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4C0"/>
    <a:srgbClr val="5D85CC"/>
    <a:srgbClr val="2C3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033109-0EB5-4FB8-91C7-BB5A739E613E}" type="datetimeFigureOut">
              <a:rPr lang="zh-CN" altLang="en-US"/>
              <a:t>2018/6/4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8A23C3-79A2-49FC-9B6E-035D0904980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30654-BEEA-4AFF-9C6B-61A2103390A8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A0B20-3E9D-4E59-BE7B-E129634FA411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37F15-D8F2-499B-B72A-4EF43B9D2FD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FA041-C9AF-4D99-9B41-65BC4684C415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B40CC-3908-47CE-A7A9-4865936CE22C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6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23FFB1-3722-4F89-B35B-D17699D8E243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>
                <a:solidFill>
                  <a:schemeClr val="bg1"/>
                </a:solidFill>
                <a:latin typeface="幼圆" charset="0"/>
                <a:ea typeface="幼圆" charset="0"/>
              </a:rPr>
              <a:t>简历小图标大全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7805" y="3860483"/>
            <a:ext cx="9144000" cy="1655762"/>
          </a:xfrm>
        </p:spPr>
        <p:txBody>
          <a:bodyPr/>
          <a:lstStyle/>
          <a:p>
            <a:pPr algn="r"/>
            <a:r>
              <a:rPr lang="zh-CN" altLang="en-US" sz="3200">
                <a:solidFill>
                  <a:srgbClr val="FFC000"/>
                </a:solidFill>
                <a:latin typeface="华文行楷" charset="0"/>
                <a:ea typeface="华文行楷" charset="0"/>
              </a:rPr>
              <a:t>可任意编辑复制粘贴的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ChangeAspect="1" noEditPoints="1"/>
          </p:cNvSpPr>
          <p:nvPr/>
        </p:nvSpPr>
        <p:spPr bwMode="auto">
          <a:xfrm>
            <a:off x="1565615" y="962763"/>
            <a:ext cx="224036" cy="223200"/>
          </a:xfrm>
          <a:custGeom>
            <a:avLst/>
            <a:gdLst>
              <a:gd name="T0" fmla="*/ 56 w 113"/>
              <a:gd name="T1" fmla="*/ 0 h 113"/>
              <a:gd name="T2" fmla="*/ 0 w 113"/>
              <a:gd name="T3" fmla="*/ 56 h 113"/>
              <a:gd name="T4" fmla="*/ 56 w 113"/>
              <a:gd name="T5" fmla="*/ 113 h 113"/>
              <a:gd name="T6" fmla="*/ 113 w 113"/>
              <a:gd name="T7" fmla="*/ 56 h 113"/>
              <a:gd name="T8" fmla="*/ 56 w 113"/>
              <a:gd name="T9" fmla="*/ 0 h 113"/>
              <a:gd name="T10" fmla="*/ 56 w 113"/>
              <a:gd name="T11" fmla="*/ 104 h 113"/>
              <a:gd name="T12" fmla="*/ 8 w 113"/>
              <a:gd name="T13" fmla="*/ 56 h 113"/>
              <a:gd name="T14" fmla="*/ 56 w 113"/>
              <a:gd name="T15" fmla="*/ 8 h 113"/>
              <a:gd name="T16" fmla="*/ 105 w 113"/>
              <a:gd name="T17" fmla="*/ 56 h 113"/>
              <a:gd name="T18" fmla="*/ 56 w 113"/>
              <a:gd name="T19" fmla="*/ 104 h 113"/>
              <a:gd name="T20" fmla="*/ 74 w 113"/>
              <a:gd name="T21" fmla="*/ 86 h 113"/>
              <a:gd name="T22" fmla="*/ 77 w 113"/>
              <a:gd name="T23" fmla="*/ 84 h 113"/>
              <a:gd name="T24" fmla="*/ 71 w 113"/>
              <a:gd name="T25" fmla="*/ 76 h 113"/>
              <a:gd name="T26" fmla="*/ 65 w 113"/>
              <a:gd name="T27" fmla="*/ 67 h 113"/>
              <a:gd name="T28" fmla="*/ 61 w 113"/>
              <a:gd name="T29" fmla="*/ 69 h 113"/>
              <a:gd name="T30" fmla="*/ 48 w 113"/>
              <a:gd name="T31" fmla="*/ 44 h 113"/>
              <a:gd name="T32" fmla="*/ 52 w 113"/>
              <a:gd name="T33" fmla="*/ 42 h 113"/>
              <a:gd name="T34" fmla="*/ 47 w 113"/>
              <a:gd name="T35" fmla="*/ 33 h 113"/>
              <a:gd name="T36" fmla="*/ 43 w 113"/>
              <a:gd name="T37" fmla="*/ 23 h 113"/>
              <a:gd name="T38" fmla="*/ 41 w 113"/>
              <a:gd name="T39" fmla="*/ 25 h 113"/>
              <a:gd name="T40" fmla="*/ 35 w 113"/>
              <a:gd name="T41" fmla="*/ 35 h 113"/>
              <a:gd name="T42" fmla="*/ 35 w 113"/>
              <a:gd name="T43" fmla="*/ 35 h 113"/>
              <a:gd name="T44" fmla="*/ 35 w 113"/>
              <a:gd name="T45" fmla="*/ 35 h 113"/>
              <a:gd name="T46" fmla="*/ 35 w 113"/>
              <a:gd name="T47" fmla="*/ 38 h 113"/>
              <a:gd name="T48" fmla="*/ 35 w 113"/>
              <a:gd name="T49" fmla="*/ 38 h 113"/>
              <a:gd name="T50" fmla="*/ 35 w 113"/>
              <a:gd name="T51" fmla="*/ 38 h 113"/>
              <a:gd name="T52" fmla="*/ 60 w 113"/>
              <a:gd name="T53" fmla="*/ 83 h 113"/>
              <a:gd name="T54" fmla="*/ 60 w 113"/>
              <a:gd name="T55" fmla="*/ 83 h 113"/>
              <a:gd name="T56" fmla="*/ 62 w 113"/>
              <a:gd name="T57" fmla="*/ 85 h 113"/>
              <a:gd name="T58" fmla="*/ 74 w 113"/>
              <a:gd name="T59" fmla="*/ 86 h 113"/>
              <a:gd name="T60" fmla="*/ 74 w 113"/>
              <a:gd name="T61" fmla="*/ 86 h 113"/>
              <a:gd name="T62" fmla="*/ 79 w 113"/>
              <a:gd name="T63" fmla="*/ 83 h 113"/>
              <a:gd name="T64" fmla="*/ 73 w 113"/>
              <a:gd name="T65" fmla="*/ 74 h 113"/>
              <a:gd name="T66" fmla="*/ 68 w 113"/>
              <a:gd name="T67" fmla="*/ 66 h 113"/>
              <a:gd name="T68" fmla="*/ 71 w 113"/>
              <a:gd name="T69" fmla="*/ 64 h 113"/>
              <a:gd name="T70" fmla="*/ 82 w 113"/>
              <a:gd name="T71" fmla="*/ 81 h 113"/>
              <a:gd name="T72" fmla="*/ 79 w 113"/>
              <a:gd name="T73" fmla="*/ 83 h 113"/>
              <a:gd name="T74" fmla="*/ 54 w 113"/>
              <a:gd name="T75" fmla="*/ 41 h 113"/>
              <a:gd name="T76" fmla="*/ 50 w 113"/>
              <a:gd name="T77" fmla="*/ 32 h 113"/>
              <a:gd name="T78" fmla="*/ 46 w 113"/>
              <a:gd name="T79" fmla="*/ 22 h 113"/>
              <a:gd name="T80" fmla="*/ 48 w 113"/>
              <a:gd name="T81" fmla="*/ 20 h 113"/>
              <a:gd name="T82" fmla="*/ 57 w 113"/>
              <a:gd name="T83" fmla="*/ 39 h 113"/>
              <a:gd name="T84" fmla="*/ 54 w 113"/>
              <a:gd name="T85" fmla="*/ 41 h 113"/>
              <a:gd name="T86" fmla="*/ 54 w 113"/>
              <a:gd name="T87" fmla="*/ 41 h 113"/>
              <a:gd name="T88" fmla="*/ 54 w 113"/>
              <a:gd name="T89" fmla="*/ 4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" h="113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7"/>
                  <a:pt x="25" y="113"/>
                  <a:pt x="56" y="113"/>
                </a:cubicBezTo>
                <a:cubicBezTo>
                  <a:pt x="88" y="113"/>
                  <a:pt x="113" y="87"/>
                  <a:pt x="113" y="56"/>
                </a:cubicBezTo>
                <a:cubicBezTo>
                  <a:pt x="113" y="25"/>
                  <a:pt x="88" y="0"/>
                  <a:pt x="56" y="0"/>
                </a:cubicBezTo>
                <a:close/>
                <a:moveTo>
                  <a:pt x="56" y="104"/>
                </a:moveTo>
                <a:cubicBezTo>
                  <a:pt x="30" y="104"/>
                  <a:pt x="8" y="83"/>
                  <a:pt x="8" y="56"/>
                </a:cubicBezTo>
                <a:cubicBezTo>
                  <a:pt x="8" y="29"/>
                  <a:pt x="30" y="8"/>
                  <a:pt x="56" y="8"/>
                </a:cubicBezTo>
                <a:cubicBezTo>
                  <a:pt x="83" y="8"/>
                  <a:pt x="105" y="29"/>
                  <a:pt x="105" y="56"/>
                </a:cubicBezTo>
                <a:cubicBezTo>
                  <a:pt x="105" y="83"/>
                  <a:pt x="83" y="104"/>
                  <a:pt x="56" y="104"/>
                </a:cubicBezTo>
                <a:close/>
                <a:moveTo>
                  <a:pt x="74" y="86"/>
                </a:moveTo>
                <a:cubicBezTo>
                  <a:pt x="77" y="84"/>
                  <a:pt x="77" y="84"/>
                  <a:pt x="77" y="84"/>
                </a:cubicBezTo>
                <a:cubicBezTo>
                  <a:pt x="75" y="81"/>
                  <a:pt x="73" y="78"/>
                  <a:pt x="71" y="76"/>
                </a:cubicBezTo>
                <a:cubicBezTo>
                  <a:pt x="69" y="73"/>
                  <a:pt x="67" y="70"/>
                  <a:pt x="65" y="67"/>
                </a:cubicBezTo>
                <a:cubicBezTo>
                  <a:pt x="61" y="69"/>
                  <a:pt x="61" y="69"/>
                  <a:pt x="61" y="69"/>
                </a:cubicBezTo>
                <a:cubicBezTo>
                  <a:pt x="56" y="62"/>
                  <a:pt x="51" y="53"/>
                  <a:pt x="48" y="44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39"/>
                  <a:pt x="49" y="36"/>
                  <a:pt x="47" y="33"/>
                </a:cubicBezTo>
                <a:cubicBezTo>
                  <a:pt x="46" y="30"/>
                  <a:pt x="44" y="27"/>
                  <a:pt x="43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36" y="27"/>
                  <a:pt x="34" y="31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5" y="36"/>
                  <a:pt x="35" y="37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40" y="55"/>
                  <a:pt x="48" y="70"/>
                  <a:pt x="60" y="83"/>
                </a:cubicBezTo>
                <a:cubicBezTo>
                  <a:pt x="60" y="83"/>
                  <a:pt x="60" y="83"/>
                  <a:pt x="60" y="83"/>
                </a:cubicBezTo>
                <a:cubicBezTo>
                  <a:pt x="61" y="84"/>
                  <a:pt x="61" y="84"/>
                  <a:pt x="62" y="85"/>
                </a:cubicBezTo>
                <a:cubicBezTo>
                  <a:pt x="65" y="88"/>
                  <a:pt x="69" y="88"/>
                  <a:pt x="74" y="86"/>
                </a:cubicBezTo>
                <a:cubicBezTo>
                  <a:pt x="74" y="86"/>
                  <a:pt x="74" y="86"/>
                  <a:pt x="74" y="86"/>
                </a:cubicBezTo>
                <a:close/>
                <a:moveTo>
                  <a:pt x="79" y="83"/>
                </a:moveTo>
                <a:cubicBezTo>
                  <a:pt x="77" y="80"/>
                  <a:pt x="75" y="77"/>
                  <a:pt x="73" y="74"/>
                </a:cubicBezTo>
                <a:cubicBezTo>
                  <a:pt x="71" y="71"/>
                  <a:pt x="69" y="69"/>
                  <a:pt x="68" y="66"/>
                </a:cubicBezTo>
                <a:cubicBezTo>
                  <a:pt x="71" y="64"/>
                  <a:pt x="71" y="64"/>
                  <a:pt x="71" y="64"/>
                </a:cubicBezTo>
                <a:cubicBezTo>
                  <a:pt x="73" y="64"/>
                  <a:pt x="80" y="73"/>
                  <a:pt x="82" y="81"/>
                </a:cubicBezTo>
                <a:cubicBezTo>
                  <a:pt x="79" y="83"/>
                  <a:pt x="79" y="83"/>
                  <a:pt x="79" y="83"/>
                </a:cubicBezTo>
                <a:close/>
                <a:moveTo>
                  <a:pt x="54" y="41"/>
                </a:moveTo>
                <a:cubicBezTo>
                  <a:pt x="52" y="38"/>
                  <a:pt x="51" y="35"/>
                  <a:pt x="50" y="32"/>
                </a:cubicBezTo>
                <a:cubicBezTo>
                  <a:pt x="48" y="29"/>
                  <a:pt x="47" y="25"/>
                  <a:pt x="46" y="22"/>
                </a:cubicBezTo>
                <a:cubicBezTo>
                  <a:pt x="48" y="20"/>
                  <a:pt x="48" y="20"/>
                  <a:pt x="48" y="20"/>
                </a:cubicBezTo>
                <a:cubicBezTo>
                  <a:pt x="52" y="23"/>
                  <a:pt x="57" y="36"/>
                  <a:pt x="57" y="39"/>
                </a:cubicBezTo>
                <a:cubicBezTo>
                  <a:pt x="54" y="41"/>
                  <a:pt x="54" y="41"/>
                  <a:pt x="54" y="41"/>
                </a:cubicBezTo>
                <a:close/>
                <a:moveTo>
                  <a:pt x="54" y="41"/>
                </a:moveTo>
                <a:cubicBezTo>
                  <a:pt x="54" y="41"/>
                  <a:pt x="54" y="41"/>
                  <a:pt x="54" y="4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2199704" y="962763"/>
            <a:ext cx="221612" cy="223200"/>
          </a:xfrm>
          <a:custGeom>
            <a:avLst/>
            <a:gdLst>
              <a:gd name="T0" fmla="*/ 107 w 118"/>
              <a:gd name="T1" fmla="*/ 24 h 119"/>
              <a:gd name="T2" fmla="*/ 59 w 118"/>
              <a:gd name="T3" fmla="*/ 0 h 119"/>
              <a:gd name="T4" fmla="*/ 0 w 118"/>
              <a:gd name="T5" fmla="*/ 59 h 119"/>
              <a:gd name="T6" fmla="*/ 59 w 118"/>
              <a:gd name="T7" fmla="*/ 119 h 119"/>
              <a:gd name="T8" fmla="*/ 100 w 118"/>
              <a:gd name="T9" fmla="*/ 102 h 119"/>
              <a:gd name="T10" fmla="*/ 118 w 118"/>
              <a:gd name="T11" fmla="*/ 59 h 119"/>
              <a:gd name="T12" fmla="*/ 107 w 118"/>
              <a:gd name="T13" fmla="*/ 24 h 119"/>
              <a:gd name="T14" fmla="*/ 95 w 118"/>
              <a:gd name="T15" fmla="*/ 98 h 119"/>
              <a:gd name="T16" fmla="*/ 59 w 118"/>
              <a:gd name="T17" fmla="*/ 112 h 119"/>
              <a:gd name="T18" fmla="*/ 51 w 118"/>
              <a:gd name="T19" fmla="*/ 112 h 119"/>
              <a:gd name="T20" fmla="*/ 39 w 118"/>
              <a:gd name="T21" fmla="*/ 103 h 119"/>
              <a:gd name="T22" fmla="*/ 37 w 118"/>
              <a:gd name="T23" fmla="*/ 93 h 119"/>
              <a:gd name="T24" fmla="*/ 39 w 118"/>
              <a:gd name="T25" fmla="*/ 95 h 119"/>
              <a:gd name="T26" fmla="*/ 39 w 118"/>
              <a:gd name="T27" fmla="*/ 95 h 119"/>
              <a:gd name="T28" fmla="*/ 41 w 118"/>
              <a:gd name="T29" fmla="*/ 95 h 119"/>
              <a:gd name="T30" fmla="*/ 45 w 118"/>
              <a:gd name="T31" fmla="*/ 93 h 119"/>
              <a:gd name="T32" fmla="*/ 45 w 118"/>
              <a:gd name="T33" fmla="*/ 93 h 119"/>
              <a:gd name="T34" fmla="*/ 55 w 118"/>
              <a:gd name="T35" fmla="*/ 77 h 119"/>
              <a:gd name="T36" fmla="*/ 54 w 118"/>
              <a:gd name="T37" fmla="*/ 74 h 119"/>
              <a:gd name="T38" fmla="*/ 50 w 118"/>
              <a:gd name="T39" fmla="*/ 70 h 119"/>
              <a:gd name="T40" fmla="*/ 49 w 118"/>
              <a:gd name="T41" fmla="*/ 67 h 119"/>
              <a:gd name="T42" fmla="*/ 57 w 118"/>
              <a:gd name="T43" fmla="*/ 56 h 119"/>
              <a:gd name="T44" fmla="*/ 67 w 118"/>
              <a:gd name="T45" fmla="*/ 47 h 119"/>
              <a:gd name="T46" fmla="*/ 70 w 118"/>
              <a:gd name="T47" fmla="*/ 47 h 119"/>
              <a:gd name="T48" fmla="*/ 74 w 118"/>
              <a:gd name="T49" fmla="*/ 50 h 119"/>
              <a:gd name="T50" fmla="*/ 77 w 118"/>
              <a:gd name="T51" fmla="*/ 51 h 119"/>
              <a:gd name="T52" fmla="*/ 92 w 118"/>
              <a:gd name="T53" fmla="*/ 38 h 119"/>
              <a:gd name="T54" fmla="*/ 92 w 118"/>
              <a:gd name="T55" fmla="*/ 38 h 119"/>
              <a:gd name="T56" fmla="*/ 93 w 118"/>
              <a:gd name="T57" fmla="*/ 35 h 119"/>
              <a:gd name="T58" fmla="*/ 92 w 118"/>
              <a:gd name="T59" fmla="*/ 32 h 119"/>
              <a:gd name="T60" fmla="*/ 84 w 118"/>
              <a:gd name="T61" fmla="*/ 23 h 119"/>
              <a:gd name="T62" fmla="*/ 81 w 118"/>
              <a:gd name="T63" fmla="*/ 22 h 119"/>
              <a:gd name="T64" fmla="*/ 79 w 118"/>
              <a:gd name="T65" fmla="*/ 22 h 119"/>
              <a:gd name="T66" fmla="*/ 76 w 118"/>
              <a:gd name="T67" fmla="*/ 24 h 119"/>
              <a:gd name="T68" fmla="*/ 75 w 118"/>
              <a:gd name="T69" fmla="*/ 24 h 119"/>
              <a:gd name="T70" fmla="*/ 46 w 118"/>
              <a:gd name="T71" fmla="*/ 47 h 119"/>
              <a:gd name="T72" fmla="*/ 28 w 118"/>
              <a:gd name="T73" fmla="*/ 79 h 119"/>
              <a:gd name="T74" fmla="*/ 28 w 118"/>
              <a:gd name="T75" fmla="*/ 80 h 119"/>
              <a:gd name="T76" fmla="*/ 27 w 118"/>
              <a:gd name="T77" fmla="*/ 83 h 119"/>
              <a:gd name="T78" fmla="*/ 27 w 118"/>
              <a:gd name="T79" fmla="*/ 85 h 119"/>
              <a:gd name="T80" fmla="*/ 28 w 118"/>
              <a:gd name="T81" fmla="*/ 88 h 119"/>
              <a:gd name="T82" fmla="*/ 33 w 118"/>
              <a:gd name="T83" fmla="*/ 91 h 119"/>
              <a:gd name="T84" fmla="*/ 33 w 118"/>
              <a:gd name="T85" fmla="*/ 91 h 119"/>
              <a:gd name="T86" fmla="*/ 36 w 118"/>
              <a:gd name="T87" fmla="*/ 105 h 119"/>
              <a:gd name="T88" fmla="*/ 38 w 118"/>
              <a:gd name="T89" fmla="*/ 108 h 119"/>
              <a:gd name="T90" fmla="*/ 6 w 118"/>
              <a:gd name="T91" fmla="*/ 59 h 119"/>
              <a:gd name="T92" fmla="*/ 59 w 118"/>
              <a:gd name="T93" fmla="*/ 6 h 119"/>
              <a:gd name="T94" fmla="*/ 101 w 118"/>
              <a:gd name="T95" fmla="*/ 28 h 119"/>
              <a:gd name="T96" fmla="*/ 112 w 118"/>
              <a:gd name="T97" fmla="*/ 59 h 119"/>
              <a:gd name="T98" fmla="*/ 95 w 118"/>
              <a:gd name="T99" fmla="*/ 98 h 119"/>
              <a:gd name="T100" fmla="*/ 95 w 118"/>
              <a:gd name="T101" fmla="*/ 98 h 119"/>
              <a:gd name="T102" fmla="*/ 95 w 118"/>
              <a:gd name="T103" fmla="*/ 98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8" h="119">
                <a:moveTo>
                  <a:pt x="107" y="24"/>
                </a:moveTo>
                <a:cubicBezTo>
                  <a:pt x="95" y="9"/>
                  <a:pt x="78" y="0"/>
                  <a:pt x="59" y="0"/>
                </a:cubicBez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9"/>
                  <a:pt x="59" y="119"/>
                </a:cubicBezTo>
                <a:cubicBezTo>
                  <a:pt x="74" y="119"/>
                  <a:pt x="89" y="113"/>
                  <a:pt x="100" y="102"/>
                </a:cubicBezTo>
                <a:cubicBezTo>
                  <a:pt x="112" y="91"/>
                  <a:pt x="118" y="76"/>
                  <a:pt x="118" y="59"/>
                </a:cubicBezTo>
                <a:cubicBezTo>
                  <a:pt x="118" y="47"/>
                  <a:pt x="114" y="34"/>
                  <a:pt x="107" y="24"/>
                </a:cubicBezTo>
                <a:close/>
                <a:moveTo>
                  <a:pt x="95" y="98"/>
                </a:moveTo>
                <a:cubicBezTo>
                  <a:pt x="85" y="107"/>
                  <a:pt x="72" y="112"/>
                  <a:pt x="59" y="112"/>
                </a:cubicBezTo>
                <a:cubicBezTo>
                  <a:pt x="56" y="112"/>
                  <a:pt x="53" y="112"/>
                  <a:pt x="51" y="112"/>
                </a:cubicBezTo>
                <a:cubicBezTo>
                  <a:pt x="46" y="110"/>
                  <a:pt x="42" y="107"/>
                  <a:pt x="39" y="103"/>
                </a:cubicBezTo>
                <a:cubicBezTo>
                  <a:pt x="38" y="101"/>
                  <a:pt x="36" y="97"/>
                  <a:pt x="37" y="93"/>
                </a:cubicBezTo>
                <a:cubicBezTo>
                  <a:pt x="38" y="94"/>
                  <a:pt x="38" y="94"/>
                  <a:pt x="39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40" y="95"/>
                  <a:pt x="40" y="95"/>
                  <a:pt x="41" y="95"/>
                </a:cubicBezTo>
                <a:cubicBezTo>
                  <a:pt x="43" y="95"/>
                  <a:pt x="44" y="95"/>
                  <a:pt x="45" y="93"/>
                </a:cubicBezTo>
                <a:cubicBezTo>
                  <a:pt x="45" y="93"/>
                  <a:pt x="45" y="93"/>
                  <a:pt x="45" y="93"/>
                </a:cubicBezTo>
                <a:cubicBezTo>
                  <a:pt x="55" y="77"/>
                  <a:pt x="55" y="77"/>
                  <a:pt x="55" y="77"/>
                </a:cubicBezTo>
                <a:cubicBezTo>
                  <a:pt x="55" y="76"/>
                  <a:pt x="55" y="75"/>
                  <a:pt x="54" y="74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9" y="68"/>
                  <a:pt x="49" y="67"/>
                </a:cubicBezTo>
                <a:cubicBezTo>
                  <a:pt x="49" y="67"/>
                  <a:pt x="51" y="63"/>
                  <a:pt x="57" y="56"/>
                </a:cubicBezTo>
                <a:cubicBezTo>
                  <a:pt x="62" y="49"/>
                  <a:pt x="67" y="47"/>
                  <a:pt x="67" y="47"/>
                </a:cubicBezTo>
                <a:cubicBezTo>
                  <a:pt x="68" y="46"/>
                  <a:pt x="69" y="46"/>
                  <a:pt x="70" y="47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1"/>
                  <a:pt x="76" y="51"/>
                  <a:pt x="77" y="51"/>
                </a:cubicBezTo>
                <a:cubicBezTo>
                  <a:pt x="92" y="38"/>
                  <a:pt x="92" y="38"/>
                  <a:pt x="92" y="38"/>
                </a:cubicBezTo>
                <a:cubicBezTo>
                  <a:pt x="92" y="38"/>
                  <a:pt x="92" y="38"/>
                  <a:pt x="92" y="38"/>
                </a:cubicBezTo>
                <a:cubicBezTo>
                  <a:pt x="93" y="37"/>
                  <a:pt x="93" y="36"/>
                  <a:pt x="93" y="35"/>
                </a:cubicBezTo>
                <a:cubicBezTo>
                  <a:pt x="93" y="34"/>
                  <a:pt x="93" y="33"/>
                  <a:pt x="92" y="32"/>
                </a:cubicBezTo>
                <a:cubicBezTo>
                  <a:pt x="89" y="29"/>
                  <a:pt x="84" y="23"/>
                  <a:pt x="84" y="23"/>
                </a:cubicBezTo>
                <a:cubicBezTo>
                  <a:pt x="83" y="22"/>
                  <a:pt x="82" y="22"/>
                  <a:pt x="81" y="22"/>
                </a:cubicBezTo>
                <a:cubicBezTo>
                  <a:pt x="80" y="22"/>
                  <a:pt x="80" y="22"/>
                  <a:pt x="79" y="22"/>
                </a:cubicBezTo>
                <a:cubicBezTo>
                  <a:pt x="78" y="23"/>
                  <a:pt x="77" y="23"/>
                  <a:pt x="76" y="24"/>
                </a:cubicBezTo>
                <a:cubicBezTo>
                  <a:pt x="75" y="24"/>
                  <a:pt x="75" y="24"/>
                  <a:pt x="75" y="24"/>
                </a:cubicBezTo>
                <a:cubicBezTo>
                  <a:pt x="65" y="29"/>
                  <a:pt x="55" y="36"/>
                  <a:pt x="46" y="47"/>
                </a:cubicBezTo>
                <a:cubicBezTo>
                  <a:pt x="37" y="57"/>
                  <a:pt x="31" y="69"/>
                  <a:pt x="28" y="79"/>
                </a:cubicBezTo>
                <a:cubicBezTo>
                  <a:pt x="28" y="79"/>
                  <a:pt x="28" y="80"/>
                  <a:pt x="28" y="80"/>
                </a:cubicBezTo>
                <a:cubicBezTo>
                  <a:pt x="28" y="81"/>
                  <a:pt x="28" y="82"/>
                  <a:pt x="27" y="83"/>
                </a:cubicBezTo>
                <a:cubicBezTo>
                  <a:pt x="27" y="84"/>
                  <a:pt x="27" y="85"/>
                  <a:pt x="27" y="85"/>
                </a:cubicBezTo>
                <a:cubicBezTo>
                  <a:pt x="27" y="86"/>
                  <a:pt x="28" y="87"/>
                  <a:pt x="28" y="88"/>
                </a:cubicBezTo>
                <a:cubicBezTo>
                  <a:pt x="29" y="88"/>
                  <a:pt x="31" y="89"/>
                  <a:pt x="33" y="91"/>
                </a:cubicBezTo>
                <a:cubicBezTo>
                  <a:pt x="33" y="91"/>
                  <a:pt x="33" y="91"/>
                  <a:pt x="33" y="91"/>
                </a:cubicBezTo>
                <a:cubicBezTo>
                  <a:pt x="31" y="96"/>
                  <a:pt x="32" y="101"/>
                  <a:pt x="36" y="105"/>
                </a:cubicBezTo>
                <a:cubicBezTo>
                  <a:pt x="36" y="106"/>
                  <a:pt x="37" y="107"/>
                  <a:pt x="38" y="108"/>
                </a:cubicBezTo>
                <a:cubicBezTo>
                  <a:pt x="19" y="100"/>
                  <a:pt x="6" y="81"/>
                  <a:pt x="6" y="59"/>
                </a:cubicBezTo>
                <a:cubicBezTo>
                  <a:pt x="6" y="30"/>
                  <a:pt x="30" y="6"/>
                  <a:pt x="59" y="6"/>
                </a:cubicBezTo>
                <a:cubicBezTo>
                  <a:pt x="76" y="6"/>
                  <a:pt x="91" y="14"/>
                  <a:pt x="101" y="28"/>
                </a:cubicBezTo>
                <a:cubicBezTo>
                  <a:pt x="108" y="37"/>
                  <a:pt x="112" y="48"/>
                  <a:pt x="112" y="59"/>
                </a:cubicBezTo>
                <a:cubicBezTo>
                  <a:pt x="112" y="74"/>
                  <a:pt x="106" y="88"/>
                  <a:pt x="95" y="98"/>
                </a:cubicBezTo>
                <a:close/>
                <a:moveTo>
                  <a:pt x="95" y="98"/>
                </a:moveTo>
                <a:cubicBezTo>
                  <a:pt x="95" y="98"/>
                  <a:pt x="95" y="98"/>
                  <a:pt x="95" y="9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>
            <a:spLocks noChangeAspect="1" noEditPoints="1"/>
          </p:cNvSpPr>
          <p:nvPr/>
        </p:nvSpPr>
        <p:spPr bwMode="auto">
          <a:xfrm>
            <a:off x="2831369" y="962763"/>
            <a:ext cx="223200" cy="223200"/>
          </a:xfrm>
          <a:custGeom>
            <a:avLst/>
            <a:gdLst>
              <a:gd name="T0" fmla="*/ 59 w 118"/>
              <a:gd name="T1" fmla="*/ 0 h 118"/>
              <a:gd name="T2" fmla="*/ 0 w 118"/>
              <a:gd name="T3" fmla="*/ 59 h 118"/>
              <a:gd name="T4" fmla="*/ 59 w 118"/>
              <a:gd name="T5" fmla="*/ 118 h 118"/>
              <a:gd name="T6" fmla="*/ 118 w 118"/>
              <a:gd name="T7" fmla="*/ 59 h 118"/>
              <a:gd name="T8" fmla="*/ 59 w 118"/>
              <a:gd name="T9" fmla="*/ 0 h 118"/>
              <a:gd name="T10" fmla="*/ 79 w 118"/>
              <a:gd name="T11" fmla="*/ 82 h 118"/>
              <a:gd name="T12" fmla="*/ 49 w 118"/>
              <a:gd name="T13" fmla="*/ 69 h 118"/>
              <a:gd name="T14" fmla="*/ 36 w 118"/>
              <a:gd name="T15" fmla="*/ 39 h 118"/>
              <a:gd name="T16" fmla="*/ 45 w 118"/>
              <a:gd name="T17" fmla="*/ 36 h 118"/>
              <a:gd name="T18" fmla="*/ 51 w 118"/>
              <a:gd name="T19" fmla="*/ 46 h 118"/>
              <a:gd name="T20" fmla="*/ 51 w 118"/>
              <a:gd name="T21" fmla="*/ 50 h 118"/>
              <a:gd name="T22" fmla="*/ 51 w 118"/>
              <a:gd name="T23" fmla="*/ 58 h 118"/>
              <a:gd name="T24" fmla="*/ 55 w 118"/>
              <a:gd name="T25" fmla="*/ 63 h 118"/>
              <a:gd name="T26" fmla="*/ 60 w 118"/>
              <a:gd name="T27" fmla="*/ 67 h 118"/>
              <a:gd name="T28" fmla="*/ 68 w 118"/>
              <a:gd name="T29" fmla="*/ 67 h 118"/>
              <a:gd name="T30" fmla="*/ 73 w 118"/>
              <a:gd name="T31" fmla="*/ 67 h 118"/>
              <a:gd name="T32" fmla="*/ 82 w 118"/>
              <a:gd name="T33" fmla="*/ 73 h 118"/>
              <a:gd name="T34" fmla="*/ 79 w 118"/>
              <a:gd name="T35" fmla="*/ 82 h 118"/>
              <a:gd name="T36" fmla="*/ 79 w 118"/>
              <a:gd name="T37" fmla="*/ 82 h 118"/>
              <a:gd name="T38" fmla="*/ 79 w 118"/>
              <a:gd name="T39" fmla="*/ 8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8" h="118">
                <a:moveTo>
                  <a:pt x="59" y="0"/>
                </a:moveTo>
                <a:cubicBezTo>
                  <a:pt x="27" y="0"/>
                  <a:pt x="0" y="26"/>
                  <a:pt x="0" y="59"/>
                </a:cubicBezTo>
                <a:cubicBezTo>
                  <a:pt x="0" y="91"/>
                  <a:pt x="27" y="118"/>
                  <a:pt x="59" y="118"/>
                </a:cubicBezTo>
                <a:cubicBezTo>
                  <a:pt x="92" y="118"/>
                  <a:pt x="118" y="91"/>
                  <a:pt x="118" y="59"/>
                </a:cubicBezTo>
                <a:cubicBezTo>
                  <a:pt x="118" y="26"/>
                  <a:pt x="92" y="0"/>
                  <a:pt x="59" y="0"/>
                </a:cubicBezTo>
                <a:close/>
                <a:moveTo>
                  <a:pt x="79" y="82"/>
                </a:moveTo>
                <a:cubicBezTo>
                  <a:pt x="68" y="86"/>
                  <a:pt x="54" y="74"/>
                  <a:pt x="49" y="69"/>
                </a:cubicBezTo>
                <a:cubicBezTo>
                  <a:pt x="44" y="64"/>
                  <a:pt x="32" y="50"/>
                  <a:pt x="36" y="39"/>
                </a:cubicBezTo>
                <a:cubicBezTo>
                  <a:pt x="36" y="39"/>
                  <a:pt x="43" y="32"/>
                  <a:pt x="45" y="36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3" y="47"/>
                  <a:pt x="51" y="50"/>
                </a:cubicBezTo>
                <a:cubicBezTo>
                  <a:pt x="51" y="50"/>
                  <a:pt x="47" y="55"/>
                  <a:pt x="51" y="58"/>
                </a:cubicBezTo>
                <a:cubicBezTo>
                  <a:pt x="55" y="63"/>
                  <a:pt x="55" y="63"/>
                  <a:pt x="55" y="63"/>
                </a:cubicBezTo>
                <a:cubicBezTo>
                  <a:pt x="60" y="67"/>
                  <a:pt x="60" y="67"/>
                  <a:pt x="60" y="67"/>
                </a:cubicBezTo>
                <a:cubicBezTo>
                  <a:pt x="63" y="71"/>
                  <a:pt x="68" y="67"/>
                  <a:pt x="68" y="67"/>
                </a:cubicBezTo>
                <a:cubicBezTo>
                  <a:pt x="71" y="65"/>
                  <a:pt x="73" y="67"/>
                  <a:pt x="73" y="67"/>
                </a:cubicBezTo>
                <a:cubicBezTo>
                  <a:pt x="82" y="73"/>
                  <a:pt x="82" y="73"/>
                  <a:pt x="82" y="73"/>
                </a:cubicBezTo>
                <a:cubicBezTo>
                  <a:pt x="86" y="75"/>
                  <a:pt x="79" y="82"/>
                  <a:pt x="79" y="82"/>
                </a:cubicBezTo>
                <a:close/>
                <a:moveTo>
                  <a:pt x="79" y="82"/>
                </a:moveTo>
                <a:cubicBezTo>
                  <a:pt x="79" y="82"/>
                  <a:pt x="79" y="82"/>
                  <a:pt x="79" y="8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>
            <a:spLocks noChangeAspect="1" noEditPoints="1"/>
          </p:cNvSpPr>
          <p:nvPr/>
        </p:nvSpPr>
        <p:spPr bwMode="auto">
          <a:xfrm>
            <a:off x="3464622" y="962763"/>
            <a:ext cx="224053" cy="223200"/>
          </a:xfrm>
          <a:custGeom>
            <a:avLst/>
            <a:gdLst>
              <a:gd name="T0" fmla="*/ 54 w 111"/>
              <a:gd name="T1" fmla="*/ 50 h 111"/>
              <a:gd name="T2" fmla="*/ 59 w 111"/>
              <a:gd name="T3" fmla="*/ 53 h 111"/>
              <a:gd name="T4" fmla="*/ 62 w 111"/>
              <a:gd name="T5" fmla="*/ 59 h 111"/>
              <a:gd name="T6" fmla="*/ 66 w 111"/>
              <a:gd name="T7" fmla="*/ 59 h 111"/>
              <a:gd name="T8" fmla="*/ 62 w 111"/>
              <a:gd name="T9" fmla="*/ 50 h 111"/>
              <a:gd name="T10" fmla="*/ 54 w 111"/>
              <a:gd name="T11" fmla="*/ 46 h 111"/>
              <a:gd name="T12" fmla="*/ 54 w 111"/>
              <a:gd name="T13" fmla="*/ 50 h 111"/>
              <a:gd name="T14" fmla="*/ 72 w 111"/>
              <a:gd name="T15" fmla="*/ 59 h 111"/>
              <a:gd name="T16" fmla="*/ 77 w 111"/>
              <a:gd name="T17" fmla="*/ 59 h 111"/>
              <a:gd name="T18" fmla="*/ 54 w 111"/>
              <a:gd name="T19" fmla="*/ 35 h 111"/>
              <a:gd name="T20" fmla="*/ 54 w 111"/>
              <a:gd name="T21" fmla="*/ 40 h 111"/>
              <a:gd name="T22" fmla="*/ 72 w 111"/>
              <a:gd name="T23" fmla="*/ 59 h 111"/>
              <a:gd name="T24" fmla="*/ 87 w 111"/>
              <a:gd name="T25" fmla="*/ 75 h 111"/>
              <a:gd name="T26" fmla="*/ 72 w 111"/>
              <a:gd name="T27" fmla="*/ 67 h 111"/>
              <a:gd name="T28" fmla="*/ 70 w 111"/>
              <a:gd name="T29" fmla="*/ 68 h 111"/>
              <a:gd name="T30" fmla="*/ 66 w 111"/>
              <a:gd name="T31" fmla="*/ 71 h 111"/>
              <a:gd name="T32" fmla="*/ 64 w 111"/>
              <a:gd name="T33" fmla="*/ 73 h 111"/>
              <a:gd name="T34" fmla="*/ 49 w 111"/>
              <a:gd name="T35" fmla="*/ 63 h 111"/>
              <a:gd name="T36" fmla="*/ 39 w 111"/>
              <a:gd name="T37" fmla="*/ 47 h 111"/>
              <a:gd name="T38" fmla="*/ 40 w 111"/>
              <a:gd name="T39" fmla="*/ 45 h 111"/>
              <a:gd name="T40" fmla="*/ 44 w 111"/>
              <a:gd name="T41" fmla="*/ 41 h 111"/>
              <a:gd name="T42" fmla="*/ 44 w 111"/>
              <a:gd name="T43" fmla="*/ 38 h 111"/>
              <a:gd name="T44" fmla="*/ 36 w 111"/>
              <a:gd name="T45" fmla="*/ 24 h 111"/>
              <a:gd name="T46" fmla="*/ 34 w 111"/>
              <a:gd name="T47" fmla="*/ 24 h 111"/>
              <a:gd name="T48" fmla="*/ 25 w 111"/>
              <a:gd name="T49" fmla="*/ 34 h 111"/>
              <a:gd name="T50" fmla="*/ 23 w 111"/>
              <a:gd name="T51" fmla="*/ 36 h 111"/>
              <a:gd name="T52" fmla="*/ 41 w 111"/>
              <a:gd name="T53" fmla="*/ 70 h 111"/>
              <a:gd name="T54" fmla="*/ 75 w 111"/>
              <a:gd name="T55" fmla="*/ 88 h 111"/>
              <a:gd name="T56" fmla="*/ 78 w 111"/>
              <a:gd name="T57" fmla="*/ 87 h 111"/>
              <a:gd name="T58" fmla="*/ 87 w 111"/>
              <a:gd name="T59" fmla="*/ 77 h 111"/>
              <a:gd name="T60" fmla="*/ 87 w 111"/>
              <a:gd name="T61" fmla="*/ 75 h 111"/>
              <a:gd name="T62" fmla="*/ 54 w 111"/>
              <a:gd name="T63" fmla="*/ 24 h 111"/>
              <a:gd name="T64" fmla="*/ 54 w 111"/>
              <a:gd name="T65" fmla="*/ 29 h 111"/>
              <a:gd name="T66" fmla="*/ 83 w 111"/>
              <a:gd name="T67" fmla="*/ 59 h 111"/>
              <a:gd name="T68" fmla="*/ 88 w 111"/>
              <a:gd name="T69" fmla="*/ 59 h 111"/>
              <a:gd name="T70" fmla="*/ 54 w 111"/>
              <a:gd name="T71" fmla="*/ 24 h 111"/>
              <a:gd name="T72" fmla="*/ 56 w 111"/>
              <a:gd name="T73" fmla="*/ 6 h 111"/>
              <a:gd name="T74" fmla="*/ 106 w 111"/>
              <a:gd name="T75" fmla="*/ 56 h 111"/>
              <a:gd name="T76" fmla="*/ 56 w 111"/>
              <a:gd name="T77" fmla="*/ 106 h 111"/>
              <a:gd name="T78" fmla="*/ 5 w 111"/>
              <a:gd name="T79" fmla="*/ 56 h 111"/>
              <a:gd name="T80" fmla="*/ 56 w 111"/>
              <a:gd name="T81" fmla="*/ 6 h 111"/>
              <a:gd name="T82" fmla="*/ 56 w 111"/>
              <a:gd name="T83" fmla="*/ 0 h 111"/>
              <a:gd name="T84" fmla="*/ 0 w 111"/>
              <a:gd name="T85" fmla="*/ 56 h 111"/>
              <a:gd name="T86" fmla="*/ 56 w 111"/>
              <a:gd name="T87" fmla="*/ 111 h 111"/>
              <a:gd name="T88" fmla="*/ 111 w 111"/>
              <a:gd name="T89" fmla="*/ 56 h 111"/>
              <a:gd name="T90" fmla="*/ 56 w 111"/>
              <a:gd name="T91" fmla="*/ 0 h 111"/>
              <a:gd name="T92" fmla="*/ 56 w 111"/>
              <a:gd name="T93" fmla="*/ 0 h 111"/>
              <a:gd name="T94" fmla="*/ 56 w 111"/>
              <a:gd name="T95" fmla="*/ 0 h 111"/>
              <a:gd name="T96" fmla="*/ 56 w 111"/>
              <a:gd name="T9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1" h="111">
                <a:moveTo>
                  <a:pt x="54" y="50"/>
                </a:moveTo>
                <a:cubicBezTo>
                  <a:pt x="56" y="50"/>
                  <a:pt x="58" y="51"/>
                  <a:pt x="59" y="53"/>
                </a:cubicBezTo>
                <a:cubicBezTo>
                  <a:pt x="61" y="55"/>
                  <a:pt x="62" y="57"/>
                  <a:pt x="62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5"/>
                  <a:pt x="65" y="52"/>
                  <a:pt x="62" y="50"/>
                </a:cubicBezTo>
                <a:cubicBezTo>
                  <a:pt x="60" y="48"/>
                  <a:pt x="57" y="46"/>
                  <a:pt x="54" y="46"/>
                </a:cubicBezTo>
                <a:cubicBezTo>
                  <a:pt x="54" y="50"/>
                  <a:pt x="54" y="50"/>
                  <a:pt x="54" y="50"/>
                </a:cubicBezTo>
                <a:close/>
                <a:moveTo>
                  <a:pt x="72" y="59"/>
                </a:moveTo>
                <a:cubicBezTo>
                  <a:pt x="77" y="59"/>
                  <a:pt x="77" y="59"/>
                  <a:pt x="77" y="59"/>
                </a:cubicBezTo>
                <a:cubicBezTo>
                  <a:pt x="76" y="46"/>
                  <a:pt x="66" y="36"/>
                  <a:pt x="54" y="35"/>
                </a:cubicBezTo>
                <a:cubicBezTo>
                  <a:pt x="54" y="40"/>
                  <a:pt x="54" y="40"/>
                  <a:pt x="54" y="40"/>
                </a:cubicBezTo>
                <a:cubicBezTo>
                  <a:pt x="64" y="41"/>
                  <a:pt x="72" y="49"/>
                  <a:pt x="72" y="59"/>
                </a:cubicBezTo>
                <a:close/>
                <a:moveTo>
                  <a:pt x="87" y="75"/>
                </a:moveTo>
                <a:cubicBezTo>
                  <a:pt x="72" y="67"/>
                  <a:pt x="72" y="67"/>
                  <a:pt x="72" y="67"/>
                </a:cubicBezTo>
                <a:cubicBezTo>
                  <a:pt x="72" y="67"/>
                  <a:pt x="71" y="67"/>
                  <a:pt x="70" y="68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2"/>
                  <a:pt x="65" y="72"/>
                  <a:pt x="64" y="73"/>
                </a:cubicBezTo>
                <a:cubicBezTo>
                  <a:pt x="64" y="73"/>
                  <a:pt x="58" y="73"/>
                  <a:pt x="49" y="63"/>
                </a:cubicBezTo>
                <a:cubicBezTo>
                  <a:pt x="39" y="53"/>
                  <a:pt x="39" y="47"/>
                  <a:pt x="39" y="47"/>
                </a:cubicBezTo>
                <a:cubicBezTo>
                  <a:pt x="39" y="47"/>
                  <a:pt x="39" y="45"/>
                  <a:pt x="40" y="45"/>
                </a:cubicBezTo>
                <a:cubicBezTo>
                  <a:pt x="44" y="41"/>
                  <a:pt x="44" y="41"/>
                  <a:pt x="44" y="41"/>
                </a:cubicBezTo>
                <a:cubicBezTo>
                  <a:pt x="45" y="40"/>
                  <a:pt x="45" y="39"/>
                  <a:pt x="44" y="38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3"/>
                  <a:pt x="35" y="23"/>
                  <a:pt x="34" y="24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34"/>
                  <a:pt x="23" y="35"/>
                  <a:pt x="23" y="36"/>
                </a:cubicBezTo>
                <a:cubicBezTo>
                  <a:pt x="23" y="36"/>
                  <a:pt x="21" y="50"/>
                  <a:pt x="41" y="70"/>
                </a:cubicBezTo>
                <a:cubicBezTo>
                  <a:pt x="61" y="90"/>
                  <a:pt x="75" y="88"/>
                  <a:pt x="75" y="88"/>
                </a:cubicBezTo>
                <a:cubicBezTo>
                  <a:pt x="76" y="88"/>
                  <a:pt x="77" y="87"/>
                  <a:pt x="78" y="87"/>
                </a:cubicBezTo>
                <a:cubicBezTo>
                  <a:pt x="87" y="77"/>
                  <a:pt x="87" y="77"/>
                  <a:pt x="87" y="77"/>
                </a:cubicBezTo>
                <a:cubicBezTo>
                  <a:pt x="88" y="76"/>
                  <a:pt x="88" y="76"/>
                  <a:pt x="87" y="75"/>
                </a:cubicBezTo>
                <a:close/>
                <a:moveTo>
                  <a:pt x="54" y="24"/>
                </a:moveTo>
                <a:cubicBezTo>
                  <a:pt x="54" y="29"/>
                  <a:pt x="54" y="29"/>
                  <a:pt x="54" y="29"/>
                </a:cubicBezTo>
                <a:cubicBezTo>
                  <a:pt x="70" y="30"/>
                  <a:pt x="82" y="43"/>
                  <a:pt x="83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41"/>
                  <a:pt x="71" y="25"/>
                  <a:pt x="54" y="24"/>
                </a:cubicBezTo>
                <a:close/>
                <a:moveTo>
                  <a:pt x="56" y="6"/>
                </a:moveTo>
                <a:cubicBezTo>
                  <a:pt x="83" y="6"/>
                  <a:pt x="106" y="28"/>
                  <a:pt x="106" y="56"/>
                </a:cubicBezTo>
                <a:cubicBezTo>
                  <a:pt x="106" y="83"/>
                  <a:pt x="83" y="106"/>
                  <a:pt x="56" y="106"/>
                </a:cubicBezTo>
                <a:cubicBezTo>
                  <a:pt x="28" y="106"/>
                  <a:pt x="5" y="83"/>
                  <a:pt x="5" y="56"/>
                </a:cubicBezTo>
                <a:cubicBezTo>
                  <a:pt x="5" y="28"/>
                  <a:pt x="28" y="6"/>
                  <a:pt x="56" y="6"/>
                </a:cubicBezTo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1"/>
                  <a:pt x="56" y="111"/>
                </a:cubicBezTo>
                <a:cubicBezTo>
                  <a:pt x="86" y="111"/>
                  <a:pt x="111" y="86"/>
                  <a:pt x="111" y="56"/>
                </a:cubicBezTo>
                <a:cubicBezTo>
                  <a:pt x="111" y="25"/>
                  <a:pt x="8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56" y="0"/>
                </a:moveTo>
                <a:cubicBezTo>
                  <a:pt x="56" y="0"/>
                  <a:pt x="56" y="0"/>
                  <a:pt x="56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>
            <a:spLocks noChangeAspect="1" noEditPoints="1"/>
          </p:cNvSpPr>
          <p:nvPr/>
        </p:nvSpPr>
        <p:spPr bwMode="auto">
          <a:xfrm>
            <a:off x="4098728" y="962763"/>
            <a:ext cx="223200" cy="223200"/>
          </a:xfrm>
          <a:custGeom>
            <a:avLst/>
            <a:gdLst>
              <a:gd name="T0" fmla="*/ 52 w 104"/>
              <a:gd name="T1" fmla="*/ 26 h 104"/>
              <a:gd name="T2" fmla="*/ 62 w 104"/>
              <a:gd name="T3" fmla="*/ 26 h 104"/>
              <a:gd name="T4" fmla="*/ 67 w 104"/>
              <a:gd name="T5" fmla="*/ 22 h 104"/>
              <a:gd name="T6" fmla="*/ 67 w 104"/>
              <a:gd name="T7" fmla="*/ 4 h 104"/>
              <a:gd name="T8" fmla="*/ 63 w 104"/>
              <a:gd name="T9" fmla="*/ 0 h 104"/>
              <a:gd name="T10" fmla="*/ 62 w 104"/>
              <a:gd name="T11" fmla="*/ 0 h 104"/>
              <a:gd name="T12" fmla="*/ 37 w 104"/>
              <a:gd name="T13" fmla="*/ 14 h 104"/>
              <a:gd name="T14" fmla="*/ 30 w 104"/>
              <a:gd name="T15" fmla="*/ 48 h 104"/>
              <a:gd name="T16" fmla="*/ 37 w 104"/>
              <a:gd name="T17" fmla="*/ 82 h 104"/>
              <a:gd name="T18" fmla="*/ 62 w 104"/>
              <a:gd name="T19" fmla="*/ 96 h 104"/>
              <a:gd name="T20" fmla="*/ 63 w 104"/>
              <a:gd name="T21" fmla="*/ 96 h 104"/>
              <a:gd name="T22" fmla="*/ 67 w 104"/>
              <a:gd name="T23" fmla="*/ 92 h 104"/>
              <a:gd name="T24" fmla="*/ 67 w 104"/>
              <a:gd name="T25" fmla="*/ 74 h 104"/>
              <a:gd name="T26" fmla="*/ 62 w 104"/>
              <a:gd name="T27" fmla="*/ 70 h 104"/>
              <a:gd name="T28" fmla="*/ 52 w 104"/>
              <a:gd name="T29" fmla="*/ 70 h 104"/>
              <a:gd name="T30" fmla="*/ 49 w 104"/>
              <a:gd name="T31" fmla="*/ 67 h 104"/>
              <a:gd name="T32" fmla="*/ 47 w 104"/>
              <a:gd name="T33" fmla="*/ 48 h 104"/>
              <a:gd name="T34" fmla="*/ 49 w 104"/>
              <a:gd name="T35" fmla="*/ 29 h 104"/>
              <a:gd name="T36" fmla="*/ 52 w 104"/>
              <a:gd name="T37" fmla="*/ 26 h 104"/>
              <a:gd name="T38" fmla="*/ 63 w 104"/>
              <a:gd name="T39" fmla="*/ 7 h 104"/>
              <a:gd name="T40" fmla="*/ 63 w 104"/>
              <a:gd name="T41" fmla="*/ 20 h 104"/>
              <a:gd name="T42" fmla="*/ 61 w 104"/>
              <a:gd name="T43" fmla="*/ 22 h 104"/>
              <a:gd name="T44" fmla="*/ 59 w 104"/>
              <a:gd name="T45" fmla="*/ 20 h 104"/>
              <a:gd name="T46" fmla="*/ 59 w 104"/>
              <a:gd name="T47" fmla="*/ 7 h 104"/>
              <a:gd name="T48" fmla="*/ 61 w 104"/>
              <a:gd name="T49" fmla="*/ 5 h 104"/>
              <a:gd name="T50" fmla="*/ 63 w 104"/>
              <a:gd name="T51" fmla="*/ 7 h 104"/>
              <a:gd name="T52" fmla="*/ 61 w 104"/>
              <a:gd name="T53" fmla="*/ 74 h 104"/>
              <a:gd name="T54" fmla="*/ 63 w 104"/>
              <a:gd name="T55" fmla="*/ 76 h 104"/>
              <a:gd name="T56" fmla="*/ 63 w 104"/>
              <a:gd name="T57" fmla="*/ 76 h 104"/>
              <a:gd name="T58" fmla="*/ 63 w 104"/>
              <a:gd name="T59" fmla="*/ 90 h 104"/>
              <a:gd name="T60" fmla="*/ 61 w 104"/>
              <a:gd name="T61" fmla="*/ 92 h 104"/>
              <a:gd name="T62" fmla="*/ 59 w 104"/>
              <a:gd name="T63" fmla="*/ 90 h 104"/>
              <a:gd name="T64" fmla="*/ 59 w 104"/>
              <a:gd name="T65" fmla="*/ 76 h 104"/>
              <a:gd name="T66" fmla="*/ 61 w 104"/>
              <a:gd name="T67" fmla="*/ 74 h 104"/>
              <a:gd name="T68" fmla="*/ 43 w 104"/>
              <a:gd name="T69" fmla="*/ 17 h 104"/>
              <a:gd name="T70" fmla="*/ 37 w 104"/>
              <a:gd name="T71" fmla="*/ 44 h 104"/>
              <a:gd name="T72" fmla="*/ 36 w 104"/>
              <a:gd name="T73" fmla="*/ 45 h 104"/>
              <a:gd name="T74" fmla="*/ 34 w 104"/>
              <a:gd name="T75" fmla="*/ 43 h 104"/>
              <a:gd name="T76" fmla="*/ 40 w 104"/>
              <a:gd name="T77" fmla="*/ 16 h 104"/>
              <a:gd name="T78" fmla="*/ 43 w 104"/>
              <a:gd name="T79" fmla="*/ 15 h 104"/>
              <a:gd name="T80" fmla="*/ 43 w 104"/>
              <a:gd name="T81" fmla="*/ 17 h 104"/>
              <a:gd name="T82" fmla="*/ 75 w 104"/>
              <a:gd name="T83" fmla="*/ 9 h 104"/>
              <a:gd name="T84" fmla="*/ 71 w 104"/>
              <a:gd name="T85" fmla="*/ 11 h 104"/>
              <a:gd name="T86" fmla="*/ 72 w 104"/>
              <a:gd name="T87" fmla="*/ 15 h 104"/>
              <a:gd name="T88" fmla="*/ 97 w 104"/>
              <a:gd name="T89" fmla="*/ 55 h 104"/>
              <a:gd name="T90" fmla="*/ 69 w 104"/>
              <a:gd name="T91" fmla="*/ 97 h 104"/>
              <a:gd name="T92" fmla="*/ 67 w 104"/>
              <a:gd name="T93" fmla="*/ 101 h 104"/>
              <a:gd name="T94" fmla="*/ 71 w 104"/>
              <a:gd name="T95" fmla="*/ 103 h 104"/>
              <a:gd name="T96" fmla="*/ 104 w 104"/>
              <a:gd name="T97" fmla="*/ 55 h 104"/>
              <a:gd name="T98" fmla="*/ 75 w 104"/>
              <a:gd name="T99" fmla="*/ 9 h 104"/>
              <a:gd name="T100" fmla="*/ 32 w 104"/>
              <a:gd name="T101" fmla="*/ 15 h 104"/>
              <a:gd name="T102" fmla="*/ 33 w 104"/>
              <a:gd name="T103" fmla="*/ 11 h 104"/>
              <a:gd name="T104" fmla="*/ 29 w 104"/>
              <a:gd name="T105" fmla="*/ 9 h 104"/>
              <a:gd name="T106" fmla="*/ 0 w 104"/>
              <a:gd name="T107" fmla="*/ 55 h 104"/>
              <a:gd name="T108" fmla="*/ 8 w 104"/>
              <a:gd name="T109" fmla="*/ 83 h 104"/>
              <a:gd name="T110" fmla="*/ 13 w 104"/>
              <a:gd name="T111" fmla="*/ 84 h 104"/>
              <a:gd name="T112" fmla="*/ 14 w 104"/>
              <a:gd name="T113" fmla="*/ 79 h 104"/>
              <a:gd name="T114" fmla="*/ 7 w 104"/>
              <a:gd name="T115" fmla="*/ 55 h 104"/>
              <a:gd name="T116" fmla="*/ 32 w 104"/>
              <a:gd name="T117" fmla="*/ 15 h 104"/>
              <a:gd name="T118" fmla="*/ 32 w 104"/>
              <a:gd name="T119" fmla="*/ 15 h 104"/>
              <a:gd name="T120" fmla="*/ 32 w 104"/>
              <a:gd name="T121" fmla="*/ 1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4" h="104">
                <a:moveTo>
                  <a:pt x="52" y="26"/>
                </a:moveTo>
                <a:cubicBezTo>
                  <a:pt x="62" y="26"/>
                  <a:pt x="62" y="26"/>
                  <a:pt x="62" y="26"/>
                </a:cubicBezTo>
                <a:cubicBezTo>
                  <a:pt x="64" y="26"/>
                  <a:pt x="67" y="24"/>
                  <a:pt x="67" y="22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2"/>
                  <a:pt x="65" y="0"/>
                  <a:pt x="63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52" y="0"/>
                  <a:pt x="41" y="6"/>
                  <a:pt x="37" y="14"/>
                </a:cubicBezTo>
                <a:cubicBezTo>
                  <a:pt x="33" y="24"/>
                  <a:pt x="30" y="36"/>
                  <a:pt x="30" y="48"/>
                </a:cubicBezTo>
                <a:cubicBezTo>
                  <a:pt x="30" y="60"/>
                  <a:pt x="33" y="72"/>
                  <a:pt x="37" y="82"/>
                </a:cubicBezTo>
                <a:cubicBezTo>
                  <a:pt x="41" y="90"/>
                  <a:pt x="52" y="96"/>
                  <a:pt x="62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65" y="96"/>
                  <a:pt x="67" y="94"/>
                  <a:pt x="67" y="92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2"/>
                  <a:pt x="64" y="70"/>
                  <a:pt x="62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1" y="70"/>
                  <a:pt x="50" y="69"/>
                  <a:pt x="49" y="67"/>
                </a:cubicBezTo>
                <a:cubicBezTo>
                  <a:pt x="47" y="61"/>
                  <a:pt x="47" y="56"/>
                  <a:pt x="47" y="48"/>
                </a:cubicBezTo>
                <a:cubicBezTo>
                  <a:pt x="47" y="40"/>
                  <a:pt x="47" y="35"/>
                  <a:pt x="49" y="29"/>
                </a:cubicBezTo>
                <a:cubicBezTo>
                  <a:pt x="50" y="27"/>
                  <a:pt x="51" y="26"/>
                  <a:pt x="52" y="26"/>
                </a:cubicBezTo>
                <a:close/>
                <a:moveTo>
                  <a:pt x="63" y="7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2" y="22"/>
                  <a:pt x="61" y="22"/>
                </a:cubicBezTo>
                <a:cubicBezTo>
                  <a:pt x="60" y="22"/>
                  <a:pt x="59" y="21"/>
                  <a:pt x="59" y="20"/>
                </a:cubicBezTo>
                <a:cubicBezTo>
                  <a:pt x="59" y="7"/>
                  <a:pt x="59" y="7"/>
                  <a:pt x="59" y="7"/>
                </a:cubicBezTo>
                <a:cubicBezTo>
                  <a:pt x="59" y="6"/>
                  <a:pt x="60" y="5"/>
                  <a:pt x="61" y="5"/>
                </a:cubicBezTo>
                <a:cubicBezTo>
                  <a:pt x="62" y="5"/>
                  <a:pt x="63" y="6"/>
                  <a:pt x="63" y="7"/>
                </a:cubicBezTo>
                <a:close/>
                <a:moveTo>
                  <a:pt x="61" y="74"/>
                </a:moveTo>
                <a:cubicBezTo>
                  <a:pt x="62" y="74"/>
                  <a:pt x="63" y="75"/>
                  <a:pt x="63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3" y="90"/>
                  <a:pt x="63" y="90"/>
                  <a:pt x="63" y="90"/>
                </a:cubicBezTo>
                <a:cubicBezTo>
                  <a:pt x="63" y="91"/>
                  <a:pt x="62" y="92"/>
                  <a:pt x="61" y="92"/>
                </a:cubicBezTo>
                <a:cubicBezTo>
                  <a:pt x="60" y="92"/>
                  <a:pt x="59" y="91"/>
                  <a:pt x="59" y="90"/>
                </a:cubicBezTo>
                <a:cubicBezTo>
                  <a:pt x="59" y="76"/>
                  <a:pt x="59" y="76"/>
                  <a:pt x="59" y="76"/>
                </a:cubicBezTo>
                <a:cubicBezTo>
                  <a:pt x="59" y="75"/>
                  <a:pt x="60" y="74"/>
                  <a:pt x="61" y="74"/>
                </a:cubicBezTo>
                <a:close/>
                <a:moveTo>
                  <a:pt x="43" y="17"/>
                </a:moveTo>
                <a:cubicBezTo>
                  <a:pt x="40" y="25"/>
                  <a:pt x="38" y="34"/>
                  <a:pt x="37" y="44"/>
                </a:cubicBezTo>
                <a:cubicBezTo>
                  <a:pt x="37" y="45"/>
                  <a:pt x="37" y="45"/>
                  <a:pt x="36" y="45"/>
                </a:cubicBezTo>
                <a:cubicBezTo>
                  <a:pt x="35" y="45"/>
                  <a:pt x="34" y="44"/>
                  <a:pt x="34" y="43"/>
                </a:cubicBezTo>
                <a:cubicBezTo>
                  <a:pt x="35" y="34"/>
                  <a:pt x="37" y="24"/>
                  <a:pt x="40" y="16"/>
                </a:cubicBezTo>
                <a:cubicBezTo>
                  <a:pt x="41" y="15"/>
                  <a:pt x="42" y="15"/>
                  <a:pt x="43" y="15"/>
                </a:cubicBezTo>
                <a:cubicBezTo>
                  <a:pt x="43" y="16"/>
                  <a:pt x="44" y="17"/>
                  <a:pt x="43" y="17"/>
                </a:cubicBezTo>
                <a:close/>
                <a:moveTo>
                  <a:pt x="75" y="9"/>
                </a:moveTo>
                <a:cubicBezTo>
                  <a:pt x="74" y="8"/>
                  <a:pt x="72" y="9"/>
                  <a:pt x="71" y="11"/>
                </a:cubicBezTo>
                <a:cubicBezTo>
                  <a:pt x="70" y="12"/>
                  <a:pt x="71" y="14"/>
                  <a:pt x="72" y="15"/>
                </a:cubicBezTo>
                <a:cubicBezTo>
                  <a:pt x="88" y="23"/>
                  <a:pt x="97" y="38"/>
                  <a:pt x="97" y="55"/>
                </a:cubicBezTo>
                <a:cubicBezTo>
                  <a:pt x="97" y="74"/>
                  <a:pt x="86" y="90"/>
                  <a:pt x="69" y="97"/>
                </a:cubicBezTo>
                <a:cubicBezTo>
                  <a:pt x="67" y="98"/>
                  <a:pt x="67" y="100"/>
                  <a:pt x="67" y="101"/>
                </a:cubicBezTo>
                <a:cubicBezTo>
                  <a:pt x="68" y="103"/>
                  <a:pt x="70" y="104"/>
                  <a:pt x="71" y="103"/>
                </a:cubicBezTo>
                <a:cubicBezTo>
                  <a:pt x="91" y="95"/>
                  <a:pt x="104" y="76"/>
                  <a:pt x="104" y="55"/>
                </a:cubicBezTo>
                <a:cubicBezTo>
                  <a:pt x="104" y="36"/>
                  <a:pt x="93" y="18"/>
                  <a:pt x="75" y="9"/>
                </a:cubicBezTo>
                <a:close/>
                <a:moveTo>
                  <a:pt x="32" y="15"/>
                </a:moveTo>
                <a:cubicBezTo>
                  <a:pt x="33" y="14"/>
                  <a:pt x="34" y="12"/>
                  <a:pt x="33" y="11"/>
                </a:cubicBezTo>
                <a:cubicBezTo>
                  <a:pt x="32" y="9"/>
                  <a:pt x="31" y="8"/>
                  <a:pt x="29" y="9"/>
                </a:cubicBezTo>
                <a:cubicBezTo>
                  <a:pt x="11" y="18"/>
                  <a:pt x="0" y="36"/>
                  <a:pt x="0" y="55"/>
                </a:cubicBezTo>
                <a:cubicBezTo>
                  <a:pt x="0" y="65"/>
                  <a:pt x="3" y="75"/>
                  <a:pt x="8" y="83"/>
                </a:cubicBezTo>
                <a:cubicBezTo>
                  <a:pt x="9" y="84"/>
                  <a:pt x="11" y="85"/>
                  <a:pt x="13" y="84"/>
                </a:cubicBezTo>
                <a:cubicBezTo>
                  <a:pt x="14" y="83"/>
                  <a:pt x="15" y="81"/>
                  <a:pt x="14" y="79"/>
                </a:cubicBezTo>
                <a:cubicBezTo>
                  <a:pt x="9" y="72"/>
                  <a:pt x="7" y="64"/>
                  <a:pt x="7" y="55"/>
                </a:cubicBezTo>
                <a:cubicBezTo>
                  <a:pt x="7" y="38"/>
                  <a:pt x="16" y="23"/>
                  <a:pt x="32" y="15"/>
                </a:cubicBezTo>
                <a:close/>
                <a:moveTo>
                  <a:pt x="32" y="15"/>
                </a:moveTo>
                <a:cubicBezTo>
                  <a:pt x="32" y="15"/>
                  <a:pt x="32" y="15"/>
                  <a:pt x="32" y="1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>
            <a:spLocks noChangeAspect="1" noEditPoints="1"/>
          </p:cNvSpPr>
          <p:nvPr/>
        </p:nvSpPr>
        <p:spPr bwMode="auto">
          <a:xfrm>
            <a:off x="4731981" y="962763"/>
            <a:ext cx="224171" cy="223200"/>
          </a:xfrm>
          <a:custGeom>
            <a:avLst/>
            <a:gdLst>
              <a:gd name="T0" fmla="*/ 49 w 98"/>
              <a:gd name="T1" fmla="*/ 0 h 97"/>
              <a:gd name="T2" fmla="*/ 0 w 98"/>
              <a:gd name="T3" fmla="*/ 48 h 97"/>
              <a:gd name="T4" fmla="*/ 49 w 98"/>
              <a:gd name="T5" fmla="*/ 97 h 97"/>
              <a:gd name="T6" fmla="*/ 98 w 98"/>
              <a:gd name="T7" fmla="*/ 48 h 97"/>
              <a:gd name="T8" fmla="*/ 49 w 98"/>
              <a:gd name="T9" fmla="*/ 0 h 97"/>
              <a:gd name="T10" fmla="*/ 65 w 98"/>
              <a:gd name="T11" fmla="*/ 34 h 97"/>
              <a:gd name="T12" fmla="*/ 66 w 98"/>
              <a:gd name="T13" fmla="*/ 52 h 97"/>
              <a:gd name="T14" fmla="*/ 64 w 98"/>
              <a:gd name="T15" fmla="*/ 50 h 97"/>
              <a:gd name="T16" fmla="*/ 62 w 98"/>
              <a:gd name="T17" fmla="*/ 36 h 97"/>
              <a:gd name="T18" fmla="*/ 49 w 98"/>
              <a:gd name="T19" fmla="*/ 31 h 97"/>
              <a:gd name="T20" fmla="*/ 47 w 98"/>
              <a:gd name="T21" fmla="*/ 28 h 97"/>
              <a:gd name="T22" fmla="*/ 65 w 98"/>
              <a:gd name="T23" fmla="*/ 34 h 97"/>
              <a:gd name="T24" fmla="*/ 57 w 98"/>
              <a:gd name="T25" fmla="*/ 40 h 97"/>
              <a:gd name="T26" fmla="*/ 49 w 98"/>
              <a:gd name="T27" fmla="*/ 37 h 97"/>
              <a:gd name="T28" fmla="*/ 48 w 98"/>
              <a:gd name="T29" fmla="*/ 36 h 97"/>
              <a:gd name="T30" fmla="*/ 58 w 98"/>
              <a:gd name="T31" fmla="*/ 39 h 97"/>
              <a:gd name="T32" fmla="*/ 59 w 98"/>
              <a:gd name="T33" fmla="*/ 50 h 97"/>
              <a:gd name="T34" fmla="*/ 57 w 98"/>
              <a:gd name="T35" fmla="*/ 48 h 97"/>
              <a:gd name="T36" fmla="*/ 57 w 98"/>
              <a:gd name="T37" fmla="*/ 40 h 97"/>
              <a:gd name="T38" fmla="*/ 31 w 98"/>
              <a:gd name="T39" fmla="*/ 25 h 97"/>
              <a:gd name="T40" fmla="*/ 34 w 98"/>
              <a:gd name="T41" fmla="*/ 25 h 97"/>
              <a:gd name="T42" fmla="*/ 43 w 98"/>
              <a:gd name="T43" fmla="*/ 34 h 97"/>
              <a:gd name="T44" fmla="*/ 43 w 98"/>
              <a:gd name="T45" fmla="*/ 34 h 97"/>
              <a:gd name="T46" fmla="*/ 43 w 98"/>
              <a:gd name="T47" fmla="*/ 37 h 97"/>
              <a:gd name="T48" fmla="*/ 43 w 98"/>
              <a:gd name="T49" fmla="*/ 37 h 97"/>
              <a:gd name="T50" fmla="*/ 40 w 98"/>
              <a:gd name="T51" fmla="*/ 40 h 97"/>
              <a:gd name="T52" fmla="*/ 28 w 98"/>
              <a:gd name="T53" fmla="*/ 28 h 97"/>
              <a:gd name="T54" fmla="*/ 31 w 98"/>
              <a:gd name="T55" fmla="*/ 25 h 97"/>
              <a:gd name="T56" fmla="*/ 38 w 98"/>
              <a:gd name="T57" fmla="*/ 59 h 97"/>
              <a:gd name="T58" fmla="*/ 27 w 98"/>
              <a:gd name="T59" fmla="*/ 30 h 97"/>
              <a:gd name="T60" fmla="*/ 39 w 98"/>
              <a:gd name="T61" fmla="*/ 41 h 97"/>
              <a:gd name="T62" fmla="*/ 40 w 98"/>
              <a:gd name="T63" fmla="*/ 48 h 97"/>
              <a:gd name="T64" fmla="*/ 49 w 98"/>
              <a:gd name="T65" fmla="*/ 56 h 97"/>
              <a:gd name="T66" fmla="*/ 56 w 98"/>
              <a:gd name="T67" fmla="*/ 59 h 97"/>
              <a:gd name="T68" fmla="*/ 68 w 98"/>
              <a:gd name="T69" fmla="*/ 71 h 97"/>
              <a:gd name="T70" fmla="*/ 38 w 98"/>
              <a:gd name="T71" fmla="*/ 59 h 97"/>
              <a:gd name="T72" fmla="*/ 72 w 98"/>
              <a:gd name="T73" fmla="*/ 66 h 97"/>
              <a:gd name="T74" fmla="*/ 72 w 98"/>
              <a:gd name="T75" fmla="*/ 66 h 97"/>
              <a:gd name="T76" fmla="*/ 69 w 98"/>
              <a:gd name="T77" fmla="*/ 69 h 97"/>
              <a:gd name="T78" fmla="*/ 57 w 98"/>
              <a:gd name="T79" fmla="*/ 58 h 97"/>
              <a:gd name="T80" fmla="*/ 61 w 98"/>
              <a:gd name="T81" fmla="*/ 54 h 97"/>
              <a:gd name="T82" fmla="*/ 63 w 98"/>
              <a:gd name="T83" fmla="*/ 54 h 97"/>
              <a:gd name="T84" fmla="*/ 72 w 98"/>
              <a:gd name="T85" fmla="*/ 63 h 97"/>
              <a:gd name="T86" fmla="*/ 72 w 98"/>
              <a:gd name="T87" fmla="*/ 63 h 97"/>
              <a:gd name="T88" fmla="*/ 72 w 98"/>
              <a:gd name="T89" fmla="*/ 66 h 97"/>
              <a:gd name="T90" fmla="*/ 72 w 98"/>
              <a:gd name="T91" fmla="*/ 66 h 97"/>
              <a:gd name="T92" fmla="*/ 72 w 98"/>
              <a:gd name="T93" fmla="*/ 6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" h="97">
                <a:moveTo>
                  <a:pt x="49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5"/>
                  <a:pt x="22" y="97"/>
                  <a:pt x="49" y="97"/>
                </a:cubicBezTo>
                <a:cubicBezTo>
                  <a:pt x="76" y="97"/>
                  <a:pt x="98" y="75"/>
                  <a:pt x="98" y="48"/>
                </a:cubicBezTo>
                <a:cubicBezTo>
                  <a:pt x="98" y="22"/>
                  <a:pt x="76" y="0"/>
                  <a:pt x="49" y="0"/>
                </a:cubicBezTo>
                <a:close/>
                <a:moveTo>
                  <a:pt x="65" y="34"/>
                </a:moveTo>
                <a:cubicBezTo>
                  <a:pt x="69" y="40"/>
                  <a:pt x="69" y="47"/>
                  <a:pt x="66" y="52"/>
                </a:cubicBezTo>
                <a:cubicBezTo>
                  <a:pt x="64" y="50"/>
                  <a:pt x="64" y="50"/>
                  <a:pt x="64" y="50"/>
                </a:cubicBezTo>
                <a:cubicBezTo>
                  <a:pt x="66" y="45"/>
                  <a:pt x="65" y="40"/>
                  <a:pt x="62" y="36"/>
                </a:cubicBezTo>
                <a:cubicBezTo>
                  <a:pt x="59" y="32"/>
                  <a:pt x="54" y="30"/>
                  <a:pt x="49" y="31"/>
                </a:cubicBezTo>
                <a:cubicBezTo>
                  <a:pt x="47" y="28"/>
                  <a:pt x="47" y="28"/>
                  <a:pt x="47" y="28"/>
                </a:cubicBezTo>
                <a:cubicBezTo>
                  <a:pt x="53" y="26"/>
                  <a:pt x="60" y="28"/>
                  <a:pt x="65" y="34"/>
                </a:cubicBezTo>
                <a:close/>
                <a:moveTo>
                  <a:pt x="57" y="40"/>
                </a:moveTo>
                <a:cubicBezTo>
                  <a:pt x="55" y="38"/>
                  <a:pt x="52" y="37"/>
                  <a:pt x="49" y="37"/>
                </a:cubicBezTo>
                <a:cubicBezTo>
                  <a:pt x="48" y="36"/>
                  <a:pt x="48" y="36"/>
                  <a:pt x="48" y="36"/>
                </a:cubicBezTo>
                <a:cubicBezTo>
                  <a:pt x="52" y="35"/>
                  <a:pt x="56" y="36"/>
                  <a:pt x="58" y="39"/>
                </a:cubicBezTo>
                <a:cubicBezTo>
                  <a:pt x="60" y="43"/>
                  <a:pt x="61" y="47"/>
                  <a:pt x="59" y="50"/>
                </a:cubicBezTo>
                <a:cubicBezTo>
                  <a:pt x="57" y="48"/>
                  <a:pt x="57" y="48"/>
                  <a:pt x="57" y="48"/>
                </a:cubicBezTo>
                <a:cubicBezTo>
                  <a:pt x="59" y="46"/>
                  <a:pt x="58" y="43"/>
                  <a:pt x="57" y="40"/>
                </a:cubicBezTo>
                <a:close/>
                <a:moveTo>
                  <a:pt x="31" y="25"/>
                </a:moveTo>
                <a:cubicBezTo>
                  <a:pt x="32" y="24"/>
                  <a:pt x="33" y="24"/>
                  <a:pt x="34" y="25"/>
                </a:cubicBezTo>
                <a:cubicBezTo>
                  <a:pt x="34" y="25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4" y="35"/>
                  <a:pt x="44" y="36"/>
                  <a:pt x="43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7"/>
                  <a:pt x="40" y="40"/>
                  <a:pt x="40" y="40"/>
                </a:cubicBezTo>
                <a:cubicBezTo>
                  <a:pt x="28" y="28"/>
                  <a:pt x="28" y="28"/>
                  <a:pt x="28" y="28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38" y="59"/>
                </a:moveTo>
                <a:cubicBezTo>
                  <a:pt x="21" y="42"/>
                  <a:pt x="25" y="32"/>
                  <a:pt x="27" y="30"/>
                </a:cubicBezTo>
                <a:cubicBezTo>
                  <a:pt x="39" y="41"/>
                  <a:pt x="39" y="41"/>
                  <a:pt x="39" y="41"/>
                </a:cubicBezTo>
                <a:cubicBezTo>
                  <a:pt x="37" y="43"/>
                  <a:pt x="39" y="46"/>
                  <a:pt x="40" y="48"/>
                </a:cubicBezTo>
                <a:cubicBezTo>
                  <a:pt x="43" y="51"/>
                  <a:pt x="46" y="54"/>
                  <a:pt x="49" y="56"/>
                </a:cubicBezTo>
                <a:cubicBezTo>
                  <a:pt x="53" y="59"/>
                  <a:pt x="55" y="61"/>
                  <a:pt x="56" y="59"/>
                </a:cubicBezTo>
                <a:cubicBezTo>
                  <a:pt x="68" y="71"/>
                  <a:pt x="68" y="71"/>
                  <a:pt x="68" y="71"/>
                </a:cubicBezTo>
                <a:cubicBezTo>
                  <a:pt x="66" y="73"/>
                  <a:pt x="55" y="77"/>
                  <a:pt x="38" y="59"/>
                </a:cubicBezTo>
                <a:close/>
                <a:moveTo>
                  <a:pt x="72" y="66"/>
                </a:moveTo>
                <a:cubicBezTo>
                  <a:pt x="72" y="66"/>
                  <a:pt x="72" y="66"/>
                  <a:pt x="72" y="66"/>
                </a:cubicBezTo>
                <a:cubicBezTo>
                  <a:pt x="69" y="69"/>
                  <a:pt x="69" y="69"/>
                  <a:pt x="69" y="69"/>
                </a:cubicBezTo>
                <a:cubicBezTo>
                  <a:pt x="57" y="58"/>
                  <a:pt x="57" y="58"/>
                  <a:pt x="57" y="58"/>
                </a:cubicBezTo>
                <a:cubicBezTo>
                  <a:pt x="61" y="54"/>
                  <a:pt x="61" y="54"/>
                  <a:pt x="61" y="54"/>
                </a:cubicBezTo>
                <a:cubicBezTo>
                  <a:pt x="61" y="54"/>
                  <a:pt x="63" y="54"/>
                  <a:pt x="63" y="54"/>
                </a:cubicBezTo>
                <a:cubicBezTo>
                  <a:pt x="63" y="54"/>
                  <a:pt x="72" y="63"/>
                  <a:pt x="72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73" y="64"/>
                  <a:pt x="73" y="65"/>
                  <a:pt x="72" y="66"/>
                </a:cubicBezTo>
                <a:close/>
                <a:moveTo>
                  <a:pt x="72" y="66"/>
                </a:moveTo>
                <a:cubicBezTo>
                  <a:pt x="72" y="66"/>
                  <a:pt x="72" y="66"/>
                  <a:pt x="72" y="6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1"/>
          <p:cNvSpPr>
            <a:spLocks noChangeAspect="1" noEditPoints="1"/>
          </p:cNvSpPr>
          <p:nvPr/>
        </p:nvSpPr>
        <p:spPr bwMode="auto">
          <a:xfrm>
            <a:off x="5366205" y="962763"/>
            <a:ext cx="290545" cy="223200"/>
          </a:xfrm>
          <a:custGeom>
            <a:avLst/>
            <a:gdLst>
              <a:gd name="T0" fmla="*/ 123 w 128"/>
              <a:gd name="T1" fmla="*/ 18 h 98"/>
              <a:gd name="T2" fmla="*/ 64 w 128"/>
              <a:gd name="T3" fmla="*/ 0 h 98"/>
              <a:gd name="T4" fmla="*/ 63 w 128"/>
              <a:gd name="T5" fmla="*/ 0 h 98"/>
              <a:gd name="T6" fmla="*/ 62 w 128"/>
              <a:gd name="T7" fmla="*/ 0 h 98"/>
              <a:gd name="T8" fmla="*/ 3 w 128"/>
              <a:gd name="T9" fmla="*/ 18 h 98"/>
              <a:gd name="T10" fmla="*/ 0 w 128"/>
              <a:gd name="T11" fmla="*/ 23 h 98"/>
              <a:gd name="T12" fmla="*/ 1 w 128"/>
              <a:gd name="T13" fmla="*/ 36 h 98"/>
              <a:gd name="T14" fmla="*/ 17 w 128"/>
              <a:gd name="T15" fmla="*/ 43 h 98"/>
              <a:gd name="T16" fmla="*/ 33 w 128"/>
              <a:gd name="T17" fmla="*/ 36 h 98"/>
              <a:gd name="T18" fmla="*/ 33 w 128"/>
              <a:gd name="T19" fmla="*/ 27 h 98"/>
              <a:gd name="T20" fmla="*/ 34 w 128"/>
              <a:gd name="T21" fmla="*/ 23 h 98"/>
              <a:gd name="T22" fmla="*/ 63 w 128"/>
              <a:gd name="T23" fmla="*/ 17 h 98"/>
              <a:gd name="T24" fmla="*/ 91 w 128"/>
              <a:gd name="T25" fmla="*/ 23 h 98"/>
              <a:gd name="T26" fmla="*/ 93 w 128"/>
              <a:gd name="T27" fmla="*/ 27 h 98"/>
              <a:gd name="T28" fmla="*/ 93 w 128"/>
              <a:gd name="T29" fmla="*/ 36 h 98"/>
              <a:gd name="T30" fmla="*/ 109 w 128"/>
              <a:gd name="T31" fmla="*/ 43 h 98"/>
              <a:gd name="T32" fmla="*/ 121 w 128"/>
              <a:gd name="T33" fmla="*/ 41 h 98"/>
              <a:gd name="T34" fmla="*/ 123 w 128"/>
              <a:gd name="T35" fmla="*/ 18 h 98"/>
              <a:gd name="T36" fmla="*/ 90 w 128"/>
              <a:gd name="T37" fmla="*/ 31 h 98"/>
              <a:gd name="T38" fmla="*/ 77 w 128"/>
              <a:gd name="T39" fmla="*/ 21 h 98"/>
              <a:gd name="T40" fmla="*/ 49 w 128"/>
              <a:gd name="T41" fmla="*/ 21 h 98"/>
              <a:gd name="T42" fmla="*/ 36 w 128"/>
              <a:gd name="T43" fmla="*/ 31 h 98"/>
              <a:gd name="T44" fmla="*/ 6 w 128"/>
              <a:gd name="T45" fmla="*/ 87 h 98"/>
              <a:gd name="T46" fmla="*/ 12 w 128"/>
              <a:gd name="T47" fmla="*/ 98 h 98"/>
              <a:gd name="T48" fmla="*/ 114 w 128"/>
              <a:gd name="T49" fmla="*/ 98 h 98"/>
              <a:gd name="T50" fmla="*/ 121 w 128"/>
              <a:gd name="T51" fmla="*/ 87 h 98"/>
              <a:gd name="T52" fmla="*/ 90 w 128"/>
              <a:gd name="T53" fmla="*/ 31 h 98"/>
              <a:gd name="T54" fmla="*/ 63 w 128"/>
              <a:gd name="T55" fmla="*/ 86 h 98"/>
              <a:gd name="T56" fmla="*/ 38 w 128"/>
              <a:gd name="T57" fmla="*/ 60 h 98"/>
              <a:gd name="T58" fmla="*/ 63 w 128"/>
              <a:gd name="T59" fmla="*/ 35 h 98"/>
              <a:gd name="T60" fmla="*/ 89 w 128"/>
              <a:gd name="T61" fmla="*/ 60 h 98"/>
              <a:gd name="T62" fmla="*/ 63 w 128"/>
              <a:gd name="T63" fmla="*/ 86 h 98"/>
              <a:gd name="T64" fmla="*/ 47 w 128"/>
              <a:gd name="T65" fmla="*/ 60 h 98"/>
              <a:gd name="T66" fmla="*/ 49 w 128"/>
              <a:gd name="T67" fmla="*/ 54 h 98"/>
              <a:gd name="T68" fmla="*/ 52 w 128"/>
              <a:gd name="T69" fmla="*/ 49 h 98"/>
              <a:gd name="T70" fmla="*/ 57 w 128"/>
              <a:gd name="T71" fmla="*/ 46 h 98"/>
              <a:gd name="T72" fmla="*/ 63 w 128"/>
              <a:gd name="T73" fmla="*/ 45 h 98"/>
              <a:gd name="T74" fmla="*/ 69 w 128"/>
              <a:gd name="T75" fmla="*/ 46 h 98"/>
              <a:gd name="T76" fmla="*/ 74 w 128"/>
              <a:gd name="T77" fmla="*/ 49 h 98"/>
              <a:gd name="T78" fmla="*/ 78 w 128"/>
              <a:gd name="T79" fmla="*/ 54 h 98"/>
              <a:gd name="T80" fmla="*/ 79 w 128"/>
              <a:gd name="T81" fmla="*/ 6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" h="98">
                <a:moveTo>
                  <a:pt x="123" y="18"/>
                </a:moveTo>
                <a:cubicBezTo>
                  <a:pt x="123" y="18"/>
                  <a:pt x="111" y="0"/>
                  <a:pt x="64" y="0"/>
                </a:cubicBezTo>
                <a:cubicBezTo>
                  <a:pt x="64" y="0"/>
                  <a:pt x="63" y="0"/>
                  <a:pt x="63" y="0"/>
                </a:cubicBezTo>
                <a:cubicBezTo>
                  <a:pt x="63" y="0"/>
                  <a:pt x="62" y="0"/>
                  <a:pt x="62" y="0"/>
                </a:cubicBezTo>
                <a:cubicBezTo>
                  <a:pt x="15" y="0"/>
                  <a:pt x="3" y="18"/>
                  <a:pt x="3" y="18"/>
                </a:cubicBezTo>
                <a:cubicBezTo>
                  <a:pt x="2" y="19"/>
                  <a:pt x="0" y="22"/>
                  <a:pt x="0" y="23"/>
                </a:cubicBezTo>
                <a:cubicBezTo>
                  <a:pt x="0" y="23"/>
                  <a:pt x="0" y="30"/>
                  <a:pt x="1" y="36"/>
                </a:cubicBezTo>
                <a:cubicBezTo>
                  <a:pt x="3" y="42"/>
                  <a:pt x="12" y="43"/>
                  <a:pt x="17" y="43"/>
                </a:cubicBezTo>
                <a:cubicBezTo>
                  <a:pt x="27" y="43"/>
                  <a:pt x="32" y="39"/>
                  <a:pt x="33" y="36"/>
                </a:cubicBezTo>
                <a:cubicBezTo>
                  <a:pt x="33" y="35"/>
                  <a:pt x="33" y="27"/>
                  <a:pt x="33" y="27"/>
                </a:cubicBezTo>
                <a:cubicBezTo>
                  <a:pt x="33" y="26"/>
                  <a:pt x="33" y="24"/>
                  <a:pt x="34" y="23"/>
                </a:cubicBezTo>
                <a:cubicBezTo>
                  <a:pt x="34" y="23"/>
                  <a:pt x="40" y="17"/>
                  <a:pt x="63" y="17"/>
                </a:cubicBezTo>
                <a:cubicBezTo>
                  <a:pt x="85" y="17"/>
                  <a:pt x="91" y="23"/>
                  <a:pt x="91" y="23"/>
                </a:cubicBezTo>
                <a:cubicBezTo>
                  <a:pt x="92" y="24"/>
                  <a:pt x="93" y="26"/>
                  <a:pt x="93" y="27"/>
                </a:cubicBezTo>
                <a:cubicBezTo>
                  <a:pt x="93" y="27"/>
                  <a:pt x="93" y="36"/>
                  <a:pt x="93" y="36"/>
                </a:cubicBezTo>
                <a:cubicBezTo>
                  <a:pt x="94" y="40"/>
                  <a:pt x="101" y="42"/>
                  <a:pt x="109" y="43"/>
                </a:cubicBezTo>
                <a:cubicBezTo>
                  <a:pt x="114" y="43"/>
                  <a:pt x="117" y="43"/>
                  <a:pt x="121" y="41"/>
                </a:cubicBezTo>
                <a:cubicBezTo>
                  <a:pt x="126" y="37"/>
                  <a:pt x="128" y="23"/>
                  <a:pt x="123" y="18"/>
                </a:cubicBezTo>
                <a:close/>
                <a:moveTo>
                  <a:pt x="90" y="31"/>
                </a:moveTo>
                <a:cubicBezTo>
                  <a:pt x="87" y="25"/>
                  <a:pt x="83" y="21"/>
                  <a:pt x="77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3" y="21"/>
                  <a:pt x="39" y="25"/>
                  <a:pt x="36" y="31"/>
                </a:cubicBezTo>
                <a:cubicBezTo>
                  <a:pt x="6" y="87"/>
                  <a:pt x="6" y="87"/>
                  <a:pt x="6" y="87"/>
                </a:cubicBezTo>
                <a:cubicBezTo>
                  <a:pt x="3" y="93"/>
                  <a:pt x="6" y="98"/>
                  <a:pt x="12" y="98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21" y="98"/>
                  <a:pt x="123" y="93"/>
                  <a:pt x="121" y="87"/>
                </a:cubicBezTo>
                <a:cubicBezTo>
                  <a:pt x="90" y="31"/>
                  <a:pt x="90" y="31"/>
                  <a:pt x="90" y="31"/>
                </a:cubicBezTo>
                <a:close/>
                <a:moveTo>
                  <a:pt x="63" y="86"/>
                </a:moveTo>
                <a:cubicBezTo>
                  <a:pt x="49" y="86"/>
                  <a:pt x="38" y="74"/>
                  <a:pt x="38" y="60"/>
                </a:cubicBezTo>
                <a:cubicBezTo>
                  <a:pt x="38" y="46"/>
                  <a:pt x="49" y="35"/>
                  <a:pt x="63" y="35"/>
                </a:cubicBezTo>
                <a:cubicBezTo>
                  <a:pt x="77" y="35"/>
                  <a:pt x="89" y="46"/>
                  <a:pt x="89" y="60"/>
                </a:cubicBezTo>
                <a:cubicBezTo>
                  <a:pt x="89" y="74"/>
                  <a:pt x="77" y="86"/>
                  <a:pt x="63" y="86"/>
                </a:cubicBezTo>
                <a:close/>
                <a:moveTo>
                  <a:pt x="47" y="60"/>
                </a:moveTo>
                <a:cubicBezTo>
                  <a:pt x="47" y="58"/>
                  <a:pt x="48" y="56"/>
                  <a:pt x="49" y="54"/>
                </a:cubicBezTo>
                <a:cubicBezTo>
                  <a:pt x="49" y="52"/>
                  <a:pt x="50" y="51"/>
                  <a:pt x="52" y="49"/>
                </a:cubicBezTo>
                <a:cubicBezTo>
                  <a:pt x="53" y="48"/>
                  <a:pt x="55" y="47"/>
                  <a:pt x="57" y="46"/>
                </a:cubicBezTo>
                <a:cubicBezTo>
                  <a:pt x="59" y="45"/>
                  <a:pt x="61" y="45"/>
                  <a:pt x="63" y="45"/>
                </a:cubicBezTo>
                <a:cubicBezTo>
                  <a:pt x="65" y="45"/>
                  <a:pt x="67" y="45"/>
                  <a:pt x="69" y="46"/>
                </a:cubicBezTo>
                <a:cubicBezTo>
                  <a:pt x="71" y="47"/>
                  <a:pt x="73" y="48"/>
                  <a:pt x="74" y="49"/>
                </a:cubicBezTo>
                <a:cubicBezTo>
                  <a:pt x="76" y="51"/>
                  <a:pt x="77" y="52"/>
                  <a:pt x="78" y="54"/>
                </a:cubicBezTo>
                <a:cubicBezTo>
                  <a:pt x="78" y="56"/>
                  <a:pt x="79" y="58"/>
                  <a:pt x="79" y="6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>
            <a:spLocks noChangeAspect="1" noEditPoints="1"/>
          </p:cNvSpPr>
          <p:nvPr/>
        </p:nvSpPr>
        <p:spPr bwMode="auto">
          <a:xfrm>
            <a:off x="6066803" y="962763"/>
            <a:ext cx="220605" cy="223200"/>
          </a:xfrm>
          <a:custGeom>
            <a:avLst/>
            <a:gdLst>
              <a:gd name="T0" fmla="*/ 85 w 108"/>
              <a:gd name="T1" fmla="*/ 105 h 109"/>
              <a:gd name="T2" fmla="*/ 93 w 108"/>
              <a:gd name="T3" fmla="*/ 100 h 109"/>
              <a:gd name="T4" fmla="*/ 94 w 108"/>
              <a:gd name="T5" fmla="*/ 99 h 109"/>
              <a:gd name="T6" fmla="*/ 96 w 108"/>
              <a:gd name="T7" fmla="*/ 95 h 109"/>
              <a:gd name="T8" fmla="*/ 94 w 108"/>
              <a:gd name="T9" fmla="*/ 91 h 109"/>
              <a:gd name="T10" fmla="*/ 74 w 108"/>
              <a:gd name="T11" fmla="*/ 77 h 109"/>
              <a:gd name="T12" fmla="*/ 71 w 108"/>
              <a:gd name="T13" fmla="*/ 76 h 109"/>
              <a:gd name="T14" fmla="*/ 67 w 108"/>
              <a:gd name="T15" fmla="*/ 77 h 109"/>
              <a:gd name="T16" fmla="*/ 64 w 108"/>
              <a:gd name="T17" fmla="*/ 81 h 109"/>
              <a:gd name="T18" fmla="*/ 52 w 108"/>
              <a:gd name="T19" fmla="*/ 81 h 109"/>
              <a:gd name="T20" fmla="*/ 30 w 108"/>
              <a:gd name="T21" fmla="*/ 59 h 109"/>
              <a:gd name="T22" fmla="*/ 31 w 108"/>
              <a:gd name="T23" fmla="*/ 49 h 109"/>
              <a:gd name="T24" fmla="*/ 34 w 108"/>
              <a:gd name="T25" fmla="*/ 46 h 109"/>
              <a:gd name="T26" fmla="*/ 36 w 108"/>
              <a:gd name="T27" fmla="*/ 42 h 109"/>
              <a:gd name="T28" fmla="*/ 35 w 108"/>
              <a:gd name="T29" fmla="*/ 39 h 109"/>
              <a:gd name="T30" fmla="*/ 18 w 108"/>
              <a:gd name="T31" fmla="*/ 15 h 109"/>
              <a:gd name="T32" fmla="*/ 14 w 108"/>
              <a:gd name="T33" fmla="*/ 13 h 109"/>
              <a:gd name="T34" fmla="*/ 10 w 108"/>
              <a:gd name="T35" fmla="*/ 15 h 109"/>
              <a:gd name="T36" fmla="*/ 9 w 108"/>
              <a:gd name="T37" fmla="*/ 15 h 109"/>
              <a:gd name="T38" fmla="*/ 0 w 108"/>
              <a:gd name="T39" fmla="*/ 37 h 109"/>
              <a:gd name="T40" fmla="*/ 72 w 108"/>
              <a:gd name="T41" fmla="*/ 109 h 109"/>
              <a:gd name="T42" fmla="*/ 73 w 108"/>
              <a:gd name="T43" fmla="*/ 109 h 109"/>
              <a:gd name="T44" fmla="*/ 85 w 108"/>
              <a:gd name="T45" fmla="*/ 105 h 109"/>
              <a:gd name="T46" fmla="*/ 85 w 108"/>
              <a:gd name="T47" fmla="*/ 105 h 109"/>
              <a:gd name="T48" fmla="*/ 80 w 108"/>
              <a:gd name="T49" fmla="*/ 0 h 109"/>
              <a:gd name="T50" fmla="*/ 52 w 108"/>
              <a:gd name="T51" fmla="*/ 24 h 109"/>
              <a:gd name="T52" fmla="*/ 63 w 108"/>
              <a:gd name="T53" fmla="*/ 43 h 109"/>
              <a:gd name="T54" fmla="*/ 59 w 108"/>
              <a:gd name="T55" fmla="*/ 57 h 109"/>
              <a:gd name="T56" fmla="*/ 73 w 108"/>
              <a:gd name="T57" fmla="*/ 47 h 109"/>
              <a:gd name="T58" fmla="*/ 80 w 108"/>
              <a:gd name="T59" fmla="*/ 48 h 109"/>
              <a:gd name="T60" fmla="*/ 108 w 108"/>
              <a:gd name="T61" fmla="*/ 24 h 109"/>
              <a:gd name="T62" fmla="*/ 80 w 108"/>
              <a:gd name="T63" fmla="*/ 0 h 109"/>
              <a:gd name="T64" fmla="*/ 80 w 108"/>
              <a:gd name="T65" fmla="*/ 0 h 109"/>
              <a:gd name="T66" fmla="*/ 68 w 108"/>
              <a:gd name="T67" fmla="*/ 17 h 109"/>
              <a:gd name="T68" fmla="*/ 72 w 108"/>
              <a:gd name="T69" fmla="*/ 22 h 109"/>
              <a:gd name="T70" fmla="*/ 68 w 108"/>
              <a:gd name="T71" fmla="*/ 26 h 109"/>
              <a:gd name="T72" fmla="*/ 64 w 108"/>
              <a:gd name="T73" fmla="*/ 22 h 109"/>
              <a:gd name="T74" fmla="*/ 68 w 108"/>
              <a:gd name="T75" fmla="*/ 17 h 109"/>
              <a:gd name="T76" fmla="*/ 68 w 108"/>
              <a:gd name="T77" fmla="*/ 17 h 109"/>
              <a:gd name="T78" fmla="*/ 80 w 108"/>
              <a:gd name="T79" fmla="*/ 26 h 109"/>
              <a:gd name="T80" fmla="*/ 76 w 108"/>
              <a:gd name="T81" fmla="*/ 22 h 109"/>
              <a:gd name="T82" fmla="*/ 80 w 108"/>
              <a:gd name="T83" fmla="*/ 17 h 109"/>
              <a:gd name="T84" fmla="*/ 84 w 108"/>
              <a:gd name="T85" fmla="*/ 22 h 109"/>
              <a:gd name="T86" fmla="*/ 80 w 108"/>
              <a:gd name="T87" fmla="*/ 26 h 109"/>
              <a:gd name="T88" fmla="*/ 80 w 108"/>
              <a:gd name="T89" fmla="*/ 26 h 109"/>
              <a:gd name="T90" fmla="*/ 92 w 108"/>
              <a:gd name="T91" fmla="*/ 26 h 109"/>
              <a:gd name="T92" fmla="*/ 88 w 108"/>
              <a:gd name="T93" fmla="*/ 22 h 109"/>
              <a:gd name="T94" fmla="*/ 92 w 108"/>
              <a:gd name="T95" fmla="*/ 17 h 109"/>
              <a:gd name="T96" fmla="*/ 96 w 108"/>
              <a:gd name="T97" fmla="*/ 22 h 109"/>
              <a:gd name="T98" fmla="*/ 92 w 108"/>
              <a:gd name="T99" fmla="*/ 26 h 109"/>
              <a:gd name="T100" fmla="*/ 92 w 108"/>
              <a:gd name="T101" fmla="*/ 26 h 109"/>
              <a:gd name="T102" fmla="*/ 92 w 108"/>
              <a:gd name="T103" fmla="*/ 26 h 109"/>
              <a:gd name="T104" fmla="*/ 92 w 108"/>
              <a:gd name="T105" fmla="*/ 2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8" h="109">
                <a:moveTo>
                  <a:pt x="85" y="105"/>
                </a:moveTo>
                <a:cubicBezTo>
                  <a:pt x="88" y="103"/>
                  <a:pt x="91" y="102"/>
                  <a:pt x="93" y="100"/>
                </a:cubicBezTo>
                <a:cubicBezTo>
                  <a:pt x="93" y="100"/>
                  <a:pt x="94" y="99"/>
                  <a:pt x="94" y="99"/>
                </a:cubicBezTo>
                <a:cubicBezTo>
                  <a:pt x="95" y="98"/>
                  <a:pt x="96" y="97"/>
                  <a:pt x="96" y="95"/>
                </a:cubicBezTo>
                <a:cubicBezTo>
                  <a:pt x="96" y="94"/>
                  <a:pt x="96" y="92"/>
                  <a:pt x="94" y="91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2" y="76"/>
                  <a:pt x="71" y="76"/>
                </a:cubicBezTo>
                <a:cubicBezTo>
                  <a:pt x="70" y="76"/>
                  <a:pt x="68" y="76"/>
                  <a:pt x="67" y="77"/>
                </a:cubicBezTo>
                <a:cubicBezTo>
                  <a:pt x="67" y="77"/>
                  <a:pt x="64" y="81"/>
                  <a:pt x="64" y="81"/>
                </a:cubicBezTo>
                <a:cubicBezTo>
                  <a:pt x="62" y="83"/>
                  <a:pt x="54" y="83"/>
                  <a:pt x="52" y="81"/>
                </a:cubicBezTo>
                <a:cubicBezTo>
                  <a:pt x="30" y="59"/>
                  <a:pt x="30" y="59"/>
                  <a:pt x="30" y="59"/>
                </a:cubicBezTo>
                <a:cubicBezTo>
                  <a:pt x="27" y="57"/>
                  <a:pt x="29" y="52"/>
                  <a:pt x="31" y="49"/>
                </a:cubicBezTo>
                <a:cubicBezTo>
                  <a:pt x="34" y="46"/>
                  <a:pt x="34" y="46"/>
                  <a:pt x="34" y="46"/>
                </a:cubicBezTo>
                <a:cubicBezTo>
                  <a:pt x="35" y="45"/>
                  <a:pt x="36" y="44"/>
                  <a:pt x="36" y="42"/>
                </a:cubicBezTo>
                <a:cubicBezTo>
                  <a:pt x="36" y="41"/>
                  <a:pt x="35" y="40"/>
                  <a:pt x="35" y="39"/>
                </a:cubicBezTo>
                <a:cubicBezTo>
                  <a:pt x="18" y="15"/>
                  <a:pt x="18" y="15"/>
                  <a:pt x="18" y="15"/>
                </a:cubicBezTo>
                <a:cubicBezTo>
                  <a:pt x="17" y="13"/>
                  <a:pt x="16" y="13"/>
                  <a:pt x="14" y="13"/>
                </a:cubicBezTo>
                <a:cubicBezTo>
                  <a:pt x="12" y="13"/>
                  <a:pt x="11" y="14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5" y="21"/>
                  <a:pt x="0" y="29"/>
                  <a:pt x="0" y="37"/>
                </a:cubicBezTo>
                <a:cubicBezTo>
                  <a:pt x="0" y="59"/>
                  <a:pt x="50" y="109"/>
                  <a:pt x="72" y="109"/>
                </a:cubicBezTo>
                <a:cubicBezTo>
                  <a:pt x="72" y="109"/>
                  <a:pt x="72" y="109"/>
                  <a:pt x="73" y="109"/>
                </a:cubicBezTo>
                <a:cubicBezTo>
                  <a:pt x="78" y="108"/>
                  <a:pt x="83" y="106"/>
                  <a:pt x="85" y="105"/>
                </a:cubicBezTo>
                <a:cubicBezTo>
                  <a:pt x="85" y="105"/>
                  <a:pt x="85" y="105"/>
                  <a:pt x="85" y="105"/>
                </a:cubicBezTo>
                <a:close/>
                <a:moveTo>
                  <a:pt x="80" y="0"/>
                </a:moveTo>
                <a:cubicBezTo>
                  <a:pt x="65" y="0"/>
                  <a:pt x="52" y="10"/>
                  <a:pt x="52" y="24"/>
                </a:cubicBezTo>
                <a:cubicBezTo>
                  <a:pt x="52" y="31"/>
                  <a:pt x="57" y="38"/>
                  <a:pt x="63" y="43"/>
                </a:cubicBezTo>
                <a:cubicBezTo>
                  <a:pt x="59" y="57"/>
                  <a:pt x="59" y="57"/>
                  <a:pt x="59" y="57"/>
                </a:cubicBezTo>
                <a:cubicBezTo>
                  <a:pt x="73" y="47"/>
                  <a:pt x="73" y="47"/>
                  <a:pt x="73" y="47"/>
                </a:cubicBezTo>
                <a:cubicBezTo>
                  <a:pt x="75" y="47"/>
                  <a:pt x="77" y="48"/>
                  <a:pt x="80" y="48"/>
                </a:cubicBezTo>
                <a:cubicBezTo>
                  <a:pt x="95" y="48"/>
                  <a:pt x="108" y="37"/>
                  <a:pt x="108" y="24"/>
                </a:cubicBezTo>
                <a:cubicBezTo>
                  <a:pt x="108" y="10"/>
                  <a:pt x="95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lose/>
                <a:moveTo>
                  <a:pt x="68" y="17"/>
                </a:moveTo>
                <a:cubicBezTo>
                  <a:pt x="70" y="17"/>
                  <a:pt x="72" y="19"/>
                  <a:pt x="72" y="22"/>
                </a:cubicBezTo>
                <a:cubicBezTo>
                  <a:pt x="72" y="24"/>
                  <a:pt x="70" y="26"/>
                  <a:pt x="68" y="26"/>
                </a:cubicBezTo>
                <a:cubicBezTo>
                  <a:pt x="66" y="26"/>
                  <a:pt x="64" y="24"/>
                  <a:pt x="64" y="22"/>
                </a:cubicBezTo>
                <a:cubicBezTo>
                  <a:pt x="64" y="19"/>
                  <a:pt x="66" y="17"/>
                  <a:pt x="68" y="17"/>
                </a:cubicBezTo>
                <a:cubicBezTo>
                  <a:pt x="68" y="17"/>
                  <a:pt x="68" y="17"/>
                  <a:pt x="68" y="17"/>
                </a:cubicBezTo>
                <a:close/>
                <a:moveTo>
                  <a:pt x="80" y="26"/>
                </a:moveTo>
                <a:cubicBezTo>
                  <a:pt x="78" y="26"/>
                  <a:pt x="76" y="24"/>
                  <a:pt x="76" y="22"/>
                </a:cubicBezTo>
                <a:cubicBezTo>
                  <a:pt x="76" y="19"/>
                  <a:pt x="78" y="17"/>
                  <a:pt x="80" y="17"/>
                </a:cubicBezTo>
                <a:cubicBezTo>
                  <a:pt x="82" y="17"/>
                  <a:pt x="84" y="19"/>
                  <a:pt x="84" y="22"/>
                </a:cubicBezTo>
                <a:cubicBezTo>
                  <a:pt x="84" y="24"/>
                  <a:pt x="82" y="26"/>
                  <a:pt x="80" y="26"/>
                </a:cubicBezTo>
                <a:cubicBezTo>
                  <a:pt x="80" y="26"/>
                  <a:pt x="80" y="26"/>
                  <a:pt x="80" y="26"/>
                </a:cubicBezTo>
                <a:close/>
                <a:moveTo>
                  <a:pt x="92" y="26"/>
                </a:moveTo>
                <a:cubicBezTo>
                  <a:pt x="89" y="26"/>
                  <a:pt x="88" y="24"/>
                  <a:pt x="88" y="22"/>
                </a:cubicBezTo>
                <a:cubicBezTo>
                  <a:pt x="88" y="19"/>
                  <a:pt x="89" y="17"/>
                  <a:pt x="92" y="17"/>
                </a:cubicBezTo>
                <a:cubicBezTo>
                  <a:pt x="94" y="17"/>
                  <a:pt x="96" y="19"/>
                  <a:pt x="96" y="22"/>
                </a:cubicBezTo>
                <a:cubicBezTo>
                  <a:pt x="96" y="24"/>
                  <a:pt x="94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lose/>
                <a:moveTo>
                  <a:pt x="92" y="26"/>
                </a:moveTo>
                <a:cubicBezTo>
                  <a:pt x="92" y="26"/>
                  <a:pt x="92" y="26"/>
                  <a:pt x="92" y="2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3"/>
          <p:cNvSpPr>
            <a:spLocks noChangeAspect="1" noEditPoints="1"/>
          </p:cNvSpPr>
          <p:nvPr/>
        </p:nvSpPr>
        <p:spPr bwMode="auto">
          <a:xfrm>
            <a:off x="6697461" y="962763"/>
            <a:ext cx="304770" cy="223200"/>
          </a:xfrm>
          <a:custGeom>
            <a:avLst/>
            <a:gdLst>
              <a:gd name="T0" fmla="*/ 132 w 144"/>
              <a:gd name="T1" fmla="*/ 38 h 105"/>
              <a:gd name="T2" fmla="*/ 104 w 144"/>
              <a:gd name="T3" fmla="*/ 17 h 105"/>
              <a:gd name="T4" fmla="*/ 74 w 144"/>
              <a:gd name="T5" fmla="*/ 9 h 105"/>
              <a:gd name="T6" fmla="*/ 42 w 144"/>
              <a:gd name="T7" fmla="*/ 15 h 105"/>
              <a:gd name="T8" fmla="*/ 45 w 144"/>
              <a:gd name="T9" fmla="*/ 23 h 105"/>
              <a:gd name="T10" fmla="*/ 7 w 144"/>
              <a:gd name="T11" fmla="*/ 28 h 105"/>
              <a:gd name="T12" fmla="*/ 22 w 144"/>
              <a:gd name="T13" fmla="*/ 8 h 105"/>
              <a:gd name="T14" fmla="*/ 73 w 144"/>
              <a:gd name="T15" fmla="*/ 0 h 105"/>
              <a:gd name="T16" fmla="*/ 132 w 144"/>
              <a:gd name="T17" fmla="*/ 13 h 105"/>
              <a:gd name="T18" fmla="*/ 44 w 144"/>
              <a:gd name="T19" fmla="*/ 38 h 105"/>
              <a:gd name="T20" fmla="*/ 44 w 144"/>
              <a:gd name="T21" fmla="*/ 54 h 105"/>
              <a:gd name="T22" fmla="*/ 44 w 144"/>
              <a:gd name="T23" fmla="*/ 38 h 105"/>
              <a:gd name="T24" fmla="*/ 53 w 144"/>
              <a:gd name="T25" fmla="*/ 71 h 105"/>
              <a:gd name="T26" fmla="*/ 35 w 144"/>
              <a:gd name="T27" fmla="*/ 71 h 105"/>
              <a:gd name="T28" fmla="*/ 44 w 144"/>
              <a:gd name="T29" fmla="*/ 88 h 105"/>
              <a:gd name="T30" fmla="*/ 44 w 144"/>
              <a:gd name="T31" fmla="*/ 105 h 105"/>
              <a:gd name="T32" fmla="*/ 44 w 144"/>
              <a:gd name="T33" fmla="*/ 88 h 105"/>
              <a:gd name="T34" fmla="*/ 81 w 144"/>
              <a:gd name="T35" fmla="*/ 46 h 105"/>
              <a:gd name="T36" fmla="*/ 63 w 144"/>
              <a:gd name="T37" fmla="*/ 46 h 105"/>
              <a:gd name="T38" fmla="*/ 72 w 144"/>
              <a:gd name="T39" fmla="*/ 63 h 105"/>
              <a:gd name="T40" fmla="*/ 72 w 144"/>
              <a:gd name="T41" fmla="*/ 80 h 105"/>
              <a:gd name="T42" fmla="*/ 72 w 144"/>
              <a:gd name="T43" fmla="*/ 63 h 105"/>
              <a:gd name="T44" fmla="*/ 81 w 144"/>
              <a:gd name="T45" fmla="*/ 96 h 105"/>
              <a:gd name="T46" fmla="*/ 63 w 144"/>
              <a:gd name="T47" fmla="*/ 96 h 105"/>
              <a:gd name="T48" fmla="*/ 100 w 144"/>
              <a:gd name="T49" fmla="*/ 38 h 105"/>
              <a:gd name="T50" fmla="*/ 100 w 144"/>
              <a:gd name="T51" fmla="*/ 54 h 105"/>
              <a:gd name="T52" fmla="*/ 100 w 144"/>
              <a:gd name="T53" fmla="*/ 38 h 105"/>
              <a:gd name="T54" fmla="*/ 109 w 144"/>
              <a:gd name="T55" fmla="*/ 71 h 105"/>
              <a:gd name="T56" fmla="*/ 91 w 144"/>
              <a:gd name="T57" fmla="*/ 71 h 105"/>
              <a:gd name="T58" fmla="*/ 100 w 144"/>
              <a:gd name="T59" fmla="*/ 88 h 105"/>
              <a:gd name="T60" fmla="*/ 100 w 144"/>
              <a:gd name="T61" fmla="*/ 105 h 105"/>
              <a:gd name="T62" fmla="*/ 100 w 144"/>
              <a:gd name="T63" fmla="*/ 88 h 105"/>
              <a:gd name="T64" fmla="*/ 100 w 144"/>
              <a:gd name="T65" fmla="*/ 8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05">
                <a:moveTo>
                  <a:pt x="138" y="28"/>
                </a:moveTo>
                <a:cubicBezTo>
                  <a:pt x="132" y="38"/>
                  <a:pt x="132" y="38"/>
                  <a:pt x="132" y="38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3"/>
                  <a:pt x="102" y="20"/>
                  <a:pt x="104" y="17"/>
                </a:cubicBezTo>
                <a:cubicBezTo>
                  <a:pt x="105" y="15"/>
                  <a:pt x="105" y="16"/>
                  <a:pt x="104" y="15"/>
                </a:cubicBezTo>
                <a:cubicBezTo>
                  <a:pt x="95" y="9"/>
                  <a:pt x="74" y="9"/>
                  <a:pt x="74" y="9"/>
                </a:cubicBezTo>
                <a:cubicBezTo>
                  <a:pt x="72" y="9"/>
                  <a:pt x="72" y="9"/>
                  <a:pt x="72" y="9"/>
                </a:cubicBezTo>
                <a:cubicBezTo>
                  <a:pt x="57" y="9"/>
                  <a:pt x="42" y="15"/>
                  <a:pt x="42" y="15"/>
                </a:cubicBezTo>
                <a:cubicBezTo>
                  <a:pt x="41" y="15"/>
                  <a:pt x="40" y="15"/>
                  <a:pt x="41" y="16"/>
                </a:cubicBezTo>
                <a:cubicBezTo>
                  <a:pt x="42" y="18"/>
                  <a:pt x="45" y="23"/>
                  <a:pt x="45" y="23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0" y="18"/>
                  <a:pt x="12" y="13"/>
                </a:cubicBezTo>
                <a:cubicBezTo>
                  <a:pt x="22" y="8"/>
                  <a:pt x="22" y="8"/>
                  <a:pt x="22" y="8"/>
                </a:cubicBezTo>
                <a:cubicBezTo>
                  <a:pt x="22" y="8"/>
                  <a:pt x="42" y="0"/>
                  <a:pt x="7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110" y="0"/>
                  <a:pt x="123" y="8"/>
                  <a:pt x="123" y="8"/>
                </a:cubicBezTo>
                <a:cubicBezTo>
                  <a:pt x="132" y="13"/>
                  <a:pt x="132" y="13"/>
                  <a:pt x="132" y="13"/>
                </a:cubicBezTo>
                <a:cubicBezTo>
                  <a:pt x="144" y="18"/>
                  <a:pt x="138" y="28"/>
                  <a:pt x="138" y="28"/>
                </a:cubicBezTo>
                <a:close/>
                <a:moveTo>
                  <a:pt x="44" y="38"/>
                </a:moveTo>
                <a:cubicBezTo>
                  <a:pt x="49" y="38"/>
                  <a:pt x="53" y="42"/>
                  <a:pt x="53" y="46"/>
                </a:cubicBezTo>
                <a:cubicBezTo>
                  <a:pt x="53" y="51"/>
                  <a:pt x="49" y="54"/>
                  <a:pt x="44" y="54"/>
                </a:cubicBezTo>
                <a:cubicBezTo>
                  <a:pt x="39" y="54"/>
                  <a:pt x="35" y="51"/>
                  <a:pt x="35" y="46"/>
                </a:cubicBezTo>
                <a:cubicBezTo>
                  <a:pt x="35" y="42"/>
                  <a:pt x="39" y="38"/>
                  <a:pt x="44" y="38"/>
                </a:cubicBezTo>
                <a:close/>
                <a:moveTo>
                  <a:pt x="44" y="63"/>
                </a:moveTo>
                <a:cubicBezTo>
                  <a:pt x="49" y="63"/>
                  <a:pt x="53" y="67"/>
                  <a:pt x="53" y="71"/>
                </a:cubicBezTo>
                <a:cubicBezTo>
                  <a:pt x="53" y="76"/>
                  <a:pt x="49" y="80"/>
                  <a:pt x="44" y="80"/>
                </a:cubicBezTo>
                <a:cubicBezTo>
                  <a:pt x="39" y="80"/>
                  <a:pt x="35" y="76"/>
                  <a:pt x="35" y="71"/>
                </a:cubicBezTo>
                <a:cubicBezTo>
                  <a:pt x="35" y="67"/>
                  <a:pt x="39" y="63"/>
                  <a:pt x="44" y="63"/>
                </a:cubicBezTo>
                <a:close/>
                <a:moveTo>
                  <a:pt x="44" y="88"/>
                </a:moveTo>
                <a:cubicBezTo>
                  <a:pt x="49" y="88"/>
                  <a:pt x="53" y="92"/>
                  <a:pt x="53" y="96"/>
                </a:cubicBezTo>
                <a:cubicBezTo>
                  <a:pt x="53" y="101"/>
                  <a:pt x="49" y="105"/>
                  <a:pt x="44" y="105"/>
                </a:cubicBezTo>
                <a:cubicBezTo>
                  <a:pt x="39" y="105"/>
                  <a:pt x="35" y="101"/>
                  <a:pt x="35" y="96"/>
                </a:cubicBezTo>
                <a:cubicBezTo>
                  <a:pt x="35" y="92"/>
                  <a:pt x="39" y="88"/>
                  <a:pt x="44" y="88"/>
                </a:cubicBezTo>
                <a:close/>
                <a:moveTo>
                  <a:pt x="72" y="38"/>
                </a:moveTo>
                <a:cubicBezTo>
                  <a:pt x="77" y="38"/>
                  <a:pt x="81" y="42"/>
                  <a:pt x="81" y="46"/>
                </a:cubicBezTo>
                <a:cubicBezTo>
                  <a:pt x="81" y="51"/>
                  <a:pt x="77" y="54"/>
                  <a:pt x="72" y="54"/>
                </a:cubicBezTo>
                <a:cubicBezTo>
                  <a:pt x="67" y="54"/>
                  <a:pt x="63" y="51"/>
                  <a:pt x="63" y="46"/>
                </a:cubicBezTo>
                <a:cubicBezTo>
                  <a:pt x="63" y="42"/>
                  <a:pt x="67" y="38"/>
                  <a:pt x="72" y="38"/>
                </a:cubicBezTo>
                <a:close/>
                <a:moveTo>
                  <a:pt x="72" y="63"/>
                </a:moveTo>
                <a:cubicBezTo>
                  <a:pt x="77" y="63"/>
                  <a:pt x="81" y="67"/>
                  <a:pt x="81" y="71"/>
                </a:cubicBezTo>
                <a:cubicBezTo>
                  <a:pt x="81" y="76"/>
                  <a:pt x="77" y="80"/>
                  <a:pt x="72" y="80"/>
                </a:cubicBezTo>
                <a:cubicBezTo>
                  <a:pt x="67" y="80"/>
                  <a:pt x="63" y="76"/>
                  <a:pt x="63" y="71"/>
                </a:cubicBezTo>
                <a:cubicBezTo>
                  <a:pt x="63" y="67"/>
                  <a:pt x="67" y="63"/>
                  <a:pt x="72" y="63"/>
                </a:cubicBezTo>
                <a:close/>
                <a:moveTo>
                  <a:pt x="72" y="88"/>
                </a:moveTo>
                <a:cubicBezTo>
                  <a:pt x="77" y="88"/>
                  <a:pt x="81" y="92"/>
                  <a:pt x="81" y="96"/>
                </a:cubicBezTo>
                <a:cubicBezTo>
                  <a:pt x="81" y="101"/>
                  <a:pt x="77" y="105"/>
                  <a:pt x="72" y="105"/>
                </a:cubicBezTo>
                <a:cubicBezTo>
                  <a:pt x="67" y="105"/>
                  <a:pt x="63" y="101"/>
                  <a:pt x="63" y="96"/>
                </a:cubicBezTo>
                <a:cubicBezTo>
                  <a:pt x="63" y="92"/>
                  <a:pt x="67" y="88"/>
                  <a:pt x="72" y="88"/>
                </a:cubicBezTo>
                <a:close/>
                <a:moveTo>
                  <a:pt x="100" y="38"/>
                </a:moveTo>
                <a:cubicBezTo>
                  <a:pt x="105" y="38"/>
                  <a:pt x="109" y="42"/>
                  <a:pt x="109" y="46"/>
                </a:cubicBezTo>
                <a:cubicBezTo>
                  <a:pt x="109" y="51"/>
                  <a:pt x="105" y="54"/>
                  <a:pt x="100" y="54"/>
                </a:cubicBezTo>
                <a:cubicBezTo>
                  <a:pt x="95" y="54"/>
                  <a:pt x="91" y="51"/>
                  <a:pt x="91" y="46"/>
                </a:cubicBezTo>
                <a:cubicBezTo>
                  <a:pt x="91" y="42"/>
                  <a:pt x="95" y="38"/>
                  <a:pt x="100" y="38"/>
                </a:cubicBezTo>
                <a:close/>
                <a:moveTo>
                  <a:pt x="100" y="63"/>
                </a:moveTo>
                <a:cubicBezTo>
                  <a:pt x="105" y="63"/>
                  <a:pt x="109" y="67"/>
                  <a:pt x="109" y="71"/>
                </a:cubicBezTo>
                <a:cubicBezTo>
                  <a:pt x="109" y="76"/>
                  <a:pt x="105" y="80"/>
                  <a:pt x="100" y="80"/>
                </a:cubicBezTo>
                <a:cubicBezTo>
                  <a:pt x="95" y="80"/>
                  <a:pt x="91" y="76"/>
                  <a:pt x="91" y="71"/>
                </a:cubicBezTo>
                <a:cubicBezTo>
                  <a:pt x="91" y="67"/>
                  <a:pt x="95" y="63"/>
                  <a:pt x="100" y="63"/>
                </a:cubicBezTo>
                <a:close/>
                <a:moveTo>
                  <a:pt x="100" y="88"/>
                </a:moveTo>
                <a:cubicBezTo>
                  <a:pt x="105" y="88"/>
                  <a:pt x="109" y="92"/>
                  <a:pt x="109" y="96"/>
                </a:cubicBezTo>
                <a:cubicBezTo>
                  <a:pt x="109" y="101"/>
                  <a:pt x="105" y="105"/>
                  <a:pt x="100" y="105"/>
                </a:cubicBezTo>
                <a:cubicBezTo>
                  <a:pt x="95" y="105"/>
                  <a:pt x="91" y="101"/>
                  <a:pt x="91" y="96"/>
                </a:cubicBezTo>
                <a:cubicBezTo>
                  <a:pt x="91" y="92"/>
                  <a:pt x="95" y="88"/>
                  <a:pt x="100" y="88"/>
                </a:cubicBezTo>
                <a:close/>
                <a:moveTo>
                  <a:pt x="100" y="88"/>
                </a:moveTo>
                <a:cubicBezTo>
                  <a:pt x="100" y="88"/>
                  <a:pt x="100" y="88"/>
                  <a:pt x="100" y="8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4"/>
          <p:cNvSpPr>
            <a:spLocks noChangeAspect="1" noEditPoints="1"/>
          </p:cNvSpPr>
          <p:nvPr/>
        </p:nvSpPr>
        <p:spPr bwMode="auto">
          <a:xfrm>
            <a:off x="7412284" y="962763"/>
            <a:ext cx="222409" cy="223200"/>
          </a:xfrm>
          <a:custGeom>
            <a:avLst/>
            <a:gdLst>
              <a:gd name="T0" fmla="*/ 58 w 119"/>
              <a:gd name="T1" fmla="*/ 26 h 119"/>
              <a:gd name="T2" fmla="*/ 23 w 119"/>
              <a:gd name="T3" fmla="*/ 61 h 119"/>
              <a:gd name="T4" fmla="*/ 58 w 119"/>
              <a:gd name="T5" fmla="*/ 96 h 119"/>
              <a:gd name="T6" fmla="*/ 93 w 119"/>
              <a:gd name="T7" fmla="*/ 61 h 119"/>
              <a:gd name="T8" fmla="*/ 58 w 119"/>
              <a:gd name="T9" fmla="*/ 26 h 119"/>
              <a:gd name="T10" fmla="*/ 52 w 119"/>
              <a:gd name="T11" fmla="*/ 35 h 119"/>
              <a:gd name="T12" fmla="*/ 58 w 119"/>
              <a:gd name="T13" fmla="*/ 49 h 119"/>
              <a:gd name="T14" fmla="*/ 56 w 119"/>
              <a:gd name="T15" fmla="*/ 50 h 119"/>
              <a:gd name="T16" fmla="*/ 53 w 119"/>
              <a:gd name="T17" fmla="*/ 43 h 119"/>
              <a:gd name="T18" fmla="*/ 50 w 119"/>
              <a:gd name="T19" fmla="*/ 36 h 119"/>
              <a:gd name="T20" fmla="*/ 52 w 119"/>
              <a:gd name="T21" fmla="*/ 35 h 119"/>
              <a:gd name="T22" fmla="*/ 71 w 119"/>
              <a:gd name="T23" fmla="*/ 82 h 119"/>
              <a:gd name="T24" fmla="*/ 62 w 119"/>
              <a:gd name="T25" fmla="*/ 82 h 119"/>
              <a:gd name="T26" fmla="*/ 61 w 119"/>
              <a:gd name="T27" fmla="*/ 80 h 119"/>
              <a:gd name="T28" fmla="*/ 60 w 119"/>
              <a:gd name="T29" fmla="*/ 80 h 119"/>
              <a:gd name="T30" fmla="*/ 43 w 119"/>
              <a:gd name="T31" fmla="*/ 48 h 119"/>
              <a:gd name="T32" fmla="*/ 43 w 119"/>
              <a:gd name="T33" fmla="*/ 48 h 119"/>
              <a:gd name="T34" fmla="*/ 42 w 119"/>
              <a:gd name="T35" fmla="*/ 46 h 119"/>
              <a:gd name="T36" fmla="*/ 42 w 119"/>
              <a:gd name="T37" fmla="*/ 46 h 119"/>
              <a:gd name="T38" fmla="*/ 42 w 119"/>
              <a:gd name="T39" fmla="*/ 45 h 119"/>
              <a:gd name="T40" fmla="*/ 47 w 119"/>
              <a:gd name="T41" fmla="*/ 38 h 119"/>
              <a:gd name="T42" fmla="*/ 49 w 119"/>
              <a:gd name="T43" fmla="*/ 37 h 119"/>
              <a:gd name="T44" fmla="*/ 51 w 119"/>
              <a:gd name="T45" fmla="*/ 44 h 119"/>
              <a:gd name="T46" fmla="*/ 55 w 119"/>
              <a:gd name="T47" fmla="*/ 51 h 119"/>
              <a:gd name="T48" fmla="*/ 52 w 119"/>
              <a:gd name="T49" fmla="*/ 52 h 119"/>
              <a:gd name="T50" fmla="*/ 62 w 119"/>
              <a:gd name="T51" fmla="*/ 70 h 119"/>
              <a:gd name="T52" fmla="*/ 65 w 119"/>
              <a:gd name="T53" fmla="*/ 69 h 119"/>
              <a:gd name="T54" fmla="*/ 68 w 119"/>
              <a:gd name="T55" fmla="*/ 75 h 119"/>
              <a:gd name="T56" fmla="*/ 73 w 119"/>
              <a:gd name="T57" fmla="*/ 81 h 119"/>
              <a:gd name="T58" fmla="*/ 71 w 119"/>
              <a:gd name="T59" fmla="*/ 82 h 119"/>
              <a:gd name="T60" fmla="*/ 75 w 119"/>
              <a:gd name="T61" fmla="*/ 80 h 119"/>
              <a:gd name="T62" fmla="*/ 70 w 119"/>
              <a:gd name="T63" fmla="*/ 74 h 119"/>
              <a:gd name="T64" fmla="*/ 66 w 119"/>
              <a:gd name="T65" fmla="*/ 68 h 119"/>
              <a:gd name="T66" fmla="*/ 69 w 119"/>
              <a:gd name="T67" fmla="*/ 66 h 119"/>
              <a:gd name="T68" fmla="*/ 77 w 119"/>
              <a:gd name="T69" fmla="*/ 79 h 119"/>
              <a:gd name="T70" fmla="*/ 75 w 119"/>
              <a:gd name="T71" fmla="*/ 80 h 119"/>
              <a:gd name="T72" fmla="*/ 105 w 119"/>
              <a:gd name="T73" fmla="*/ 0 h 119"/>
              <a:gd name="T74" fmla="*/ 14 w 119"/>
              <a:gd name="T75" fmla="*/ 0 h 119"/>
              <a:gd name="T76" fmla="*/ 0 w 119"/>
              <a:gd name="T77" fmla="*/ 14 h 119"/>
              <a:gd name="T78" fmla="*/ 0 w 119"/>
              <a:gd name="T79" fmla="*/ 105 h 119"/>
              <a:gd name="T80" fmla="*/ 14 w 119"/>
              <a:gd name="T81" fmla="*/ 119 h 119"/>
              <a:gd name="T82" fmla="*/ 105 w 119"/>
              <a:gd name="T83" fmla="*/ 119 h 119"/>
              <a:gd name="T84" fmla="*/ 119 w 119"/>
              <a:gd name="T85" fmla="*/ 105 h 119"/>
              <a:gd name="T86" fmla="*/ 119 w 119"/>
              <a:gd name="T87" fmla="*/ 14 h 119"/>
              <a:gd name="T88" fmla="*/ 105 w 119"/>
              <a:gd name="T89" fmla="*/ 0 h 119"/>
              <a:gd name="T90" fmla="*/ 58 w 119"/>
              <a:gd name="T91" fmla="*/ 102 h 119"/>
              <a:gd name="T92" fmla="*/ 17 w 119"/>
              <a:gd name="T93" fmla="*/ 61 h 119"/>
              <a:gd name="T94" fmla="*/ 58 w 119"/>
              <a:gd name="T95" fmla="*/ 20 h 119"/>
              <a:gd name="T96" fmla="*/ 99 w 119"/>
              <a:gd name="T97" fmla="*/ 61 h 119"/>
              <a:gd name="T98" fmla="*/ 58 w 119"/>
              <a:gd name="T99" fmla="*/ 102 h 119"/>
              <a:gd name="T100" fmla="*/ 58 w 119"/>
              <a:gd name="T101" fmla="*/ 102 h 119"/>
              <a:gd name="T102" fmla="*/ 58 w 119"/>
              <a:gd name="T103" fmla="*/ 10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9" h="119">
                <a:moveTo>
                  <a:pt x="58" y="26"/>
                </a:moveTo>
                <a:cubicBezTo>
                  <a:pt x="39" y="26"/>
                  <a:pt x="23" y="42"/>
                  <a:pt x="23" y="61"/>
                </a:cubicBezTo>
                <a:cubicBezTo>
                  <a:pt x="23" y="80"/>
                  <a:pt x="39" y="96"/>
                  <a:pt x="58" y="96"/>
                </a:cubicBezTo>
                <a:cubicBezTo>
                  <a:pt x="77" y="96"/>
                  <a:pt x="93" y="80"/>
                  <a:pt x="93" y="61"/>
                </a:cubicBezTo>
                <a:cubicBezTo>
                  <a:pt x="93" y="42"/>
                  <a:pt x="77" y="26"/>
                  <a:pt x="58" y="26"/>
                </a:cubicBezTo>
                <a:close/>
                <a:moveTo>
                  <a:pt x="52" y="35"/>
                </a:moveTo>
                <a:cubicBezTo>
                  <a:pt x="55" y="37"/>
                  <a:pt x="59" y="47"/>
                  <a:pt x="58" y="49"/>
                </a:cubicBezTo>
                <a:cubicBezTo>
                  <a:pt x="56" y="50"/>
                  <a:pt x="56" y="50"/>
                  <a:pt x="56" y="50"/>
                </a:cubicBezTo>
                <a:cubicBezTo>
                  <a:pt x="55" y="48"/>
                  <a:pt x="54" y="46"/>
                  <a:pt x="53" y="43"/>
                </a:cubicBezTo>
                <a:cubicBezTo>
                  <a:pt x="52" y="41"/>
                  <a:pt x="51" y="39"/>
                  <a:pt x="50" y="36"/>
                </a:cubicBezTo>
                <a:cubicBezTo>
                  <a:pt x="52" y="35"/>
                  <a:pt x="52" y="35"/>
                  <a:pt x="52" y="35"/>
                </a:cubicBezTo>
                <a:close/>
                <a:moveTo>
                  <a:pt x="71" y="82"/>
                </a:moveTo>
                <a:cubicBezTo>
                  <a:pt x="67" y="84"/>
                  <a:pt x="64" y="84"/>
                  <a:pt x="62" y="82"/>
                </a:cubicBezTo>
                <a:cubicBezTo>
                  <a:pt x="61" y="80"/>
                  <a:pt x="61" y="80"/>
                  <a:pt x="61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52" y="71"/>
                  <a:pt x="46" y="60"/>
                  <a:pt x="43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7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5"/>
                  <a:pt x="42" y="45"/>
                  <a:pt x="42" y="45"/>
                </a:cubicBezTo>
                <a:cubicBezTo>
                  <a:pt x="42" y="43"/>
                  <a:pt x="43" y="40"/>
                  <a:pt x="47" y="38"/>
                </a:cubicBezTo>
                <a:cubicBezTo>
                  <a:pt x="49" y="37"/>
                  <a:pt x="49" y="37"/>
                  <a:pt x="49" y="37"/>
                </a:cubicBezTo>
                <a:cubicBezTo>
                  <a:pt x="49" y="39"/>
                  <a:pt x="50" y="42"/>
                  <a:pt x="51" y="44"/>
                </a:cubicBezTo>
                <a:cubicBezTo>
                  <a:pt x="52" y="46"/>
                  <a:pt x="53" y="49"/>
                  <a:pt x="55" y="51"/>
                </a:cubicBezTo>
                <a:cubicBezTo>
                  <a:pt x="52" y="52"/>
                  <a:pt x="52" y="52"/>
                  <a:pt x="52" y="52"/>
                </a:cubicBezTo>
                <a:cubicBezTo>
                  <a:pt x="54" y="59"/>
                  <a:pt x="58" y="65"/>
                  <a:pt x="62" y="70"/>
                </a:cubicBezTo>
                <a:cubicBezTo>
                  <a:pt x="65" y="69"/>
                  <a:pt x="65" y="69"/>
                  <a:pt x="65" y="69"/>
                </a:cubicBezTo>
                <a:cubicBezTo>
                  <a:pt x="66" y="71"/>
                  <a:pt x="67" y="73"/>
                  <a:pt x="68" y="75"/>
                </a:cubicBezTo>
                <a:cubicBezTo>
                  <a:pt x="70" y="77"/>
                  <a:pt x="71" y="79"/>
                  <a:pt x="73" y="81"/>
                </a:cubicBezTo>
                <a:cubicBezTo>
                  <a:pt x="71" y="82"/>
                  <a:pt x="71" y="82"/>
                  <a:pt x="71" y="82"/>
                </a:cubicBezTo>
                <a:close/>
                <a:moveTo>
                  <a:pt x="75" y="80"/>
                </a:moveTo>
                <a:cubicBezTo>
                  <a:pt x="73" y="78"/>
                  <a:pt x="71" y="76"/>
                  <a:pt x="70" y="74"/>
                </a:cubicBezTo>
                <a:cubicBezTo>
                  <a:pt x="69" y="72"/>
                  <a:pt x="67" y="70"/>
                  <a:pt x="66" y="68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7"/>
                  <a:pt x="75" y="73"/>
                  <a:pt x="77" y="79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105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2"/>
                  <a:pt x="6" y="119"/>
                  <a:pt x="14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12" y="119"/>
                  <a:pt x="119" y="112"/>
                  <a:pt x="119" y="105"/>
                </a:cubicBezTo>
                <a:cubicBezTo>
                  <a:pt x="119" y="14"/>
                  <a:pt x="119" y="14"/>
                  <a:pt x="119" y="14"/>
                </a:cubicBezTo>
                <a:cubicBezTo>
                  <a:pt x="119" y="6"/>
                  <a:pt x="112" y="0"/>
                  <a:pt x="105" y="0"/>
                </a:cubicBezTo>
                <a:close/>
                <a:moveTo>
                  <a:pt x="58" y="102"/>
                </a:moveTo>
                <a:cubicBezTo>
                  <a:pt x="35" y="102"/>
                  <a:pt x="17" y="84"/>
                  <a:pt x="17" y="61"/>
                </a:cubicBezTo>
                <a:cubicBezTo>
                  <a:pt x="17" y="38"/>
                  <a:pt x="35" y="20"/>
                  <a:pt x="58" y="20"/>
                </a:cubicBezTo>
                <a:cubicBezTo>
                  <a:pt x="81" y="20"/>
                  <a:pt x="99" y="38"/>
                  <a:pt x="99" y="61"/>
                </a:cubicBezTo>
                <a:cubicBezTo>
                  <a:pt x="99" y="84"/>
                  <a:pt x="81" y="102"/>
                  <a:pt x="58" y="102"/>
                </a:cubicBezTo>
                <a:close/>
                <a:moveTo>
                  <a:pt x="58" y="102"/>
                </a:moveTo>
                <a:cubicBezTo>
                  <a:pt x="58" y="102"/>
                  <a:pt x="58" y="102"/>
                  <a:pt x="58" y="10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5"/>
          <p:cNvSpPr>
            <a:spLocks noChangeAspect="1" noEditPoints="1"/>
          </p:cNvSpPr>
          <p:nvPr/>
        </p:nvSpPr>
        <p:spPr bwMode="auto">
          <a:xfrm>
            <a:off x="8044746" y="962763"/>
            <a:ext cx="224053" cy="223200"/>
          </a:xfrm>
          <a:custGeom>
            <a:avLst/>
            <a:gdLst>
              <a:gd name="T0" fmla="*/ 85 w 111"/>
              <a:gd name="T1" fmla="*/ 84 h 111"/>
              <a:gd name="T2" fmla="*/ 75 w 111"/>
              <a:gd name="T3" fmla="*/ 67 h 111"/>
              <a:gd name="T4" fmla="*/ 71 w 111"/>
              <a:gd name="T5" fmla="*/ 66 h 111"/>
              <a:gd name="T6" fmla="*/ 66 w 111"/>
              <a:gd name="T7" fmla="*/ 71 h 111"/>
              <a:gd name="T8" fmla="*/ 56 w 111"/>
              <a:gd name="T9" fmla="*/ 64 h 111"/>
              <a:gd name="T10" fmla="*/ 48 w 111"/>
              <a:gd name="T11" fmla="*/ 50 h 111"/>
              <a:gd name="T12" fmla="*/ 47 w 111"/>
              <a:gd name="T13" fmla="*/ 41 h 111"/>
              <a:gd name="T14" fmla="*/ 53 w 111"/>
              <a:gd name="T15" fmla="*/ 38 h 111"/>
              <a:gd name="T16" fmla="*/ 53 w 111"/>
              <a:gd name="T17" fmla="*/ 38 h 111"/>
              <a:gd name="T18" fmla="*/ 54 w 111"/>
              <a:gd name="T19" fmla="*/ 34 h 111"/>
              <a:gd name="T20" fmla="*/ 54 w 111"/>
              <a:gd name="T21" fmla="*/ 34 h 111"/>
              <a:gd name="T22" fmla="*/ 43 w 111"/>
              <a:gd name="T23" fmla="*/ 17 h 111"/>
              <a:gd name="T24" fmla="*/ 40 w 111"/>
              <a:gd name="T25" fmla="*/ 17 h 111"/>
              <a:gd name="T26" fmla="*/ 34 w 111"/>
              <a:gd name="T27" fmla="*/ 21 h 111"/>
              <a:gd name="T28" fmla="*/ 40 w 111"/>
              <a:gd name="T29" fmla="*/ 64 h 111"/>
              <a:gd name="T30" fmla="*/ 78 w 111"/>
              <a:gd name="T31" fmla="*/ 91 h 111"/>
              <a:gd name="T32" fmla="*/ 84 w 111"/>
              <a:gd name="T33" fmla="*/ 88 h 111"/>
              <a:gd name="T34" fmla="*/ 84 w 111"/>
              <a:gd name="T35" fmla="*/ 88 h 111"/>
              <a:gd name="T36" fmla="*/ 85 w 111"/>
              <a:gd name="T37" fmla="*/ 84 h 111"/>
              <a:gd name="T38" fmla="*/ 85 w 111"/>
              <a:gd name="T39" fmla="*/ 84 h 111"/>
              <a:gd name="T40" fmla="*/ 55 w 111"/>
              <a:gd name="T41" fmla="*/ 0 h 111"/>
              <a:gd name="T42" fmla="*/ 0 w 111"/>
              <a:gd name="T43" fmla="*/ 56 h 111"/>
              <a:gd name="T44" fmla="*/ 55 w 111"/>
              <a:gd name="T45" fmla="*/ 111 h 111"/>
              <a:gd name="T46" fmla="*/ 111 w 111"/>
              <a:gd name="T47" fmla="*/ 56 h 111"/>
              <a:gd name="T48" fmla="*/ 55 w 111"/>
              <a:gd name="T49" fmla="*/ 0 h 111"/>
              <a:gd name="T50" fmla="*/ 55 w 111"/>
              <a:gd name="T51" fmla="*/ 105 h 111"/>
              <a:gd name="T52" fmla="*/ 6 w 111"/>
              <a:gd name="T53" fmla="*/ 56 h 111"/>
              <a:gd name="T54" fmla="*/ 55 w 111"/>
              <a:gd name="T55" fmla="*/ 6 h 111"/>
              <a:gd name="T56" fmla="*/ 105 w 111"/>
              <a:gd name="T57" fmla="*/ 56 h 111"/>
              <a:gd name="T58" fmla="*/ 55 w 111"/>
              <a:gd name="T59" fmla="*/ 105 h 111"/>
              <a:gd name="T60" fmla="*/ 55 w 111"/>
              <a:gd name="T61" fmla="*/ 105 h 111"/>
              <a:gd name="T62" fmla="*/ 55 w 111"/>
              <a:gd name="T63" fmla="*/ 10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" h="111">
                <a:moveTo>
                  <a:pt x="85" y="84"/>
                </a:moveTo>
                <a:cubicBezTo>
                  <a:pt x="75" y="67"/>
                  <a:pt x="75" y="67"/>
                  <a:pt x="75" y="67"/>
                </a:cubicBezTo>
                <a:cubicBezTo>
                  <a:pt x="74" y="66"/>
                  <a:pt x="72" y="66"/>
                  <a:pt x="71" y="66"/>
                </a:cubicBezTo>
                <a:cubicBezTo>
                  <a:pt x="66" y="71"/>
                  <a:pt x="66" y="71"/>
                  <a:pt x="66" y="71"/>
                </a:cubicBezTo>
                <a:cubicBezTo>
                  <a:pt x="63" y="72"/>
                  <a:pt x="61" y="70"/>
                  <a:pt x="56" y="64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46"/>
                  <a:pt x="44" y="43"/>
                  <a:pt x="47" y="41"/>
                </a:cubicBezTo>
                <a:cubicBezTo>
                  <a:pt x="53" y="38"/>
                  <a:pt x="53" y="38"/>
                  <a:pt x="53" y="38"/>
                </a:cubicBezTo>
                <a:cubicBezTo>
                  <a:pt x="53" y="38"/>
                  <a:pt x="53" y="38"/>
                  <a:pt x="53" y="38"/>
                </a:cubicBezTo>
                <a:cubicBezTo>
                  <a:pt x="54" y="37"/>
                  <a:pt x="55" y="35"/>
                  <a:pt x="54" y="34"/>
                </a:cubicBezTo>
                <a:cubicBezTo>
                  <a:pt x="54" y="34"/>
                  <a:pt x="54" y="34"/>
                  <a:pt x="54" y="34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6"/>
                  <a:pt x="41" y="16"/>
                  <a:pt x="40" y="17"/>
                </a:cubicBezTo>
                <a:cubicBezTo>
                  <a:pt x="34" y="21"/>
                  <a:pt x="34" y="21"/>
                  <a:pt x="34" y="21"/>
                </a:cubicBezTo>
                <a:cubicBezTo>
                  <a:pt x="31" y="24"/>
                  <a:pt x="23" y="37"/>
                  <a:pt x="40" y="64"/>
                </a:cubicBezTo>
                <a:cubicBezTo>
                  <a:pt x="58" y="93"/>
                  <a:pt x="74" y="93"/>
                  <a:pt x="78" y="91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6" y="87"/>
                  <a:pt x="86" y="85"/>
                  <a:pt x="85" y="84"/>
                </a:cubicBezTo>
                <a:cubicBezTo>
                  <a:pt x="85" y="84"/>
                  <a:pt x="85" y="84"/>
                  <a:pt x="85" y="84"/>
                </a:cubicBezTo>
                <a:close/>
                <a:moveTo>
                  <a:pt x="55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1"/>
                  <a:pt x="55" y="111"/>
                </a:cubicBezTo>
                <a:cubicBezTo>
                  <a:pt x="86" y="111"/>
                  <a:pt x="111" y="86"/>
                  <a:pt x="111" y="56"/>
                </a:cubicBezTo>
                <a:cubicBezTo>
                  <a:pt x="111" y="25"/>
                  <a:pt x="86" y="0"/>
                  <a:pt x="55" y="0"/>
                </a:cubicBezTo>
                <a:close/>
                <a:moveTo>
                  <a:pt x="55" y="105"/>
                </a:moveTo>
                <a:cubicBezTo>
                  <a:pt x="28" y="105"/>
                  <a:pt x="6" y="83"/>
                  <a:pt x="6" y="56"/>
                </a:cubicBezTo>
                <a:cubicBezTo>
                  <a:pt x="6" y="28"/>
                  <a:pt x="28" y="6"/>
                  <a:pt x="55" y="6"/>
                </a:cubicBezTo>
                <a:cubicBezTo>
                  <a:pt x="83" y="6"/>
                  <a:pt x="105" y="28"/>
                  <a:pt x="105" y="56"/>
                </a:cubicBezTo>
                <a:cubicBezTo>
                  <a:pt x="105" y="83"/>
                  <a:pt x="83" y="105"/>
                  <a:pt x="55" y="105"/>
                </a:cubicBezTo>
                <a:close/>
                <a:moveTo>
                  <a:pt x="55" y="105"/>
                </a:moveTo>
                <a:cubicBezTo>
                  <a:pt x="55" y="105"/>
                  <a:pt x="55" y="105"/>
                  <a:pt x="55" y="10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"/>
          <p:cNvSpPr>
            <a:spLocks noChangeAspect="1" noEditPoints="1"/>
          </p:cNvSpPr>
          <p:nvPr/>
        </p:nvSpPr>
        <p:spPr bwMode="auto">
          <a:xfrm>
            <a:off x="8678852" y="962763"/>
            <a:ext cx="209590" cy="223200"/>
          </a:xfrm>
          <a:custGeom>
            <a:avLst/>
            <a:gdLst>
              <a:gd name="T0" fmla="*/ 55 w 98"/>
              <a:gd name="T1" fmla="*/ 18 h 104"/>
              <a:gd name="T2" fmla="*/ 60 w 98"/>
              <a:gd name="T3" fmla="*/ 20 h 104"/>
              <a:gd name="T4" fmla="*/ 76 w 98"/>
              <a:gd name="T5" fmla="*/ 35 h 104"/>
              <a:gd name="T6" fmla="*/ 77 w 98"/>
              <a:gd name="T7" fmla="*/ 55 h 104"/>
              <a:gd name="T8" fmla="*/ 75 w 98"/>
              <a:gd name="T9" fmla="*/ 60 h 104"/>
              <a:gd name="T10" fmla="*/ 67 w 98"/>
              <a:gd name="T11" fmla="*/ 57 h 104"/>
              <a:gd name="T12" fmla="*/ 68 w 98"/>
              <a:gd name="T13" fmla="*/ 53 h 104"/>
              <a:gd name="T14" fmla="*/ 68 w 98"/>
              <a:gd name="T15" fmla="*/ 38 h 104"/>
              <a:gd name="T16" fmla="*/ 56 w 98"/>
              <a:gd name="T17" fmla="*/ 28 h 104"/>
              <a:gd name="T18" fmla="*/ 52 w 98"/>
              <a:gd name="T19" fmla="*/ 26 h 104"/>
              <a:gd name="T20" fmla="*/ 55 w 98"/>
              <a:gd name="T21" fmla="*/ 18 h 104"/>
              <a:gd name="T22" fmla="*/ 55 w 98"/>
              <a:gd name="T23" fmla="*/ 18 h 104"/>
              <a:gd name="T24" fmla="*/ 64 w 98"/>
              <a:gd name="T25" fmla="*/ 96 h 104"/>
              <a:gd name="T26" fmla="*/ 69 w 98"/>
              <a:gd name="T27" fmla="*/ 93 h 104"/>
              <a:gd name="T28" fmla="*/ 52 w 98"/>
              <a:gd name="T29" fmla="*/ 65 h 104"/>
              <a:gd name="T30" fmla="*/ 49 w 98"/>
              <a:gd name="T31" fmla="*/ 67 h 104"/>
              <a:gd name="T32" fmla="*/ 47 w 98"/>
              <a:gd name="T33" fmla="*/ 68 h 104"/>
              <a:gd name="T34" fmla="*/ 43 w 98"/>
              <a:gd name="T35" fmla="*/ 70 h 104"/>
              <a:gd name="T36" fmla="*/ 42 w 98"/>
              <a:gd name="T37" fmla="*/ 70 h 104"/>
              <a:gd name="T38" fmla="*/ 36 w 98"/>
              <a:gd name="T39" fmla="*/ 73 h 104"/>
              <a:gd name="T40" fmla="*/ 21 w 98"/>
              <a:gd name="T41" fmla="*/ 42 h 104"/>
              <a:gd name="T42" fmla="*/ 26 w 98"/>
              <a:gd name="T43" fmla="*/ 39 h 104"/>
              <a:gd name="T44" fmla="*/ 34 w 98"/>
              <a:gd name="T45" fmla="*/ 35 h 104"/>
              <a:gd name="T46" fmla="*/ 36 w 98"/>
              <a:gd name="T47" fmla="*/ 34 h 104"/>
              <a:gd name="T48" fmla="*/ 24 w 98"/>
              <a:gd name="T49" fmla="*/ 3 h 104"/>
              <a:gd name="T50" fmla="*/ 19 w 98"/>
              <a:gd name="T51" fmla="*/ 6 h 104"/>
              <a:gd name="T52" fmla="*/ 15 w 98"/>
              <a:gd name="T53" fmla="*/ 8 h 104"/>
              <a:gd name="T54" fmla="*/ 13 w 98"/>
              <a:gd name="T55" fmla="*/ 9 h 104"/>
              <a:gd name="T56" fmla="*/ 11 w 98"/>
              <a:gd name="T57" fmla="*/ 10 h 104"/>
              <a:gd name="T58" fmla="*/ 0 w 98"/>
              <a:gd name="T59" fmla="*/ 26 h 104"/>
              <a:gd name="T60" fmla="*/ 1 w 98"/>
              <a:gd name="T61" fmla="*/ 26 h 104"/>
              <a:gd name="T62" fmla="*/ 0 w 98"/>
              <a:gd name="T63" fmla="*/ 26 h 104"/>
              <a:gd name="T64" fmla="*/ 37 w 98"/>
              <a:gd name="T65" fmla="*/ 99 h 104"/>
              <a:gd name="T66" fmla="*/ 56 w 98"/>
              <a:gd name="T67" fmla="*/ 100 h 104"/>
              <a:gd name="T68" fmla="*/ 59 w 98"/>
              <a:gd name="T69" fmla="*/ 99 h 104"/>
              <a:gd name="T70" fmla="*/ 64 w 98"/>
              <a:gd name="T71" fmla="*/ 96 h 104"/>
              <a:gd name="T72" fmla="*/ 64 w 98"/>
              <a:gd name="T73" fmla="*/ 96 h 104"/>
              <a:gd name="T74" fmla="*/ 64 w 98"/>
              <a:gd name="T75" fmla="*/ 96 h 104"/>
              <a:gd name="T76" fmla="*/ 53 w 98"/>
              <a:gd name="T77" fmla="*/ 39 h 104"/>
              <a:gd name="T78" fmla="*/ 43 w 98"/>
              <a:gd name="T79" fmla="*/ 44 h 104"/>
              <a:gd name="T80" fmla="*/ 48 w 98"/>
              <a:gd name="T81" fmla="*/ 55 h 104"/>
              <a:gd name="T82" fmla="*/ 58 w 98"/>
              <a:gd name="T83" fmla="*/ 49 h 104"/>
              <a:gd name="T84" fmla="*/ 53 w 98"/>
              <a:gd name="T85" fmla="*/ 39 h 104"/>
              <a:gd name="T86" fmla="*/ 53 w 98"/>
              <a:gd name="T87" fmla="*/ 39 h 104"/>
              <a:gd name="T88" fmla="*/ 60 w 98"/>
              <a:gd name="T89" fmla="*/ 0 h 104"/>
              <a:gd name="T90" fmla="*/ 58 w 98"/>
              <a:gd name="T91" fmla="*/ 9 h 104"/>
              <a:gd name="T92" fmla="*/ 63 w 98"/>
              <a:gd name="T93" fmla="*/ 10 h 104"/>
              <a:gd name="T94" fmla="*/ 83 w 98"/>
              <a:gd name="T95" fmla="*/ 27 h 104"/>
              <a:gd name="T96" fmla="*/ 87 w 98"/>
              <a:gd name="T97" fmla="*/ 56 h 104"/>
              <a:gd name="T98" fmla="*/ 85 w 98"/>
              <a:gd name="T99" fmla="*/ 63 h 104"/>
              <a:gd name="T100" fmla="*/ 93 w 98"/>
              <a:gd name="T101" fmla="*/ 66 h 104"/>
              <a:gd name="T102" fmla="*/ 95 w 98"/>
              <a:gd name="T103" fmla="*/ 58 h 104"/>
              <a:gd name="T104" fmla="*/ 90 w 98"/>
              <a:gd name="T105" fmla="*/ 23 h 104"/>
              <a:gd name="T106" fmla="*/ 66 w 98"/>
              <a:gd name="T107" fmla="*/ 2 h 104"/>
              <a:gd name="T108" fmla="*/ 60 w 98"/>
              <a:gd name="T109" fmla="*/ 0 h 104"/>
              <a:gd name="T110" fmla="*/ 60 w 98"/>
              <a:gd name="T111" fmla="*/ 0 h 104"/>
              <a:gd name="T112" fmla="*/ 60 w 98"/>
              <a:gd name="T113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104">
                <a:moveTo>
                  <a:pt x="55" y="18"/>
                </a:moveTo>
                <a:cubicBezTo>
                  <a:pt x="57" y="18"/>
                  <a:pt x="58" y="19"/>
                  <a:pt x="60" y="20"/>
                </a:cubicBezTo>
                <a:cubicBezTo>
                  <a:pt x="68" y="23"/>
                  <a:pt x="73" y="28"/>
                  <a:pt x="76" y="35"/>
                </a:cubicBezTo>
                <a:cubicBezTo>
                  <a:pt x="79" y="41"/>
                  <a:pt x="79" y="48"/>
                  <a:pt x="77" y="55"/>
                </a:cubicBezTo>
                <a:cubicBezTo>
                  <a:pt x="77" y="57"/>
                  <a:pt x="76" y="58"/>
                  <a:pt x="75" y="60"/>
                </a:cubicBezTo>
                <a:cubicBezTo>
                  <a:pt x="67" y="57"/>
                  <a:pt x="67" y="57"/>
                  <a:pt x="67" y="57"/>
                </a:cubicBezTo>
                <a:cubicBezTo>
                  <a:pt x="68" y="56"/>
                  <a:pt x="68" y="55"/>
                  <a:pt x="68" y="53"/>
                </a:cubicBezTo>
                <a:cubicBezTo>
                  <a:pt x="70" y="48"/>
                  <a:pt x="70" y="43"/>
                  <a:pt x="68" y="38"/>
                </a:cubicBezTo>
                <a:cubicBezTo>
                  <a:pt x="66" y="34"/>
                  <a:pt x="62" y="30"/>
                  <a:pt x="56" y="28"/>
                </a:cubicBezTo>
                <a:cubicBezTo>
                  <a:pt x="55" y="27"/>
                  <a:pt x="54" y="27"/>
                  <a:pt x="52" y="26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lose/>
                <a:moveTo>
                  <a:pt x="64" y="96"/>
                </a:moveTo>
                <a:cubicBezTo>
                  <a:pt x="69" y="93"/>
                  <a:pt x="69" y="93"/>
                  <a:pt x="69" y="93"/>
                </a:cubicBezTo>
                <a:cubicBezTo>
                  <a:pt x="66" y="81"/>
                  <a:pt x="55" y="66"/>
                  <a:pt x="52" y="65"/>
                </a:cubicBezTo>
                <a:cubicBezTo>
                  <a:pt x="49" y="67"/>
                  <a:pt x="49" y="67"/>
                  <a:pt x="49" y="67"/>
                </a:cubicBezTo>
                <a:cubicBezTo>
                  <a:pt x="47" y="68"/>
                  <a:pt x="47" y="68"/>
                  <a:pt x="47" y="68"/>
                </a:cubicBezTo>
                <a:cubicBezTo>
                  <a:pt x="43" y="70"/>
                  <a:pt x="43" y="70"/>
                  <a:pt x="43" y="70"/>
                </a:cubicBezTo>
                <a:cubicBezTo>
                  <a:pt x="42" y="70"/>
                  <a:pt x="42" y="70"/>
                  <a:pt x="42" y="70"/>
                </a:cubicBezTo>
                <a:cubicBezTo>
                  <a:pt x="36" y="73"/>
                  <a:pt x="36" y="73"/>
                  <a:pt x="36" y="73"/>
                </a:cubicBezTo>
                <a:cubicBezTo>
                  <a:pt x="28" y="61"/>
                  <a:pt x="26" y="56"/>
                  <a:pt x="21" y="42"/>
                </a:cubicBezTo>
                <a:cubicBezTo>
                  <a:pt x="26" y="39"/>
                  <a:pt x="26" y="39"/>
                  <a:pt x="26" y="39"/>
                </a:cubicBezTo>
                <a:cubicBezTo>
                  <a:pt x="34" y="35"/>
                  <a:pt x="34" y="35"/>
                  <a:pt x="34" y="35"/>
                </a:cubicBezTo>
                <a:cubicBezTo>
                  <a:pt x="36" y="34"/>
                  <a:pt x="36" y="34"/>
                  <a:pt x="36" y="34"/>
                </a:cubicBezTo>
                <a:cubicBezTo>
                  <a:pt x="37" y="29"/>
                  <a:pt x="29" y="8"/>
                  <a:pt x="24" y="3"/>
                </a:cubicBezTo>
                <a:cubicBezTo>
                  <a:pt x="19" y="6"/>
                  <a:pt x="19" y="6"/>
                  <a:pt x="19" y="6"/>
                </a:cubicBezTo>
                <a:cubicBezTo>
                  <a:pt x="15" y="8"/>
                  <a:pt x="15" y="8"/>
                  <a:pt x="15" y="8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10"/>
                  <a:pt x="11" y="10"/>
                  <a:pt x="11" y="10"/>
                </a:cubicBezTo>
                <a:cubicBezTo>
                  <a:pt x="3" y="14"/>
                  <a:pt x="0" y="19"/>
                  <a:pt x="0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55"/>
                  <a:pt x="17" y="78"/>
                  <a:pt x="37" y="99"/>
                </a:cubicBezTo>
                <a:cubicBezTo>
                  <a:pt x="42" y="104"/>
                  <a:pt x="48" y="104"/>
                  <a:pt x="56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96"/>
                  <a:pt x="64" y="96"/>
                  <a:pt x="64" y="96"/>
                </a:cubicBezTo>
                <a:close/>
                <a:moveTo>
                  <a:pt x="53" y="39"/>
                </a:moveTo>
                <a:cubicBezTo>
                  <a:pt x="49" y="38"/>
                  <a:pt x="44" y="40"/>
                  <a:pt x="43" y="44"/>
                </a:cubicBezTo>
                <a:cubicBezTo>
                  <a:pt x="41" y="49"/>
                  <a:pt x="44" y="53"/>
                  <a:pt x="48" y="55"/>
                </a:cubicBezTo>
                <a:cubicBezTo>
                  <a:pt x="52" y="56"/>
                  <a:pt x="57" y="54"/>
                  <a:pt x="58" y="49"/>
                </a:cubicBezTo>
                <a:cubicBezTo>
                  <a:pt x="60" y="45"/>
                  <a:pt x="57" y="40"/>
                  <a:pt x="53" y="39"/>
                </a:cubicBezTo>
                <a:cubicBezTo>
                  <a:pt x="53" y="39"/>
                  <a:pt x="53" y="39"/>
                  <a:pt x="53" y="39"/>
                </a:cubicBezTo>
                <a:close/>
                <a:moveTo>
                  <a:pt x="60" y="0"/>
                </a:moveTo>
                <a:cubicBezTo>
                  <a:pt x="58" y="9"/>
                  <a:pt x="58" y="9"/>
                  <a:pt x="58" y="9"/>
                </a:cubicBezTo>
                <a:cubicBezTo>
                  <a:pt x="59" y="9"/>
                  <a:pt x="61" y="10"/>
                  <a:pt x="63" y="10"/>
                </a:cubicBezTo>
                <a:cubicBezTo>
                  <a:pt x="71" y="13"/>
                  <a:pt x="78" y="19"/>
                  <a:pt x="83" y="27"/>
                </a:cubicBezTo>
                <a:cubicBezTo>
                  <a:pt x="87" y="35"/>
                  <a:pt x="89" y="45"/>
                  <a:pt x="87" y="56"/>
                </a:cubicBezTo>
                <a:cubicBezTo>
                  <a:pt x="86" y="58"/>
                  <a:pt x="85" y="61"/>
                  <a:pt x="85" y="63"/>
                </a:cubicBezTo>
                <a:cubicBezTo>
                  <a:pt x="93" y="66"/>
                  <a:pt x="93" y="66"/>
                  <a:pt x="93" y="66"/>
                </a:cubicBezTo>
                <a:cubicBezTo>
                  <a:pt x="94" y="63"/>
                  <a:pt x="95" y="60"/>
                  <a:pt x="95" y="58"/>
                </a:cubicBezTo>
                <a:cubicBezTo>
                  <a:pt x="98" y="45"/>
                  <a:pt x="96" y="33"/>
                  <a:pt x="90" y="23"/>
                </a:cubicBezTo>
                <a:cubicBezTo>
                  <a:pt x="85" y="13"/>
                  <a:pt x="76" y="6"/>
                  <a:pt x="66" y="2"/>
                </a:cubicBezTo>
                <a:cubicBezTo>
                  <a:pt x="64" y="1"/>
                  <a:pt x="62" y="1"/>
                  <a:pt x="60" y="0"/>
                </a:cubicBezTo>
                <a:close/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7"/>
          <p:cNvSpPr>
            <a:spLocks noChangeAspect="1" noEditPoints="1"/>
          </p:cNvSpPr>
          <p:nvPr/>
        </p:nvSpPr>
        <p:spPr bwMode="auto">
          <a:xfrm flipH="1">
            <a:off x="1478372" y="3497380"/>
            <a:ext cx="222367" cy="223200"/>
          </a:xfrm>
          <a:custGeom>
            <a:avLst/>
            <a:gdLst>
              <a:gd name="T0" fmla="*/ 81 w 113"/>
              <a:gd name="T1" fmla="*/ 37 h 113"/>
              <a:gd name="T2" fmla="*/ 32 w 113"/>
              <a:gd name="T3" fmla="*/ 37 h 113"/>
              <a:gd name="T4" fmla="*/ 27 w 113"/>
              <a:gd name="T5" fmla="*/ 42 h 113"/>
              <a:gd name="T6" fmla="*/ 27 w 113"/>
              <a:gd name="T7" fmla="*/ 71 h 113"/>
              <a:gd name="T8" fmla="*/ 32 w 113"/>
              <a:gd name="T9" fmla="*/ 76 h 113"/>
              <a:gd name="T10" fmla="*/ 81 w 113"/>
              <a:gd name="T11" fmla="*/ 76 h 113"/>
              <a:gd name="T12" fmla="*/ 86 w 113"/>
              <a:gd name="T13" fmla="*/ 71 h 113"/>
              <a:gd name="T14" fmla="*/ 86 w 113"/>
              <a:gd name="T15" fmla="*/ 42 h 113"/>
              <a:gd name="T16" fmla="*/ 81 w 113"/>
              <a:gd name="T17" fmla="*/ 37 h 113"/>
              <a:gd name="T18" fmla="*/ 81 w 113"/>
              <a:gd name="T19" fmla="*/ 37 h 113"/>
              <a:gd name="T20" fmla="*/ 31 w 113"/>
              <a:gd name="T21" fmla="*/ 70 h 113"/>
              <a:gd name="T22" fmla="*/ 31 w 113"/>
              <a:gd name="T23" fmla="*/ 43 h 113"/>
              <a:gd name="T24" fmla="*/ 45 w 113"/>
              <a:gd name="T25" fmla="*/ 57 h 113"/>
              <a:gd name="T26" fmla="*/ 45 w 113"/>
              <a:gd name="T27" fmla="*/ 57 h 113"/>
              <a:gd name="T28" fmla="*/ 31 w 113"/>
              <a:gd name="T29" fmla="*/ 70 h 113"/>
              <a:gd name="T30" fmla="*/ 31 w 113"/>
              <a:gd name="T31" fmla="*/ 70 h 113"/>
              <a:gd name="T32" fmla="*/ 31 w 113"/>
              <a:gd name="T33" fmla="*/ 70 h 113"/>
              <a:gd name="T34" fmla="*/ 35 w 113"/>
              <a:gd name="T35" fmla="*/ 41 h 113"/>
              <a:gd name="T36" fmla="*/ 78 w 113"/>
              <a:gd name="T37" fmla="*/ 41 h 113"/>
              <a:gd name="T38" fmla="*/ 56 w 113"/>
              <a:gd name="T39" fmla="*/ 61 h 113"/>
              <a:gd name="T40" fmla="*/ 35 w 113"/>
              <a:gd name="T41" fmla="*/ 41 h 113"/>
              <a:gd name="T42" fmla="*/ 35 w 113"/>
              <a:gd name="T43" fmla="*/ 41 h 113"/>
              <a:gd name="T44" fmla="*/ 49 w 113"/>
              <a:gd name="T45" fmla="*/ 59 h 113"/>
              <a:gd name="T46" fmla="*/ 56 w 113"/>
              <a:gd name="T47" fmla="*/ 66 h 113"/>
              <a:gd name="T48" fmla="*/ 64 w 113"/>
              <a:gd name="T49" fmla="*/ 59 h 113"/>
              <a:gd name="T50" fmla="*/ 77 w 113"/>
              <a:gd name="T51" fmla="*/ 71 h 113"/>
              <a:gd name="T52" fmla="*/ 35 w 113"/>
              <a:gd name="T53" fmla="*/ 71 h 113"/>
              <a:gd name="T54" fmla="*/ 49 w 113"/>
              <a:gd name="T55" fmla="*/ 59 h 113"/>
              <a:gd name="T56" fmla="*/ 49 w 113"/>
              <a:gd name="T57" fmla="*/ 59 h 113"/>
              <a:gd name="T58" fmla="*/ 67 w 113"/>
              <a:gd name="T59" fmla="*/ 57 h 113"/>
              <a:gd name="T60" fmla="*/ 67 w 113"/>
              <a:gd name="T61" fmla="*/ 57 h 113"/>
              <a:gd name="T62" fmla="*/ 81 w 113"/>
              <a:gd name="T63" fmla="*/ 43 h 113"/>
              <a:gd name="T64" fmla="*/ 81 w 113"/>
              <a:gd name="T65" fmla="*/ 70 h 113"/>
              <a:gd name="T66" fmla="*/ 67 w 113"/>
              <a:gd name="T67" fmla="*/ 57 h 113"/>
              <a:gd name="T68" fmla="*/ 67 w 113"/>
              <a:gd name="T69" fmla="*/ 57 h 113"/>
              <a:gd name="T70" fmla="*/ 56 w 113"/>
              <a:gd name="T71" fmla="*/ 113 h 113"/>
              <a:gd name="T72" fmla="*/ 0 w 113"/>
              <a:gd name="T73" fmla="*/ 56 h 113"/>
              <a:gd name="T74" fmla="*/ 56 w 113"/>
              <a:gd name="T75" fmla="*/ 0 h 113"/>
              <a:gd name="T76" fmla="*/ 113 w 113"/>
              <a:gd name="T77" fmla="*/ 56 h 113"/>
              <a:gd name="T78" fmla="*/ 56 w 113"/>
              <a:gd name="T79" fmla="*/ 113 h 113"/>
              <a:gd name="T80" fmla="*/ 56 w 113"/>
              <a:gd name="T81" fmla="*/ 4 h 113"/>
              <a:gd name="T82" fmla="*/ 4 w 113"/>
              <a:gd name="T83" fmla="*/ 56 h 113"/>
              <a:gd name="T84" fmla="*/ 56 w 113"/>
              <a:gd name="T85" fmla="*/ 109 h 113"/>
              <a:gd name="T86" fmla="*/ 109 w 113"/>
              <a:gd name="T87" fmla="*/ 56 h 113"/>
              <a:gd name="T88" fmla="*/ 56 w 113"/>
              <a:gd name="T89" fmla="*/ 4 h 113"/>
              <a:gd name="T90" fmla="*/ 56 w 113"/>
              <a:gd name="T91" fmla="*/ 4 h 113"/>
              <a:gd name="T92" fmla="*/ 56 w 113"/>
              <a:gd name="T93" fmla="*/ 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3" h="113">
                <a:moveTo>
                  <a:pt x="81" y="37"/>
                </a:moveTo>
                <a:cubicBezTo>
                  <a:pt x="32" y="37"/>
                  <a:pt x="32" y="37"/>
                  <a:pt x="32" y="37"/>
                </a:cubicBezTo>
                <a:cubicBezTo>
                  <a:pt x="29" y="37"/>
                  <a:pt x="27" y="39"/>
                  <a:pt x="27" y="42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3"/>
                  <a:pt x="29" y="76"/>
                  <a:pt x="32" y="76"/>
                </a:cubicBezTo>
                <a:cubicBezTo>
                  <a:pt x="81" y="76"/>
                  <a:pt x="81" y="76"/>
                  <a:pt x="81" y="76"/>
                </a:cubicBezTo>
                <a:cubicBezTo>
                  <a:pt x="84" y="76"/>
                  <a:pt x="86" y="73"/>
                  <a:pt x="86" y="71"/>
                </a:cubicBezTo>
                <a:cubicBezTo>
                  <a:pt x="86" y="42"/>
                  <a:pt x="86" y="42"/>
                  <a:pt x="86" y="42"/>
                </a:cubicBezTo>
                <a:cubicBezTo>
                  <a:pt x="86" y="39"/>
                  <a:pt x="84" y="37"/>
                  <a:pt x="81" y="37"/>
                </a:cubicBezTo>
                <a:cubicBezTo>
                  <a:pt x="81" y="37"/>
                  <a:pt x="81" y="37"/>
                  <a:pt x="81" y="37"/>
                </a:cubicBezTo>
                <a:close/>
                <a:moveTo>
                  <a:pt x="31" y="70"/>
                </a:moveTo>
                <a:cubicBezTo>
                  <a:pt x="31" y="43"/>
                  <a:pt x="31" y="43"/>
                  <a:pt x="31" y="43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0"/>
                  <a:pt x="31" y="70"/>
                  <a:pt x="31" y="70"/>
                </a:cubicBezTo>
                <a:close/>
                <a:moveTo>
                  <a:pt x="35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56" y="61"/>
                  <a:pt x="56" y="61"/>
                  <a:pt x="56" y="61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5" y="41"/>
                  <a:pt x="35" y="41"/>
                </a:cubicBezTo>
                <a:close/>
                <a:moveTo>
                  <a:pt x="49" y="59"/>
                </a:moveTo>
                <a:cubicBezTo>
                  <a:pt x="56" y="66"/>
                  <a:pt x="56" y="66"/>
                  <a:pt x="56" y="66"/>
                </a:cubicBezTo>
                <a:cubicBezTo>
                  <a:pt x="64" y="59"/>
                  <a:pt x="64" y="59"/>
                  <a:pt x="64" y="59"/>
                </a:cubicBezTo>
                <a:cubicBezTo>
                  <a:pt x="77" y="71"/>
                  <a:pt x="77" y="71"/>
                  <a:pt x="77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49" y="59"/>
                  <a:pt x="49" y="59"/>
                  <a:pt x="49" y="59"/>
                </a:cubicBezTo>
                <a:cubicBezTo>
                  <a:pt x="49" y="59"/>
                  <a:pt x="49" y="59"/>
                  <a:pt x="49" y="59"/>
                </a:cubicBezTo>
                <a:close/>
                <a:moveTo>
                  <a:pt x="67" y="57"/>
                </a:moveTo>
                <a:cubicBezTo>
                  <a:pt x="67" y="57"/>
                  <a:pt x="67" y="57"/>
                  <a:pt x="67" y="57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70"/>
                  <a:pt x="81" y="70"/>
                  <a:pt x="81" y="70"/>
                </a:cubicBezTo>
                <a:cubicBezTo>
                  <a:pt x="67" y="57"/>
                  <a:pt x="67" y="57"/>
                  <a:pt x="67" y="57"/>
                </a:cubicBezTo>
                <a:cubicBezTo>
                  <a:pt x="67" y="57"/>
                  <a:pt x="67" y="57"/>
                  <a:pt x="67" y="57"/>
                </a:cubicBezTo>
                <a:close/>
                <a:moveTo>
                  <a:pt x="56" y="113"/>
                </a:moveTo>
                <a:cubicBezTo>
                  <a:pt x="25" y="113"/>
                  <a:pt x="0" y="87"/>
                  <a:pt x="0" y="56"/>
                </a:cubicBez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cubicBezTo>
                  <a:pt x="113" y="87"/>
                  <a:pt x="87" y="113"/>
                  <a:pt x="56" y="113"/>
                </a:cubicBezTo>
                <a:close/>
                <a:moveTo>
                  <a:pt x="56" y="4"/>
                </a:moveTo>
                <a:cubicBezTo>
                  <a:pt x="27" y="4"/>
                  <a:pt x="4" y="27"/>
                  <a:pt x="4" y="56"/>
                </a:cubicBezTo>
                <a:cubicBezTo>
                  <a:pt x="4" y="85"/>
                  <a:pt x="27" y="109"/>
                  <a:pt x="56" y="109"/>
                </a:cubicBezTo>
                <a:cubicBezTo>
                  <a:pt x="85" y="109"/>
                  <a:pt x="109" y="85"/>
                  <a:pt x="109" y="56"/>
                </a:cubicBezTo>
                <a:cubicBezTo>
                  <a:pt x="109" y="27"/>
                  <a:pt x="85" y="4"/>
                  <a:pt x="56" y="4"/>
                </a:cubicBezTo>
                <a:close/>
                <a:moveTo>
                  <a:pt x="56" y="4"/>
                </a:moveTo>
                <a:cubicBezTo>
                  <a:pt x="56" y="4"/>
                  <a:pt x="56" y="4"/>
                  <a:pt x="56" y="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>
            <a:spLocks noChangeAspect="1" noEditPoints="1"/>
          </p:cNvSpPr>
          <p:nvPr/>
        </p:nvSpPr>
        <p:spPr bwMode="auto">
          <a:xfrm>
            <a:off x="9931742" y="962763"/>
            <a:ext cx="315159" cy="223200"/>
          </a:xfrm>
          <a:custGeom>
            <a:avLst/>
            <a:gdLst>
              <a:gd name="T0" fmla="*/ 18 w 149"/>
              <a:gd name="T1" fmla="*/ 85 h 106"/>
              <a:gd name="T2" fmla="*/ 74 w 149"/>
              <a:gd name="T3" fmla="*/ 106 h 106"/>
              <a:gd name="T4" fmla="*/ 130 w 149"/>
              <a:gd name="T5" fmla="*/ 85 h 106"/>
              <a:gd name="T6" fmla="*/ 74 w 149"/>
              <a:gd name="T7" fmla="*/ 17 h 106"/>
              <a:gd name="T8" fmla="*/ 18 w 149"/>
              <a:gd name="T9" fmla="*/ 85 h 106"/>
              <a:gd name="T10" fmla="*/ 74 w 149"/>
              <a:gd name="T11" fmla="*/ 26 h 106"/>
              <a:gd name="T12" fmla="*/ 97 w 149"/>
              <a:gd name="T13" fmla="*/ 50 h 106"/>
              <a:gd name="T14" fmla="*/ 74 w 149"/>
              <a:gd name="T15" fmla="*/ 74 h 106"/>
              <a:gd name="T16" fmla="*/ 50 w 149"/>
              <a:gd name="T17" fmla="*/ 50 h 106"/>
              <a:gd name="T18" fmla="*/ 74 w 149"/>
              <a:gd name="T19" fmla="*/ 26 h 106"/>
              <a:gd name="T20" fmla="*/ 124 w 149"/>
              <a:gd name="T21" fmla="*/ 44 h 106"/>
              <a:gd name="T22" fmla="*/ 74 w 149"/>
              <a:gd name="T23" fmla="*/ 12 h 106"/>
              <a:gd name="T24" fmla="*/ 25 w 149"/>
              <a:gd name="T25" fmla="*/ 44 h 106"/>
              <a:gd name="T26" fmla="*/ 9 w 149"/>
              <a:gd name="T27" fmla="*/ 44 h 106"/>
              <a:gd name="T28" fmla="*/ 74 w 149"/>
              <a:gd name="T29" fmla="*/ 0 h 106"/>
              <a:gd name="T30" fmla="*/ 139 w 149"/>
              <a:gd name="T31" fmla="*/ 44 h 106"/>
              <a:gd name="T32" fmla="*/ 124 w 149"/>
              <a:gd name="T33" fmla="*/ 44 h 106"/>
              <a:gd name="T34" fmla="*/ 124 w 149"/>
              <a:gd name="T35" fmla="*/ 44 h 106"/>
              <a:gd name="T36" fmla="*/ 124 w 149"/>
              <a:gd name="T37" fmla="*/ 4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9" h="106">
                <a:moveTo>
                  <a:pt x="18" y="85"/>
                </a:moveTo>
                <a:cubicBezTo>
                  <a:pt x="18" y="106"/>
                  <a:pt x="27" y="106"/>
                  <a:pt x="74" y="106"/>
                </a:cubicBezTo>
                <a:cubicBezTo>
                  <a:pt x="120" y="106"/>
                  <a:pt x="130" y="106"/>
                  <a:pt x="130" y="85"/>
                </a:cubicBezTo>
                <a:cubicBezTo>
                  <a:pt x="130" y="62"/>
                  <a:pt x="105" y="17"/>
                  <a:pt x="74" y="17"/>
                </a:cubicBezTo>
                <a:cubicBezTo>
                  <a:pt x="43" y="17"/>
                  <a:pt x="18" y="62"/>
                  <a:pt x="18" y="85"/>
                </a:cubicBezTo>
                <a:close/>
                <a:moveTo>
                  <a:pt x="74" y="26"/>
                </a:moveTo>
                <a:cubicBezTo>
                  <a:pt x="87" y="26"/>
                  <a:pt x="97" y="37"/>
                  <a:pt x="97" y="50"/>
                </a:cubicBezTo>
                <a:cubicBezTo>
                  <a:pt x="97" y="64"/>
                  <a:pt x="87" y="74"/>
                  <a:pt x="74" y="74"/>
                </a:cubicBezTo>
                <a:cubicBezTo>
                  <a:pt x="60" y="74"/>
                  <a:pt x="50" y="64"/>
                  <a:pt x="50" y="50"/>
                </a:cubicBezTo>
                <a:cubicBezTo>
                  <a:pt x="50" y="37"/>
                  <a:pt x="60" y="26"/>
                  <a:pt x="74" y="26"/>
                </a:cubicBezTo>
                <a:close/>
                <a:moveTo>
                  <a:pt x="124" y="44"/>
                </a:moveTo>
                <a:cubicBezTo>
                  <a:pt x="114" y="28"/>
                  <a:pt x="97" y="12"/>
                  <a:pt x="74" y="12"/>
                </a:cubicBezTo>
                <a:cubicBezTo>
                  <a:pt x="51" y="12"/>
                  <a:pt x="33" y="30"/>
                  <a:pt x="25" y="44"/>
                </a:cubicBezTo>
                <a:cubicBezTo>
                  <a:pt x="21" y="51"/>
                  <a:pt x="12" y="50"/>
                  <a:pt x="9" y="44"/>
                </a:cubicBezTo>
                <a:cubicBezTo>
                  <a:pt x="7" y="39"/>
                  <a:pt x="0" y="0"/>
                  <a:pt x="74" y="0"/>
                </a:cubicBezTo>
                <a:cubicBezTo>
                  <a:pt x="149" y="0"/>
                  <a:pt x="141" y="41"/>
                  <a:pt x="139" y="44"/>
                </a:cubicBezTo>
                <a:cubicBezTo>
                  <a:pt x="134" y="51"/>
                  <a:pt x="125" y="47"/>
                  <a:pt x="124" y="44"/>
                </a:cubicBezTo>
                <a:close/>
                <a:moveTo>
                  <a:pt x="124" y="44"/>
                </a:moveTo>
                <a:cubicBezTo>
                  <a:pt x="124" y="44"/>
                  <a:pt x="124" y="44"/>
                  <a:pt x="124" y="4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1528284" y="1551176"/>
            <a:ext cx="254469" cy="254469"/>
          </a:xfrm>
          <a:custGeom>
            <a:avLst/>
            <a:gdLst>
              <a:gd name="T0" fmla="*/ 72 w 112"/>
              <a:gd name="T1" fmla="*/ 28 h 112"/>
              <a:gd name="T2" fmla="*/ 80 w 112"/>
              <a:gd name="T3" fmla="*/ 20 h 112"/>
              <a:gd name="T4" fmla="*/ 79 w 112"/>
              <a:gd name="T5" fmla="*/ 34 h 112"/>
              <a:gd name="T6" fmla="*/ 71 w 112"/>
              <a:gd name="T7" fmla="*/ 38 h 112"/>
              <a:gd name="T8" fmla="*/ 19 w 112"/>
              <a:gd name="T9" fmla="*/ 91 h 112"/>
              <a:gd name="T10" fmla="*/ 5 w 112"/>
              <a:gd name="T11" fmla="*/ 56 h 112"/>
              <a:gd name="T12" fmla="*/ 20 w 112"/>
              <a:gd name="T13" fmla="*/ 20 h 112"/>
              <a:gd name="T14" fmla="*/ 56 w 112"/>
              <a:gd name="T15" fmla="*/ 5 h 112"/>
              <a:gd name="T16" fmla="*/ 92 w 112"/>
              <a:gd name="T17" fmla="*/ 20 h 112"/>
              <a:gd name="T18" fmla="*/ 107 w 112"/>
              <a:gd name="T19" fmla="*/ 56 h 112"/>
              <a:gd name="T20" fmla="*/ 92 w 112"/>
              <a:gd name="T21" fmla="*/ 92 h 112"/>
              <a:gd name="T22" fmla="*/ 56 w 112"/>
              <a:gd name="T23" fmla="*/ 107 h 112"/>
              <a:gd name="T24" fmla="*/ 29 w 112"/>
              <a:gd name="T25" fmla="*/ 92 h 112"/>
              <a:gd name="T26" fmla="*/ 31 w 112"/>
              <a:gd name="T27" fmla="*/ 87 h 112"/>
              <a:gd name="T28" fmla="*/ 35 w 112"/>
              <a:gd name="T29" fmla="*/ 89 h 112"/>
              <a:gd name="T30" fmla="*/ 43 w 112"/>
              <a:gd name="T31" fmla="*/ 82 h 112"/>
              <a:gd name="T32" fmla="*/ 48 w 112"/>
              <a:gd name="T33" fmla="*/ 72 h 112"/>
              <a:gd name="T34" fmla="*/ 44 w 112"/>
              <a:gd name="T35" fmla="*/ 66 h 112"/>
              <a:gd name="T36" fmla="*/ 50 w 112"/>
              <a:gd name="T37" fmla="*/ 49 h 112"/>
              <a:gd name="T38" fmla="*/ 60 w 112"/>
              <a:gd name="T39" fmla="*/ 37 h 112"/>
              <a:gd name="T40" fmla="*/ 67 w 112"/>
              <a:gd name="T41" fmla="*/ 33 h 112"/>
              <a:gd name="T42" fmla="*/ 71 w 112"/>
              <a:gd name="T43" fmla="*/ 18 h 112"/>
              <a:gd name="T44" fmla="*/ 67 w 112"/>
              <a:gd name="T45" fmla="*/ 14 h 112"/>
              <a:gd name="T46" fmla="*/ 56 w 112"/>
              <a:gd name="T47" fmla="*/ 16 h 112"/>
              <a:gd name="T48" fmla="*/ 43 w 112"/>
              <a:gd name="T49" fmla="*/ 34 h 112"/>
              <a:gd name="T50" fmla="*/ 26 w 112"/>
              <a:gd name="T51" fmla="*/ 77 h 112"/>
              <a:gd name="T52" fmla="*/ 28 w 112"/>
              <a:gd name="T53" fmla="*/ 84 h 112"/>
              <a:gd name="T54" fmla="*/ 25 w 112"/>
              <a:gd name="T55" fmla="*/ 93 h 112"/>
              <a:gd name="T56" fmla="*/ 56 w 112"/>
              <a:gd name="T57" fmla="*/ 112 h 112"/>
              <a:gd name="T58" fmla="*/ 96 w 112"/>
              <a:gd name="T59" fmla="*/ 95 h 112"/>
              <a:gd name="T60" fmla="*/ 112 w 112"/>
              <a:gd name="T61" fmla="*/ 56 h 112"/>
              <a:gd name="T62" fmla="*/ 96 w 112"/>
              <a:gd name="T63" fmla="*/ 16 h 112"/>
              <a:gd name="T64" fmla="*/ 56 w 112"/>
              <a:gd name="T65" fmla="*/ 0 h 112"/>
              <a:gd name="T66" fmla="*/ 17 w 112"/>
              <a:gd name="T67" fmla="*/ 16 h 112"/>
              <a:gd name="T68" fmla="*/ 0 w 112"/>
              <a:gd name="T69" fmla="*/ 56 h 112"/>
              <a:gd name="T70" fmla="*/ 12 w 112"/>
              <a:gd name="T71" fmla="*/ 88 h 112"/>
              <a:gd name="T72" fmla="*/ 17 w 112"/>
              <a:gd name="T73" fmla="*/ 91 h 112"/>
              <a:gd name="T74" fmla="*/ 19 w 112"/>
              <a:gd name="T75" fmla="*/ 91 h 112"/>
              <a:gd name="T76" fmla="*/ 46 w 112"/>
              <a:gd name="T77" fmla="*/ 83 h 112"/>
              <a:gd name="T78" fmla="*/ 54 w 112"/>
              <a:gd name="T79" fmla="*/ 77 h 112"/>
              <a:gd name="T80" fmla="*/ 52 w 112"/>
              <a:gd name="T81" fmla="*/ 89 h 112"/>
              <a:gd name="T82" fmla="*/ 42 w 112"/>
              <a:gd name="T83" fmla="*/ 9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2" h="112">
                <a:moveTo>
                  <a:pt x="67" y="37"/>
                </a:moveTo>
                <a:cubicBezTo>
                  <a:pt x="69" y="35"/>
                  <a:pt x="71" y="31"/>
                  <a:pt x="72" y="28"/>
                </a:cubicBezTo>
                <a:cubicBezTo>
                  <a:pt x="73" y="24"/>
                  <a:pt x="74" y="21"/>
                  <a:pt x="74" y="17"/>
                </a:cubicBezTo>
                <a:cubicBezTo>
                  <a:pt x="77" y="18"/>
                  <a:pt x="79" y="19"/>
                  <a:pt x="80" y="20"/>
                </a:cubicBezTo>
                <a:cubicBezTo>
                  <a:pt x="81" y="21"/>
                  <a:pt x="81" y="23"/>
                  <a:pt x="81" y="24"/>
                </a:cubicBezTo>
                <a:cubicBezTo>
                  <a:pt x="81" y="28"/>
                  <a:pt x="81" y="31"/>
                  <a:pt x="79" y="34"/>
                </a:cubicBezTo>
                <a:cubicBezTo>
                  <a:pt x="77" y="37"/>
                  <a:pt x="76" y="39"/>
                  <a:pt x="74" y="39"/>
                </a:cubicBezTo>
                <a:cubicBezTo>
                  <a:pt x="73" y="39"/>
                  <a:pt x="72" y="39"/>
                  <a:pt x="71" y="38"/>
                </a:cubicBezTo>
                <a:cubicBezTo>
                  <a:pt x="70" y="38"/>
                  <a:pt x="69" y="38"/>
                  <a:pt x="67" y="37"/>
                </a:cubicBezTo>
                <a:moveTo>
                  <a:pt x="19" y="91"/>
                </a:moveTo>
                <a:cubicBezTo>
                  <a:pt x="14" y="84"/>
                  <a:pt x="11" y="79"/>
                  <a:pt x="9" y="73"/>
                </a:cubicBezTo>
                <a:cubicBezTo>
                  <a:pt x="6" y="68"/>
                  <a:pt x="5" y="62"/>
                  <a:pt x="5" y="56"/>
                </a:cubicBezTo>
                <a:cubicBezTo>
                  <a:pt x="5" y="49"/>
                  <a:pt x="7" y="43"/>
                  <a:pt x="9" y="36"/>
                </a:cubicBezTo>
                <a:cubicBezTo>
                  <a:pt x="12" y="30"/>
                  <a:pt x="15" y="25"/>
                  <a:pt x="20" y="20"/>
                </a:cubicBezTo>
                <a:cubicBezTo>
                  <a:pt x="25" y="15"/>
                  <a:pt x="31" y="11"/>
                  <a:pt x="37" y="9"/>
                </a:cubicBezTo>
                <a:cubicBezTo>
                  <a:pt x="43" y="6"/>
                  <a:pt x="49" y="5"/>
                  <a:pt x="56" y="5"/>
                </a:cubicBezTo>
                <a:cubicBezTo>
                  <a:pt x="63" y="5"/>
                  <a:pt x="69" y="6"/>
                  <a:pt x="76" y="9"/>
                </a:cubicBezTo>
                <a:cubicBezTo>
                  <a:pt x="82" y="11"/>
                  <a:pt x="87" y="15"/>
                  <a:pt x="92" y="20"/>
                </a:cubicBezTo>
                <a:cubicBezTo>
                  <a:pt x="97" y="25"/>
                  <a:pt x="101" y="30"/>
                  <a:pt x="103" y="36"/>
                </a:cubicBezTo>
                <a:cubicBezTo>
                  <a:pt x="106" y="43"/>
                  <a:pt x="107" y="49"/>
                  <a:pt x="107" y="56"/>
                </a:cubicBezTo>
                <a:cubicBezTo>
                  <a:pt x="107" y="62"/>
                  <a:pt x="106" y="69"/>
                  <a:pt x="103" y="75"/>
                </a:cubicBezTo>
                <a:cubicBezTo>
                  <a:pt x="101" y="81"/>
                  <a:pt x="97" y="87"/>
                  <a:pt x="92" y="92"/>
                </a:cubicBezTo>
                <a:cubicBezTo>
                  <a:pt x="87" y="96"/>
                  <a:pt x="82" y="100"/>
                  <a:pt x="76" y="103"/>
                </a:cubicBezTo>
                <a:cubicBezTo>
                  <a:pt x="69" y="105"/>
                  <a:pt x="63" y="107"/>
                  <a:pt x="56" y="107"/>
                </a:cubicBezTo>
                <a:cubicBezTo>
                  <a:pt x="48" y="107"/>
                  <a:pt x="41" y="105"/>
                  <a:pt x="37" y="103"/>
                </a:cubicBezTo>
                <a:cubicBezTo>
                  <a:pt x="32" y="100"/>
                  <a:pt x="29" y="97"/>
                  <a:pt x="29" y="92"/>
                </a:cubicBezTo>
                <a:cubicBezTo>
                  <a:pt x="29" y="92"/>
                  <a:pt x="29" y="91"/>
                  <a:pt x="30" y="90"/>
                </a:cubicBezTo>
                <a:cubicBezTo>
                  <a:pt x="30" y="89"/>
                  <a:pt x="31" y="88"/>
                  <a:pt x="31" y="87"/>
                </a:cubicBezTo>
                <a:cubicBezTo>
                  <a:pt x="32" y="88"/>
                  <a:pt x="33" y="88"/>
                  <a:pt x="33" y="89"/>
                </a:cubicBezTo>
                <a:cubicBezTo>
                  <a:pt x="34" y="89"/>
                  <a:pt x="34" y="89"/>
                  <a:pt x="35" y="89"/>
                </a:cubicBezTo>
                <a:cubicBezTo>
                  <a:pt x="36" y="89"/>
                  <a:pt x="37" y="88"/>
                  <a:pt x="38" y="87"/>
                </a:cubicBezTo>
                <a:cubicBezTo>
                  <a:pt x="40" y="86"/>
                  <a:pt x="41" y="84"/>
                  <a:pt x="43" y="82"/>
                </a:cubicBezTo>
                <a:cubicBezTo>
                  <a:pt x="44" y="80"/>
                  <a:pt x="45" y="79"/>
                  <a:pt x="46" y="76"/>
                </a:cubicBezTo>
                <a:cubicBezTo>
                  <a:pt x="47" y="74"/>
                  <a:pt x="48" y="73"/>
                  <a:pt x="48" y="72"/>
                </a:cubicBezTo>
                <a:cubicBezTo>
                  <a:pt x="48" y="72"/>
                  <a:pt x="47" y="71"/>
                  <a:pt x="46" y="70"/>
                </a:cubicBezTo>
                <a:cubicBezTo>
                  <a:pt x="45" y="69"/>
                  <a:pt x="44" y="67"/>
                  <a:pt x="44" y="66"/>
                </a:cubicBezTo>
                <a:cubicBezTo>
                  <a:pt x="44" y="64"/>
                  <a:pt x="45" y="62"/>
                  <a:pt x="46" y="59"/>
                </a:cubicBezTo>
                <a:cubicBezTo>
                  <a:pt x="47" y="56"/>
                  <a:pt x="48" y="53"/>
                  <a:pt x="50" y="49"/>
                </a:cubicBezTo>
                <a:cubicBezTo>
                  <a:pt x="52" y="45"/>
                  <a:pt x="54" y="42"/>
                  <a:pt x="55" y="40"/>
                </a:cubicBezTo>
                <a:cubicBezTo>
                  <a:pt x="57" y="38"/>
                  <a:pt x="58" y="37"/>
                  <a:pt x="60" y="37"/>
                </a:cubicBezTo>
                <a:cubicBezTo>
                  <a:pt x="60" y="37"/>
                  <a:pt x="60" y="36"/>
                  <a:pt x="61" y="36"/>
                </a:cubicBezTo>
                <a:cubicBezTo>
                  <a:pt x="64" y="36"/>
                  <a:pt x="65" y="35"/>
                  <a:pt x="67" y="33"/>
                </a:cubicBezTo>
                <a:cubicBezTo>
                  <a:pt x="68" y="31"/>
                  <a:pt x="69" y="29"/>
                  <a:pt x="70" y="26"/>
                </a:cubicBezTo>
                <a:cubicBezTo>
                  <a:pt x="70" y="23"/>
                  <a:pt x="71" y="20"/>
                  <a:pt x="71" y="18"/>
                </a:cubicBezTo>
                <a:cubicBezTo>
                  <a:pt x="71" y="17"/>
                  <a:pt x="71" y="16"/>
                  <a:pt x="70" y="15"/>
                </a:cubicBezTo>
                <a:cubicBezTo>
                  <a:pt x="70" y="15"/>
                  <a:pt x="68" y="14"/>
                  <a:pt x="67" y="14"/>
                </a:cubicBezTo>
                <a:cubicBezTo>
                  <a:pt x="64" y="14"/>
                  <a:pt x="62" y="14"/>
                  <a:pt x="60" y="15"/>
                </a:cubicBezTo>
                <a:cubicBezTo>
                  <a:pt x="58" y="15"/>
                  <a:pt x="57" y="16"/>
                  <a:pt x="56" y="16"/>
                </a:cubicBezTo>
                <a:cubicBezTo>
                  <a:pt x="55" y="17"/>
                  <a:pt x="53" y="19"/>
                  <a:pt x="50" y="23"/>
                </a:cubicBezTo>
                <a:cubicBezTo>
                  <a:pt x="48" y="26"/>
                  <a:pt x="45" y="29"/>
                  <a:pt x="43" y="34"/>
                </a:cubicBezTo>
                <a:cubicBezTo>
                  <a:pt x="38" y="41"/>
                  <a:pt x="34" y="49"/>
                  <a:pt x="31" y="58"/>
                </a:cubicBezTo>
                <a:cubicBezTo>
                  <a:pt x="27" y="67"/>
                  <a:pt x="26" y="73"/>
                  <a:pt x="26" y="77"/>
                </a:cubicBezTo>
                <a:cubicBezTo>
                  <a:pt x="26" y="78"/>
                  <a:pt x="26" y="79"/>
                  <a:pt x="26" y="80"/>
                </a:cubicBezTo>
                <a:cubicBezTo>
                  <a:pt x="27" y="81"/>
                  <a:pt x="27" y="82"/>
                  <a:pt x="28" y="84"/>
                </a:cubicBezTo>
                <a:cubicBezTo>
                  <a:pt x="27" y="85"/>
                  <a:pt x="26" y="87"/>
                  <a:pt x="26" y="89"/>
                </a:cubicBezTo>
                <a:cubicBezTo>
                  <a:pt x="25" y="90"/>
                  <a:pt x="25" y="92"/>
                  <a:pt x="25" y="93"/>
                </a:cubicBezTo>
                <a:cubicBezTo>
                  <a:pt x="25" y="99"/>
                  <a:pt x="27" y="103"/>
                  <a:pt x="33" y="107"/>
                </a:cubicBezTo>
                <a:cubicBezTo>
                  <a:pt x="39" y="110"/>
                  <a:pt x="47" y="112"/>
                  <a:pt x="56" y="112"/>
                </a:cubicBezTo>
                <a:cubicBezTo>
                  <a:pt x="63" y="112"/>
                  <a:pt x="71" y="110"/>
                  <a:pt x="77" y="107"/>
                </a:cubicBezTo>
                <a:cubicBezTo>
                  <a:pt x="84" y="105"/>
                  <a:pt x="90" y="101"/>
                  <a:pt x="96" y="95"/>
                </a:cubicBezTo>
                <a:cubicBezTo>
                  <a:pt x="101" y="90"/>
                  <a:pt x="105" y="84"/>
                  <a:pt x="108" y="77"/>
                </a:cubicBezTo>
                <a:cubicBezTo>
                  <a:pt x="111" y="70"/>
                  <a:pt x="112" y="63"/>
                  <a:pt x="112" y="56"/>
                </a:cubicBezTo>
                <a:cubicBezTo>
                  <a:pt x="112" y="48"/>
                  <a:pt x="111" y="41"/>
                  <a:pt x="108" y="35"/>
                </a:cubicBezTo>
                <a:cubicBezTo>
                  <a:pt x="105" y="28"/>
                  <a:pt x="101" y="22"/>
                  <a:pt x="96" y="16"/>
                </a:cubicBezTo>
                <a:cubicBezTo>
                  <a:pt x="90" y="11"/>
                  <a:pt x="84" y="7"/>
                  <a:pt x="78" y="4"/>
                </a:cubicBezTo>
                <a:cubicBezTo>
                  <a:pt x="71" y="1"/>
                  <a:pt x="64" y="0"/>
                  <a:pt x="56" y="0"/>
                </a:cubicBezTo>
                <a:cubicBezTo>
                  <a:pt x="49" y="0"/>
                  <a:pt x="42" y="1"/>
                  <a:pt x="35" y="4"/>
                </a:cubicBezTo>
                <a:cubicBezTo>
                  <a:pt x="28" y="7"/>
                  <a:pt x="22" y="11"/>
                  <a:pt x="17" y="16"/>
                </a:cubicBezTo>
                <a:cubicBezTo>
                  <a:pt x="12" y="22"/>
                  <a:pt x="8" y="28"/>
                  <a:pt x="5" y="34"/>
                </a:cubicBezTo>
                <a:cubicBezTo>
                  <a:pt x="2" y="41"/>
                  <a:pt x="0" y="48"/>
                  <a:pt x="0" y="56"/>
                </a:cubicBezTo>
                <a:cubicBezTo>
                  <a:pt x="0" y="62"/>
                  <a:pt x="1" y="68"/>
                  <a:pt x="3" y="74"/>
                </a:cubicBezTo>
                <a:cubicBezTo>
                  <a:pt x="5" y="79"/>
                  <a:pt x="8" y="84"/>
                  <a:pt x="12" y="88"/>
                </a:cubicBezTo>
                <a:cubicBezTo>
                  <a:pt x="13" y="89"/>
                  <a:pt x="14" y="90"/>
                  <a:pt x="14" y="90"/>
                </a:cubicBezTo>
                <a:cubicBezTo>
                  <a:pt x="15" y="91"/>
                  <a:pt x="16" y="91"/>
                  <a:pt x="17" y="91"/>
                </a:cubicBezTo>
                <a:cubicBezTo>
                  <a:pt x="17" y="91"/>
                  <a:pt x="17" y="91"/>
                  <a:pt x="17" y="91"/>
                </a:cubicBezTo>
                <a:cubicBezTo>
                  <a:pt x="18" y="91"/>
                  <a:pt x="18" y="91"/>
                  <a:pt x="19" y="91"/>
                </a:cubicBezTo>
                <a:moveTo>
                  <a:pt x="38" y="91"/>
                </a:moveTo>
                <a:cubicBezTo>
                  <a:pt x="41" y="89"/>
                  <a:pt x="44" y="86"/>
                  <a:pt x="46" y="83"/>
                </a:cubicBezTo>
                <a:cubicBezTo>
                  <a:pt x="48" y="80"/>
                  <a:pt x="49" y="77"/>
                  <a:pt x="50" y="73"/>
                </a:cubicBezTo>
                <a:cubicBezTo>
                  <a:pt x="52" y="75"/>
                  <a:pt x="54" y="76"/>
                  <a:pt x="54" y="77"/>
                </a:cubicBezTo>
                <a:cubicBezTo>
                  <a:pt x="55" y="78"/>
                  <a:pt x="56" y="79"/>
                  <a:pt x="56" y="80"/>
                </a:cubicBezTo>
                <a:cubicBezTo>
                  <a:pt x="56" y="82"/>
                  <a:pt x="54" y="85"/>
                  <a:pt x="52" y="89"/>
                </a:cubicBezTo>
                <a:cubicBezTo>
                  <a:pt x="49" y="92"/>
                  <a:pt x="47" y="94"/>
                  <a:pt x="44" y="94"/>
                </a:cubicBezTo>
                <a:cubicBezTo>
                  <a:pt x="44" y="94"/>
                  <a:pt x="43" y="94"/>
                  <a:pt x="42" y="93"/>
                </a:cubicBezTo>
                <a:cubicBezTo>
                  <a:pt x="40" y="93"/>
                  <a:pt x="39" y="92"/>
                  <a:pt x="38" y="9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>
            <a:spLocks noChangeAspect="1" noEditPoints="1"/>
          </p:cNvSpPr>
          <p:nvPr/>
        </p:nvSpPr>
        <p:spPr bwMode="auto">
          <a:xfrm>
            <a:off x="2208083" y="1582445"/>
            <a:ext cx="224023" cy="223200"/>
          </a:xfrm>
          <a:custGeom>
            <a:avLst/>
            <a:gdLst>
              <a:gd name="T0" fmla="*/ 0 w 115"/>
              <a:gd name="T1" fmla="*/ 58 h 115"/>
              <a:gd name="T2" fmla="*/ 58 w 115"/>
              <a:gd name="T3" fmla="*/ 115 h 115"/>
              <a:gd name="T4" fmla="*/ 115 w 115"/>
              <a:gd name="T5" fmla="*/ 58 h 115"/>
              <a:gd name="T6" fmla="*/ 58 w 115"/>
              <a:gd name="T7" fmla="*/ 0 h 115"/>
              <a:gd name="T8" fmla="*/ 0 w 115"/>
              <a:gd name="T9" fmla="*/ 58 h 115"/>
              <a:gd name="T10" fmla="*/ 59 w 115"/>
              <a:gd name="T11" fmla="*/ 91 h 115"/>
              <a:gd name="T12" fmla="*/ 51 w 115"/>
              <a:gd name="T13" fmla="*/ 97 h 115"/>
              <a:gd name="T14" fmla="*/ 49 w 115"/>
              <a:gd name="T15" fmla="*/ 96 h 115"/>
              <a:gd name="T16" fmla="*/ 45 w 115"/>
              <a:gd name="T17" fmla="*/ 94 h 115"/>
              <a:gd name="T18" fmla="*/ 53 w 115"/>
              <a:gd name="T19" fmla="*/ 86 h 115"/>
              <a:gd name="T20" fmla="*/ 57 w 115"/>
              <a:gd name="T21" fmla="*/ 76 h 115"/>
              <a:gd name="T22" fmla="*/ 62 w 115"/>
              <a:gd name="T23" fmla="*/ 79 h 115"/>
              <a:gd name="T24" fmla="*/ 63 w 115"/>
              <a:gd name="T25" fmla="*/ 82 h 115"/>
              <a:gd name="T26" fmla="*/ 59 w 115"/>
              <a:gd name="T27" fmla="*/ 91 h 115"/>
              <a:gd name="T28" fmla="*/ 81 w 115"/>
              <a:gd name="T29" fmla="*/ 17 h 115"/>
              <a:gd name="T30" fmla="*/ 88 w 115"/>
              <a:gd name="T31" fmla="*/ 21 h 115"/>
              <a:gd name="T32" fmla="*/ 89 w 115"/>
              <a:gd name="T33" fmla="*/ 25 h 115"/>
              <a:gd name="T34" fmla="*/ 87 w 115"/>
              <a:gd name="T35" fmla="*/ 35 h 115"/>
              <a:gd name="T36" fmla="*/ 82 w 115"/>
              <a:gd name="T37" fmla="*/ 40 h 115"/>
              <a:gd name="T38" fmla="*/ 79 w 115"/>
              <a:gd name="T39" fmla="*/ 40 h 115"/>
              <a:gd name="T40" fmla="*/ 75 w 115"/>
              <a:gd name="T41" fmla="*/ 38 h 115"/>
              <a:gd name="T42" fmla="*/ 80 w 115"/>
              <a:gd name="T43" fmla="*/ 29 h 115"/>
              <a:gd name="T44" fmla="*/ 81 w 115"/>
              <a:gd name="T45" fmla="*/ 17 h 115"/>
              <a:gd name="T46" fmla="*/ 68 w 115"/>
              <a:gd name="T47" fmla="*/ 15 h 115"/>
              <a:gd name="T48" fmla="*/ 74 w 115"/>
              <a:gd name="T49" fmla="*/ 15 h 115"/>
              <a:gd name="T50" fmla="*/ 78 w 115"/>
              <a:gd name="T51" fmla="*/ 16 h 115"/>
              <a:gd name="T52" fmla="*/ 79 w 115"/>
              <a:gd name="T53" fmla="*/ 19 h 115"/>
              <a:gd name="T54" fmla="*/ 77 w 115"/>
              <a:gd name="T55" fmla="*/ 27 h 115"/>
              <a:gd name="T56" fmla="*/ 74 w 115"/>
              <a:gd name="T57" fmla="*/ 34 h 115"/>
              <a:gd name="T58" fmla="*/ 69 w 115"/>
              <a:gd name="T59" fmla="*/ 38 h 115"/>
              <a:gd name="T60" fmla="*/ 67 w 115"/>
              <a:gd name="T61" fmla="*/ 38 h 115"/>
              <a:gd name="T62" fmla="*/ 63 w 115"/>
              <a:gd name="T63" fmla="*/ 41 h 115"/>
              <a:gd name="T64" fmla="*/ 57 w 115"/>
              <a:gd name="T65" fmla="*/ 51 h 115"/>
              <a:gd name="T66" fmla="*/ 51 w 115"/>
              <a:gd name="T67" fmla="*/ 68 h 115"/>
              <a:gd name="T68" fmla="*/ 53 w 115"/>
              <a:gd name="T69" fmla="*/ 72 h 115"/>
              <a:gd name="T70" fmla="*/ 55 w 115"/>
              <a:gd name="T71" fmla="*/ 75 h 115"/>
              <a:gd name="T72" fmla="*/ 53 w 115"/>
              <a:gd name="T73" fmla="*/ 79 h 115"/>
              <a:gd name="T74" fmla="*/ 50 w 115"/>
              <a:gd name="T75" fmla="*/ 85 h 115"/>
              <a:gd name="T76" fmla="*/ 45 w 115"/>
              <a:gd name="T77" fmla="*/ 90 h 115"/>
              <a:gd name="T78" fmla="*/ 42 w 115"/>
              <a:gd name="T79" fmla="*/ 92 h 115"/>
              <a:gd name="T80" fmla="*/ 40 w 115"/>
              <a:gd name="T81" fmla="*/ 91 h 115"/>
              <a:gd name="T82" fmla="*/ 38 w 115"/>
              <a:gd name="T83" fmla="*/ 90 h 115"/>
              <a:gd name="T84" fmla="*/ 35 w 115"/>
              <a:gd name="T85" fmla="*/ 86 h 115"/>
              <a:gd name="T86" fmla="*/ 33 w 115"/>
              <a:gd name="T87" fmla="*/ 83 h 115"/>
              <a:gd name="T88" fmla="*/ 32 w 115"/>
              <a:gd name="T89" fmla="*/ 80 h 115"/>
              <a:gd name="T90" fmla="*/ 37 w 115"/>
              <a:gd name="T91" fmla="*/ 60 h 115"/>
              <a:gd name="T92" fmla="*/ 49 w 115"/>
              <a:gd name="T93" fmla="*/ 35 h 115"/>
              <a:gd name="T94" fmla="*/ 58 w 115"/>
              <a:gd name="T95" fmla="*/ 23 h 115"/>
              <a:gd name="T96" fmla="*/ 63 w 115"/>
              <a:gd name="T97" fmla="*/ 17 h 115"/>
              <a:gd name="T98" fmla="*/ 68 w 115"/>
              <a:gd name="T99" fmla="*/ 15 h 115"/>
              <a:gd name="T100" fmla="*/ 68 w 115"/>
              <a:gd name="T101" fmla="*/ 15 h 115"/>
              <a:gd name="T102" fmla="*/ 68 w 115"/>
              <a:gd name="T103" fmla="*/ 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5" h="115">
                <a:moveTo>
                  <a:pt x="0" y="58"/>
                </a:moveTo>
                <a:cubicBezTo>
                  <a:pt x="0" y="89"/>
                  <a:pt x="26" y="115"/>
                  <a:pt x="58" y="115"/>
                </a:cubicBezTo>
                <a:cubicBezTo>
                  <a:pt x="89" y="115"/>
                  <a:pt x="115" y="89"/>
                  <a:pt x="115" y="58"/>
                </a:cubicBezTo>
                <a:cubicBezTo>
                  <a:pt x="115" y="26"/>
                  <a:pt x="89" y="0"/>
                  <a:pt x="58" y="0"/>
                </a:cubicBezTo>
                <a:cubicBezTo>
                  <a:pt x="26" y="0"/>
                  <a:pt x="0" y="26"/>
                  <a:pt x="0" y="58"/>
                </a:cubicBezTo>
                <a:close/>
                <a:moveTo>
                  <a:pt x="59" y="91"/>
                </a:moveTo>
                <a:cubicBezTo>
                  <a:pt x="56" y="95"/>
                  <a:pt x="54" y="97"/>
                  <a:pt x="51" y="97"/>
                </a:cubicBezTo>
                <a:cubicBezTo>
                  <a:pt x="51" y="97"/>
                  <a:pt x="50" y="96"/>
                  <a:pt x="49" y="96"/>
                </a:cubicBezTo>
                <a:cubicBezTo>
                  <a:pt x="47" y="95"/>
                  <a:pt x="46" y="95"/>
                  <a:pt x="45" y="94"/>
                </a:cubicBezTo>
                <a:cubicBezTo>
                  <a:pt x="48" y="91"/>
                  <a:pt x="51" y="89"/>
                  <a:pt x="53" y="86"/>
                </a:cubicBezTo>
                <a:cubicBezTo>
                  <a:pt x="55" y="83"/>
                  <a:pt x="56" y="79"/>
                  <a:pt x="57" y="76"/>
                </a:cubicBezTo>
                <a:cubicBezTo>
                  <a:pt x="59" y="77"/>
                  <a:pt x="61" y="78"/>
                  <a:pt x="62" y="79"/>
                </a:cubicBezTo>
                <a:cubicBezTo>
                  <a:pt x="63" y="80"/>
                  <a:pt x="63" y="81"/>
                  <a:pt x="63" y="82"/>
                </a:cubicBezTo>
                <a:cubicBezTo>
                  <a:pt x="63" y="85"/>
                  <a:pt x="62" y="88"/>
                  <a:pt x="59" y="91"/>
                </a:cubicBezTo>
                <a:close/>
                <a:moveTo>
                  <a:pt x="81" y="17"/>
                </a:moveTo>
                <a:cubicBezTo>
                  <a:pt x="85" y="19"/>
                  <a:pt x="87" y="20"/>
                  <a:pt x="88" y="21"/>
                </a:cubicBezTo>
                <a:cubicBezTo>
                  <a:pt x="89" y="22"/>
                  <a:pt x="89" y="23"/>
                  <a:pt x="89" y="25"/>
                </a:cubicBezTo>
                <a:cubicBezTo>
                  <a:pt x="89" y="29"/>
                  <a:pt x="89" y="32"/>
                  <a:pt x="87" y="35"/>
                </a:cubicBezTo>
                <a:cubicBezTo>
                  <a:pt x="85" y="39"/>
                  <a:pt x="84" y="40"/>
                  <a:pt x="82" y="40"/>
                </a:cubicBezTo>
                <a:cubicBezTo>
                  <a:pt x="81" y="40"/>
                  <a:pt x="80" y="40"/>
                  <a:pt x="79" y="40"/>
                </a:cubicBezTo>
                <a:cubicBezTo>
                  <a:pt x="78" y="40"/>
                  <a:pt x="77" y="39"/>
                  <a:pt x="75" y="38"/>
                </a:cubicBezTo>
                <a:cubicBezTo>
                  <a:pt x="77" y="36"/>
                  <a:pt x="79" y="33"/>
                  <a:pt x="80" y="29"/>
                </a:cubicBezTo>
                <a:cubicBezTo>
                  <a:pt x="81" y="25"/>
                  <a:pt x="81" y="22"/>
                  <a:pt x="81" y="17"/>
                </a:cubicBezTo>
                <a:close/>
                <a:moveTo>
                  <a:pt x="68" y="15"/>
                </a:moveTo>
                <a:cubicBezTo>
                  <a:pt x="69" y="15"/>
                  <a:pt x="72" y="15"/>
                  <a:pt x="74" y="15"/>
                </a:cubicBezTo>
                <a:cubicBezTo>
                  <a:pt x="76" y="15"/>
                  <a:pt x="77" y="15"/>
                  <a:pt x="78" y="16"/>
                </a:cubicBezTo>
                <a:cubicBezTo>
                  <a:pt x="78" y="16"/>
                  <a:pt x="79" y="18"/>
                  <a:pt x="79" y="19"/>
                </a:cubicBezTo>
                <a:cubicBezTo>
                  <a:pt x="79" y="21"/>
                  <a:pt x="78" y="24"/>
                  <a:pt x="77" y="27"/>
                </a:cubicBezTo>
                <a:cubicBezTo>
                  <a:pt x="76" y="30"/>
                  <a:pt x="75" y="32"/>
                  <a:pt x="74" y="34"/>
                </a:cubicBezTo>
                <a:cubicBezTo>
                  <a:pt x="73" y="36"/>
                  <a:pt x="71" y="37"/>
                  <a:pt x="69" y="38"/>
                </a:cubicBezTo>
                <a:cubicBezTo>
                  <a:pt x="68" y="38"/>
                  <a:pt x="67" y="38"/>
                  <a:pt x="67" y="38"/>
                </a:cubicBezTo>
                <a:cubicBezTo>
                  <a:pt x="66" y="38"/>
                  <a:pt x="64" y="40"/>
                  <a:pt x="63" y="41"/>
                </a:cubicBezTo>
                <a:cubicBezTo>
                  <a:pt x="61" y="43"/>
                  <a:pt x="60" y="46"/>
                  <a:pt x="57" y="51"/>
                </a:cubicBezTo>
                <a:cubicBezTo>
                  <a:pt x="55" y="55"/>
                  <a:pt x="51" y="66"/>
                  <a:pt x="51" y="68"/>
                </a:cubicBezTo>
                <a:cubicBezTo>
                  <a:pt x="51" y="69"/>
                  <a:pt x="52" y="71"/>
                  <a:pt x="53" y="72"/>
                </a:cubicBezTo>
                <a:cubicBezTo>
                  <a:pt x="54" y="73"/>
                  <a:pt x="55" y="74"/>
                  <a:pt x="55" y="75"/>
                </a:cubicBezTo>
                <a:cubicBezTo>
                  <a:pt x="55" y="75"/>
                  <a:pt x="54" y="77"/>
                  <a:pt x="53" y="79"/>
                </a:cubicBezTo>
                <a:cubicBezTo>
                  <a:pt x="52" y="81"/>
                  <a:pt x="51" y="83"/>
                  <a:pt x="50" y="85"/>
                </a:cubicBezTo>
                <a:cubicBezTo>
                  <a:pt x="48" y="87"/>
                  <a:pt x="47" y="88"/>
                  <a:pt x="45" y="90"/>
                </a:cubicBezTo>
                <a:cubicBezTo>
                  <a:pt x="44" y="91"/>
                  <a:pt x="42" y="92"/>
                  <a:pt x="42" y="92"/>
                </a:cubicBezTo>
                <a:cubicBezTo>
                  <a:pt x="41" y="92"/>
                  <a:pt x="41" y="92"/>
                  <a:pt x="40" y="91"/>
                </a:cubicBezTo>
                <a:cubicBezTo>
                  <a:pt x="39" y="91"/>
                  <a:pt x="38" y="90"/>
                  <a:pt x="38" y="90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6"/>
                  <a:pt x="33" y="84"/>
                  <a:pt x="33" y="83"/>
                </a:cubicBezTo>
                <a:cubicBezTo>
                  <a:pt x="33" y="82"/>
                  <a:pt x="32" y="81"/>
                  <a:pt x="32" y="80"/>
                </a:cubicBezTo>
                <a:cubicBezTo>
                  <a:pt x="32" y="75"/>
                  <a:pt x="34" y="69"/>
                  <a:pt x="37" y="60"/>
                </a:cubicBezTo>
                <a:cubicBezTo>
                  <a:pt x="40" y="51"/>
                  <a:pt x="44" y="43"/>
                  <a:pt x="49" y="35"/>
                </a:cubicBezTo>
                <a:cubicBezTo>
                  <a:pt x="52" y="31"/>
                  <a:pt x="55" y="27"/>
                  <a:pt x="58" y="23"/>
                </a:cubicBezTo>
                <a:cubicBezTo>
                  <a:pt x="60" y="20"/>
                  <a:pt x="62" y="18"/>
                  <a:pt x="63" y="17"/>
                </a:cubicBezTo>
                <a:cubicBezTo>
                  <a:pt x="64" y="16"/>
                  <a:pt x="66" y="16"/>
                  <a:pt x="68" y="15"/>
                </a:cubicBezTo>
                <a:close/>
                <a:moveTo>
                  <a:pt x="68" y="15"/>
                </a:moveTo>
                <a:cubicBezTo>
                  <a:pt x="68" y="15"/>
                  <a:pt x="68" y="15"/>
                  <a:pt x="68" y="1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>
            <a:spLocks noChangeAspect="1" noEditPoints="1"/>
          </p:cNvSpPr>
          <p:nvPr/>
        </p:nvSpPr>
        <p:spPr bwMode="auto">
          <a:xfrm>
            <a:off x="2857436" y="1580944"/>
            <a:ext cx="224701" cy="224701"/>
          </a:xfrm>
          <a:custGeom>
            <a:avLst/>
            <a:gdLst>
              <a:gd name="T0" fmla="*/ 49 w 99"/>
              <a:gd name="T1" fmla="*/ 0 h 99"/>
              <a:gd name="T2" fmla="*/ 0 w 99"/>
              <a:gd name="T3" fmla="*/ 49 h 99"/>
              <a:gd name="T4" fmla="*/ 49 w 99"/>
              <a:gd name="T5" fmla="*/ 99 h 99"/>
              <a:gd name="T6" fmla="*/ 99 w 99"/>
              <a:gd name="T7" fmla="*/ 49 h 99"/>
              <a:gd name="T8" fmla="*/ 49 w 99"/>
              <a:gd name="T9" fmla="*/ 0 h 99"/>
              <a:gd name="T10" fmla="*/ 49 w 99"/>
              <a:gd name="T11" fmla="*/ 0 h 99"/>
              <a:gd name="T12" fmla="*/ 26 w 99"/>
              <a:gd name="T13" fmla="*/ 20 h 99"/>
              <a:gd name="T14" fmla="*/ 32 w 99"/>
              <a:gd name="T15" fmla="*/ 16 h 99"/>
              <a:gd name="T16" fmla="*/ 34 w 99"/>
              <a:gd name="T17" fmla="*/ 17 h 99"/>
              <a:gd name="T18" fmla="*/ 44 w 99"/>
              <a:gd name="T19" fmla="*/ 31 h 99"/>
              <a:gd name="T20" fmla="*/ 44 w 99"/>
              <a:gd name="T21" fmla="*/ 33 h 99"/>
              <a:gd name="T22" fmla="*/ 38 w 99"/>
              <a:gd name="T23" fmla="*/ 37 h 99"/>
              <a:gd name="T24" fmla="*/ 39 w 99"/>
              <a:gd name="T25" fmla="*/ 47 h 99"/>
              <a:gd name="T26" fmla="*/ 47 w 99"/>
              <a:gd name="T27" fmla="*/ 58 h 99"/>
              <a:gd name="T28" fmla="*/ 56 w 99"/>
              <a:gd name="T29" fmla="*/ 62 h 99"/>
              <a:gd name="T30" fmla="*/ 62 w 99"/>
              <a:gd name="T31" fmla="*/ 58 h 99"/>
              <a:gd name="T32" fmla="*/ 64 w 99"/>
              <a:gd name="T33" fmla="*/ 59 h 99"/>
              <a:gd name="T34" fmla="*/ 74 w 99"/>
              <a:gd name="T35" fmla="*/ 72 h 99"/>
              <a:gd name="T36" fmla="*/ 74 w 99"/>
              <a:gd name="T37" fmla="*/ 75 h 99"/>
              <a:gd name="T38" fmla="*/ 68 w 99"/>
              <a:gd name="T39" fmla="*/ 79 h 99"/>
              <a:gd name="T40" fmla="*/ 34 w 99"/>
              <a:gd name="T41" fmla="*/ 60 h 99"/>
              <a:gd name="T42" fmla="*/ 26 w 99"/>
              <a:gd name="T43" fmla="*/ 20 h 99"/>
              <a:gd name="T44" fmla="*/ 26 w 99"/>
              <a:gd name="T45" fmla="*/ 20 h 99"/>
              <a:gd name="T46" fmla="*/ 26 w 99"/>
              <a:gd name="T47" fmla="*/ 2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9" h="99">
                <a:moveTo>
                  <a:pt x="49" y="0"/>
                </a:moveTo>
                <a:cubicBezTo>
                  <a:pt x="22" y="0"/>
                  <a:pt x="0" y="22"/>
                  <a:pt x="0" y="49"/>
                </a:cubicBezTo>
                <a:cubicBezTo>
                  <a:pt x="0" y="77"/>
                  <a:pt x="22" y="99"/>
                  <a:pt x="49" y="99"/>
                </a:cubicBezTo>
                <a:cubicBezTo>
                  <a:pt x="77" y="99"/>
                  <a:pt x="99" y="77"/>
                  <a:pt x="99" y="49"/>
                </a:cubicBezTo>
                <a:cubicBezTo>
                  <a:pt x="99" y="22"/>
                  <a:pt x="77" y="0"/>
                  <a:pt x="49" y="0"/>
                </a:cubicBezTo>
                <a:cubicBezTo>
                  <a:pt x="49" y="0"/>
                  <a:pt x="49" y="0"/>
                  <a:pt x="49" y="0"/>
                </a:cubicBezTo>
                <a:close/>
                <a:moveTo>
                  <a:pt x="26" y="20"/>
                </a:moveTo>
                <a:cubicBezTo>
                  <a:pt x="32" y="16"/>
                  <a:pt x="32" y="16"/>
                  <a:pt x="32" y="16"/>
                </a:cubicBezTo>
                <a:cubicBezTo>
                  <a:pt x="34" y="17"/>
                  <a:pt x="34" y="17"/>
                  <a:pt x="34" y="17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3"/>
                  <a:pt x="44" y="33"/>
                  <a:pt x="44" y="33"/>
                </a:cubicBezTo>
                <a:cubicBezTo>
                  <a:pt x="38" y="37"/>
                  <a:pt x="38" y="37"/>
                  <a:pt x="38" y="37"/>
                </a:cubicBezTo>
                <a:cubicBezTo>
                  <a:pt x="36" y="39"/>
                  <a:pt x="37" y="42"/>
                  <a:pt x="39" y="47"/>
                </a:cubicBezTo>
                <a:cubicBezTo>
                  <a:pt x="41" y="50"/>
                  <a:pt x="45" y="56"/>
                  <a:pt x="47" y="58"/>
                </a:cubicBezTo>
                <a:cubicBezTo>
                  <a:pt x="51" y="61"/>
                  <a:pt x="53" y="64"/>
                  <a:pt x="56" y="62"/>
                </a:cubicBezTo>
                <a:cubicBezTo>
                  <a:pt x="62" y="58"/>
                  <a:pt x="62" y="58"/>
                  <a:pt x="62" y="58"/>
                </a:cubicBezTo>
                <a:cubicBezTo>
                  <a:pt x="64" y="59"/>
                  <a:pt x="64" y="59"/>
                  <a:pt x="64" y="59"/>
                </a:cubicBezTo>
                <a:cubicBezTo>
                  <a:pt x="74" y="72"/>
                  <a:pt x="74" y="72"/>
                  <a:pt x="74" y="72"/>
                </a:cubicBezTo>
                <a:cubicBezTo>
                  <a:pt x="74" y="75"/>
                  <a:pt x="74" y="75"/>
                  <a:pt x="74" y="75"/>
                </a:cubicBezTo>
                <a:cubicBezTo>
                  <a:pt x="68" y="79"/>
                  <a:pt x="68" y="79"/>
                  <a:pt x="68" y="79"/>
                </a:cubicBezTo>
                <a:cubicBezTo>
                  <a:pt x="63" y="80"/>
                  <a:pt x="50" y="83"/>
                  <a:pt x="34" y="60"/>
                </a:cubicBezTo>
                <a:cubicBezTo>
                  <a:pt x="16" y="36"/>
                  <a:pt x="23" y="22"/>
                  <a:pt x="26" y="20"/>
                </a:cubicBezTo>
                <a:close/>
                <a:moveTo>
                  <a:pt x="26" y="20"/>
                </a:moveTo>
                <a:cubicBezTo>
                  <a:pt x="26" y="20"/>
                  <a:pt x="26" y="20"/>
                  <a:pt x="26" y="2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>
            <a:spLocks noChangeAspect="1" noEditPoints="1"/>
          </p:cNvSpPr>
          <p:nvPr/>
        </p:nvSpPr>
        <p:spPr bwMode="auto">
          <a:xfrm>
            <a:off x="3507467" y="1582445"/>
            <a:ext cx="221161" cy="223200"/>
          </a:xfrm>
          <a:custGeom>
            <a:avLst/>
            <a:gdLst>
              <a:gd name="T0" fmla="*/ 92 w 92"/>
              <a:gd name="T1" fmla="*/ 23 h 93"/>
              <a:gd name="T2" fmla="*/ 92 w 92"/>
              <a:gd name="T3" fmla="*/ 69 h 93"/>
              <a:gd name="T4" fmla="*/ 69 w 92"/>
              <a:gd name="T5" fmla="*/ 92 h 93"/>
              <a:gd name="T6" fmla="*/ 29 w 92"/>
              <a:gd name="T7" fmla="*/ 92 h 93"/>
              <a:gd name="T8" fmla="*/ 25 w 92"/>
              <a:gd name="T9" fmla="*/ 93 h 93"/>
              <a:gd name="T10" fmla="*/ 15 w 92"/>
              <a:gd name="T11" fmla="*/ 88 h 93"/>
              <a:gd name="T12" fmla="*/ 15 w 92"/>
              <a:gd name="T13" fmla="*/ 71 h 93"/>
              <a:gd name="T14" fmla="*/ 14 w 92"/>
              <a:gd name="T15" fmla="*/ 67 h 93"/>
              <a:gd name="T16" fmla="*/ 15 w 92"/>
              <a:gd name="T17" fmla="*/ 61 h 93"/>
              <a:gd name="T18" fmla="*/ 59 w 92"/>
              <a:gd name="T19" fmla="*/ 16 h 93"/>
              <a:gd name="T20" fmla="*/ 63 w 92"/>
              <a:gd name="T21" fmla="*/ 15 h 93"/>
              <a:gd name="T22" fmla="*/ 78 w 92"/>
              <a:gd name="T23" fmla="*/ 29 h 93"/>
              <a:gd name="T24" fmla="*/ 63 w 92"/>
              <a:gd name="T25" fmla="*/ 44 h 93"/>
              <a:gd name="T26" fmla="*/ 51 w 92"/>
              <a:gd name="T27" fmla="*/ 36 h 93"/>
              <a:gd name="T28" fmla="*/ 34 w 92"/>
              <a:gd name="T29" fmla="*/ 53 h 93"/>
              <a:gd name="T30" fmla="*/ 43 w 92"/>
              <a:gd name="T31" fmla="*/ 67 h 93"/>
              <a:gd name="T32" fmla="*/ 29 w 92"/>
              <a:gd name="T33" fmla="*/ 81 h 93"/>
              <a:gd name="T34" fmla="*/ 19 w 92"/>
              <a:gd name="T35" fmla="*/ 77 h 93"/>
              <a:gd name="T36" fmla="*/ 19 w 92"/>
              <a:gd name="T37" fmla="*/ 85 h 93"/>
              <a:gd name="T38" fmla="*/ 23 w 92"/>
              <a:gd name="T39" fmla="*/ 87 h 93"/>
              <a:gd name="T40" fmla="*/ 23 w 92"/>
              <a:gd name="T41" fmla="*/ 87 h 93"/>
              <a:gd name="T42" fmla="*/ 69 w 92"/>
              <a:gd name="T43" fmla="*/ 87 h 93"/>
              <a:gd name="T44" fmla="*/ 86 w 92"/>
              <a:gd name="T45" fmla="*/ 69 h 93"/>
              <a:gd name="T46" fmla="*/ 86 w 92"/>
              <a:gd name="T47" fmla="*/ 23 h 93"/>
              <a:gd name="T48" fmla="*/ 69 w 92"/>
              <a:gd name="T49" fmla="*/ 6 h 93"/>
              <a:gd name="T50" fmla="*/ 23 w 92"/>
              <a:gd name="T51" fmla="*/ 6 h 93"/>
              <a:gd name="T52" fmla="*/ 6 w 92"/>
              <a:gd name="T53" fmla="*/ 23 h 93"/>
              <a:gd name="T54" fmla="*/ 6 w 92"/>
              <a:gd name="T55" fmla="*/ 69 h 93"/>
              <a:gd name="T56" fmla="*/ 0 w 92"/>
              <a:gd name="T57" fmla="*/ 69 h 93"/>
              <a:gd name="T58" fmla="*/ 0 w 92"/>
              <a:gd name="T59" fmla="*/ 23 h 93"/>
              <a:gd name="T60" fmla="*/ 23 w 92"/>
              <a:gd name="T61" fmla="*/ 0 h 93"/>
              <a:gd name="T62" fmla="*/ 69 w 92"/>
              <a:gd name="T63" fmla="*/ 0 h 93"/>
              <a:gd name="T64" fmla="*/ 92 w 92"/>
              <a:gd name="T65" fmla="*/ 23 h 93"/>
              <a:gd name="T66" fmla="*/ 92 w 92"/>
              <a:gd name="T67" fmla="*/ 23 h 93"/>
              <a:gd name="T68" fmla="*/ 92 w 92"/>
              <a:gd name="T69" fmla="*/ 2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93">
                <a:moveTo>
                  <a:pt x="92" y="23"/>
                </a:moveTo>
                <a:cubicBezTo>
                  <a:pt x="92" y="69"/>
                  <a:pt x="92" y="69"/>
                  <a:pt x="92" y="69"/>
                </a:cubicBezTo>
                <a:cubicBezTo>
                  <a:pt x="92" y="82"/>
                  <a:pt x="82" y="92"/>
                  <a:pt x="69" y="92"/>
                </a:cubicBezTo>
                <a:cubicBezTo>
                  <a:pt x="29" y="92"/>
                  <a:pt x="29" y="92"/>
                  <a:pt x="29" y="92"/>
                </a:cubicBezTo>
                <a:cubicBezTo>
                  <a:pt x="28" y="93"/>
                  <a:pt x="26" y="93"/>
                  <a:pt x="25" y="93"/>
                </a:cubicBezTo>
                <a:cubicBezTo>
                  <a:pt x="20" y="93"/>
                  <a:pt x="17" y="91"/>
                  <a:pt x="15" y="88"/>
                </a:cubicBezTo>
                <a:cubicBezTo>
                  <a:pt x="11" y="83"/>
                  <a:pt x="13" y="76"/>
                  <a:pt x="15" y="71"/>
                </a:cubicBezTo>
                <a:cubicBezTo>
                  <a:pt x="15" y="69"/>
                  <a:pt x="14" y="68"/>
                  <a:pt x="14" y="67"/>
                </a:cubicBezTo>
                <a:cubicBezTo>
                  <a:pt x="14" y="65"/>
                  <a:pt x="15" y="63"/>
                  <a:pt x="15" y="61"/>
                </a:cubicBezTo>
                <a:cubicBezTo>
                  <a:pt x="18" y="49"/>
                  <a:pt x="28" y="22"/>
                  <a:pt x="59" y="16"/>
                </a:cubicBezTo>
                <a:cubicBezTo>
                  <a:pt x="60" y="15"/>
                  <a:pt x="62" y="15"/>
                  <a:pt x="63" y="15"/>
                </a:cubicBezTo>
                <a:cubicBezTo>
                  <a:pt x="71" y="15"/>
                  <a:pt x="78" y="21"/>
                  <a:pt x="78" y="29"/>
                </a:cubicBezTo>
                <a:cubicBezTo>
                  <a:pt x="78" y="37"/>
                  <a:pt x="71" y="44"/>
                  <a:pt x="63" y="44"/>
                </a:cubicBezTo>
                <a:cubicBezTo>
                  <a:pt x="58" y="44"/>
                  <a:pt x="53" y="40"/>
                  <a:pt x="51" y="36"/>
                </a:cubicBezTo>
                <a:cubicBezTo>
                  <a:pt x="45" y="39"/>
                  <a:pt x="38" y="45"/>
                  <a:pt x="34" y="53"/>
                </a:cubicBezTo>
                <a:cubicBezTo>
                  <a:pt x="39" y="56"/>
                  <a:pt x="43" y="61"/>
                  <a:pt x="43" y="67"/>
                </a:cubicBezTo>
                <a:cubicBezTo>
                  <a:pt x="43" y="75"/>
                  <a:pt x="37" y="81"/>
                  <a:pt x="29" y="81"/>
                </a:cubicBezTo>
                <a:cubicBezTo>
                  <a:pt x="25" y="81"/>
                  <a:pt x="22" y="80"/>
                  <a:pt x="19" y="77"/>
                </a:cubicBezTo>
                <a:cubicBezTo>
                  <a:pt x="18" y="80"/>
                  <a:pt x="18" y="83"/>
                  <a:pt x="19" y="85"/>
                </a:cubicBezTo>
                <a:cubicBezTo>
                  <a:pt x="20" y="86"/>
                  <a:pt x="21" y="86"/>
                  <a:pt x="23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69" y="87"/>
                  <a:pt x="69" y="87"/>
                  <a:pt x="69" y="87"/>
                </a:cubicBezTo>
                <a:cubicBezTo>
                  <a:pt x="78" y="87"/>
                  <a:pt x="86" y="79"/>
                  <a:pt x="86" y="69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14"/>
                  <a:pt x="78" y="6"/>
                  <a:pt x="69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13" y="6"/>
                  <a:pt x="6" y="14"/>
                  <a:pt x="6" y="23"/>
                </a:cubicBezTo>
                <a:cubicBezTo>
                  <a:pt x="6" y="69"/>
                  <a:pt x="6" y="69"/>
                  <a:pt x="6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10" y="0"/>
                  <a:pt x="2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2" y="0"/>
                  <a:pt x="92" y="11"/>
                  <a:pt x="92" y="23"/>
                </a:cubicBezTo>
                <a:close/>
                <a:moveTo>
                  <a:pt x="92" y="23"/>
                </a:moveTo>
                <a:cubicBezTo>
                  <a:pt x="92" y="23"/>
                  <a:pt x="92" y="23"/>
                  <a:pt x="92" y="2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3"/>
          <p:cNvSpPr>
            <a:spLocks noChangeAspect="1" noEditPoints="1"/>
          </p:cNvSpPr>
          <p:nvPr/>
        </p:nvSpPr>
        <p:spPr bwMode="auto">
          <a:xfrm>
            <a:off x="4153958" y="1582445"/>
            <a:ext cx="224046" cy="223200"/>
          </a:xfrm>
          <a:custGeom>
            <a:avLst/>
            <a:gdLst>
              <a:gd name="T0" fmla="*/ 0 w 112"/>
              <a:gd name="T1" fmla="*/ 56 h 112"/>
              <a:gd name="T2" fmla="*/ 112 w 112"/>
              <a:gd name="T3" fmla="*/ 56 h 112"/>
              <a:gd name="T4" fmla="*/ 56 w 112"/>
              <a:gd name="T5" fmla="*/ 108 h 112"/>
              <a:gd name="T6" fmla="*/ 56 w 112"/>
              <a:gd name="T7" fmla="*/ 4 h 112"/>
              <a:gd name="T8" fmla="*/ 56 w 112"/>
              <a:gd name="T9" fmla="*/ 108 h 112"/>
              <a:gd name="T10" fmla="*/ 38 w 112"/>
              <a:gd name="T11" fmla="*/ 93 h 112"/>
              <a:gd name="T12" fmla="*/ 35 w 112"/>
              <a:gd name="T13" fmla="*/ 21 h 112"/>
              <a:gd name="T14" fmla="*/ 75 w 112"/>
              <a:gd name="T15" fmla="*/ 19 h 112"/>
              <a:gd name="T16" fmla="*/ 78 w 112"/>
              <a:gd name="T17" fmla="*/ 90 h 112"/>
              <a:gd name="T18" fmla="*/ 75 w 112"/>
              <a:gd name="T19" fmla="*/ 23 h 112"/>
              <a:gd name="T20" fmla="*/ 39 w 112"/>
              <a:gd name="T21" fmla="*/ 21 h 112"/>
              <a:gd name="T22" fmla="*/ 38 w 112"/>
              <a:gd name="T23" fmla="*/ 89 h 112"/>
              <a:gd name="T24" fmla="*/ 74 w 112"/>
              <a:gd name="T25" fmla="*/ 90 h 112"/>
              <a:gd name="T26" fmla="*/ 75 w 112"/>
              <a:gd name="T27" fmla="*/ 23 h 112"/>
              <a:gd name="T28" fmla="*/ 42 w 112"/>
              <a:gd name="T29" fmla="*/ 78 h 112"/>
              <a:gd name="T30" fmla="*/ 40 w 112"/>
              <a:gd name="T31" fmla="*/ 29 h 112"/>
              <a:gd name="T32" fmla="*/ 70 w 112"/>
              <a:gd name="T33" fmla="*/ 26 h 112"/>
              <a:gd name="T34" fmla="*/ 73 w 112"/>
              <a:gd name="T35" fmla="*/ 75 h 112"/>
              <a:gd name="T36" fmla="*/ 70 w 112"/>
              <a:gd name="T37" fmla="*/ 30 h 112"/>
              <a:gd name="T38" fmla="*/ 44 w 112"/>
              <a:gd name="T39" fmla="*/ 29 h 112"/>
              <a:gd name="T40" fmla="*/ 42 w 112"/>
              <a:gd name="T41" fmla="*/ 74 h 112"/>
              <a:gd name="T42" fmla="*/ 69 w 112"/>
              <a:gd name="T43" fmla="*/ 75 h 112"/>
              <a:gd name="T44" fmla="*/ 70 w 112"/>
              <a:gd name="T45" fmla="*/ 30 h 112"/>
              <a:gd name="T46" fmla="*/ 56 w 112"/>
              <a:gd name="T47" fmla="*/ 25 h 112"/>
              <a:gd name="T48" fmla="*/ 56 w 112"/>
              <a:gd name="T49" fmla="*/ 23 h 112"/>
              <a:gd name="T50" fmla="*/ 59 w 112"/>
              <a:gd name="T51" fmla="*/ 24 h 112"/>
              <a:gd name="T52" fmla="*/ 57 w 112"/>
              <a:gd name="T53" fmla="*/ 80 h 112"/>
              <a:gd name="T54" fmla="*/ 57 w 112"/>
              <a:gd name="T55" fmla="*/ 88 h 112"/>
              <a:gd name="T56" fmla="*/ 57 w 112"/>
              <a:gd name="T57" fmla="*/ 80 h 112"/>
              <a:gd name="T58" fmla="*/ 58 w 112"/>
              <a:gd name="T59" fmla="*/ 84 h 112"/>
              <a:gd name="T60" fmla="*/ 56 w 112"/>
              <a:gd name="T61" fmla="*/ 84 h 112"/>
              <a:gd name="T62" fmla="*/ 57 w 112"/>
              <a:gd name="T63" fmla="*/ 85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2" h="112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7"/>
                  <a:pt x="25" y="112"/>
                  <a:pt x="56" y="112"/>
                </a:cubicBezTo>
                <a:cubicBezTo>
                  <a:pt x="87" y="112"/>
                  <a:pt x="112" y="87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56" y="108"/>
                </a:moveTo>
                <a:cubicBezTo>
                  <a:pt x="28" y="108"/>
                  <a:pt x="4" y="84"/>
                  <a:pt x="4" y="56"/>
                </a:cubicBezTo>
                <a:cubicBezTo>
                  <a:pt x="4" y="27"/>
                  <a:pt x="28" y="4"/>
                  <a:pt x="56" y="4"/>
                </a:cubicBezTo>
                <a:cubicBezTo>
                  <a:pt x="85" y="4"/>
                  <a:pt x="108" y="27"/>
                  <a:pt x="108" y="56"/>
                </a:cubicBezTo>
                <a:cubicBezTo>
                  <a:pt x="108" y="84"/>
                  <a:pt x="85" y="108"/>
                  <a:pt x="56" y="108"/>
                </a:cubicBezTo>
                <a:close/>
                <a:moveTo>
                  <a:pt x="75" y="93"/>
                </a:moveTo>
                <a:cubicBezTo>
                  <a:pt x="38" y="93"/>
                  <a:pt x="38" y="93"/>
                  <a:pt x="38" y="93"/>
                </a:cubicBezTo>
                <a:cubicBezTo>
                  <a:pt x="36" y="93"/>
                  <a:pt x="35" y="91"/>
                  <a:pt x="35" y="9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0"/>
                  <a:pt x="36" y="19"/>
                  <a:pt x="38" y="19"/>
                </a:cubicBezTo>
                <a:cubicBezTo>
                  <a:pt x="75" y="19"/>
                  <a:pt x="75" y="19"/>
                  <a:pt x="75" y="19"/>
                </a:cubicBezTo>
                <a:cubicBezTo>
                  <a:pt x="76" y="19"/>
                  <a:pt x="78" y="20"/>
                  <a:pt x="78" y="21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1"/>
                  <a:pt x="76" y="93"/>
                  <a:pt x="75" y="93"/>
                </a:cubicBezTo>
                <a:close/>
                <a:moveTo>
                  <a:pt x="75" y="23"/>
                </a:moveTo>
                <a:cubicBezTo>
                  <a:pt x="75" y="22"/>
                  <a:pt x="75" y="21"/>
                  <a:pt x="74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8" y="21"/>
                  <a:pt x="38" y="22"/>
                  <a:pt x="38" y="23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90"/>
                  <a:pt x="38" y="90"/>
                  <a:pt x="39" y="90"/>
                </a:cubicBezTo>
                <a:cubicBezTo>
                  <a:pt x="74" y="90"/>
                  <a:pt x="74" y="90"/>
                  <a:pt x="74" y="90"/>
                </a:cubicBezTo>
                <a:cubicBezTo>
                  <a:pt x="75" y="90"/>
                  <a:pt x="75" y="90"/>
                  <a:pt x="75" y="89"/>
                </a:cubicBezTo>
                <a:cubicBezTo>
                  <a:pt x="75" y="23"/>
                  <a:pt x="75" y="23"/>
                  <a:pt x="75" y="23"/>
                </a:cubicBezTo>
                <a:close/>
                <a:moveTo>
                  <a:pt x="70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1" y="78"/>
                  <a:pt x="40" y="77"/>
                  <a:pt x="40" y="75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7"/>
                  <a:pt x="41" y="26"/>
                  <a:pt x="42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2" y="26"/>
                  <a:pt x="73" y="27"/>
                  <a:pt x="73" y="29"/>
                </a:cubicBezTo>
                <a:cubicBezTo>
                  <a:pt x="73" y="75"/>
                  <a:pt x="73" y="75"/>
                  <a:pt x="73" y="75"/>
                </a:cubicBezTo>
                <a:cubicBezTo>
                  <a:pt x="73" y="77"/>
                  <a:pt x="72" y="78"/>
                  <a:pt x="70" y="78"/>
                </a:cubicBezTo>
                <a:close/>
                <a:moveTo>
                  <a:pt x="70" y="30"/>
                </a:moveTo>
                <a:cubicBezTo>
                  <a:pt x="70" y="29"/>
                  <a:pt x="70" y="29"/>
                  <a:pt x="69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3" y="29"/>
                  <a:pt x="42" y="29"/>
                  <a:pt x="42" y="30"/>
                </a:cubicBezTo>
                <a:cubicBezTo>
                  <a:pt x="42" y="74"/>
                  <a:pt x="42" y="74"/>
                  <a:pt x="42" y="74"/>
                </a:cubicBezTo>
                <a:cubicBezTo>
                  <a:pt x="42" y="75"/>
                  <a:pt x="43" y="75"/>
                  <a:pt x="44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0" y="75"/>
                  <a:pt x="70" y="75"/>
                  <a:pt x="70" y="74"/>
                </a:cubicBezTo>
                <a:cubicBezTo>
                  <a:pt x="70" y="30"/>
                  <a:pt x="70" y="30"/>
                  <a:pt x="70" y="30"/>
                </a:cubicBezTo>
                <a:close/>
                <a:moveTo>
                  <a:pt x="58" y="25"/>
                </a:moveTo>
                <a:cubicBezTo>
                  <a:pt x="56" y="25"/>
                  <a:pt x="56" y="25"/>
                  <a:pt x="56" y="25"/>
                </a:cubicBezTo>
                <a:cubicBezTo>
                  <a:pt x="55" y="25"/>
                  <a:pt x="55" y="24"/>
                  <a:pt x="55" y="24"/>
                </a:cubicBezTo>
                <a:cubicBezTo>
                  <a:pt x="55" y="23"/>
                  <a:pt x="55" y="23"/>
                  <a:pt x="56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9" y="23"/>
                  <a:pt x="59" y="23"/>
                  <a:pt x="59" y="24"/>
                </a:cubicBezTo>
                <a:cubicBezTo>
                  <a:pt x="59" y="24"/>
                  <a:pt x="59" y="25"/>
                  <a:pt x="58" y="25"/>
                </a:cubicBezTo>
                <a:close/>
                <a:moveTo>
                  <a:pt x="57" y="80"/>
                </a:moveTo>
                <a:cubicBezTo>
                  <a:pt x="59" y="80"/>
                  <a:pt x="61" y="82"/>
                  <a:pt x="61" y="84"/>
                </a:cubicBezTo>
                <a:cubicBezTo>
                  <a:pt x="61" y="86"/>
                  <a:pt x="59" y="88"/>
                  <a:pt x="57" y="88"/>
                </a:cubicBezTo>
                <a:cubicBezTo>
                  <a:pt x="55" y="88"/>
                  <a:pt x="53" y="86"/>
                  <a:pt x="53" y="84"/>
                </a:cubicBezTo>
                <a:cubicBezTo>
                  <a:pt x="53" y="82"/>
                  <a:pt x="55" y="80"/>
                  <a:pt x="57" y="80"/>
                </a:cubicBezTo>
                <a:close/>
                <a:moveTo>
                  <a:pt x="57" y="85"/>
                </a:moveTo>
                <a:cubicBezTo>
                  <a:pt x="58" y="85"/>
                  <a:pt x="58" y="85"/>
                  <a:pt x="58" y="84"/>
                </a:cubicBezTo>
                <a:cubicBezTo>
                  <a:pt x="58" y="83"/>
                  <a:pt x="58" y="83"/>
                  <a:pt x="57" y="83"/>
                </a:cubicBezTo>
                <a:cubicBezTo>
                  <a:pt x="56" y="83"/>
                  <a:pt x="56" y="83"/>
                  <a:pt x="56" y="84"/>
                </a:cubicBezTo>
                <a:cubicBezTo>
                  <a:pt x="56" y="85"/>
                  <a:pt x="56" y="85"/>
                  <a:pt x="57" y="85"/>
                </a:cubicBezTo>
                <a:close/>
                <a:moveTo>
                  <a:pt x="57" y="85"/>
                </a:moveTo>
                <a:cubicBezTo>
                  <a:pt x="57" y="85"/>
                  <a:pt x="57" y="85"/>
                  <a:pt x="57" y="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4"/>
          <p:cNvSpPr>
            <a:spLocks noChangeAspect="1" noEditPoints="1"/>
          </p:cNvSpPr>
          <p:nvPr/>
        </p:nvSpPr>
        <p:spPr bwMode="auto">
          <a:xfrm>
            <a:off x="4803334" y="1582445"/>
            <a:ext cx="297196" cy="223200"/>
          </a:xfrm>
          <a:custGeom>
            <a:avLst/>
            <a:gdLst>
              <a:gd name="T0" fmla="*/ 43 w 104"/>
              <a:gd name="T1" fmla="*/ 49 h 78"/>
              <a:gd name="T2" fmla="*/ 35 w 104"/>
              <a:gd name="T3" fmla="*/ 51 h 78"/>
              <a:gd name="T4" fmla="*/ 43 w 104"/>
              <a:gd name="T5" fmla="*/ 53 h 78"/>
              <a:gd name="T6" fmla="*/ 42 w 104"/>
              <a:gd name="T7" fmla="*/ 39 h 78"/>
              <a:gd name="T8" fmla="*/ 40 w 104"/>
              <a:gd name="T9" fmla="*/ 41 h 78"/>
              <a:gd name="T10" fmla="*/ 47 w 104"/>
              <a:gd name="T11" fmla="*/ 45 h 78"/>
              <a:gd name="T12" fmla="*/ 42 w 104"/>
              <a:gd name="T13" fmla="*/ 39 h 78"/>
              <a:gd name="T14" fmla="*/ 40 w 104"/>
              <a:gd name="T15" fmla="*/ 61 h 78"/>
              <a:gd name="T16" fmla="*/ 42 w 104"/>
              <a:gd name="T17" fmla="*/ 64 h 78"/>
              <a:gd name="T18" fmla="*/ 47 w 104"/>
              <a:gd name="T19" fmla="*/ 57 h 78"/>
              <a:gd name="T20" fmla="*/ 52 w 104"/>
              <a:gd name="T21" fmla="*/ 59 h 78"/>
              <a:gd name="T22" fmla="*/ 50 w 104"/>
              <a:gd name="T23" fmla="*/ 67 h 78"/>
              <a:gd name="T24" fmla="*/ 54 w 104"/>
              <a:gd name="T25" fmla="*/ 67 h 78"/>
              <a:gd name="T26" fmla="*/ 52 w 104"/>
              <a:gd name="T27" fmla="*/ 59 h 78"/>
              <a:gd name="T28" fmla="*/ 54 w 104"/>
              <a:gd name="T29" fmla="*/ 41 h 78"/>
              <a:gd name="T30" fmla="*/ 52 w 104"/>
              <a:gd name="T31" fmla="*/ 33 h 78"/>
              <a:gd name="T32" fmla="*/ 50 w 104"/>
              <a:gd name="T33" fmla="*/ 41 h 78"/>
              <a:gd name="T34" fmla="*/ 60 w 104"/>
              <a:gd name="T35" fmla="*/ 45 h 78"/>
              <a:gd name="T36" fmla="*/ 64 w 104"/>
              <a:gd name="T37" fmla="*/ 39 h 78"/>
              <a:gd name="T38" fmla="*/ 57 w 104"/>
              <a:gd name="T39" fmla="*/ 43 h 78"/>
              <a:gd name="T40" fmla="*/ 60 w 104"/>
              <a:gd name="T41" fmla="*/ 45 h 78"/>
              <a:gd name="T42" fmla="*/ 56 w 104"/>
              <a:gd name="T43" fmla="*/ 51 h 78"/>
              <a:gd name="T44" fmla="*/ 48 w 104"/>
              <a:gd name="T45" fmla="*/ 51 h 78"/>
              <a:gd name="T46" fmla="*/ 56 w 104"/>
              <a:gd name="T47" fmla="*/ 51 h 78"/>
              <a:gd name="T48" fmla="*/ 71 w 104"/>
              <a:gd name="T49" fmla="*/ 18 h 78"/>
              <a:gd name="T50" fmla="*/ 63 w 104"/>
              <a:gd name="T51" fmla="*/ 24 h 78"/>
              <a:gd name="T52" fmla="*/ 41 w 104"/>
              <a:gd name="T53" fmla="*/ 18 h 78"/>
              <a:gd name="T54" fmla="*/ 7 w 104"/>
              <a:gd name="T55" fmla="*/ 47 h 78"/>
              <a:gd name="T56" fmla="*/ 6 w 104"/>
              <a:gd name="T57" fmla="*/ 78 h 78"/>
              <a:gd name="T58" fmla="*/ 98 w 104"/>
              <a:gd name="T59" fmla="*/ 47 h 78"/>
              <a:gd name="T60" fmla="*/ 52 w 104"/>
              <a:gd name="T61" fmla="*/ 71 h 78"/>
              <a:gd name="T62" fmla="*/ 52 w 104"/>
              <a:gd name="T63" fmla="*/ 31 h 78"/>
              <a:gd name="T64" fmla="*/ 52 w 104"/>
              <a:gd name="T65" fmla="*/ 71 h 78"/>
              <a:gd name="T66" fmla="*/ 61 w 104"/>
              <a:gd name="T67" fmla="*/ 53 h 78"/>
              <a:gd name="T68" fmla="*/ 69 w 104"/>
              <a:gd name="T69" fmla="*/ 51 h 78"/>
              <a:gd name="T70" fmla="*/ 61 w 104"/>
              <a:gd name="T71" fmla="*/ 49 h 78"/>
              <a:gd name="T72" fmla="*/ 60 w 104"/>
              <a:gd name="T73" fmla="*/ 57 h 78"/>
              <a:gd name="T74" fmla="*/ 57 w 104"/>
              <a:gd name="T75" fmla="*/ 59 h 78"/>
              <a:gd name="T76" fmla="*/ 64 w 104"/>
              <a:gd name="T77" fmla="*/ 64 h 78"/>
              <a:gd name="T78" fmla="*/ 60 w 104"/>
              <a:gd name="T79" fmla="*/ 57 h 78"/>
              <a:gd name="T80" fmla="*/ 53 w 104"/>
              <a:gd name="T81" fmla="*/ 0 h 78"/>
              <a:gd name="T82" fmla="*/ 29 w 104"/>
              <a:gd name="T83" fmla="*/ 18 h 78"/>
              <a:gd name="T84" fmla="*/ 64 w 104"/>
              <a:gd name="T85" fmla="*/ 14 h 78"/>
              <a:gd name="T86" fmla="*/ 104 w 104"/>
              <a:gd name="T87" fmla="*/ 18 h 78"/>
              <a:gd name="T88" fmla="*/ 4 w 104"/>
              <a:gd name="T89" fmla="*/ 30 h 78"/>
              <a:gd name="T90" fmla="*/ 26 w 104"/>
              <a:gd name="T91" fmla="*/ 30 h 78"/>
              <a:gd name="T92" fmla="*/ 29 w 104"/>
              <a:gd name="T93" fmla="*/ 21 h 78"/>
              <a:gd name="T94" fmla="*/ 0 w 104"/>
              <a:gd name="T95" fmla="*/ 27 h 78"/>
              <a:gd name="T96" fmla="*/ 0 w 104"/>
              <a:gd name="T97" fmla="*/ 27 h 78"/>
              <a:gd name="T98" fmla="*/ 101 w 104"/>
              <a:gd name="T99" fmla="*/ 30 h 78"/>
              <a:gd name="T100" fmla="*/ 78 w 104"/>
              <a:gd name="T101" fmla="*/ 30 h 78"/>
              <a:gd name="T102" fmla="*/ 75 w 104"/>
              <a:gd name="T103" fmla="*/ 21 h 78"/>
              <a:gd name="T104" fmla="*/ 104 w 104"/>
              <a:gd name="T105" fmla="*/ 27 h 78"/>
              <a:gd name="T106" fmla="*/ 104 w 104"/>
              <a:gd name="T107" fmla="*/ 27 h 78"/>
              <a:gd name="T108" fmla="*/ 104 w 104"/>
              <a:gd name="T109" fmla="*/ 2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78">
                <a:moveTo>
                  <a:pt x="44" y="51"/>
                </a:moveTo>
                <a:cubicBezTo>
                  <a:pt x="44" y="50"/>
                  <a:pt x="44" y="49"/>
                  <a:pt x="43" y="49"/>
                </a:cubicBezTo>
                <a:cubicBezTo>
                  <a:pt x="37" y="49"/>
                  <a:pt x="37" y="49"/>
                  <a:pt x="37" y="49"/>
                </a:cubicBezTo>
                <a:cubicBezTo>
                  <a:pt x="36" y="49"/>
                  <a:pt x="35" y="50"/>
                  <a:pt x="35" y="51"/>
                </a:cubicBezTo>
                <a:cubicBezTo>
                  <a:pt x="35" y="52"/>
                  <a:pt x="36" y="53"/>
                  <a:pt x="37" y="53"/>
                </a:cubicBezTo>
                <a:cubicBezTo>
                  <a:pt x="43" y="53"/>
                  <a:pt x="43" y="53"/>
                  <a:pt x="43" y="53"/>
                </a:cubicBezTo>
                <a:cubicBezTo>
                  <a:pt x="44" y="53"/>
                  <a:pt x="44" y="52"/>
                  <a:pt x="44" y="51"/>
                </a:cubicBezTo>
                <a:close/>
                <a:moveTo>
                  <a:pt x="42" y="39"/>
                </a:moveTo>
                <a:cubicBezTo>
                  <a:pt x="42" y="38"/>
                  <a:pt x="41" y="38"/>
                  <a:pt x="40" y="39"/>
                </a:cubicBezTo>
                <a:cubicBezTo>
                  <a:pt x="40" y="39"/>
                  <a:pt x="40" y="40"/>
                  <a:pt x="40" y="41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6"/>
                  <a:pt x="46" y="46"/>
                  <a:pt x="47" y="45"/>
                </a:cubicBezTo>
                <a:cubicBezTo>
                  <a:pt x="47" y="45"/>
                  <a:pt x="47" y="44"/>
                  <a:pt x="47" y="43"/>
                </a:cubicBezTo>
                <a:cubicBezTo>
                  <a:pt x="42" y="39"/>
                  <a:pt x="42" y="39"/>
                  <a:pt x="42" y="39"/>
                </a:cubicBezTo>
                <a:close/>
                <a:moveTo>
                  <a:pt x="44" y="57"/>
                </a:moveTo>
                <a:cubicBezTo>
                  <a:pt x="40" y="61"/>
                  <a:pt x="40" y="61"/>
                  <a:pt x="40" y="61"/>
                </a:cubicBezTo>
                <a:cubicBezTo>
                  <a:pt x="40" y="62"/>
                  <a:pt x="40" y="63"/>
                  <a:pt x="40" y="64"/>
                </a:cubicBezTo>
                <a:cubicBezTo>
                  <a:pt x="41" y="64"/>
                  <a:pt x="42" y="64"/>
                  <a:pt x="42" y="64"/>
                </a:cubicBezTo>
                <a:cubicBezTo>
                  <a:pt x="47" y="59"/>
                  <a:pt x="47" y="59"/>
                  <a:pt x="47" y="59"/>
                </a:cubicBezTo>
                <a:cubicBezTo>
                  <a:pt x="47" y="59"/>
                  <a:pt x="47" y="58"/>
                  <a:pt x="47" y="57"/>
                </a:cubicBezTo>
                <a:cubicBezTo>
                  <a:pt x="46" y="56"/>
                  <a:pt x="45" y="56"/>
                  <a:pt x="44" y="57"/>
                </a:cubicBezTo>
                <a:close/>
                <a:moveTo>
                  <a:pt x="52" y="59"/>
                </a:moveTo>
                <a:cubicBezTo>
                  <a:pt x="51" y="59"/>
                  <a:pt x="50" y="60"/>
                  <a:pt x="50" y="61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51" y="69"/>
                  <a:pt x="52" y="69"/>
                </a:cubicBezTo>
                <a:cubicBezTo>
                  <a:pt x="53" y="69"/>
                  <a:pt x="54" y="68"/>
                  <a:pt x="54" y="67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0"/>
                  <a:pt x="53" y="59"/>
                  <a:pt x="52" y="59"/>
                </a:cubicBezTo>
                <a:close/>
                <a:moveTo>
                  <a:pt x="52" y="43"/>
                </a:moveTo>
                <a:cubicBezTo>
                  <a:pt x="53" y="43"/>
                  <a:pt x="54" y="42"/>
                  <a:pt x="54" y="41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34"/>
                  <a:pt x="53" y="33"/>
                  <a:pt x="52" y="33"/>
                </a:cubicBezTo>
                <a:cubicBezTo>
                  <a:pt x="51" y="33"/>
                  <a:pt x="50" y="34"/>
                  <a:pt x="50" y="35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2"/>
                  <a:pt x="51" y="43"/>
                  <a:pt x="52" y="43"/>
                </a:cubicBezTo>
                <a:close/>
                <a:moveTo>
                  <a:pt x="60" y="45"/>
                </a:moveTo>
                <a:cubicBezTo>
                  <a:pt x="64" y="41"/>
                  <a:pt x="64" y="41"/>
                  <a:pt x="64" y="41"/>
                </a:cubicBezTo>
                <a:cubicBezTo>
                  <a:pt x="64" y="40"/>
                  <a:pt x="64" y="39"/>
                  <a:pt x="64" y="39"/>
                </a:cubicBezTo>
                <a:cubicBezTo>
                  <a:pt x="63" y="38"/>
                  <a:pt x="62" y="38"/>
                  <a:pt x="62" y="39"/>
                </a:cubicBezTo>
                <a:cubicBezTo>
                  <a:pt x="57" y="43"/>
                  <a:pt x="57" y="43"/>
                  <a:pt x="57" y="43"/>
                </a:cubicBezTo>
                <a:cubicBezTo>
                  <a:pt x="57" y="44"/>
                  <a:pt x="57" y="45"/>
                  <a:pt x="57" y="45"/>
                </a:cubicBezTo>
                <a:cubicBezTo>
                  <a:pt x="58" y="46"/>
                  <a:pt x="59" y="46"/>
                  <a:pt x="60" y="45"/>
                </a:cubicBezTo>
                <a:cubicBezTo>
                  <a:pt x="60" y="45"/>
                  <a:pt x="60" y="45"/>
                  <a:pt x="60" y="45"/>
                </a:cubicBezTo>
                <a:close/>
                <a:moveTo>
                  <a:pt x="56" y="51"/>
                </a:moveTo>
                <a:cubicBezTo>
                  <a:pt x="56" y="53"/>
                  <a:pt x="54" y="55"/>
                  <a:pt x="52" y="55"/>
                </a:cubicBezTo>
                <a:cubicBezTo>
                  <a:pt x="50" y="55"/>
                  <a:pt x="48" y="53"/>
                  <a:pt x="48" y="51"/>
                </a:cubicBezTo>
                <a:cubicBezTo>
                  <a:pt x="48" y="49"/>
                  <a:pt x="50" y="47"/>
                  <a:pt x="52" y="47"/>
                </a:cubicBezTo>
                <a:cubicBezTo>
                  <a:pt x="54" y="47"/>
                  <a:pt x="56" y="49"/>
                  <a:pt x="56" y="51"/>
                </a:cubicBezTo>
                <a:close/>
                <a:moveTo>
                  <a:pt x="98" y="47"/>
                </a:moveTo>
                <a:cubicBezTo>
                  <a:pt x="82" y="43"/>
                  <a:pt x="68" y="35"/>
                  <a:pt x="71" y="18"/>
                </a:cubicBezTo>
                <a:cubicBezTo>
                  <a:pt x="63" y="18"/>
                  <a:pt x="63" y="18"/>
                  <a:pt x="63" y="18"/>
                </a:cubicBezTo>
                <a:cubicBezTo>
                  <a:pt x="63" y="24"/>
                  <a:pt x="63" y="24"/>
                  <a:pt x="63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18"/>
                  <a:pt x="41" y="18"/>
                  <a:pt x="41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40" y="42"/>
                  <a:pt x="7" y="47"/>
                </a:cubicBezTo>
                <a:cubicBezTo>
                  <a:pt x="7" y="47"/>
                  <a:pt x="6" y="47"/>
                  <a:pt x="6" y="47"/>
                </a:cubicBezTo>
                <a:cubicBezTo>
                  <a:pt x="6" y="78"/>
                  <a:pt x="6" y="78"/>
                  <a:pt x="6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98" y="47"/>
                  <a:pt x="98" y="47"/>
                  <a:pt x="98" y="47"/>
                </a:cubicBezTo>
                <a:cubicBezTo>
                  <a:pt x="98" y="47"/>
                  <a:pt x="98" y="47"/>
                  <a:pt x="98" y="47"/>
                </a:cubicBezTo>
                <a:close/>
                <a:moveTo>
                  <a:pt x="52" y="71"/>
                </a:moveTo>
                <a:cubicBezTo>
                  <a:pt x="42" y="71"/>
                  <a:pt x="33" y="62"/>
                  <a:pt x="33" y="51"/>
                </a:cubicBezTo>
                <a:cubicBezTo>
                  <a:pt x="33" y="40"/>
                  <a:pt x="42" y="31"/>
                  <a:pt x="52" y="31"/>
                </a:cubicBezTo>
                <a:cubicBezTo>
                  <a:pt x="62" y="31"/>
                  <a:pt x="71" y="40"/>
                  <a:pt x="71" y="51"/>
                </a:cubicBezTo>
                <a:cubicBezTo>
                  <a:pt x="71" y="62"/>
                  <a:pt x="62" y="71"/>
                  <a:pt x="52" y="71"/>
                </a:cubicBezTo>
                <a:close/>
                <a:moveTo>
                  <a:pt x="60" y="51"/>
                </a:moveTo>
                <a:cubicBezTo>
                  <a:pt x="60" y="52"/>
                  <a:pt x="60" y="53"/>
                  <a:pt x="61" y="53"/>
                </a:cubicBezTo>
                <a:cubicBezTo>
                  <a:pt x="67" y="53"/>
                  <a:pt x="67" y="53"/>
                  <a:pt x="67" y="53"/>
                </a:cubicBezTo>
                <a:cubicBezTo>
                  <a:pt x="68" y="53"/>
                  <a:pt x="69" y="52"/>
                  <a:pt x="69" y="51"/>
                </a:cubicBezTo>
                <a:cubicBezTo>
                  <a:pt x="69" y="50"/>
                  <a:pt x="68" y="49"/>
                  <a:pt x="67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60" y="49"/>
                  <a:pt x="60" y="50"/>
                  <a:pt x="60" y="51"/>
                </a:cubicBezTo>
                <a:close/>
                <a:moveTo>
                  <a:pt x="60" y="57"/>
                </a:moveTo>
                <a:cubicBezTo>
                  <a:pt x="59" y="56"/>
                  <a:pt x="58" y="56"/>
                  <a:pt x="57" y="57"/>
                </a:cubicBezTo>
                <a:cubicBezTo>
                  <a:pt x="57" y="58"/>
                  <a:pt x="57" y="59"/>
                  <a:pt x="57" y="59"/>
                </a:cubicBezTo>
                <a:cubicBezTo>
                  <a:pt x="62" y="64"/>
                  <a:pt x="62" y="64"/>
                  <a:pt x="62" y="64"/>
                </a:cubicBezTo>
                <a:cubicBezTo>
                  <a:pt x="62" y="64"/>
                  <a:pt x="63" y="64"/>
                  <a:pt x="64" y="64"/>
                </a:cubicBezTo>
                <a:cubicBezTo>
                  <a:pt x="64" y="63"/>
                  <a:pt x="64" y="62"/>
                  <a:pt x="64" y="61"/>
                </a:cubicBezTo>
                <a:cubicBezTo>
                  <a:pt x="60" y="57"/>
                  <a:pt x="60" y="57"/>
                  <a:pt x="60" y="57"/>
                </a:cubicBezTo>
                <a:close/>
                <a:moveTo>
                  <a:pt x="104" y="18"/>
                </a:moveTo>
                <a:cubicBezTo>
                  <a:pt x="103" y="14"/>
                  <a:pt x="95" y="1"/>
                  <a:pt x="53" y="0"/>
                </a:cubicBezTo>
                <a:cubicBezTo>
                  <a:pt x="9" y="0"/>
                  <a:pt x="0" y="14"/>
                  <a:pt x="0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5"/>
                  <a:pt x="34" y="15"/>
                  <a:pt x="43" y="14"/>
                </a:cubicBezTo>
                <a:cubicBezTo>
                  <a:pt x="49" y="14"/>
                  <a:pt x="56" y="14"/>
                  <a:pt x="64" y="14"/>
                </a:cubicBezTo>
                <a:cubicBezTo>
                  <a:pt x="69" y="15"/>
                  <a:pt x="75" y="15"/>
                  <a:pt x="75" y="18"/>
                </a:cubicBezTo>
                <a:cubicBezTo>
                  <a:pt x="104" y="18"/>
                  <a:pt x="104" y="18"/>
                  <a:pt x="104" y="18"/>
                </a:cubicBezTo>
                <a:close/>
                <a:moveTo>
                  <a:pt x="0" y="27"/>
                </a:moveTo>
                <a:cubicBezTo>
                  <a:pt x="0" y="29"/>
                  <a:pt x="1" y="30"/>
                  <a:pt x="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26" y="30"/>
                  <a:pt x="26" y="30"/>
                </a:cubicBezTo>
                <a:cubicBezTo>
                  <a:pt x="28" y="30"/>
                  <a:pt x="29" y="28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7"/>
                  <a:pt x="0" y="27"/>
                </a:cubicBezTo>
                <a:close/>
                <a:moveTo>
                  <a:pt x="104" y="27"/>
                </a:moveTo>
                <a:cubicBezTo>
                  <a:pt x="104" y="29"/>
                  <a:pt x="103" y="30"/>
                  <a:pt x="101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1" y="30"/>
                  <a:pt x="78" y="30"/>
                  <a:pt x="78" y="30"/>
                </a:cubicBezTo>
                <a:cubicBezTo>
                  <a:pt x="76" y="30"/>
                  <a:pt x="75" y="28"/>
                  <a:pt x="75" y="27"/>
                </a:cubicBezTo>
                <a:cubicBezTo>
                  <a:pt x="75" y="21"/>
                  <a:pt x="75" y="21"/>
                  <a:pt x="75" y="21"/>
                </a:cubicBezTo>
                <a:cubicBezTo>
                  <a:pt x="104" y="21"/>
                  <a:pt x="104" y="21"/>
                  <a:pt x="104" y="21"/>
                </a:cubicBezTo>
                <a:cubicBezTo>
                  <a:pt x="104" y="21"/>
                  <a:pt x="104" y="27"/>
                  <a:pt x="104" y="27"/>
                </a:cubicBezTo>
                <a:cubicBezTo>
                  <a:pt x="104" y="27"/>
                  <a:pt x="104" y="27"/>
                  <a:pt x="104" y="27"/>
                </a:cubicBezTo>
                <a:cubicBezTo>
                  <a:pt x="104" y="27"/>
                  <a:pt x="104" y="27"/>
                  <a:pt x="104" y="27"/>
                </a:cubicBezTo>
                <a:close/>
                <a:moveTo>
                  <a:pt x="104" y="27"/>
                </a:moveTo>
                <a:cubicBezTo>
                  <a:pt x="104" y="27"/>
                  <a:pt x="104" y="27"/>
                  <a:pt x="104" y="2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5"/>
          <p:cNvSpPr>
            <a:spLocks noChangeAspect="1" noEditPoints="1"/>
          </p:cNvSpPr>
          <p:nvPr/>
        </p:nvSpPr>
        <p:spPr bwMode="auto">
          <a:xfrm>
            <a:off x="5525860" y="1582445"/>
            <a:ext cx="275956" cy="223200"/>
          </a:xfrm>
          <a:custGeom>
            <a:avLst/>
            <a:gdLst>
              <a:gd name="T0" fmla="*/ 58 w 115"/>
              <a:gd name="T1" fmla="*/ 0 h 93"/>
              <a:gd name="T2" fmla="*/ 0 w 115"/>
              <a:gd name="T3" fmla="*/ 21 h 93"/>
              <a:gd name="T4" fmla="*/ 3 w 115"/>
              <a:gd name="T5" fmla="*/ 44 h 93"/>
              <a:gd name="T6" fmla="*/ 29 w 115"/>
              <a:gd name="T7" fmla="*/ 35 h 93"/>
              <a:gd name="T8" fmla="*/ 87 w 115"/>
              <a:gd name="T9" fmla="*/ 26 h 93"/>
              <a:gd name="T10" fmla="*/ 89 w 115"/>
              <a:gd name="T11" fmla="*/ 36 h 93"/>
              <a:gd name="T12" fmla="*/ 115 w 115"/>
              <a:gd name="T13" fmla="*/ 42 h 93"/>
              <a:gd name="T14" fmla="*/ 114 w 115"/>
              <a:gd name="T15" fmla="*/ 17 h 93"/>
              <a:gd name="T16" fmla="*/ 108 w 115"/>
              <a:gd name="T17" fmla="*/ 71 h 93"/>
              <a:gd name="T18" fmla="*/ 80 w 115"/>
              <a:gd name="T19" fmla="*/ 42 h 93"/>
              <a:gd name="T20" fmla="*/ 44 w 115"/>
              <a:gd name="T21" fmla="*/ 23 h 93"/>
              <a:gd name="T22" fmla="*/ 11 w 115"/>
              <a:gd name="T23" fmla="*/ 63 h 93"/>
              <a:gd name="T24" fmla="*/ 6 w 115"/>
              <a:gd name="T25" fmla="*/ 88 h 93"/>
              <a:gd name="T26" fmla="*/ 105 w 115"/>
              <a:gd name="T27" fmla="*/ 93 h 93"/>
              <a:gd name="T28" fmla="*/ 45 w 115"/>
              <a:gd name="T29" fmla="*/ 80 h 93"/>
              <a:gd name="T30" fmla="*/ 34 w 115"/>
              <a:gd name="T31" fmla="*/ 75 h 93"/>
              <a:gd name="T32" fmla="*/ 45 w 115"/>
              <a:gd name="T33" fmla="*/ 80 h 93"/>
              <a:gd name="T34" fmla="*/ 34 w 115"/>
              <a:gd name="T35" fmla="*/ 69 h 93"/>
              <a:gd name="T36" fmla="*/ 45 w 115"/>
              <a:gd name="T37" fmla="*/ 63 h 93"/>
              <a:gd name="T38" fmla="*/ 45 w 115"/>
              <a:gd name="T39" fmla="*/ 58 h 93"/>
              <a:gd name="T40" fmla="*/ 34 w 115"/>
              <a:gd name="T41" fmla="*/ 52 h 93"/>
              <a:gd name="T42" fmla="*/ 45 w 115"/>
              <a:gd name="T43" fmla="*/ 58 h 93"/>
              <a:gd name="T44" fmla="*/ 50 w 115"/>
              <a:gd name="T45" fmla="*/ 80 h 93"/>
              <a:gd name="T46" fmla="*/ 61 w 115"/>
              <a:gd name="T47" fmla="*/ 75 h 93"/>
              <a:gd name="T48" fmla="*/ 61 w 115"/>
              <a:gd name="T49" fmla="*/ 69 h 93"/>
              <a:gd name="T50" fmla="*/ 50 w 115"/>
              <a:gd name="T51" fmla="*/ 63 h 93"/>
              <a:gd name="T52" fmla="*/ 61 w 115"/>
              <a:gd name="T53" fmla="*/ 69 h 93"/>
              <a:gd name="T54" fmla="*/ 50 w 115"/>
              <a:gd name="T55" fmla="*/ 58 h 93"/>
              <a:gd name="T56" fmla="*/ 61 w 115"/>
              <a:gd name="T57" fmla="*/ 52 h 93"/>
              <a:gd name="T58" fmla="*/ 78 w 115"/>
              <a:gd name="T59" fmla="*/ 80 h 93"/>
              <a:gd name="T60" fmla="*/ 66 w 115"/>
              <a:gd name="T61" fmla="*/ 75 h 93"/>
              <a:gd name="T62" fmla="*/ 78 w 115"/>
              <a:gd name="T63" fmla="*/ 80 h 93"/>
              <a:gd name="T64" fmla="*/ 66 w 115"/>
              <a:gd name="T65" fmla="*/ 69 h 93"/>
              <a:gd name="T66" fmla="*/ 78 w 115"/>
              <a:gd name="T67" fmla="*/ 63 h 93"/>
              <a:gd name="T68" fmla="*/ 78 w 115"/>
              <a:gd name="T69" fmla="*/ 58 h 93"/>
              <a:gd name="T70" fmla="*/ 66 w 115"/>
              <a:gd name="T71" fmla="*/ 52 h 93"/>
              <a:gd name="T72" fmla="*/ 78 w 115"/>
              <a:gd name="T73" fmla="*/ 58 h 93"/>
              <a:gd name="T74" fmla="*/ 78 w 115"/>
              <a:gd name="T75" fmla="*/ 5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" h="93">
                <a:moveTo>
                  <a:pt x="114" y="17"/>
                </a:moveTo>
                <a:cubicBezTo>
                  <a:pt x="114" y="17"/>
                  <a:pt x="101" y="0"/>
                  <a:pt x="58" y="0"/>
                </a:cubicBezTo>
                <a:cubicBezTo>
                  <a:pt x="15" y="0"/>
                  <a:pt x="2" y="17"/>
                  <a:pt x="2" y="17"/>
                </a:cubicBezTo>
                <a:cubicBezTo>
                  <a:pt x="1" y="18"/>
                  <a:pt x="0" y="20"/>
                  <a:pt x="0" y="21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4"/>
                  <a:pt x="1" y="44"/>
                  <a:pt x="3" y="44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9" y="36"/>
                  <a:pt x="29" y="35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9"/>
                  <a:pt x="87" y="10"/>
                  <a:pt x="87" y="26"/>
                </a:cubicBezTo>
                <a:cubicBezTo>
                  <a:pt x="87" y="33"/>
                  <a:pt x="87" y="33"/>
                  <a:pt x="87" y="33"/>
                </a:cubicBezTo>
                <a:cubicBezTo>
                  <a:pt x="87" y="34"/>
                  <a:pt x="88" y="36"/>
                  <a:pt x="89" y="36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4" y="44"/>
                  <a:pt x="115" y="44"/>
                  <a:pt x="115" y="42"/>
                </a:cubicBezTo>
                <a:cubicBezTo>
                  <a:pt x="115" y="21"/>
                  <a:pt x="115" y="21"/>
                  <a:pt x="115" y="21"/>
                </a:cubicBezTo>
                <a:cubicBezTo>
                  <a:pt x="115" y="20"/>
                  <a:pt x="115" y="18"/>
                  <a:pt x="114" y="17"/>
                </a:cubicBezTo>
                <a:close/>
                <a:moveTo>
                  <a:pt x="109" y="88"/>
                </a:moveTo>
                <a:cubicBezTo>
                  <a:pt x="108" y="71"/>
                  <a:pt x="108" y="71"/>
                  <a:pt x="108" y="71"/>
                </a:cubicBezTo>
                <a:cubicBezTo>
                  <a:pt x="108" y="68"/>
                  <a:pt x="106" y="65"/>
                  <a:pt x="104" y="63"/>
                </a:cubicBezTo>
                <a:cubicBezTo>
                  <a:pt x="80" y="42"/>
                  <a:pt x="80" y="42"/>
                  <a:pt x="80" y="42"/>
                </a:cubicBezTo>
                <a:cubicBezTo>
                  <a:pt x="80" y="42"/>
                  <a:pt x="79" y="23"/>
                  <a:pt x="71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35" y="23"/>
                  <a:pt x="36" y="41"/>
                  <a:pt x="36" y="41"/>
                </a:cubicBezTo>
                <a:cubicBezTo>
                  <a:pt x="34" y="42"/>
                  <a:pt x="11" y="63"/>
                  <a:pt x="11" y="63"/>
                </a:cubicBezTo>
                <a:cubicBezTo>
                  <a:pt x="9" y="65"/>
                  <a:pt x="8" y="68"/>
                  <a:pt x="7" y="71"/>
                </a:cubicBezTo>
                <a:cubicBezTo>
                  <a:pt x="6" y="88"/>
                  <a:pt x="6" y="88"/>
                  <a:pt x="6" y="88"/>
                </a:cubicBezTo>
                <a:cubicBezTo>
                  <a:pt x="6" y="91"/>
                  <a:pt x="8" y="93"/>
                  <a:pt x="11" y="93"/>
                </a:cubicBezTo>
                <a:cubicBezTo>
                  <a:pt x="105" y="93"/>
                  <a:pt x="105" y="93"/>
                  <a:pt x="105" y="93"/>
                </a:cubicBezTo>
                <a:cubicBezTo>
                  <a:pt x="107" y="93"/>
                  <a:pt x="109" y="91"/>
                  <a:pt x="109" y="88"/>
                </a:cubicBezTo>
                <a:close/>
                <a:moveTo>
                  <a:pt x="45" y="80"/>
                </a:moveTo>
                <a:cubicBezTo>
                  <a:pt x="34" y="80"/>
                  <a:pt x="34" y="80"/>
                  <a:pt x="34" y="80"/>
                </a:cubicBezTo>
                <a:cubicBezTo>
                  <a:pt x="34" y="75"/>
                  <a:pt x="34" y="75"/>
                  <a:pt x="34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80"/>
                  <a:pt x="45" y="80"/>
                  <a:pt x="45" y="80"/>
                </a:cubicBezTo>
                <a:close/>
                <a:moveTo>
                  <a:pt x="45" y="69"/>
                </a:moveTo>
                <a:cubicBezTo>
                  <a:pt x="34" y="69"/>
                  <a:pt x="34" y="69"/>
                  <a:pt x="34" y="69"/>
                </a:cubicBezTo>
                <a:cubicBezTo>
                  <a:pt x="34" y="63"/>
                  <a:pt x="34" y="63"/>
                  <a:pt x="34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69"/>
                  <a:pt x="45" y="69"/>
                  <a:pt x="45" y="69"/>
                </a:cubicBezTo>
                <a:close/>
                <a:moveTo>
                  <a:pt x="45" y="58"/>
                </a:move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8"/>
                  <a:pt x="45" y="58"/>
                  <a:pt x="45" y="58"/>
                </a:cubicBezTo>
                <a:close/>
                <a:moveTo>
                  <a:pt x="61" y="80"/>
                </a:moveTo>
                <a:cubicBezTo>
                  <a:pt x="50" y="80"/>
                  <a:pt x="50" y="80"/>
                  <a:pt x="50" y="80"/>
                </a:cubicBezTo>
                <a:cubicBezTo>
                  <a:pt x="50" y="75"/>
                  <a:pt x="50" y="75"/>
                  <a:pt x="50" y="75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80"/>
                  <a:pt x="61" y="80"/>
                  <a:pt x="61" y="80"/>
                </a:cubicBezTo>
                <a:close/>
                <a:moveTo>
                  <a:pt x="61" y="69"/>
                </a:moveTo>
                <a:cubicBezTo>
                  <a:pt x="50" y="69"/>
                  <a:pt x="50" y="69"/>
                  <a:pt x="50" y="69"/>
                </a:cubicBezTo>
                <a:cubicBezTo>
                  <a:pt x="50" y="63"/>
                  <a:pt x="50" y="63"/>
                  <a:pt x="50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61" y="69"/>
                  <a:pt x="61" y="69"/>
                  <a:pt x="61" y="69"/>
                </a:cubicBezTo>
                <a:close/>
                <a:moveTo>
                  <a:pt x="61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0" y="52"/>
                  <a:pt x="50" y="52"/>
                  <a:pt x="50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1" y="58"/>
                  <a:pt x="61" y="58"/>
                  <a:pt x="61" y="58"/>
                </a:cubicBezTo>
                <a:close/>
                <a:moveTo>
                  <a:pt x="78" y="80"/>
                </a:moveTo>
                <a:cubicBezTo>
                  <a:pt x="66" y="80"/>
                  <a:pt x="66" y="80"/>
                  <a:pt x="66" y="80"/>
                </a:cubicBezTo>
                <a:cubicBezTo>
                  <a:pt x="66" y="75"/>
                  <a:pt x="66" y="75"/>
                  <a:pt x="66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80"/>
                  <a:pt x="78" y="80"/>
                  <a:pt x="78" y="80"/>
                </a:cubicBezTo>
                <a:close/>
                <a:moveTo>
                  <a:pt x="78" y="69"/>
                </a:moveTo>
                <a:cubicBezTo>
                  <a:pt x="66" y="69"/>
                  <a:pt x="66" y="69"/>
                  <a:pt x="66" y="69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69"/>
                  <a:pt x="78" y="69"/>
                  <a:pt x="78" y="69"/>
                </a:cubicBezTo>
                <a:close/>
                <a:moveTo>
                  <a:pt x="78" y="58"/>
                </a:moveTo>
                <a:cubicBezTo>
                  <a:pt x="66" y="58"/>
                  <a:pt x="66" y="58"/>
                  <a:pt x="66" y="58"/>
                </a:cubicBezTo>
                <a:cubicBezTo>
                  <a:pt x="66" y="52"/>
                  <a:pt x="66" y="52"/>
                  <a:pt x="6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58"/>
                  <a:pt x="78" y="58"/>
                  <a:pt x="78" y="58"/>
                </a:cubicBezTo>
                <a:close/>
                <a:moveTo>
                  <a:pt x="78" y="58"/>
                </a:moveTo>
                <a:cubicBezTo>
                  <a:pt x="78" y="58"/>
                  <a:pt x="78" y="58"/>
                  <a:pt x="78" y="5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6"/>
          <p:cNvSpPr>
            <a:spLocks noChangeAspect="1" noEditPoints="1"/>
          </p:cNvSpPr>
          <p:nvPr/>
        </p:nvSpPr>
        <p:spPr bwMode="auto">
          <a:xfrm>
            <a:off x="6227146" y="1582445"/>
            <a:ext cx="222204" cy="223200"/>
          </a:xfrm>
          <a:custGeom>
            <a:avLst/>
            <a:gdLst>
              <a:gd name="T0" fmla="*/ 87 w 94"/>
              <a:gd name="T1" fmla="*/ 82 h 95"/>
              <a:gd name="T2" fmla="*/ 64 w 94"/>
              <a:gd name="T3" fmla="*/ 59 h 95"/>
              <a:gd name="T4" fmla="*/ 75 w 94"/>
              <a:gd name="T5" fmla="*/ 53 h 95"/>
              <a:gd name="T6" fmla="*/ 94 w 94"/>
              <a:gd name="T7" fmla="*/ 73 h 95"/>
              <a:gd name="T8" fmla="*/ 87 w 94"/>
              <a:gd name="T9" fmla="*/ 82 h 95"/>
              <a:gd name="T10" fmla="*/ 35 w 94"/>
              <a:gd name="T11" fmla="*/ 30 h 95"/>
              <a:gd name="T12" fmla="*/ 11 w 94"/>
              <a:gd name="T13" fmla="*/ 6 h 95"/>
              <a:gd name="T14" fmla="*/ 20 w 94"/>
              <a:gd name="T15" fmla="*/ 0 h 95"/>
              <a:gd name="T16" fmla="*/ 40 w 94"/>
              <a:gd name="T17" fmla="*/ 19 h 95"/>
              <a:gd name="T18" fmla="*/ 35 w 94"/>
              <a:gd name="T19" fmla="*/ 30 h 95"/>
              <a:gd name="T20" fmla="*/ 33 w 94"/>
              <a:gd name="T21" fmla="*/ 32 h 95"/>
              <a:gd name="T22" fmla="*/ 46 w 94"/>
              <a:gd name="T23" fmla="*/ 50 h 95"/>
              <a:gd name="T24" fmla="*/ 62 w 94"/>
              <a:gd name="T25" fmla="*/ 61 h 95"/>
              <a:gd name="T26" fmla="*/ 85 w 94"/>
              <a:gd name="T27" fmla="*/ 84 h 95"/>
              <a:gd name="T28" fmla="*/ 34 w 94"/>
              <a:gd name="T29" fmla="*/ 63 h 95"/>
              <a:gd name="T30" fmla="*/ 9 w 94"/>
              <a:gd name="T31" fmla="*/ 8 h 95"/>
              <a:gd name="T32" fmla="*/ 33 w 94"/>
              <a:gd name="T33" fmla="*/ 32 h 95"/>
              <a:gd name="T34" fmla="*/ 33 w 94"/>
              <a:gd name="T35" fmla="*/ 32 h 95"/>
              <a:gd name="T36" fmla="*/ 33 w 94"/>
              <a:gd name="T37" fmla="*/ 3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4" h="95">
                <a:moveTo>
                  <a:pt x="87" y="82"/>
                </a:moveTo>
                <a:cubicBezTo>
                  <a:pt x="64" y="59"/>
                  <a:pt x="64" y="59"/>
                  <a:pt x="64" y="59"/>
                </a:cubicBezTo>
                <a:cubicBezTo>
                  <a:pt x="67" y="56"/>
                  <a:pt x="72" y="52"/>
                  <a:pt x="75" y="53"/>
                </a:cubicBezTo>
                <a:cubicBezTo>
                  <a:pt x="75" y="54"/>
                  <a:pt x="94" y="73"/>
                  <a:pt x="94" y="73"/>
                </a:cubicBezTo>
                <a:cubicBezTo>
                  <a:pt x="87" y="82"/>
                  <a:pt x="87" y="82"/>
                  <a:pt x="87" y="82"/>
                </a:cubicBezTo>
                <a:close/>
                <a:moveTo>
                  <a:pt x="35" y="30"/>
                </a:moveTo>
                <a:cubicBezTo>
                  <a:pt x="11" y="6"/>
                  <a:pt x="11" y="6"/>
                  <a:pt x="11" y="6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39" y="17"/>
                  <a:pt x="40" y="19"/>
                </a:cubicBezTo>
                <a:cubicBezTo>
                  <a:pt x="42" y="22"/>
                  <a:pt x="38" y="27"/>
                  <a:pt x="35" y="30"/>
                </a:cubicBezTo>
                <a:close/>
                <a:moveTo>
                  <a:pt x="33" y="32"/>
                </a:moveTo>
                <a:cubicBezTo>
                  <a:pt x="33" y="32"/>
                  <a:pt x="33" y="36"/>
                  <a:pt x="46" y="50"/>
                </a:cubicBezTo>
                <a:cubicBezTo>
                  <a:pt x="57" y="60"/>
                  <a:pt x="61" y="61"/>
                  <a:pt x="62" y="61"/>
                </a:cubicBezTo>
                <a:cubicBezTo>
                  <a:pt x="85" y="84"/>
                  <a:pt x="85" y="84"/>
                  <a:pt x="85" y="84"/>
                </a:cubicBezTo>
                <a:cubicBezTo>
                  <a:pt x="82" y="86"/>
                  <a:pt x="68" y="95"/>
                  <a:pt x="34" y="63"/>
                </a:cubicBezTo>
                <a:cubicBezTo>
                  <a:pt x="0" y="32"/>
                  <a:pt x="7" y="12"/>
                  <a:pt x="9" y="8"/>
                </a:cubicBezTo>
                <a:cubicBezTo>
                  <a:pt x="33" y="32"/>
                  <a:pt x="33" y="32"/>
                  <a:pt x="33" y="32"/>
                </a:cubicBezTo>
                <a:close/>
                <a:moveTo>
                  <a:pt x="33" y="32"/>
                </a:moveTo>
                <a:cubicBezTo>
                  <a:pt x="33" y="32"/>
                  <a:pt x="33" y="32"/>
                  <a:pt x="33" y="3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7"/>
          <p:cNvSpPr>
            <a:spLocks noChangeAspect="1" noEditPoints="1"/>
          </p:cNvSpPr>
          <p:nvPr/>
        </p:nvSpPr>
        <p:spPr bwMode="auto">
          <a:xfrm>
            <a:off x="6874680" y="1582445"/>
            <a:ext cx="224885" cy="223200"/>
          </a:xfrm>
          <a:custGeom>
            <a:avLst/>
            <a:gdLst>
              <a:gd name="T0" fmla="*/ 72 w 113"/>
              <a:gd name="T1" fmla="*/ 28 h 112"/>
              <a:gd name="T2" fmla="*/ 80 w 113"/>
              <a:gd name="T3" fmla="*/ 20 h 112"/>
              <a:gd name="T4" fmla="*/ 79 w 113"/>
              <a:gd name="T5" fmla="*/ 34 h 112"/>
              <a:gd name="T6" fmla="*/ 72 w 113"/>
              <a:gd name="T7" fmla="*/ 39 h 112"/>
              <a:gd name="T8" fmla="*/ 67 w 113"/>
              <a:gd name="T9" fmla="*/ 37 h 112"/>
              <a:gd name="T10" fmla="*/ 8 w 113"/>
              <a:gd name="T11" fmla="*/ 74 h 112"/>
              <a:gd name="T12" fmla="*/ 9 w 113"/>
              <a:gd name="T13" fmla="*/ 36 h 112"/>
              <a:gd name="T14" fmla="*/ 37 w 113"/>
              <a:gd name="T15" fmla="*/ 9 h 112"/>
              <a:gd name="T16" fmla="*/ 76 w 113"/>
              <a:gd name="T17" fmla="*/ 9 h 112"/>
              <a:gd name="T18" fmla="*/ 104 w 113"/>
              <a:gd name="T19" fmla="*/ 36 h 112"/>
              <a:gd name="T20" fmla="*/ 104 w 113"/>
              <a:gd name="T21" fmla="*/ 76 h 112"/>
              <a:gd name="T22" fmla="*/ 76 w 113"/>
              <a:gd name="T23" fmla="*/ 103 h 112"/>
              <a:gd name="T24" fmla="*/ 36 w 113"/>
              <a:gd name="T25" fmla="*/ 103 h 112"/>
              <a:gd name="T26" fmla="*/ 30 w 113"/>
              <a:gd name="T27" fmla="*/ 90 h 112"/>
              <a:gd name="T28" fmla="*/ 33 w 113"/>
              <a:gd name="T29" fmla="*/ 89 h 112"/>
              <a:gd name="T30" fmla="*/ 38 w 113"/>
              <a:gd name="T31" fmla="*/ 88 h 112"/>
              <a:gd name="T32" fmla="*/ 46 w 113"/>
              <a:gd name="T33" fmla="*/ 77 h 112"/>
              <a:gd name="T34" fmla="*/ 46 w 113"/>
              <a:gd name="T35" fmla="*/ 70 h 112"/>
              <a:gd name="T36" fmla="*/ 46 w 113"/>
              <a:gd name="T37" fmla="*/ 60 h 112"/>
              <a:gd name="T38" fmla="*/ 55 w 113"/>
              <a:gd name="T39" fmla="*/ 40 h 112"/>
              <a:gd name="T40" fmla="*/ 61 w 113"/>
              <a:gd name="T41" fmla="*/ 36 h 112"/>
              <a:gd name="T42" fmla="*/ 70 w 113"/>
              <a:gd name="T43" fmla="*/ 26 h 112"/>
              <a:gd name="T44" fmla="*/ 70 w 113"/>
              <a:gd name="T45" fmla="*/ 15 h 112"/>
              <a:gd name="T46" fmla="*/ 60 w 113"/>
              <a:gd name="T47" fmla="*/ 15 h 112"/>
              <a:gd name="T48" fmla="*/ 50 w 113"/>
              <a:gd name="T49" fmla="*/ 22 h 112"/>
              <a:gd name="T50" fmla="*/ 30 w 113"/>
              <a:gd name="T51" fmla="*/ 58 h 112"/>
              <a:gd name="T52" fmla="*/ 26 w 113"/>
              <a:gd name="T53" fmla="*/ 80 h 112"/>
              <a:gd name="T54" fmla="*/ 25 w 113"/>
              <a:gd name="T55" fmla="*/ 89 h 112"/>
              <a:gd name="T56" fmla="*/ 33 w 113"/>
              <a:gd name="T57" fmla="*/ 107 h 112"/>
              <a:gd name="T58" fmla="*/ 78 w 113"/>
              <a:gd name="T59" fmla="*/ 108 h 112"/>
              <a:gd name="T60" fmla="*/ 108 w 113"/>
              <a:gd name="T61" fmla="*/ 78 h 112"/>
              <a:gd name="T62" fmla="*/ 108 w 113"/>
              <a:gd name="T63" fmla="*/ 35 h 112"/>
              <a:gd name="T64" fmla="*/ 78 w 113"/>
              <a:gd name="T65" fmla="*/ 4 h 112"/>
              <a:gd name="T66" fmla="*/ 35 w 113"/>
              <a:gd name="T67" fmla="*/ 4 h 112"/>
              <a:gd name="T68" fmla="*/ 4 w 113"/>
              <a:gd name="T69" fmla="*/ 35 h 112"/>
              <a:gd name="T70" fmla="*/ 3 w 113"/>
              <a:gd name="T71" fmla="*/ 74 h 112"/>
              <a:gd name="T72" fmla="*/ 14 w 113"/>
              <a:gd name="T73" fmla="*/ 91 h 112"/>
              <a:gd name="T74" fmla="*/ 17 w 113"/>
              <a:gd name="T75" fmla="*/ 92 h 112"/>
              <a:gd name="T76" fmla="*/ 19 w 113"/>
              <a:gd name="T77" fmla="*/ 91 h 112"/>
              <a:gd name="T78" fmla="*/ 46 w 113"/>
              <a:gd name="T79" fmla="*/ 83 h 112"/>
              <a:gd name="T80" fmla="*/ 54 w 113"/>
              <a:gd name="T81" fmla="*/ 77 h 112"/>
              <a:gd name="T82" fmla="*/ 52 w 113"/>
              <a:gd name="T83" fmla="*/ 89 h 112"/>
              <a:gd name="T84" fmla="*/ 42 w 113"/>
              <a:gd name="T85" fmla="*/ 94 h 112"/>
              <a:gd name="T86" fmla="*/ 38 w 113"/>
              <a:gd name="T87" fmla="*/ 9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112">
                <a:moveTo>
                  <a:pt x="67" y="37"/>
                </a:moveTo>
                <a:cubicBezTo>
                  <a:pt x="69" y="35"/>
                  <a:pt x="71" y="32"/>
                  <a:pt x="72" y="28"/>
                </a:cubicBezTo>
                <a:cubicBezTo>
                  <a:pt x="73" y="24"/>
                  <a:pt x="74" y="21"/>
                  <a:pt x="74" y="17"/>
                </a:cubicBezTo>
                <a:cubicBezTo>
                  <a:pt x="77" y="18"/>
                  <a:pt x="79" y="19"/>
                  <a:pt x="80" y="20"/>
                </a:cubicBezTo>
                <a:cubicBezTo>
                  <a:pt x="81" y="21"/>
                  <a:pt x="82" y="23"/>
                  <a:pt x="82" y="24"/>
                </a:cubicBezTo>
                <a:cubicBezTo>
                  <a:pt x="82" y="28"/>
                  <a:pt x="81" y="31"/>
                  <a:pt x="79" y="34"/>
                </a:cubicBezTo>
                <a:cubicBezTo>
                  <a:pt x="78" y="37"/>
                  <a:pt x="76" y="39"/>
                  <a:pt x="74" y="39"/>
                </a:cubicBezTo>
                <a:cubicBezTo>
                  <a:pt x="74" y="39"/>
                  <a:pt x="73" y="39"/>
                  <a:pt x="72" y="39"/>
                </a:cubicBezTo>
                <a:cubicBezTo>
                  <a:pt x="70" y="38"/>
                  <a:pt x="69" y="38"/>
                  <a:pt x="67" y="37"/>
                </a:cubicBezTo>
                <a:cubicBezTo>
                  <a:pt x="67" y="37"/>
                  <a:pt x="67" y="37"/>
                  <a:pt x="67" y="37"/>
                </a:cubicBezTo>
                <a:close/>
                <a:moveTo>
                  <a:pt x="19" y="91"/>
                </a:moveTo>
                <a:cubicBezTo>
                  <a:pt x="14" y="85"/>
                  <a:pt x="10" y="79"/>
                  <a:pt x="8" y="74"/>
                </a:cubicBezTo>
                <a:cubicBezTo>
                  <a:pt x="6" y="68"/>
                  <a:pt x="5" y="62"/>
                  <a:pt x="5" y="56"/>
                </a:cubicBezTo>
                <a:cubicBezTo>
                  <a:pt x="5" y="49"/>
                  <a:pt x="6" y="43"/>
                  <a:pt x="9" y="36"/>
                </a:cubicBezTo>
                <a:cubicBezTo>
                  <a:pt x="11" y="30"/>
                  <a:pt x="15" y="25"/>
                  <a:pt x="20" y="20"/>
                </a:cubicBezTo>
                <a:cubicBezTo>
                  <a:pt x="25" y="15"/>
                  <a:pt x="30" y="11"/>
                  <a:pt x="37" y="9"/>
                </a:cubicBezTo>
                <a:cubicBezTo>
                  <a:pt x="43" y="6"/>
                  <a:pt x="49" y="5"/>
                  <a:pt x="56" y="5"/>
                </a:cubicBezTo>
                <a:cubicBezTo>
                  <a:pt x="63" y="5"/>
                  <a:pt x="70" y="6"/>
                  <a:pt x="76" y="9"/>
                </a:cubicBezTo>
                <a:cubicBezTo>
                  <a:pt x="82" y="11"/>
                  <a:pt x="88" y="15"/>
                  <a:pt x="92" y="20"/>
                </a:cubicBezTo>
                <a:cubicBezTo>
                  <a:pt x="97" y="25"/>
                  <a:pt x="101" y="30"/>
                  <a:pt x="104" y="36"/>
                </a:cubicBezTo>
                <a:cubicBezTo>
                  <a:pt x="106" y="43"/>
                  <a:pt x="107" y="49"/>
                  <a:pt x="107" y="56"/>
                </a:cubicBezTo>
                <a:cubicBezTo>
                  <a:pt x="107" y="63"/>
                  <a:pt x="106" y="69"/>
                  <a:pt x="104" y="76"/>
                </a:cubicBezTo>
                <a:cubicBezTo>
                  <a:pt x="101" y="82"/>
                  <a:pt x="97" y="87"/>
                  <a:pt x="92" y="92"/>
                </a:cubicBezTo>
                <a:cubicBezTo>
                  <a:pt x="88" y="97"/>
                  <a:pt x="82" y="101"/>
                  <a:pt x="76" y="103"/>
                </a:cubicBezTo>
                <a:cubicBezTo>
                  <a:pt x="69" y="106"/>
                  <a:pt x="63" y="107"/>
                  <a:pt x="56" y="107"/>
                </a:cubicBezTo>
                <a:cubicBezTo>
                  <a:pt x="48" y="107"/>
                  <a:pt x="41" y="106"/>
                  <a:pt x="36" y="103"/>
                </a:cubicBezTo>
                <a:cubicBezTo>
                  <a:pt x="31" y="101"/>
                  <a:pt x="29" y="97"/>
                  <a:pt x="29" y="93"/>
                </a:cubicBezTo>
                <a:cubicBezTo>
                  <a:pt x="29" y="92"/>
                  <a:pt x="29" y="91"/>
                  <a:pt x="30" y="90"/>
                </a:cubicBezTo>
                <a:cubicBezTo>
                  <a:pt x="30" y="89"/>
                  <a:pt x="30" y="88"/>
                  <a:pt x="31" y="87"/>
                </a:cubicBezTo>
                <a:cubicBezTo>
                  <a:pt x="32" y="88"/>
                  <a:pt x="33" y="89"/>
                  <a:pt x="33" y="89"/>
                </a:cubicBezTo>
                <a:cubicBezTo>
                  <a:pt x="34" y="89"/>
                  <a:pt x="34" y="90"/>
                  <a:pt x="35" y="90"/>
                </a:cubicBezTo>
                <a:cubicBezTo>
                  <a:pt x="36" y="90"/>
                  <a:pt x="37" y="89"/>
                  <a:pt x="38" y="88"/>
                </a:cubicBezTo>
                <a:cubicBezTo>
                  <a:pt x="40" y="86"/>
                  <a:pt x="41" y="85"/>
                  <a:pt x="43" y="83"/>
                </a:cubicBezTo>
                <a:cubicBezTo>
                  <a:pt x="44" y="81"/>
                  <a:pt x="45" y="79"/>
                  <a:pt x="46" y="77"/>
                </a:cubicBezTo>
                <a:cubicBezTo>
                  <a:pt x="47" y="75"/>
                  <a:pt x="48" y="73"/>
                  <a:pt x="48" y="73"/>
                </a:cubicBezTo>
                <a:cubicBezTo>
                  <a:pt x="48" y="72"/>
                  <a:pt x="47" y="71"/>
                  <a:pt x="46" y="70"/>
                </a:cubicBezTo>
                <a:cubicBezTo>
                  <a:pt x="45" y="69"/>
                  <a:pt x="44" y="68"/>
                  <a:pt x="44" y="66"/>
                </a:cubicBezTo>
                <a:cubicBezTo>
                  <a:pt x="44" y="65"/>
                  <a:pt x="45" y="62"/>
                  <a:pt x="46" y="60"/>
                </a:cubicBezTo>
                <a:cubicBezTo>
                  <a:pt x="47" y="57"/>
                  <a:pt x="48" y="53"/>
                  <a:pt x="50" y="49"/>
                </a:cubicBezTo>
                <a:cubicBezTo>
                  <a:pt x="52" y="45"/>
                  <a:pt x="54" y="42"/>
                  <a:pt x="55" y="40"/>
                </a:cubicBezTo>
                <a:cubicBezTo>
                  <a:pt x="57" y="38"/>
                  <a:pt x="58" y="37"/>
                  <a:pt x="60" y="37"/>
                </a:cubicBezTo>
                <a:cubicBezTo>
                  <a:pt x="60" y="37"/>
                  <a:pt x="60" y="36"/>
                  <a:pt x="61" y="36"/>
                </a:cubicBezTo>
                <a:cubicBezTo>
                  <a:pt x="64" y="36"/>
                  <a:pt x="66" y="35"/>
                  <a:pt x="67" y="33"/>
                </a:cubicBezTo>
                <a:cubicBezTo>
                  <a:pt x="68" y="31"/>
                  <a:pt x="69" y="29"/>
                  <a:pt x="70" y="26"/>
                </a:cubicBezTo>
                <a:cubicBezTo>
                  <a:pt x="71" y="23"/>
                  <a:pt x="71" y="20"/>
                  <a:pt x="71" y="18"/>
                </a:cubicBezTo>
                <a:cubicBezTo>
                  <a:pt x="71" y="17"/>
                  <a:pt x="71" y="16"/>
                  <a:pt x="70" y="15"/>
                </a:cubicBezTo>
                <a:cubicBezTo>
                  <a:pt x="70" y="14"/>
                  <a:pt x="69" y="14"/>
                  <a:pt x="67" y="14"/>
                </a:cubicBezTo>
                <a:cubicBezTo>
                  <a:pt x="64" y="14"/>
                  <a:pt x="62" y="14"/>
                  <a:pt x="60" y="15"/>
                </a:cubicBezTo>
                <a:cubicBezTo>
                  <a:pt x="58" y="15"/>
                  <a:pt x="57" y="16"/>
                  <a:pt x="56" y="16"/>
                </a:cubicBezTo>
                <a:cubicBezTo>
                  <a:pt x="55" y="17"/>
                  <a:pt x="53" y="19"/>
                  <a:pt x="50" y="22"/>
                </a:cubicBezTo>
                <a:cubicBezTo>
                  <a:pt x="48" y="26"/>
                  <a:pt x="45" y="29"/>
                  <a:pt x="42" y="34"/>
                </a:cubicBezTo>
                <a:cubicBezTo>
                  <a:pt x="38" y="41"/>
                  <a:pt x="33" y="50"/>
                  <a:pt x="30" y="58"/>
                </a:cubicBezTo>
                <a:cubicBezTo>
                  <a:pt x="27" y="67"/>
                  <a:pt x="26" y="73"/>
                  <a:pt x="26" y="78"/>
                </a:cubicBezTo>
                <a:cubicBezTo>
                  <a:pt x="26" y="79"/>
                  <a:pt x="26" y="80"/>
                  <a:pt x="26" y="80"/>
                </a:cubicBezTo>
                <a:cubicBezTo>
                  <a:pt x="27" y="81"/>
                  <a:pt x="27" y="83"/>
                  <a:pt x="28" y="84"/>
                </a:cubicBezTo>
                <a:cubicBezTo>
                  <a:pt x="27" y="86"/>
                  <a:pt x="26" y="87"/>
                  <a:pt x="25" y="89"/>
                </a:cubicBezTo>
                <a:cubicBezTo>
                  <a:pt x="25" y="91"/>
                  <a:pt x="24" y="92"/>
                  <a:pt x="24" y="94"/>
                </a:cubicBezTo>
                <a:cubicBezTo>
                  <a:pt x="24" y="99"/>
                  <a:pt x="27" y="104"/>
                  <a:pt x="33" y="107"/>
                </a:cubicBezTo>
                <a:cubicBezTo>
                  <a:pt x="39" y="111"/>
                  <a:pt x="47" y="112"/>
                  <a:pt x="56" y="112"/>
                </a:cubicBezTo>
                <a:cubicBezTo>
                  <a:pt x="64" y="112"/>
                  <a:pt x="71" y="111"/>
                  <a:pt x="78" y="108"/>
                </a:cubicBezTo>
                <a:cubicBezTo>
                  <a:pt x="85" y="105"/>
                  <a:pt x="91" y="101"/>
                  <a:pt x="96" y="96"/>
                </a:cubicBezTo>
                <a:cubicBezTo>
                  <a:pt x="101" y="91"/>
                  <a:pt x="105" y="84"/>
                  <a:pt x="108" y="78"/>
                </a:cubicBezTo>
                <a:cubicBezTo>
                  <a:pt x="111" y="71"/>
                  <a:pt x="113" y="63"/>
                  <a:pt x="113" y="56"/>
                </a:cubicBezTo>
                <a:cubicBezTo>
                  <a:pt x="113" y="49"/>
                  <a:pt x="111" y="41"/>
                  <a:pt x="108" y="35"/>
                </a:cubicBezTo>
                <a:cubicBezTo>
                  <a:pt x="105" y="28"/>
                  <a:pt x="101" y="22"/>
                  <a:pt x="96" y="16"/>
                </a:cubicBezTo>
                <a:cubicBezTo>
                  <a:pt x="91" y="11"/>
                  <a:pt x="85" y="7"/>
                  <a:pt x="78" y="4"/>
                </a:cubicBezTo>
                <a:cubicBezTo>
                  <a:pt x="71" y="1"/>
                  <a:pt x="64" y="0"/>
                  <a:pt x="56" y="0"/>
                </a:cubicBezTo>
                <a:cubicBezTo>
                  <a:pt x="49" y="0"/>
                  <a:pt x="42" y="1"/>
                  <a:pt x="35" y="4"/>
                </a:cubicBezTo>
                <a:cubicBezTo>
                  <a:pt x="28" y="7"/>
                  <a:pt x="22" y="11"/>
                  <a:pt x="16" y="16"/>
                </a:cubicBezTo>
                <a:cubicBezTo>
                  <a:pt x="11" y="22"/>
                  <a:pt x="7" y="28"/>
                  <a:pt x="4" y="35"/>
                </a:cubicBezTo>
                <a:cubicBezTo>
                  <a:pt x="1" y="41"/>
                  <a:pt x="0" y="49"/>
                  <a:pt x="0" y="56"/>
                </a:cubicBezTo>
                <a:cubicBezTo>
                  <a:pt x="0" y="63"/>
                  <a:pt x="1" y="69"/>
                  <a:pt x="3" y="74"/>
                </a:cubicBezTo>
                <a:cubicBezTo>
                  <a:pt x="5" y="80"/>
                  <a:pt x="8" y="85"/>
                  <a:pt x="12" y="89"/>
                </a:cubicBezTo>
                <a:cubicBezTo>
                  <a:pt x="12" y="90"/>
                  <a:pt x="13" y="91"/>
                  <a:pt x="14" y="91"/>
                </a:cubicBezTo>
                <a:cubicBezTo>
                  <a:pt x="15" y="91"/>
                  <a:pt x="16" y="92"/>
                  <a:pt x="16" y="92"/>
                </a:cubicBezTo>
                <a:cubicBezTo>
                  <a:pt x="16" y="92"/>
                  <a:pt x="17" y="92"/>
                  <a:pt x="17" y="92"/>
                </a:cubicBezTo>
                <a:cubicBezTo>
                  <a:pt x="18" y="91"/>
                  <a:pt x="18" y="91"/>
                  <a:pt x="19" y="91"/>
                </a:cubicBezTo>
                <a:cubicBezTo>
                  <a:pt x="19" y="91"/>
                  <a:pt x="19" y="91"/>
                  <a:pt x="19" y="91"/>
                </a:cubicBezTo>
                <a:close/>
                <a:moveTo>
                  <a:pt x="38" y="91"/>
                </a:moveTo>
                <a:cubicBezTo>
                  <a:pt x="41" y="89"/>
                  <a:pt x="43" y="86"/>
                  <a:pt x="46" y="83"/>
                </a:cubicBezTo>
                <a:cubicBezTo>
                  <a:pt x="48" y="80"/>
                  <a:pt x="49" y="77"/>
                  <a:pt x="50" y="74"/>
                </a:cubicBezTo>
                <a:cubicBezTo>
                  <a:pt x="52" y="75"/>
                  <a:pt x="54" y="76"/>
                  <a:pt x="54" y="77"/>
                </a:cubicBezTo>
                <a:cubicBezTo>
                  <a:pt x="55" y="78"/>
                  <a:pt x="56" y="79"/>
                  <a:pt x="56" y="80"/>
                </a:cubicBezTo>
                <a:cubicBezTo>
                  <a:pt x="56" y="83"/>
                  <a:pt x="54" y="86"/>
                  <a:pt x="52" y="89"/>
                </a:cubicBezTo>
                <a:cubicBezTo>
                  <a:pt x="49" y="93"/>
                  <a:pt x="47" y="94"/>
                  <a:pt x="44" y="94"/>
                </a:cubicBezTo>
                <a:cubicBezTo>
                  <a:pt x="44" y="94"/>
                  <a:pt x="43" y="94"/>
                  <a:pt x="42" y="94"/>
                </a:cubicBezTo>
                <a:cubicBezTo>
                  <a:pt x="40" y="93"/>
                  <a:pt x="39" y="92"/>
                  <a:pt x="38" y="91"/>
                </a:cubicBezTo>
                <a:close/>
                <a:moveTo>
                  <a:pt x="38" y="91"/>
                </a:moveTo>
                <a:cubicBezTo>
                  <a:pt x="38" y="91"/>
                  <a:pt x="38" y="91"/>
                  <a:pt x="38" y="9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8"/>
          <p:cNvSpPr>
            <a:spLocks noChangeAspect="1" noEditPoints="1"/>
          </p:cNvSpPr>
          <p:nvPr/>
        </p:nvSpPr>
        <p:spPr bwMode="auto">
          <a:xfrm flipH="1">
            <a:off x="7103749" y="3497380"/>
            <a:ext cx="247991" cy="223200"/>
          </a:xfrm>
          <a:custGeom>
            <a:avLst/>
            <a:gdLst>
              <a:gd name="T0" fmla="*/ 4 w 4"/>
              <a:gd name="T1" fmla="*/ 3 h 4"/>
              <a:gd name="T2" fmla="*/ 4 w 4"/>
              <a:gd name="T3" fmla="*/ 2 h 4"/>
              <a:gd name="T4" fmla="*/ 3 w 4"/>
              <a:gd name="T5" fmla="*/ 2 h 4"/>
              <a:gd name="T6" fmla="*/ 3 w 4"/>
              <a:gd name="T7" fmla="*/ 2 h 4"/>
              <a:gd name="T8" fmla="*/ 3 w 4"/>
              <a:gd name="T9" fmla="*/ 2 h 4"/>
              <a:gd name="T10" fmla="*/ 2 w 4"/>
              <a:gd name="T11" fmla="*/ 2 h 4"/>
              <a:gd name="T12" fmla="*/ 2 w 4"/>
              <a:gd name="T13" fmla="*/ 2 h 4"/>
              <a:gd name="T14" fmla="*/ 2 w 4"/>
              <a:gd name="T15" fmla="*/ 1 h 4"/>
              <a:gd name="T16" fmla="*/ 2 w 4"/>
              <a:gd name="T17" fmla="*/ 1 h 4"/>
              <a:gd name="T18" fmla="*/ 2 w 4"/>
              <a:gd name="T19" fmla="*/ 1 h 4"/>
              <a:gd name="T20" fmla="*/ 1 w 4"/>
              <a:gd name="T21" fmla="*/ 0 h 4"/>
              <a:gd name="T22" fmla="*/ 1 w 4"/>
              <a:gd name="T23" fmla="*/ 0 h 4"/>
              <a:gd name="T24" fmla="*/ 1 w 4"/>
              <a:gd name="T25" fmla="*/ 1 h 4"/>
              <a:gd name="T26" fmla="*/ 1 w 4"/>
              <a:gd name="T27" fmla="*/ 2 h 4"/>
              <a:gd name="T28" fmla="*/ 1 w 4"/>
              <a:gd name="T29" fmla="*/ 2 h 4"/>
              <a:gd name="T30" fmla="*/ 2 w 4"/>
              <a:gd name="T31" fmla="*/ 3 h 4"/>
              <a:gd name="T32" fmla="*/ 3 w 4"/>
              <a:gd name="T33" fmla="*/ 3 h 4"/>
              <a:gd name="T34" fmla="*/ 3 w 4"/>
              <a:gd name="T35" fmla="*/ 3 h 4"/>
              <a:gd name="T36" fmla="*/ 3 w 4"/>
              <a:gd name="T37" fmla="*/ 3 h 4"/>
              <a:gd name="T38" fmla="*/ 2 w 4"/>
              <a:gd name="T39" fmla="*/ 3 h 4"/>
              <a:gd name="T40" fmla="*/ 2 w 4"/>
              <a:gd name="T41" fmla="*/ 3 h 4"/>
              <a:gd name="T42" fmla="*/ 2 w 4"/>
              <a:gd name="T43" fmla="*/ 3 h 4"/>
              <a:gd name="T44" fmla="*/ 1 w 4"/>
              <a:gd name="T45" fmla="*/ 2 h 4"/>
              <a:gd name="T46" fmla="*/ 1 w 4"/>
              <a:gd name="T47" fmla="*/ 2 h 4"/>
              <a:gd name="T48" fmla="*/ 0 w 4"/>
              <a:gd name="T49" fmla="*/ 2 h 4"/>
              <a:gd name="T50" fmla="*/ 0 w 4"/>
              <a:gd name="T51" fmla="*/ 3 h 4"/>
              <a:gd name="T52" fmla="*/ 0 w 4"/>
              <a:gd name="T53" fmla="*/ 3 h 4"/>
              <a:gd name="T54" fmla="*/ 1 w 4"/>
              <a:gd name="T55" fmla="*/ 3 h 4"/>
              <a:gd name="T56" fmla="*/ 1 w 4"/>
              <a:gd name="T57" fmla="*/ 3 h 4"/>
              <a:gd name="T58" fmla="*/ 1 w 4"/>
              <a:gd name="T59" fmla="*/ 3 h 4"/>
              <a:gd name="T60" fmla="*/ 0 w 4"/>
              <a:gd name="T61" fmla="*/ 3 h 4"/>
              <a:gd name="T62" fmla="*/ 0 w 4"/>
              <a:gd name="T63" fmla="*/ 2 h 4"/>
              <a:gd name="T64" fmla="*/ 1 w 4"/>
              <a:gd name="T65" fmla="*/ 2 h 4"/>
              <a:gd name="T66" fmla="*/ 2 w 4"/>
              <a:gd name="T67" fmla="*/ 3 h 4"/>
              <a:gd name="T68" fmla="*/ 2 w 4"/>
              <a:gd name="T69" fmla="*/ 4 h 4"/>
              <a:gd name="T70" fmla="*/ 2 w 4"/>
              <a:gd name="T71" fmla="*/ 4 h 4"/>
              <a:gd name="T72" fmla="*/ 3 w 4"/>
              <a:gd name="T73" fmla="*/ 4 h 4"/>
              <a:gd name="T74" fmla="*/ 3 w 4"/>
              <a:gd name="T75" fmla="*/ 3 h 4"/>
              <a:gd name="T76" fmla="*/ 4 w 4"/>
              <a:gd name="T77" fmla="*/ 3 h 4"/>
              <a:gd name="T78" fmla="*/ 4 w 4"/>
              <a:gd name="T79" fmla="*/ 3 h 4"/>
              <a:gd name="T80" fmla="*/ 4 w 4"/>
              <a:gd name="T81" fmla="*/ 3 h 4"/>
              <a:gd name="T82" fmla="*/ 4 w 4"/>
              <a:gd name="T83" fmla="*/ 3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" h="4">
                <a:moveTo>
                  <a:pt x="4" y="3"/>
                </a:moveTo>
                <a:cubicBezTo>
                  <a:pt x="4" y="3"/>
                  <a:pt x="4" y="2"/>
                  <a:pt x="4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1" y="1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1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1" y="2"/>
                  <a:pt x="1" y="2"/>
                  <a:pt x="1" y="2"/>
                </a:cubicBezTo>
                <a:cubicBezTo>
                  <a:pt x="2" y="3"/>
                  <a:pt x="2" y="3"/>
                  <a:pt x="2" y="3"/>
                </a:cubicBezTo>
                <a:cubicBezTo>
                  <a:pt x="2" y="4"/>
                  <a:pt x="2" y="4"/>
                  <a:pt x="2" y="4"/>
                </a:cubicBezTo>
                <a:cubicBezTo>
                  <a:pt x="2" y="4"/>
                  <a:pt x="2" y="4"/>
                  <a:pt x="2" y="4"/>
                </a:cubicBezTo>
                <a:cubicBezTo>
                  <a:pt x="3" y="4"/>
                  <a:pt x="3" y="4"/>
                  <a:pt x="3" y="4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4" y="3"/>
                </a:cubicBezTo>
                <a:cubicBezTo>
                  <a:pt x="4" y="3"/>
                  <a:pt x="4" y="3"/>
                  <a:pt x="4" y="3"/>
                </a:cubicBezTo>
                <a:close/>
                <a:moveTo>
                  <a:pt x="4" y="3"/>
                </a:moveTo>
                <a:cubicBezTo>
                  <a:pt x="4" y="3"/>
                  <a:pt x="4" y="3"/>
                  <a:pt x="4" y="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9"/>
          <p:cNvSpPr>
            <a:spLocks noChangeAspect="1" noEditPoints="1"/>
          </p:cNvSpPr>
          <p:nvPr/>
        </p:nvSpPr>
        <p:spPr bwMode="auto">
          <a:xfrm>
            <a:off x="8190785" y="1582445"/>
            <a:ext cx="257079" cy="223200"/>
          </a:xfrm>
          <a:custGeom>
            <a:avLst/>
            <a:gdLst>
              <a:gd name="T0" fmla="*/ 61 w 109"/>
              <a:gd name="T1" fmla="*/ 26 h 95"/>
              <a:gd name="T2" fmla="*/ 81 w 109"/>
              <a:gd name="T3" fmla="*/ 5 h 95"/>
              <a:gd name="T4" fmla="*/ 79 w 109"/>
              <a:gd name="T5" fmla="*/ 3 h 95"/>
              <a:gd name="T6" fmla="*/ 67 w 109"/>
              <a:gd name="T7" fmla="*/ 3 h 95"/>
              <a:gd name="T8" fmla="*/ 58 w 109"/>
              <a:gd name="T9" fmla="*/ 12 h 95"/>
              <a:gd name="T10" fmla="*/ 56 w 109"/>
              <a:gd name="T11" fmla="*/ 18 h 95"/>
              <a:gd name="T12" fmla="*/ 58 w 109"/>
              <a:gd name="T13" fmla="*/ 23 h 95"/>
              <a:gd name="T14" fmla="*/ 61 w 109"/>
              <a:gd name="T15" fmla="*/ 26 h 95"/>
              <a:gd name="T16" fmla="*/ 23 w 109"/>
              <a:gd name="T17" fmla="*/ 58 h 95"/>
              <a:gd name="T18" fmla="*/ 12 w 109"/>
              <a:gd name="T19" fmla="*/ 58 h 95"/>
              <a:gd name="T20" fmla="*/ 3 w 109"/>
              <a:gd name="T21" fmla="*/ 67 h 95"/>
              <a:gd name="T22" fmla="*/ 0 w 109"/>
              <a:gd name="T23" fmla="*/ 73 h 95"/>
              <a:gd name="T24" fmla="*/ 3 w 109"/>
              <a:gd name="T25" fmla="*/ 79 h 95"/>
              <a:gd name="T26" fmla="*/ 5 w 109"/>
              <a:gd name="T27" fmla="*/ 81 h 95"/>
              <a:gd name="T28" fmla="*/ 26 w 109"/>
              <a:gd name="T29" fmla="*/ 61 h 95"/>
              <a:gd name="T30" fmla="*/ 23 w 109"/>
              <a:gd name="T31" fmla="*/ 58 h 95"/>
              <a:gd name="T32" fmla="*/ 89 w 109"/>
              <a:gd name="T33" fmla="*/ 13 h 95"/>
              <a:gd name="T34" fmla="*/ 87 w 109"/>
              <a:gd name="T35" fmla="*/ 11 h 95"/>
              <a:gd name="T36" fmla="*/ 66 w 109"/>
              <a:gd name="T37" fmla="*/ 31 h 95"/>
              <a:gd name="T38" fmla="*/ 70 w 109"/>
              <a:gd name="T39" fmla="*/ 35 h 95"/>
              <a:gd name="T40" fmla="*/ 70 w 109"/>
              <a:gd name="T41" fmla="*/ 37 h 95"/>
              <a:gd name="T42" fmla="*/ 70 w 109"/>
              <a:gd name="T43" fmla="*/ 39 h 95"/>
              <a:gd name="T44" fmla="*/ 39 w 109"/>
              <a:gd name="T45" fmla="*/ 70 h 95"/>
              <a:gd name="T46" fmla="*/ 35 w 109"/>
              <a:gd name="T47" fmla="*/ 70 h 95"/>
              <a:gd name="T48" fmla="*/ 31 w 109"/>
              <a:gd name="T49" fmla="*/ 66 h 95"/>
              <a:gd name="T50" fmla="*/ 11 w 109"/>
              <a:gd name="T51" fmla="*/ 87 h 95"/>
              <a:gd name="T52" fmla="*/ 13 w 109"/>
              <a:gd name="T53" fmla="*/ 89 h 95"/>
              <a:gd name="T54" fmla="*/ 30 w 109"/>
              <a:gd name="T55" fmla="*/ 95 h 95"/>
              <a:gd name="T56" fmla="*/ 72 w 109"/>
              <a:gd name="T57" fmla="*/ 72 h 95"/>
              <a:gd name="T58" fmla="*/ 89 w 109"/>
              <a:gd name="T59" fmla="*/ 13 h 95"/>
              <a:gd name="T60" fmla="*/ 89 w 109"/>
              <a:gd name="T61" fmla="*/ 13 h 95"/>
              <a:gd name="T62" fmla="*/ 89 w 109"/>
              <a:gd name="T63" fmla="*/ 1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9" h="95">
                <a:moveTo>
                  <a:pt x="61" y="26"/>
                </a:moveTo>
                <a:cubicBezTo>
                  <a:pt x="81" y="5"/>
                  <a:pt x="81" y="5"/>
                  <a:pt x="81" y="5"/>
                </a:cubicBezTo>
                <a:cubicBezTo>
                  <a:pt x="79" y="3"/>
                  <a:pt x="79" y="3"/>
                  <a:pt x="79" y="3"/>
                </a:cubicBezTo>
                <a:cubicBezTo>
                  <a:pt x="75" y="0"/>
                  <a:pt x="70" y="0"/>
                  <a:pt x="67" y="3"/>
                </a:cubicBezTo>
                <a:cubicBezTo>
                  <a:pt x="58" y="12"/>
                  <a:pt x="58" y="12"/>
                  <a:pt x="58" y="12"/>
                </a:cubicBezTo>
                <a:cubicBezTo>
                  <a:pt x="57" y="13"/>
                  <a:pt x="56" y="15"/>
                  <a:pt x="56" y="18"/>
                </a:cubicBezTo>
                <a:cubicBezTo>
                  <a:pt x="56" y="20"/>
                  <a:pt x="57" y="22"/>
                  <a:pt x="58" y="23"/>
                </a:cubicBezTo>
                <a:cubicBezTo>
                  <a:pt x="61" y="26"/>
                  <a:pt x="61" y="26"/>
                  <a:pt x="61" y="26"/>
                </a:cubicBezTo>
                <a:close/>
                <a:moveTo>
                  <a:pt x="23" y="58"/>
                </a:moveTo>
                <a:cubicBezTo>
                  <a:pt x="20" y="55"/>
                  <a:pt x="15" y="55"/>
                  <a:pt x="12" y="58"/>
                </a:cubicBezTo>
                <a:cubicBezTo>
                  <a:pt x="3" y="67"/>
                  <a:pt x="3" y="67"/>
                  <a:pt x="3" y="67"/>
                </a:cubicBezTo>
                <a:cubicBezTo>
                  <a:pt x="1" y="69"/>
                  <a:pt x="0" y="71"/>
                  <a:pt x="0" y="73"/>
                </a:cubicBezTo>
                <a:cubicBezTo>
                  <a:pt x="0" y="75"/>
                  <a:pt x="1" y="77"/>
                  <a:pt x="3" y="79"/>
                </a:cubicBezTo>
                <a:cubicBezTo>
                  <a:pt x="5" y="81"/>
                  <a:pt x="5" y="81"/>
                  <a:pt x="5" y="81"/>
                </a:cubicBezTo>
                <a:cubicBezTo>
                  <a:pt x="26" y="61"/>
                  <a:pt x="26" y="61"/>
                  <a:pt x="26" y="61"/>
                </a:cubicBezTo>
                <a:cubicBezTo>
                  <a:pt x="23" y="58"/>
                  <a:pt x="23" y="58"/>
                  <a:pt x="23" y="58"/>
                </a:cubicBezTo>
                <a:close/>
                <a:moveTo>
                  <a:pt x="89" y="13"/>
                </a:moveTo>
                <a:cubicBezTo>
                  <a:pt x="87" y="11"/>
                  <a:pt x="87" y="11"/>
                  <a:pt x="87" y="11"/>
                </a:cubicBezTo>
                <a:cubicBezTo>
                  <a:pt x="66" y="31"/>
                  <a:pt x="66" y="31"/>
                  <a:pt x="66" y="31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6"/>
                  <a:pt x="70" y="37"/>
                </a:cubicBezTo>
                <a:cubicBezTo>
                  <a:pt x="70" y="38"/>
                  <a:pt x="70" y="38"/>
                  <a:pt x="70" y="39"/>
                </a:cubicBezTo>
                <a:cubicBezTo>
                  <a:pt x="39" y="70"/>
                  <a:pt x="39" y="70"/>
                  <a:pt x="39" y="70"/>
                </a:cubicBezTo>
                <a:cubicBezTo>
                  <a:pt x="38" y="71"/>
                  <a:pt x="36" y="71"/>
                  <a:pt x="35" y="70"/>
                </a:cubicBezTo>
                <a:cubicBezTo>
                  <a:pt x="31" y="66"/>
                  <a:pt x="31" y="66"/>
                  <a:pt x="31" y="66"/>
                </a:cubicBezTo>
                <a:cubicBezTo>
                  <a:pt x="11" y="87"/>
                  <a:pt x="11" y="87"/>
                  <a:pt x="11" y="87"/>
                </a:cubicBezTo>
                <a:cubicBezTo>
                  <a:pt x="13" y="89"/>
                  <a:pt x="13" y="89"/>
                  <a:pt x="13" y="89"/>
                </a:cubicBezTo>
                <a:cubicBezTo>
                  <a:pt x="14" y="90"/>
                  <a:pt x="20" y="95"/>
                  <a:pt x="30" y="95"/>
                </a:cubicBezTo>
                <a:cubicBezTo>
                  <a:pt x="39" y="95"/>
                  <a:pt x="53" y="91"/>
                  <a:pt x="72" y="72"/>
                </a:cubicBezTo>
                <a:cubicBezTo>
                  <a:pt x="109" y="35"/>
                  <a:pt x="89" y="14"/>
                  <a:pt x="89" y="13"/>
                </a:cubicBezTo>
                <a:close/>
                <a:moveTo>
                  <a:pt x="89" y="13"/>
                </a:moveTo>
                <a:cubicBezTo>
                  <a:pt x="89" y="13"/>
                  <a:pt x="89" y="13"/>
                  <a:pt x="89" y="1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0"/>
          <p:cNvSpPr>
            <a:spLocks noChangeAspect="1" noEditPoints="1"/>
          </p:cNvSpPr>
          <p:nvPr/>
        </p:nvSpPr>
        <p:spPr bwMode="auto">
          <a:xfrm>
            <a:off x="8873194" y="1582445"/>
            <a:ext cx="223994" cy="223200"/>
          </a:xfrm>
          <a:custGeom>
            <a:avLst/>
            <a:gdLst>
              <a:gd name="T0" fmla="*/ 114 w 119"/>
              <a:gd name="T1" fmla="*/ 0 h 119"/>
              <a:gd name="T2" fmla="*/ 5 w 119"/>
              <a:gd name="T3" fmla="*/ 0 h 119"/>
              <a:gd name="T4" fmla="*/ 0 w 119"/>
              <a:gd name="T5" fmla="*/ 5 h 119"/>
              <a:gd name="T6" fmla="*/ 0 w 119"/>
              <a:gd name="T7" fmla="*/ 114 h 119"/>
              <a:gd name="T8" fmla="*/ 5 w 119"/>
              <a:gd name="T9" fmla="*/ 119 h 119"/>
              <a:gd name="T10" fmla="*/ 114 w 119"/>
              <a:gd name="T11" fmla="*/ 119 h 119"/>
              <a:gd name="T12" fmla="*/ 119 w 119"/>
              <a:gd name="T13" fmla="*/ 114 h 119"/>
              <a:gd name="T14" fmla="*/ 119 w 119"/>
              <a:gd name="T15" fmla="*/ 5 h 119"/>
              <a:gd name="T16" fmla="*/ 114 w 119"/>
              <a:gd name="T17" fmla="*/ 0 h 119"/>
              <a:gd name="T18" fmla="*/ 89 w 119"/>
              <a:gd name="T19" fmla="*/ 34 h 119"/>
              <a:gd name="T20" fmla="*/ 89 w 119"/>
              <a:gd name="T21" fmla="*/ 34 h 119"/>
              <a:gd name="T22" fmla="*/ 89 w 119"/>
              <a:gd name="T23" fmla="*/ 34 h 119"/>
              <a:gd name="T24" fmla="*/ 89 w 119"/>
              <a:gd name="T25" fmla="*/ 34 h 119"/>
              <a:gd name="T26" fmla="*/ 89 w 119"/>
              <a:gd name="T27" fmla="*/ 35 h 119"/>
              <a:gd name="T28" fmla="*/ 71 w 119"/>
              <a:gd name="T29" fmla="*/ 70 h 119"/>
              <a:gd name="T30" fmla="*/ 38 w 119"/>
              <a:gd name="T31" fmla="*/ 92 h 119"/>
              <a:gd name="T32" fmla="*/ 38 w 119"/>
              <a:gd name="T33" fmla="*/ 92 h 119"/>
              <a:gd name="T34" fmla="*/ 37 w 119"/>
              <a:gd name="T35" fmla="*/ 92 h 119"/>
              <a:gd name="T36" fmla="*/ 37 w 119"/>
              <a:gd name="T37" fmla="*/ 92 h 119"/>
              <a:gd name="T38" fmla="*/ 32 w 119"/>
              <a:gd name="T39" fmla="*/ 89 h 119"/>
              <a:gd name="T40" fmla="*/ 30 w 119"/>
              <a:gd name="T41" fmla="*/ 83 h 119"/>
              <a:gd name="T42" fmla="*/ 30 w 119"/>
              <a:gd name="T43" fmla="*/ 75 h 119"/>
              <a:gd name="T44" fmla="*/ 30 w 119"/>
              <a:gd name="T45" fmla="*/ 74 h 119"/>
              <a:gd name="T46" fmla="*/ 31 w 119"/>
              <a:gd name="T47" fmla="*/ 74 h 119"/>
              <a:gd name="T48" fmla="*/ 41 w 119"/>
              <a:gd name="T49" fmla="*/ 68 h 119"/>
              <a:gd name="T50" fmla="*/ 41 w 119"/>
              <a:gd name="T51" fmla="*/ 67 h 119"/>
              <a:gd name="T52" fmla="*/ 42 w 119"/>
              <a:gd name="T53" fmla="*/ 68 h 119"/>
              <a:gd name="T54" fmla="*/ 49 w 119"/>
              <a:gd name="T55" fmla="*/ 74 h 119"/>
              <a:gd name="T56" fmla="*/ 58 w 119"/>
              <a:gd name="T57" fmla="*/ 68 h 119"/>
              <a:gd name="T58" fmla="*/ 71 w 119"/>
              <a:gd name="T59" fmla="*/ 49 h 119"/>
              <a:gd name="T60" fmla="*/ 63 w 119"/>
              <a:gd name="T61" fmla="*/ 43 h 119"/>
              <a:gd name="T62" fmla="*/ 63 w 119"/>
              <a:gd name="T63" fmla="*/ 42 h 119"/>
              <a:gd name="T64" fmla="*/ 68 w 119"/>
              <a:gd name="T65" fmla="*/ 28 h 119"/>
              <a:gd name="T66" fmla="*/ 69 w 119"/>
              <a:gd name="T67" fmla="*/ 27 h 119"/>
              <a:gd name="T68" fmla="*/ 69 w 119"/>
              <a:gd name="T69" fmla="*/ 27 h 119"/>
              <a:gd name="T70" fmla="*/ 69 w 119"/>
              <a:gd name="T71" fmla="*/ 27 h 119"/>
              <a:gd name="T72" fmla="*/ 70 w 119"/>
              <a:gd name="T73" fmla="*/ 27 h 119"/>
              <a:gd name="T74" fmla="*/ 72 w 119"/>
              <a:gd name="T75" fmla="*/ 27 h 119"/>
              <a:gd name="T76" fmla="*/ 72 w 119"/>
              <a:gd name="T77" fmla="*/ 28 h 119"/>
              <a:gd name="T78" fmla="*/ 72 w 119"/>
              <a:gd name="T79" fmla="*/ 28 h 119"/>
              <a:gd name="T80" fmla="*/ 72 w 119"/>
              <a:gd name="T81" fmla="*/ 27 h 119"/>
              <a:gd name="T82" fmla="*/ 82 w 119"/>
              <a:gd name="T83" fmla="*/ 28 h 119"/>
              <a:gd name="T84" fmla="*/ 89 w 119"/>
              <a:gd name="T85" fmla="*/ 33 h 119"/>
              <a:gd name="T86" fmla="*/ 89 w 119"/>
              <a:gd name="T87" fmla="*/ 34 h 119"/>
              <a:gd name="T88" fmla="*/ 89 w 119"/>
              <a:gd name="T89" fmla="*/ 34 h 119"/>
              <a:gd name="T90" fmla="*/ 89 w 119"/>
              <a:gd name="T91" fmla="*/ 3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19" h="119">
                <a:moveTo>
                  <a:pt x="114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7"/>
                  <a:pt x="2" y="119"/>
                  <a:pt x="5" y="119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7" y="119"/>
                  <a:pt x="119" y="117"/>
                  <a:pt x="119" y="114"/>
                </a:cubicBezTo>
                <a:cubicBezTo>
                  <a:pt x="119" y="5"/>
                  <a:pt x="119" y="5"/>
                  <a:pt x="119" y="5"/>
                </a:cubicBezTo>
                <a:cubicBezTo>
                  <a:pt x="119" y="3"/>
                  <a:pt x="117" y="0"/>
                  <a:pt x="114" y="0"/>
                </a:cubicBezTo>
                <a:close/>
                <a:moveTo>
                  <a:pt x="89" y="34"/>
                </a:moveTo>
                <a:cubicBezTo>
                  <a:pt x="89" y="34"/>
                  <a:pt x="89" y="34"/>
                  <a:pt x="89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89" y="35"/>
                  <a:pt x="89" y="35"/>
                  <a:pt x="89" y="35"/>
                </a:cubicBezTo>
                <a:cubicBezTo>
                  <a:pt x="86" y="48"/>
                  <a:pt x="80" y="60"/>
                  <a:pt x="71" y="70"/>
                </a:cubicBezTo>
                <a:cubicBezTo>
                  <a:pt x="63" y="80"/>
                  <a:pt x="51" y="88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2"/>
                  <a:pt x="38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5" y="92"/>
                  <a:pt x="34" y="91"/>
                  <a:pt x="32" y="89"/>
                </a:cubicBezTo>
                <a:cubicBezTo>
                  <a:pt x="32" y="87"/>
                  <a:pt x="31" y="85"/>
                  <a:pt x="30" y="83"/>
                </a:cubicBezTo>
                <a:cubicBezTo>
                  <a:pt x="30" y="79"/>
                  <a:pt x="30" y="75"/>
                  <a:pt x="30" y="75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34" y="72"/>
                  <a:pt x="38" y="70"/>
                  <a:pt x="41" y="68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7"/>
                  <a:pt x="42" y="68"/>
                  <a:pt x="42" y="68"/>
                </a:cubicBezTo>
                <a:cubicBezTo>
                  <a:pt x="49" y="74"/>
                  <a:pt x="49" y="74"/>
                  <a:pt x="49" y="74"/>
                </a:cubicBezTo>
                <a:cubicBezTo>
                  <a:pt x="50" y="74"/>
                  <a:pt x="54" y="72"/>
                  <a:pt x="58" y="68"/>
                </a:cubicBezTo>
                <a:cubicBezTo>
                  <a:pt x="63" y="65"/>
                  <a:pt x="69" y="58"/>
                  <a:pt x="71" y="49"/>
                </a:cubicBezTo>
                <a:cubicBezTo>
                  <a:pt x="63" y="43"/>
                  <a:pt x="63" y="43"/>
                  <a:pt x="63" y="43"/>
                </a:cubicBezTo>
                <a:cubicBezTo>
                  <a:pt x="63" y="43"/>
                  <a:pt x="63" y="42"/>
                  <a:pt x="63" y="42"/>
                </a:cubicBezTo>
                <a:cubicBezTo>
                  <a:pt x="65" y="37"/>
                  <a:pt x="67" y="33"/>
                  <a:pt x="68" y="28"/>
                </a:cubicBezTo>
                <a:cubicBezTo>
                  <a:pt x="68" y="28"/>
                  <a:pt x="69" y="28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69" y="27"/>
                  <a:pt x="69" y="27"/>
                  <a:pt x="69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2" y="27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27"/>
                  <a:pt x="72" y="27"/>
                  <a:pt x="72" y="27"/>
                </a:cubicBezTo>
                <a:cubicBezTo>
                  <a:pt x="75" y="27"/>
                  <a:pt x="78" y="27"/>
                  <a:pt x="82" y="28"/>
                </a:cubicBezTo>
                <a:cubicBezTo>
                  <a:pt x="85" y="29"/>
                  <a:pt x="88" y="31"/>
                  <a:pt x="89" y="33"/>
                </a:cubicBezTo>
                <a:cubicBezTo>
                  <a:pt x="89" y="33"/>
                  <a:pt x="89" y="33"/>
                  <a:pt x="89" y="34"/>
                </a:cubicBezTo>
                <a:close/>
                <a:moveTo>
                  <a:pt x="89" y="34"/>
                </a:moveTo>
                <a:cubicBezTo>
                  <a:pt x="89" y="34"/>
                  <a:pt x="89" y="34"/>
                  <a:pt x="89" y="3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"/>
          <p:cNvSpPr>
            <a:spLocks noChangeAspect="1" noEditPoints="1"/>
          </p:cNvSpPr>
          <p:nvPr/>
        </p:nvSpPr>
        <p:spPr bwMode="auto">
          <a:xfrm>
            <a:off x="7524895" y="1582445"/>
            <a:ext cx="240560" cy="223200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8" name="Freeform 32"/>
          <p:cNvSpPr>
            <a:spLocks noChangeAspect="1" noEditPoints="1"/>
          </p:cNvSpPr>
          <p:nvPr/>
        </p:nvSpPr>
        <p:spPr bwMode="auto">
          <a:xfrm>
            <a:off x="9298495" y="962763"/>
            <a:ext cx="223200" cy="223200"/>
          </a:xfrm>
          <a:custGeom>
            <a:avLst/>
            <a:gdLst>
              <a:gd name="T0" fmla="*/ 57 w 119"/>
              <a:gd name="T1" fmla="*/ 75 h 119"/>
              <a:gd name="T2" fmla="*/ 62 w 119"/>
              <a:gd name="T3" fmla="*/ 80 h 119"/>
              <a:gd name="T4" fmla="*/ 70 w 119"/>
              <a:gd name="T5" fmla="*/ 80 h 119"/>
              <a:gd name="T6" fmla="*/ 74 w 119"/>
              <a:gd name="T7" fmla="*/ 82 h 119"/>
              <a:gd name="T8" fmla="*/ 74 w 119"/>
              <a:gd name="T9" fmla="*/ 102 h 119"/>
              <a:gd name="T10" fmla="*/ 70 w 119"/>
              <a:gd name="T11" fmla="*/ 106 h 119"/>
              <a:gd name="T12" fmla="*/ 62 w 119"/>
              <a:gd name="T13" fmla="*/ 106 h 119"/>
              <a:gd name="T14" fmla="*/ 60 w 119"/>
              <a:gd name="T15" fmla="*/ 105 h 119"/>
              <a:gd name="T16" fmla="*/ 40 w 119"/>
              <a:gd name="T17" fmla="*/ 61 h 119"/>
              <a:gd name="T18" fmla="*/ 0 w 119"/>
              <a:gd name="T19" fmla="*/ 61 h 119"/>
              <a:gd name="T20" fmla="*/ 60 w 119"/>
              <a:gd name="T21" fmla="*/ 119 h 119"/>
              <a:gd name="T22" fmla="*/ 119 w 119"/>
              <a:gd name="T23" fmla="*/ 61 h 119"/>
              <a:gd name="T24" fmla="*/ 55 w 119"/>
              <a:gd name="T25" fmla="*/ 61 h 119"/>
              <a:gd name="T26" fmla="*/ 57 w 119"/>
              <a:gd name="T27" fmla="*/ 75 h 119"/>
              <a:gd name="T28" fmla="*/ 58 w 119"/>
              <a:gd name="T29" fmla="*/ 14 h 119"/>
              <a:gd name="T30" fmla="*/ 60 w 119"/>
              <a:gd name="T31" fmla="*/ 13 h 119"/>
              <a:gd name="T32" fmla="*/ 64 w 119"/>
              <a:gd name="T33" fmla="*/ 13 h 119"/>
              <a:gd name="T34" fmla="*/ 70 w 119"/>
              <a:gd name="T35" fmla="*/ 13 h 119"/>
              <a:gd name="T36" fmla="*/ 74 w 119"/>
              <a:gd name="T37" fmla="*/ 16 h 119"/>
              <a:gd name="T38" fmla="*/ 74 w 119"/>
              <a:gd name="T39" fmla="*/ 36 h 119"/>
              <a:gd name="T40" fmla="*/ 70 w 119"/>
              <a:gd name="T41" fmla="*/ 39 h 119"/>
              <a:gd name="T42" fmla="*/ 64 w 119"/>
              <a:gd name="T43" fmla="*/ 39 h 119"/>
              <a:gd name="T44" fmla="*/ 64 w 119"/>
              <a:gd name="T45" fmla="*/ 39 h 119"/>
              <a:gd name="T46" fmla="*/ 62 w 119"/>
              <a:gd name="T47" fmla="*/ 39 h 119"/>
              <a:gd name="T48" fmla="*/ 57 w 119"/>
              <a:gd name="T49" fmla="*/ 44 h 119"/>
              <a:gd name="T50" fmla="*/ 55 w 119"/>
              <a:gd name="T51" fmla="*/ 58 h 119"/>
              <a:gd name="T52" fmla="*/ 119 w 119"/>
              <a:gd name="T53" fmla="*/ 58 h 119"/>
              <a:gd name="T54" fmla="*/ 60 w 119"/>
              <a:gd name="T55" fmla="*/ 0 h 119"/>
              <a:gd name="T56" fmla="*/ 0 w 119"/>
              <a:gd name="T57" fmla="*/ 58 h 119"/>
              <a:gd name="T58" fmla="*/ 40 w 119"/>
              <a:gd name="T59" fmla="*/ 58 h 119"/>
              <a:gd name="T60" fmla="*/ 58 w 119"/>
              <a:gd name="T61" fmla="*/ 14 h 119"/>
              <a:gd name="T62" fmla="*/ 58 w 119"/>
              <a:gd name="T63" fmla="*/ 14 h 119"/>
              <a:gd name="T64" fmla="*/ 58 w 119"/>
              <a:gd name="T65" fmla="*/ 1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9" h="119">
                <a:moveTo>
                  <a:pt x="57" y="75"/>
                </a:moveTo>
                <a:cubicBezTo>
                  <a:pt x="58" y="78"/>
                  <a:pt x="59" y="80"/>
                  <a:pt x="62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2" y="80"/>
                  <a:pt x="74" y="80"/>
                  <a:pt x="74" y="82"/>
                </a:cubicBezTo>
                <a:cubicBezTo>
                  <a:pt x="74" y="102"/>
                  <a:pt x="74" y="102"/>
                  <a:pt x="74" y="102"/>
                </a:cubicBezTo>
                <a:cubicBezTo>
                  <a:pt x="74" y="105"/>
                  <a:pt x="73" y="106"/>
                  <a:pt x="70" y="106"/>
                </a:cubicBezTo>
                <a:cubicBezTo>
                  <a:pt x="70" y="106"/>
                  <a:pt x="63" y="106"/>
                  <a:pt x="62" y="106"/>
                </a:cubicBezTo>
                <a:cubicBezTo>
                  <a:pt x="61" y="106"/>
                  <a:pt x="60" y="105"/>
                  <a:pt x="60" y="105"/>
                </a:cubicBezTo>
                <a:cubicBezTo>
                  <a:pt x="47" y="100"/>
                  <a:pt x="40" y="85"/>
                  <a:pt x="40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1" y="93"/>
                  <a:pt x="27" y="119"/>
                  <a:pt x="60" y="119"/>
                </a:cubicBezTo>
                <a:cubicBezTo>
                  <a:pt x="92" y="119"/>
                  <a:pt x="118" y="93"/>
                  <a:pt x="119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5"/>
                  <a:pt x="56" y="73"/>
                  <a:pt x="57" y="75"/>
                </a:cubicBezTo>
                <a:close/>
                <a:moveTo>
                  <a:pt x="58" y="14"/>
                </a:moveTo>
                <a:cubicBezTo>
                  <a:pt x="59" y="14"/>
                  <a:pt x="59" y="14"/>
                  <a:pt x="60" y="13"/>
                </a:cubicBezTo>
                <a:cubicBezTo>
                  <a:pt x="61" y="13"/>
                  <a:pt x="64" y="13"/>
                  <a:pt x="64" y="13"/>
                </a:cubicBezTo>
                <a:cubicBezTo>
                  <a:pt x="70" y="13"/>
                  <a:pt x="70" y="13"/>
                  <a:pt x="70" y="13"/>
                </a:cubicBezTo>
                <a:cubicBezTo>
                  <a:pt x="73" y="13"/>
                  <a:pt x="74" y="14"/>
                  <a:pt x="74" y="16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9"/>
                  <a:pt x="72" y="39"/>
                  <a:pt x="70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59" y="39"/>
                  <a:pt x="58" y="41"/>
                  <a:pt x="57" y="44"/>
                </a:cubicBezTo>
                <a:cubicBezTo>
                  <a:pt x="56" y="46"/>
                  <a:pt x="56" y="54"/>
                  <a:pt x="55" y="58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8" y="26"/>
                  <a:pt x="92" y="0"/>
                  <a:pt x="60" y="0"/>
                </a:cubicBezTo>
                <a:cubicBezTo>
                  <a:pt x="27" y="0"/>
                  <a:pt x="1" y="26"/>
                  <a:pt x="0" y="58"/>
                </a:cubicBezTo>
                <a:cubicBezTo>
                  <a:pt x="40" y="58"/>
                  <a:pt x="40" y="58"/>
                  <a:pt x="40" y="58"/>
                </a:cubicBezTo>
                <a:cubicBezTo>
                  <a:pt x="40" y="35"/>
                  <a:pt x="47" y="20"/>
                  <a:pt x="58" y="14"/>
                </a:cubicBezTo>
                <a:close/>
                <a:moveTo>
                  <a:pt x="58" y="14"/>
                </a:moveTo>
                <a:cubicBezTo>
                  <a:pt x="58" y="14"/>
                  <a:pt x="58" y="14"/>
                  <a:pt x="58" y="1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69" name="Freeform 33"/>
          <p:cNvSpPr>
            <a:spLocks noChangeAspect="1" noEditPoints="1"/>
          </p:cNvSpPr>
          <p:nvPr/>
        </p:nvSpPr>
        <p:spPr bwMode="auto">
          <a:xfrm flipH="1">
            <a:off x="1944968" y="3497380"/>
            <a:ext cx="225644" cy="223200"/>
          </a:xfrm>
          <a:custGeom>
            <a:avLst/>
            <a:gdLst>
              <a:gd name="T0" fmla="*/ 0 w 117"/>
              <a:gd name="T1" fmla="*/ 58 h 116"/>
              <a:gd name="T2" fmla="*/ 117 w 117"/>
              <a:gd name="T3" fmla="*/ 58 h 116"/>
              <a:gd name="T4" fmla="*/ 97 w 117"/>
              <a:gd name="T5" fmla="*/ 97 h 116"/>
              <a:gd name="T6" fmla="*/ 59 w 117"/>
              <a:gd name="T7" fmla="*/ 113 h 116"/>
              <a:gd name="T8" fmla="*/ 20 w 117"/>
              <a:gd name="T9" fmla="*/ 97 h 116"/>
              <a:gd name="T10" fmla="*/ 4 w 117"/>
              <a:gd name="T11" fmla="*/ 58 h 116"/>
              <a:gd name="T12" fmla="*/ 20 w 117"/>
              <a:gd name="T13" fmla="*/ 20 h 116"/>
              <a:gd name="T14" fmla="*/ 59 w 117"/>
              <a:gd name="T15" fmla="*/ 4 h 116"/>
              <a:gd name="T16" fmla="*/ 97 w 117"/>
              <a:gd name="T17" fmla="*/ 20 h 116"/>
              <a:gd name="T18" fmla="*/ 113 w 117"/>
              <a:gd name="T19" fmla="*/ 58 h 116"/>
              <a:gd name="T20" fmla="*/ 97 w 117"/>
              <a:gd name="T21" fmla="*/ 97 h 116"/>
              <a:gd name="T22" fmla="*/ 27 w 117"/>
              <a:gd name="T23" fmla="*/ 36 h 116"/>
              <a:gd name="T24" fmla="*/ 92 w 117"/>
              <a:gd name="T25" fmla="*/ 37 h 116"/>
              <a:gd name="T26" fmla="*/ 91 w 117"/>
              <a:gd name="T27" fmla="*/ 81 h 116"/>
              <a:gd name="T28" fmla="*/ 25 w 117"/>
              <a:gd name="T29" fmla="*/ 80 h 116"/>
              <a:gd name="T30" fmla="*/ 25 w 117"/>
              <a:gd name="T31" fmla="*/ 36 h 116"/>
              <a:gd name="T32" fmla="*/ 31 w 117"/>
              <a:gd name="T33" fmla="*/ 39 h 116"/>
              <a:gd name="T34" fmla="*/ 53 w 117"/>
              <a:gd name="T35" fmla="*/ 59 h 116"/>
              <a:gd name="T36" fmla="*/ 61 w 117"/>
              <a:gd name="T37" fmla="*/ 62 h 116"/>
              <a:gd name="T38" fmla="*/ 86 w 117"/>
              <a:gd name="T39" fmla="*/ 40 h 116"/>
              <a:gd name="T40" fmla="*/ 31 w 117"/>
              <a:gd name="T41" fmla="*/ 39 h 116"/>
              <a:gd name="T42" fmla="*/ 30 w 117"/>
              <a:gd name="T43" fmla="*/ 77 h 116"/>
              <a:gd name="T44" fmla="*/ 86 w 117"/>
              <a:gd name="T45" fmla="*/ 78 h 116"/>
              <a:gd name="T46" fmla="*/ 85 w 117"/>
              <a:gd name="T47" fmla="*/ 77 h 116"/>
              <a:gd name="T48" fmla="*/ 66 w 117"/>
              <a:gd name="T49" fmla="*/ 61 h 116"/>
              <a:gd name="T50" fmla="*/ 55 w 117"/>
              <a:gd name="T51" fmla="*/ 65 h 116"/>
              <a:gd name="T52" fmla="*/ 49 w 117"/>
              <a:gd name="T53" fmla="*/ 61 h 116"/>
              <a:gd name="T54" fmla="*/ 30 w 117"/>
              <a:gd name="T55" fmla="*/ 77 h 116"/>
              <a:gd name="T56" fmla="*/ 48 w 117"/>
              <a:gd name="T57" fmla="*/ 58 h 116"/>
              <a:gd name="T58" fmla="*/ 28 w 117"/>
              <a:gd name="T59" fmla="*/ 76 h 116"/>
              <a:gd name="T60" fmla="*/ 48 w 117"/>
              <a:gd name="T61" fmla="*/ 58 h 116"/>
              <a:gd name="T62" fmla="*/ 88 w 117"/>
              <a:gd name="T63" fmla="*/ 41 h 116"/>
              <a:gd name="T64" fmla="*/ 89 w 117"/>
              <a:gd name="T65" fmla="*/ 76 h 116"/>
              <a:gd name="T66" fmla="*/ 89 w 117"/>
              <a:gd name="T67" fmla="*/ 41 h 116"/>
              <a:gd name="T68" fmla="*/ 89 w 117"/>
              <a:gd name="T69" fmla="*/ 4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7" h="116">
                <a:moveTo>
                  <a:pt x="59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9" y="116"/>
                </a:cubicBezTo>
                <a:cubicBezTo>
                  <a:pt x="91" y="116"/>
                  <a:pt x="117" y="90"/>
                  <a:pt x="117" y="58"/>
                </a:cubicBezTo>
                <a:cubicBezTo>
                  <a:pt x="117" y="26"/>
                  <a:pt x="91" y="0"/>
                  <a:pt x="59" y="0"/>
                </a:cubicBezTo>
                <a:close/>
                <a:moveTo>
                  <a:pt x="97" y="97"/>
                </a:moveTo>
                <a:cubicBezTo>
                  <a:pt x="92" y="102"/>
                  <a:pt x="86" y="106"/>
                  <a:pt x="80" y="109"/>
                </a:cubicBezTo>
                <a:cubicBezTo>
                  <a:pt x="73" y="112"/>
                  <a:pt x="66" y="113"/>
                  <a:pt x="59" y="113"/>
                </a:cubicBezTo>
                <a:cubicBezTo>
                  <a:pt x="51" y="113"/>
                  <a:pt x="44" y="112"/>
                  <a:pt x="37" y="109"/>
                </a:cubicBezTo>
                <a:cubicBezTo>
                  <a:pt x="31" y="106"/>
                  <a:pt x="25" y="102"/>
                  <a:pt x="20" y="97"/>
                </a:cubicBezTo>
                <a:cubicBezTo>
                  <a:pt x="15" y="92"/>
                  <a:pt x="11" y="86"/>
                  <a:pt x="8" y="80"/>
                </a:cubicBezTo>
                <a:cubicBezTo>
                  <a:pt x="5" y="73"/>
                  <a:pt x="4" y="66"/>
                  <a:pt x="4" y="58"/>
                </a:cubicBezTo>
                <a:cubicBezTo>
                  <a:pt x="4" y="51"/>
                  <a:pt x="5" y="44"/>
                  <a:pt x="8" y="37"/>
                </a:cubicBezTo>
                <a:cubicBezTo>
                  <a:pt x="11" y="30"/>
                  <a:pt x="15" y="25"/>
                  <a:pt x="20" y="20"/>
                </a:cubicBezTo>
                <a:cubicBezTo>
                  <a:pt x="25" y="15"/>
                  <a:pt x="31" y="11"/>
                  <a:pt x="37" y="8"/>
                </a:cubicBezTo>
                <a:cubicBezTo>
                  <a:pt x="44" y="5"/>
                  <a:pt x="51" y="4"/>
                  <a:pt x="59" y="4"/>
                </a:cubicBezTo>
                <a:cubicBezTo>
                  <a:pt x="66" y="4"/>
                  <a:pt x="73" y="5"/>
                  <a:pt x="80" y="8"/>
                </a:cubicBezTo>
                <a:cubicBezTo>
                  <a:pt x="86" y="11"/>
                  <a:pt x="92" y="15"/>
                  <a:pt x="97" y="20"/>
                </a:cubicBezTo>
                <a:cubicBezTo>
                  <a:pt x="102" y="25"/>
                  <a:pt x="106" y="30"/>
                  <a:pt x="109" y="37"/>
                </a:cubicBezTo>
                <a:cubicBezTo>
                  <a:pt x="112" y="44"/>
                  <a:pt x="113" y="51"/>
                  <a:pt x="113" y="58"/>
                </a:cubicBezTo>
                <a:cubicBezTo>
                  <a:pt x="113" y="66"/>
                  <a:pt x="112" y="73"/>
                  <a:pt x="109" y="80"/>
                </a:cubicBezTo>
                <a:cubicBezTo>
                  <a:pt x="106" y="86"/>
                  <a:pt x="102" y="92"/>
                  <a:pt x="97" y="97"/>
                </a:cubicBezTo>
                <a:close/>
                <a:moveTo>
                  <a:pt x="2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48" y="36"/>
                  <a:pt x="69" y="36"/>
                  <a:pt x="91" y="36"/>
                </a:cubicBezTo>
                <a:cubicBezTo>
                  <a:pt x="92" y="36"/>
                  <a:pt x="92" y="36"/>
                  <a:pt x="92" y="37"/>
                </a:cubicBezTo>
                <a:cubicBezTo>
                  <a:pt x="92" y="51"/>
                  <a:pt x="92" y="65"/>
                  <a:pt x="92" y="80"/>
                </a:cubicBezTo>
                <a:cubicBezTo>
                  <a:pt x="92" y="81"/>
                  <a:pt x="92" y="81"/>
                  <a:pt x="91" y="81"/>
                </a:cubicBezTo>
                <a:cubicBezTo>
                  <a:pt x="69" y="81"/>
                  <a:pt x="48" y="81"/>
                  <a:pt x="26" y="81"/>
                </a:cubicBezTo>
                <a:cubicBezTo>
                  <a:pt x="26" y="81"/>
                  <a:pt x="25" y="81"/>
                  <a:pt x="25" y="80"/>
                </a:cubicBezTo>
                <a:cubicBezTo>
                  <a:pt x="25" y="66"/>
                  <a:pt x="25" y="51"/>
                  <a:pt x="25" y="37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lose/>
                <a:moveTo>
                  <a:pt x="31" y="39"/>
                </a:moveTo>
                <a:cubicBezTo>
                  <a:pt x="31" y="39"/>
                  <a:pt x="31" y="39"/>
                  <a:pt x="31" y="40"/>
                </a:cubicBezTo>
                <a:cubicBezTo>
                  <a:pt x="38" y="46"/>
                  <a:pt x="46" y="53"/>
                  <a:pt x="53" y="59"/>
                </a:cubicBezTo>
                <a:cubicBezTo>
                  <a:pt x="54" y="60"/>
                  <a:pt x="55" y="61"/>
                  <a:pt x="56" y="62"/>
                </a:cubicBezTo>
                <a:cubicBezTo>
                  <a:pt x="58" y="63"/>
                  <a:pt x="59" y="63"/>
                  <a:pt x="61" y="62"/>
                </a:cubicBezTo>
                <a:cubicBezTo>
                  <a:pt x="62" y="61"/>
                  <a:pt x="64" y="60"/>
                  <a:pt x="65" y="59"/>
                </a:cubicBezTo>
                <a:cubicBezTo>
                  <a:pt x="72" y="52"/>
                  <a:pt x="79" y="46"/>
                  <a:pt x="86" y="40"/>
                </a:cubicBezTo>
                <a:cubicBezTo>
                  <a:pt x="86" y="40"/>
                  <a:pt x="86" y="39"/>
                  <a:pt x="86" y="39"/>
                </a:cubicBezTo>
                <a:cubicBezTo>
                  <a:pt x="68" y="39"/>
                  <a:pt x="49" y="39"/>
                  <a:pt x="31" y="39"/>
                </a:cubicBezTo>
                <a:cubicBezTo>
                  <a:pt x="31" y="39"/>
                  <a:pt x="31" y="39"/>
                  <a:pt x="31" y="39"/>
                </a:cubicBezTo>
                <a:close/>
                <a:moveTo>
                  <a:pt x="30" y="77"/>
                </a:moveTo>
                <a:cubicBezTo>
                  <a:pt x="31" y="78"/>
                  <a:pt x="31" y="78"/>
                  <a:pt x="31" y="7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78"/>
                  <a:pt x="86" y="78"/>
                  <a:pt x="87" y="78"/>
                </a:cubicBezTo>
                <a:cubicBezTo>
                  <a:pt x="86" y="77"/>
                  <a:pt x="86" y="77"/>
                  <a:pt x="85" y="77"/>
                </a:cubicBezTo>
                <a:cubicBezTo>
                  <a:pt x="80" y="71"/>
                  <a:pt x="74" y="66"/>
                  <a:pt x="68" y="61"/>
                </a:cubicBezTo>
                <a:cubicBezTo>
                  <a:pt x="67" y="60"/>
                  <a:pt x="67" y="60"/>
                  <a:pt x="66" y="61"/>
                </a:cubicBezTo>
                <a:cubicBezTo>
                  <a:pt x="65" y="62"/>
                  <a:pt x="63" y="64"/>
                  <a:pt x="62" y="65"/>
                </a:cubicBezTo>
                <a:cubicBezTo>
                  <a:pt x="60" y="66"/>
                  <a:pt x="57" y="66"/>
                  <a:pt x="55" y="65"/>
                </a:cubicBezTo>
                <a:cubicBezTo>
                  <a:pt x="54" y="64"/>
                  <a:pt x="52" y="62"/>
                  <a:pt x="51" y="61"/>
                </a:cubicBezTo>
                <a:cubicBezTo>
                  <a:pt x="50" y="60"/>
                  <a:pt x="50" y="60"/>
                  <a:pt x="49" y="61"/>
                </a:cubicBezTo>
                <a:cubicBezTo>
                  <a:pt x="43" y="66"/>
                  <a:pt x="37" y="71"/>
                  <a:pt x="32" y="77"/>
                </a:cubicBezTo>
                <a:cubicBezTo>
                  <a:pt x="31" y="77"/>
                  <a:pt x="31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lose/>
                <a:moveTo>
                  <a:pt x="48" y="58"/>
                </a:moveTo>
                <a:cubicBezTo>
                  <a:pt x="41" y="52"/>
                  <a:pt x="35" y="47"/>
                  <a:pt x="28" y="41"/>
                </a:cubicBezTo>
                <a:cubicBezTo>
                  <a:pt x="28" y="76"/>
                  <a:pt x="28" y="76"/>
                  <a:pt x="28" y="76"/>
                </a:cubicBezTo>
                <a:cubicBezTo>
                  <a:pt x="35" y="70"/>
                  <a:pt x="41" y="64"/>
                  <a:pt x="48" y="58"/>
                </a:cubicBezTo>
                <a:cubicBezTo>
                  <a:pt x="48" y="58"/>
                  <a:pt x="48" y="58"/>
                  <a:pt x="48" y="58"/>
                </a:cubicBezTo>
                <a:close/>
                <a:moveTo>
                  <a:pt x="89" y="41"/>
                </a:moveTo>
                <a:cubicBezTo>
                  <a:pt x="89" y="41"/>
                  <a:pt x="88" y="41"/>
                  <a:pt x="88" y="41"/>
                </a:cubicBezTo>
                <a:cubicBezTo>
                  <a:pt x="82" y="47"/>
                  <a:pt x="76" y="52"/>
                  <a:pt x="69" y="58"/>
                </a:cubicBezTo>
                <a:cubicBezTo>
                  <a:pt x="76" y="64"/>
                  <a:pt x="82" y="70"/>
                  <a:pt x="89" y="76"/>
                </a:cubicBezTo>
                <a:cubicBezTo>
                  <a:pt x="89" y="64"/>
                  <a:pt x="89" y="53"/>
                  <a:pt x="89" y="41"/>
                </a:cubicBezTo>
                <a:cubicBezTo>
                  <a:pt x="89" y="41"/>
                  <a:pt x="89" y="41"/>
                  <a:pt x="89" y="41"/>
                </a:cubicBezTo>
                <a:close/>
                <a:moveTo>
                  <a:pt x="89" y="41"/>
                </a:moveTo>
                <a:cubicBezTo>
                  <a:pt x="89" y="41"/>
                  <a:pt x="89" y="41"/>
                  <a:pt x="89" y="4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1" name="Freeform 34"/>
          <p:cNvSpPr>
            <a:spLocks noChangeAspect="1" noEditPoints="1"/>
          </p:cNvSpPr>
          <p:nvPr/>
        </p:nvSpPr>
        <p:spPr bwMode="auto">
          <a:xfrm flipH="1">
            <a:off x="2414841" y="3497380"/>
            <a:ext cx="223200" cy="223200"/>
          </a:xfrm>
          <a:custGeom>
            <a:avLst/>
            <a:gdLst>
              <a:gd name="T0" fmla="*/ 59 w 118"/>
              <a:gd name="T1" fmla="*/ 0 h 118"/>
              <a:gd name="T2" fmla="*/ 0 w 118"/>
              <a:gd name="T3" fmla="*/ 59 h 118"/>
              <a:gd name="T4" fmla="*/ 59 w 118"/>
              <a:gd name="T5" fmla="*/ 118 h 118"/>
              <a:gd name="T6" fmla="*/ 118 w 118"/>
              <a:gd name="T7" fmla="*/ 59 h 118"/>
              <a:gd name="T8" fmla="*/ 59 w 118"/>
              <a:gd name="T9" fmla="*/ 0 h 118"/>
              <a:gd name="T10" fmla="*/ 94 w 118"/>
              <a:gd name="T11" fmla="*/ 75 h 118"/>
              <a:gd name="T12" fmla="*/ 82 w 118"/>
              <a:gd name="T13" fmla="*/ 87 h 118"/>
              <a:gd name="T14" fmla="*/ 35 w 118"/>
              <a:gd name="T15" fmla="*/ 87 h 118"/>
              <a:gd name="T16" fmla="*/ 24 w 118"/>
              <a:gd name="T17" fmla="*/ 75 h 118"/>
              <a:gd name="T18" fmla="*/ 24 w 118"/>
              <a:gd name="T19" fmla="*/ 44 h 118"/>
              <a:gd name="T20" fmla="*/ 35 w 118"/>
              <a:gd name="T21" fmla="*/ 32 h 118"/>
              <a:gd name="T22" fmla="*/ 82 w 118"/>
              <a:gd name="T23" fmla="*/ 32 h 118"/>
              <a:gd name="T24" fmla="*/ 94 w 118"/>
              <a:gd name="T25" fmla="*/ 44 h 118"/>
              <a:gd name="T26" fmla="*/ 94 w 118"/>
              <a:gd name="T27" fmla="*/ 75 h 118"/>
              <a:gd name="T28" fmla="*/ 35 w 118"/>
              <a:gd name="T29" fmla="*/ 75 h 118"/>
              <a:gd name="T30" fmla="*/ 51 w 118"/>
              <a:gd name="T31" fmla="*/ 65 h 118"/>
              <a:gd name="T32" fmla="*/ 51 w 118"/>
              <a:gd name="T33" fmla="*/ 65 h 118"/>
              <a:gd name="T34" fmla="*/ 56 w 118"/>
              <a:gd name="T35" fmla="*/ 70 h 118"/>
              <a:gd name="T36" fmla="*/ 59 w 118"/>
              <a:gd name="T37" fmla="*/ 71 h 118"/>
              <a:gd name="T38" fmla="*/ 62 w 118"/>
              <a:gd name="T39" fmla="*/ 70 h 118"/>
              <a:gd name="T40" fmla="*/ 62 w 118"/>
              <a:gd name="T41" fmla="*/ 70 h 118"/>
              <a:gd name="T42" fmla="*/ 67 w 118"/>
              <a:gd name="T43" fmla="*/ 65 h 118"/>
              <a:gd name="T44" fmla="*/ 82 w 118"/>
              <a:gd name="T45" fmla="*/ 75 h 118"/>
              <a:gd name="T46" fmla="*/ 72 w 118"/>
              <a:gd name="T47" fmla="*/ 59 h 118"/>
              <a:gd name="T48" fmla="*/ 82 w 118"/>
              <a:gd name="T49" fmla="*/ 45 h 118"/>
              <a:gd name="T50" fmla="*/ 59 w 118"/>
              <a:gd name="T51" fmla="*/ 62 h 118"/>
              <a:gd name="T52" fmla="*/ 36 w 118"/>
              <a:gd name="T53" fmla="*/ 45 h 118"/>
              <a:gd name="T54" fmla="*/ 45 w 118"/>
              <a:gd name="T55" fmla="*/ 59 h 118"/>
              <a:gd name="T56" fmla="*/ 45 w 118"/>
              <a:gd name="T57" fmla="*/ 59 h 118"/>
              <a:gd name="T58" fmla="*/ 35 w 118"/>
              <a:gd name="T59" fmla="*/ 75 h 118"/>
              <a:gd name="T60" fmla="*/ 35 w 118"/>
              <a:gd name="T61" fmla="*/ 75 h 118"/>
              <a:gd name="T62" fmla="*/ 35 w 118"/>
              <a:gd name="T63" fmla="*/ 7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8" h="118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8"/>
                  <a:pt x="59" y="118"/>
                </a:cubicBezTo>
                <a:cubicBezTo>
                  <a:pt x="91" y="118"/>
                  <a:pt x="118" y="92"/>
                  <a:pt x="118" y="59"/>
                </a:cubicBezTo>
                <a:cubicBezTo>
                  <a:pt x="118" y="27"/>
                  <a:pt x="91" y="0"/>
                  <a:pt x="59" y="0"/>
                </a:cubicBezTo>
                <a:close/>
                <a:moveTo>
                  <a:pt x="94" y="75"/>
                </a:moveTo>
                <a:cubicBezTo>
                  <a:pt x="94" y="83"/>
                  <a:pt x="90" y="87"/>
                  <a:pt x="82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27" y="87"/>
                  <a:pt x="24" y="83"/>
                  <a:pt x="24" y="75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36"/>
                  <a:pt x="28" y="32"/>
                  <a:pt x="35" y="32"/>
                </a:cubicBezTo>
                <a:cubicBezTo>
                  <a:pt x="82" y="32"/>
                  <a:pt x="82" y="32"/>
                  <a:pt x="82" y="32"/>
                </a:cubicBezTo>
                <a:cubicBezTo>
                  <a:pt x="90" y="32"/>
                  <a:pt x="94" y="36"/>
                  <a:pt x="94" y="44"/>
                </a:cubicBezTo>
                <a:cubicBezTo>
                  <a:pt x="94" y="75"/>
                  <a:pt x="94" y="75"/>
                  <a:pt x="94" y="75"/>
                </a:cubicBezTo>
                <a:close/>
                <a:moveTo>
                  <a:pt x="35" y="75"/>
                </a:move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8" y="71"/>
                  <a:pt x="59" y="71"/>
                </a:cubicBezTo>
                <a:cubicBezTo>
                  <a:pt x="60" y="71"/>
                  <a:pt x="61" y="71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7" y="65"/>
                  <a:pt x="67" y="65"/>
                  <a:pt x="67" y="65"/>
                </a:cubicBezTo>
                <a:cubicBezTo>
                  <a:pt x="82" y="75"/>
                  <a:pt x="82" y="75"/>
                  <a:pt x="82" y="75"/>
                </a:cubicBezTo>
                <a:cubicBezTo>
                  <a:pt x="72" y="59"/>
                  <a:pt x="72" y="59"/>
                  <a:pt x="72" y="59"/>
                </a:cubicBezTo>
                <a:cubicBezTo>
                  <a:pt x="82" y="45"/>
                  <a:pt x="82" y="45"/>
                  <a:pt x="82" y="45"/>
                </a:cubicBezTo>
                <a:cubicBezTo>
                  <a:pt x="59" y="62"/>
                  <a:pt x="59" y="62"/>
                  <a:pt x="59" y="62"/>
                </a:cubicBezTo>
                <a:cubicBezTo>
                  <a:pt x="36" y="45"/>
                  <a:pt x="36" y="45"/>
                  <a:pt x="36" y="45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59"/>
                  <a:pt x="45" y="59"/>
                </a:cubicBezTo>
                <a:cubicBezTo>
                  <a:pt x="35" y="75"/>
                  <a:pt x="35" y="75"/>
                  <a:pt x="35" y="75"/>
                </a:cubicBezTo>
                <a:close/>
                <a:moveTo>
                  <a:pt x="35" y="75"/>
                </a:moveTo>
                <a:cubicBezTo>
                  <a:pt x="35" y="75"/>
                  <a:pt x="35" y="75"/>
                  <a:pt x="35" y="7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2" name="Freeform 35"/>
          <p:cNvSpPr>
            <a:spLocks noChangeAspect="1" noEditPoints="1"/>
          </p:cNvSpPr>
          <p:nvPr/>
        </p:nvSpPr>
        <p:spPr bwMode="auto">
          <a:xfrm flipH="1">
            <a:off x="2882270" y="3497380"/>
            <a:ext cx="224035" cy="223200"/>
          </a:xfrm>
          <a:custGeom>
            <a:avLst/>
            <a:gdLst>
              <a:gd name="T0" fmla="*/ 57 w 113"/>
              <a:gd name="T1" fmla="*/ 0 h 113"/>
              <a:gd name="T2" fmla="*/ 0 w 113"/>
              <a:gd name="T3" fmla="*/ 57 h 113"/>
              <a:gd name="T4" fmla="*/ 57 w 113"/>
              <a:gd name="T5" fmla="*/ 113 h 113"/>
              <a:gd name="T6" fmla="*/ 113 w 113"/>
              <a:gd name="T7" fmla="*/ 57 h 113"/>
              <a:gd name="T8" fmla="*/ 57 w 113"/>
              <a:gd name="T9" fmla="*/ 0 h 113"/>
              <a:gd name="T10" fmla="*/ 91 w 113"/>
              <a:gd name="T11" fmla="*/ 72 h 113"/>
              <a:gd name="T12" fmla="*/ 79 w 113"/>
              <a:gd name="T13" fmla="*/ 83 h 113"/>
              <a:gd name="T14" fmla="*/ 34 w 113"/>
              <a:gd name="T15" fmla="*/ 83 h 113"/>
              <a:gd name="T16" fmla="*/ 23 w 113"/>
              <a:gd name="T17" fmla="*/ 72 h 113"/>
              <a:gd name="T18" fmla="*/ 23 w 113"/>
              <a:gd name="T19" fmla="*/ 42 h 113"/>
              <a:gd name="T20" fmla="*/ 34 w 113"/>
              <a:gd name="T21" fmla="*/ 30 h 113"/>
              <a:gd name="T22" fmla="*/ 79 w 113"/>
              <a:gd name="T23" fmla="*/ 30 h 113"/>
              <a:gd name="T24" fmla="*/ 91 w 113"/>
              <a:gd name="T25" fmla="*/ 42 h 113"/>
              <a:gd name="T26" fmla="*/ 91 w 113"/>
              <a:gd name="T27" fmla="*/ 72 h 113"/>
              <a:gd name="T28" fmla="*/ 60 w 113"/>
              <a:gd name="T29" fmla="*/ 67 h 113"/>
              <a:gd name="T30" fmla="*/ 59 w 113"/>
              <a:gd name="T31" fmla="*/ 67 h 113"/>
              <a:gd name="T32" fmla="*/ 57 w 113"/>
              <a:gd name="T33" fmla="*/ 68 h 113"/>
              <a:gd name="T34" fmla="*/ 54 w 113"/>
              <a:gd name="T35" fmla="*/ 67 h 113"/>
              <a:gd name="T36" fmla="*/ 49 w 113"/>
              <a:gd name="T37" fmla="*/ 62 h 113"/>
              <a:gd name="T38" fmla="*/ 49 w 113"/>
              <a:gd name="T39" fmla="*/ 62 h 113"/>
              <a:gd name="T40" fmla="*/ 36 w 113"/>
              <a:gd name="T41" fmla="*/ 75 h 113"/>
              <a:gd name="T42" fmla="*/ 78 w 113"/>
              <a:gd name="T43" fmla="*/ 75 h 113"/>
              <a:gd name="T44" fmla="*/ 64 w 113"/>
              <a:gd name="T45" fmla="*/ 62 h 113"/>
              <a:gd name="T46" fmla="*/ 60 w 113"/>
              <a:gd name="T47" fmla="*/ 67 h 113"/>
              <a:gd name="T48" fmla="*/ 78 w 113"/>
              <a:gd name="T49" fmla="*/ 38 h 113"/>
              <a:gd name="T50" fmla="*/ 36 w 113"/>
              <a:gd name="T51" fmla="*/ 38 h 113"/>
              <a:gd name="T52" fmla="*/ 57 w 113"/>
              <a:gd name="T53" fmla="*/ 59 h 113"/>
              <a:gd name="T54" fmla="*/ 78 w 113"/>
              <a:gd name="T55" fmla="*/ 38 h 113"/>
              <a:gd name="T56" fmla="*/ 44 w 113"/>
              <a:gd name="T57" fmla="*/ 57 h 113"/>
              <a:gd name="T58" fmla="*/ 30 w 113"/>
              <a:gd name="T59" fmla="*/ 43 h 113"/>
              <a:gd name="T60" fmla="*/ 30 w 113"/>
              <a:gd name="T61" fmla="*/ 70 h 113"/>
              <a:gd name="T62" fmla="*/ 44 w 113"/>
              <a:gd name="T63" fmla="*/ 57 h 113"/>
              <a:gd name="T64" fmla="*/ 44 w 113"/>
              <a:gd name="T65" fmla="*/ 57 h 113"/>
              <a:gd name="T66" fmla="*/ 83 w 113"/>
              <a:gd name="T67" fmla="*/ 70 h 113"/>
              <a:gd name="T68" fmla="*/ 83 w 113"/>
              <a:gd name="T69" fmla="*/ 43 h 113"/>
              <a:gd name="T70" fmla="*/ 69 w 113"/>
              <a:gd name="T71" fmla="*/ 57 h 113"/>
              <a:gd name="T72" fmla="*/ 83 w 113"/>
              <a:gd name="T73" fmla="*/ 70 h 113"/>
              <a:gd name="T74" fmla="*/ 83 w 113"/>
              <a:gd name="T75" fmla="*/ 70 h 113"/>
              <a:gd name="T76" fmla="*/ 83 w 113"/>
              <a:gd name="T77" fmla="*/ 7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3" h="113">
                <a:moveTo>
                  <a:pt x="57" y="0"/>
                </a:moveTo>
                <a:cubicBezTo>
                  <a:pt x="25" y="0"/>
                  <a:pt x="0" y="25"/>
                  <a:pt x="0" y="57"/>
                </a:cubicBezTo>
                <a:cubicBezTo>
                  <a:pt x="0" y="88"/>
                  <a:pt x="25" y="113"/>
                  <a:pt x="57" y="113"/>
                </a:cubicBezTo>
                <a:cubicBezTo>
                  <a:pt x="88" y="113"/>
                  <a:pt x="113" y="88"/>
                  <a:pt x="113" y="57"/>
                </a:cubicBezTo>
                <a:cubicBezTo>
                  <a:pt x="113" y="25"/>
                  <a:pt x="88" y="0"/>
                  <a:pt x="57" y="0"/>
                </a:cubicBezTo>
                <a:close/>
                <a:moveTo>
                  <a:pt x="91" y="72"/>
                </a:moveTo>
                <a:cubicBezTo>
                  <a:pt x="91" y="79"/>
                  <a:pt x="87" y="83"/>
                  <a:pt x="79" y="83"/>
                </a:cubicBezTo>
                <a:cubicBezTo>
                  <a:pt x="34" y="83"/>
                  <a:pt x="34" y="83"/>
                  <a:pt x="34" y="83"/>
                </a:cubicBezTo>
                <a:cubicBezTo>
                  <a:pt x="26" y="83"/>
                  <a:pt x="23" y="79"/>
                  <a:pt x="23" y="7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4"/>
                  <a:pt x="27" y="30"/>
                  <a:pt x="34" y="30"/>
                </a:cubicBezTo>
                <a:cubicBezTo>
                  <a:pt x="79" y="30"/>
                  <a:pt x="79" y="30"/>
                  <a:pt x="79" y="30"/>
                </a:cubicBezTo>
                <a:cubicBezTo>
                  <a:pt x="87" y="30"/>
                  <a:pt x="91" y="34"/>
                  <a:pt x="91" y="42"/>
                </a:cubicBezTo>
                <a:cubicBezTo>
                  <a:pt x="91" y="72"/>
                  <a:pt x="91" y="72"/>
                  <a:pt x="91" y="72"/>
                </a:cubicBezTo>
                <a:close/>
                <a:moveTo>
                  <a:pt x="60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68"/>
                  <a:pt x="58" y="68"/>
                  <a:pt x="57" y="68"/>
                </a:cubicBezTo>
                <a:cubicBezTo>
                  <a:pt x="56" y="68"/>
                  <a:pt x="55" y="68"/>
                  <a:pt x="54" y="67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36" y="75"/>
                  <a:pt x="36" y="75"/>
                  <a:pt x="36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64" y="62"/>
                  <a:pt x="64" y="62"/>
                  <a:pt x="64" y="62"/>
                </a:cubicBezTo>
                <a:cubicBezTo>
                  <a:pt x="60" y="67"/>
                  <a:pt x="60" y="67"/>
                  <a:pt x="60" y="67"/>
                </a:cubicBezTo>
                <a:close/>
                <a:moveTo>
                  <a:pt x="78" y="38"/>
                </a:moveTo>
                <a:cubicBezTo>
                  <a:pt x="36" y="38"/>
                  <a:pt x="36" y="38"/>
                  <a:pt x="36" y="38"/>
                </a:cubicBezTo>
                <a:cubicBezTo>
                  <a:pt x="57" y="59"/>
                  <a:pt x="57" y="59"/>
                  <a:pt x="57" y="59"/>
                </a:cubicBezTo>
                <a:lnTo>
                  <a:pt x="78" y="38"/>
                </a:lnTo>
                <a:close/>
                <a:moveTo>
                  <a:pt x="44" y="57"/>
                </a:moveTo>
                <a:cubicBezTo>
                  <a:pt x="30" y="43"/>
                  <a:pt x="30" y="43"/>
                  <a:pt x="30" y="43"/>
                </a:cubicBezTo>
                <a:cubicBezTo>
                  <a:pt x="30" y="70"/>
                  <a:pt x="30" y="70"/>
                  <a:pt x="30" y="70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7"/>
                  <a:pt x="44" y="57"/>
                  <a:pt x="44" y="57"/>
                </a:cubicBezTo>
                <a:close/>
                <a:moveTo>
                  <a:pt x="83" y="70"/>
                </a:moveTo>
                <a:cubicBezTo>
                  <a:pt x="83" y="43"/>
                  <a:pt x="83" y="43"/>
                  <a:pt x="83" y="43"/>
                </a:cubicBezTo>
                <a:cubicBezTo>
                  <a:pt x="69" y="57"/>
                  <a:pt x="69" y="57"/>
                  <a:pt x="69" y="57"/>
                </a:cubicBezTo>
                <a:lnTo>
                  <a:pt x="83" y="70"/>
                </a:ln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3" name="Freeform 36"/>
          <p:cNvSpPr>
            <a:spLocks noChangeAspect="1" noEditPoints="1"/>
          </p:cNvSpPr>
          <p:nvPr/>
        </p:nvSpPr>
        <p:spPr bwMode="auto">
          <a:xfrm flipH="1">
            <a:off x="3350534" y="3497380"/>
            <a:ext cx="212175" cy="165600"/>
          </a:xfrm>
          <a:custGeom>
            <a:avLst/>
            <a:gdLst>
              <a:gd name="T0" fmla="*/ 99 w 104"/>
              <a:gd name="T1" fmla="*/ 81 h 81"/>
              <a:gd name="T2" fmla="*/ 4 w 104"/>
              <a:gd name="T3" fmla="*/ 81 h 81"/>
              <a:gd name="T4" fmla="*/ 0 w 104"/>
              <a:gd name="T5" fmla="*/ 77 h 81"/>
              <a:gd name="T6" fmla="*/ 0 w 104"/>
              <a:gd name="T7" fmla="*/ 5 h 81"/>
              <a:gd name="T8" fmla="*/ 4 w 104"/>
              <a:gd name="T9" fmla="*/ 0 h 81"/>
              <a:gd name="T10" fmla="*/ 99 w 104"/>
              <a:gd name="T11" fmla="*/ 0 h 81"/>
              <a:gd name="T12" fmla="*/ 104 w 104"/>
              <a:gd name="T13" fmla="*/ 5 h 81"/>
              <a:gd name="T14" fmla="*/ 104 w 104"/>
              <a:gd name="T15" fmla="*/ 77 h 81"/>
              <a:gd name="T16" fmla="*/ 99 w 104"/>
              <a:gd name="T17" fmla="*/ 81 h 81"/>
              <a:gd name="T18" fmla="*/ 4 w 104"/>
              <a:gd name="T19" fmla="*/ 3 h 81"/>
              <a:gd name="T20" fmla="*/ 3 w 104"/>
              <a:gd name="T21" fmla="*/ 5 h 81"/>
              <a:gd name="T22" fmla="*/ 3 w 104"/>
              <a:gd name="T23" fmla="*/ 77 h 81"/>
              <a:gd name="T24" fmla="*/ 4 w 104"/>
              <a:gd name="T25" fmla="*/ 78 h 81"/>
              <a:gd name="T26" fmla="*/ 99 w 104"/>
              <a:gd name="T27" fmla="*/ 78 h 81"/>
              <a:gd name="T28" fmla="*/ 100 w 104"/>
              <a:gd name="T29" fmla="*/ 77 h 81"/>
              <a:gd name="T30" fmla="*/ 100 w 104"/>
              <a:gd name="T31" fmla="*/ 5 h 81"/>
              <a:gd name="T32" fmla="*/ 99 w 104"/>
              <a:gd name="T33" fmla="*/ 3 h 81"/>
              <a:gd name="T34" fmla="*/ 4 w 104"/>
              <a:gd name="T35" fmla="*/ 3 h 81"/>
              <a:gd name="T36" fmla="*/ 52 w 104"/>
              <a:gd name="T37" fmla="*/ 49 h 81"/>
              <a:gd name="T38" fmla="*/ 0 w 104"/>
              <a:gd name="T39" fmla="*/ 9 h 81"/>
              <a:gd name="T40" fmla="*/ 2 w 104"/>
              <a:gd name="T41" fmla="*/ 7 h 81"/>
              <a:gd name="T42" fmla="*/ 52 w 104"/>
              <a:gd name="T43" fmla="*/ 45 h 81"/>
              <a:gd name="T44" fmla="*/ 101 w 104"/>
              <a:gd name="T45" fmla="*/ 7 h 81"/>
              <a:gd name="T46" fmla="*/ 103 w 104"/>
              <a:gd name="T47" fmla="*/ 9 h 81"/>
              <a:gd name="T48" fmla="*/ 52 w 104"/>
              <a:gd name="T49" fmla="*/ 49 h 81"/>
              <a:gd name="T50" fmla="*/ 3 w 104"/>
              <a:gd name="T51" fmla="*/ 80 h 81"/>
              <a:gd name="T52" fmla="*/ 1 w 104"/>
              <a:gd name="T53" fmla="*/ 78 h 81"/>
              <a:gd name="T54" fmla="*/ 35 w 104"/>
              <a:gd name="T55" fmla="*/ 44 h 81"/>
              <a:gd name="T56" fmla="*/ 37 w 104"/>
              <a:gd name="T57" fmla="*/ 46 h 81"/>
              <a:gd name="T58" fmla="*/ 3 w 104"/>
              <a:gd name="T59" fmla="*/ 80 h 81"/>
              <a:gd name="T60" fmla="*/ 69 w 104"/>
              <a:gd name="T61" fmla="*/ 44 h 81"/>
              <a:gd name="T62" fmla="*/ 103 w 104"/>
              <a:gd name="T63" fmla="*/ 78 h 81"/>
              <a:gd name="T64" fmla="*/ 101 w 104"/>
              <a:gd name="T65" fmla="*/ 80 h 81"/>
              <a:gd name="T66" fmla="*/ 67 w 104"/>
              <a:gd name="T67" fmla="*/ 46 h 81"/>
              <a:gd name="T68" fmla="*/ 69 w 104"/>
              <a:gd name="T69" fmla="*/ 44 h 81"/>
              <a:gd name="T70" fmla="*/ 69 w 104"/>
              <a:gd name="T71" fmla="*/ 44 h 81"/>
              <a:gd name="T72" fmla="*/ 69 w 104"/>
              <a:gd name="T73" fmla="*/ 4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" h="81">
                <a:moveTo>
                  <a:pt x="99" y="81"/>
                </a:moveTo>
                <a:cubicBezTo>
                  <a:pt x="4" y="81"/>
                  <a:pt x="4" y="81"/>
                  <a:pt x="4" y="81"/>
                </a:cubicBezTo>
                <a:cubicBezTo>
                  <a:pt x="2" y="81"/>
                  <a:pt x="0" y="79"/>
                  <a:pt x="0" y="7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1" y="0"/>
                  <a:pt x="104" y="2"/>
                  <a:pt x="104" y="5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79"/>
                  <a:pt x="101" y="81"/>
                  <a:pt x="99" y="81"/>
                </a:cubicBezTo>
                <a:close/>
                <a:moveTo>
                  <a:pt x="4" y="3"/>
                </a:moveTo>
                <a:cubicBezTo>
                  <a:pt x="4" y="3"/>
                  <a:pt x="3" y="4"/>
                  <a:pt x="3" y="5"/>
                </a:cubicBezTo>
                <a:cubicBezTo>
                  <a:pt x="3" y="77"/>
                  <a:pt x="3" y="77"/>
                  <a:pt x="3" y="77"/>
                </a:cubicBezTo>
                <a:cubicBezTo>
                  <a:pt x="3" y="77"/>
                  <a:pt x="4" y="78"/>
                  <a:pt x="4" y="78"/>
                </a:cubicBezTo>
                <a:cubicBezTo>
                  <a:pt x="99" y="78"/>
                  <a:pt x="99" y="78"/>
                  <a:pt x="99" y="78"/>
                </a:cubicBezTo>
                <a:cubicBezTo>
                  <a:pt x="100" y="78"/>
                  <a:pt x="100" y="77"/>
                  <a:pt x="100" y="77"/>
                </a:cubicBezTo>
                <a:cubicBezTo>
                  <a:pt x="100" y="5"/>
                  <a:pt x="100" y="5"/>
                  <a:pt x="100" y="5"/>
                </a:cubicBezTo>
                <a:cubicBezTo>
                  <a:pt x="100" y="4"/>
                  <a:pt x="100" y="3"/>
                  <a:pt x="99" y="3"/>
                </a:cubicBezTo>
                <a:cubicBezTo>
                  <a:pt x="4" y="3"/>
                  <a:pt x="4" y="3"/>
                  <a:pt x="4" y="3"/>
                </a:cubicBezTo>
                <a:close/>
                <a:moveTo>
                  <a:pt x="52" y="49"/>
                </a:moveTo>
                <a:cubicBezTo>
                  <a:pt x="0" y="9"/>
                  <a:pt x="0" y="9"/>
                  <a:pt x="0" y="9"/>
                </a:cubicBezTo>
                <a:cubicBezTo>
                  <a:pt x="2" y="7"/>
                  <a:pt x="2" y="7"/>
                  <a:pt x="2" y="7"/>
                </a:cubicBezTo>
                <a:cubicBezTo>
                  <a:pt x="52" y="45"/>
                  <a:pt x="52" y="45"/>
                  <a:pt x="52" y="45"/>
                </a:cubicBezTo>
                <a:cubicBezTo>
                  <a:pt x="101" y="7"/>
                  <a:pt x="101" y="7"/>
                  <a:pt x="101" y="7"/>
                </a:cubicBezTo>
                <a:cubicBezTo>
                  <a:pt x="103" y="9"/>
                  <a:pt x="103" y="9"/>
                  <a:pt x="103" y="9"/>
                </a:cubicBezTo>
                <a:lnTo>
                  <a:pt x="52" y="49"/>
                </a:lnTo>
                <a:close/>
                <a:moveTo>
                  <a:pt x="3" y="80"/>
                </a:moveTo>
                <a:cubicBezTo>
                  <a:pt x="1" y="78"/>
                  <a:pt x="1" y="78"/>
                  <a:pt x="1" y="78"/>
                </a:cubicBezTo>
                <a:cubicBezTo>
                  <a:pt x="35" y="44"/>
                  <a:pt x="35" y="44"/>
                  <a:pt x="35" y="44"/>
                </a:cubicBezTo>
                <a:cubicBezTo>
                  <a:pt x="37" y="46"/>
                  <a:pt x="37" y="46"/>
                  <a:pt x="37" y="46"/>
                </a:cubicBezTo>
                <a:lnTo>
                  <a:pt x="3" y="80"/>
                </a:lnTo>
                <a:close/>
                <a:moveTo>
                  <a:pt x="69" y="44"/>
                </a:moveTo>
                <a:cubicBezTo>
                  <a:pt x="103" y="78"/>
                  <a:pt x="103" y="78"/>
                  <a:pt x="103" y="78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67" y="46"/>
                  <a:pt x="67" y="46"/>
                  <a:pt x="67" y="46"/>
                </a:cubicBezTo>
                <a:cubicBezTo>
                  <a:pt x="69" y="44"/>
                  <a:pt x="69" y="44"/>
                  <a:pt x="69" y="44"/>
                </a:cubicBezTo>
                <a:close/>
                <a:moveTo>
                  <a:pt x="69" y="44"/>
                </a:moveTo>
                <a:cubicBezTo>
                  <a:pt x="69" y="44"/>
                  <a:pt x="69" y="44"/>
                  <a:pt x="69" y="4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4" name="Freeform 37"/>
          <p:cNvSpPr>
            <a:spLocks noEditPoints="1"/>
          </p:cNvSpPr>
          <p:nvPr/>
        </p:nvSpPr>
        <p:spPr bwMode="auto">
          <a:xfrm flipH="1">
            <a:off x="3880738" y="3497380"/>
            <a:ext cx="201600" cy="165600"/>
          </a:xfrm>
          <a:custGeom>
            <a:avLst/>
            <a:gdLst>
              <a:gd name="T0" fmla="*/ 95 w 99"/>
              <a:gd name="T1" fmla="*/ 0 h 89"/>
              <a:gd name="T2" fmla="*/ 4 w 99"/>
              <a:gd name="T3" fmla="*/ 0 h 89"/>
              <a:gd name="T4" fmla="*/ 0 w 99"/>
              <a:gd name="T5" fmla="*/ 5 h 89"/>
              <a:gd name="T6" fmla="*/ 0 w 99"/>
              <a:gd name="T7" fmla="*/ 84 h 89"/>
              <a:gd name="T8" fmla="*/ 4 w 99"/>
              <a:gd name="T9" fmla="*/ 89 h 89"/>
              <a:gd name="T10" fmla="*/ 95 w 99"/>
              <a:gd name="T11" fmla="*/ 89 h 89"/>
              <a:gd name="T12" fmla="*/ 99 w 99"/>
              <a:gd name="T13" fmla="*/ 84 h 89"/>
              <a:gd name="T14" fmla="*/ 99 w 99"/>
              <a:gd name="T15" fmla="*/ 5 h 89"/>
              <a:gd name="T16" fmla="*/ 95 w 99"/>
              <a:gd name="T17" fmla="*/ 0 h 89"/>
              <a:gd name="T18" fmla="*/ 48 w 99"/>
              <a:gd name="T19" fmla="*/ 26 h 89"/>
              <a:gd name="T20" fmla="*/ 30 w 99"/>
              <a:gd name="T21" fmla="*/ 14 h 89"/>
              <a:gd name="T22" fmla="*/ 69 w 99"/>
              <a:gd name="T23" fmla="*/ 14 h 89"/>
              <a:gd name="T24" fmla="*/ 48 w 99"/>
              <a:gd name="T25" fmla="*/ 26 h 89"/>
              <a:gd name="T26" fmla="*/ 81 w 99"/>
              <a:gd name="T27" fmla="*/ 75 h 89"/>
              <a:gd name="T28" fmla="*/ 18 w 99"/>
              <a:gd name="T29" fmla="*/ 75 h 89"/>
              <a:gd name="T30" fmla="*/ 14 w 99"/>
              <a:gd name="T31" fmla="*/ 70 h 89"/>
              <a:gd name="T32" fmla="*/ 14 w 99"/>
              <a:gd name="T33" fmla="*/ 21 h 89"/>
              <a:gd name="T34" fmla="*/ 45 w 99"/>
              <a:gd name="T35" fmla="*/ 41 h 89"/>
              <a:gd name="T36" fmla="*/ 48 w 99"/>
              <a:gd name="T37" fmla="*/ 42 h 89"/>
              <a:gd name="T38" fmla="*/ 52 w 99"/>
              <a:gd name="T39" fmla="*/ 41 h 89"/>
              <a:gd name="T40" fmla="*/ 85 w 99"/>
              <a:gd name="T41" fmla="*/ 21 h 89"/>
              <a:gd name="T42" fmla="*/ 85 w 99"/>
              <a:gd name="T43" fmla="*/ 70 h 89"/>
              <a:gd name="T44" fmla="*/ 81 w 99"/>
              <a:gd name="T45" fmla="*/ 75 h 89"/>
              <a:gd name="T46" fmla="*/ 81 w 99"/>
              <a:gd name="T47" fmla="*/ 75 h 89"/>
              <a:gd name="T48" fmla="*/ 81 w 99"/>
              <a:gd name="T49" fmla="*/ 7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9" h="89">
                <a:moveTo>
                  <a:pt x="95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3"/>
                  <a:pt x="0" y="5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7"/>
                  <a:pt x="2" y="89"/>
                  <a:pt x="4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7" y="89"/>
                  <a:pt x="99" y="87"/>
                  <a:pt x="99" y="84"/>
                </a:cubicBezTo>
                <a:cubicBezTo>
                  <a:pt x="99" y="5"/>
                  <a:pt x="99" y="5"/>
                  <a:pt x="99" y="5"/>
                </a:cubicBezTo>
                <a:cubicBezTo>
                  <a:pt x="99" y="3"/>
                  <a:pt x="97" y="0"/>
                  <a:pt x="95" y="0"/>
                </a:cubicBezTo>
                <a:close/>
                <a:moveTo>
                  <a:pt x="48" y="26"/>
                </a:moveTo>
                <a:cubicBezTo>
                  <a:pt x="30" y="14"/>
                  <a:pt x="30" y="14"/>
                  <a:pt x="30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48" y="26"/>
                  <a:pt x="48" y="26"/>
                  <a:pt x="48" y="26"/>
                </a:cubicBezTo>
                <a:close/>
                <a:moveTo>
                  <a:pt x="81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16" y="75"/>
                  <a:pt x="14" y="73"/>
                  <a:pt x="14" y="70"/>
                </a:cubicBezTo>
                <a:cubicBezTo>
                  <a:pt x="14" y="21"/>
                  <a:pt x="14" y="21"/>
                  <a:pt x="14" y="21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2"/>
                  <a:pt x="47" y="42"/>
                  <a:pt x="48" y="42"/>
                </a:cubicBezTo>
                <a:cubicBezTo>
                  <a:pt x="50" y="42"/>
                  <a:pt x="51" y="42"/>
                  <a:pt x="52" y="41"/>
                </a:cubicBezTo>
                <a:cubicBezTo>
                  <a:pt x="85" y="21"/>
                  <a:pt x="85" y="21"/>
                  <a:pt x="85" y="21"/>
                </a:cubicBezTo>
                <a:cubicBezTo>
                  <a:pt x="85" y="70"/>
                  <a:pt x="85" y="70"/>
                  <a:pt x="85" y="70"/>
                </a:cubicBezTo>
                <a:cubicBezTo>
                  <a:pt x="85" y="73"/>
                  <a:pt x="83" y="75"/>
                  <a:pt x="81" y="75"/>
                </a:cubicBezTo>
                <a:close/>
                <a:moveTo>
                  <a:pt x="81" y="75"/>
                </a:moveTo>
                <a:cubicBezTo>
                  <a:pt x="81" y="75"/>
                  <a:pt x="81" y="75"/>
                  <a:pt x="81" y="7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5" name="Freeform 38"/>
          <p:cNvSpPr>
            <a:spLocks noChangeAspect="1" noEditPoints="1"/>
          </p:cNvSpPr>
          <p:nvPr/>
        </p:nvSpPr>
        <p:spPr bwMode="auto">
          <a:xfrm flipH="1">
            <a:off x="4373676" y="3497380"/>
            <a:ext cx="248401" cy="165600"/>
          </a:xfrm>
          <a:custGeom>
            <a:avLst/>
            <a:gdLst>
              <a:gd name="T0" fmla="*/ 113 w 124"/>
              <a:gd name="T1" fmla="*/ 0 h 83"/>
              <a:gd name="T2" fmla="*/ 10 w 124"/>
              <a:gd name="T3" fmla="*/ 0 h 83"/>
              <a:gd name="T4" fmla="*/ 0 w 124"/>
              <a:gd name="T5" fmla="*/ 10 h 83"/>
              <a:gd name="T6" fmla="*/ 0 w 124"/>
              <a:gd name="T7" fmla="*/ 73 h 83"/>
              <a:gd name="T8" fmla="*/ 10 w 124"/>
              <a:gd name="T9" fmla="*/ 83 h 83"/>
              <a:gd name="T10" fmla="*/ 113 w 124"/>
              <a:gd name="T11" fmla="*/ 83 h 83"/>
              <a:gd name="T12" fmla="*/ 124 w 124"/>
              <a:gd name="T13" fmla="*/ 73 h 83"/>
              <a:gd name="T14" fmla="*/ 124 w 124"/>
              <a:gd name="T15" fmla="*/ 10 h 83"/>
              <a:gd name="T16" fmla="*/ 113 w 124"/>
              <a:gd name="T17" fmla="*/ 0 h 83"/>
              <a:gd name="T18" fmla="*/ 113 w 124"/>
              <a:gd name="T19" fmla="*/ 0 h 83"/>
              <a:gd name="T20" fmla="*/ 111 w 124"/>
              <a:gd name="T21" fmla="*/ 7 h 83"/>
              <a:gd name="T22" fmla="*/ 70 w 124"/>
              <a:gd name="T23" fmla="*/ 44 h 83"/>
              <a:gd name="T24" fmla="*/ 62 w 124"/>
              <a:gd name="T25" fmla="*/ 48 h 83"/>
              <a:gd name="T26" fmla="*/ 54 w 124"/>
              <a:gd name="T27" fmla="*/ 44 h 83"/>
              <a:gd name="T28" fmla="*/ 13 w 124"/>
              <a:gd name="T29" fmla="*/ 7 h 83"/>
              <a:gd name="T30" fmla="*/ 111 w 124"/>
              <a:gd name="T31" fmla="*/ 7 h 83"/>
              <a:gd name="T32" fmla="*/ 111 w 124"/>
              <a:gd name="T33" fmla="*/ 7 h 83"/>
              <a:gd name="T34" fmla="*/ 8 w 124"/>
              <a:gd name="T35" fmla="*/ 71 h 83"/>
              <a:gd name="T36" fmla="*/ 8 w 124"/>
              <a:gd name="T37" fmla="*/ 14 h 83"/>
              <a:gd name="T38" fmla="*/ 40 w 124"/>
              <a:gd name="T39" fmla="*/ 42 h 83"/>
              <a:gd name="T40" fmla="*/ 8 w 124"/>
              <a:gd name="T41" fmla="*/ 71 h 83"/>
              <a:gd name="T42" fmla="*/ 8 w 124"/>
              <a:gd name="T43" fmla="*/ 71 h 83"/>
              <a:gd name="T44" fmla="*/ 13 w 124"/>
              <a:gd name="T45" fmla="*/ 76 h 83"/>
              <a:gd name="T46" fmla="*/ 45 w 124"/>
              <a:gd name="T47" fmla="*/ 48 h 83"/>
              <a:gd name="T48" fmla="*/ 51 w 124"/>
              <a:gd name="T49" fmla="*/ 52 h 83"/>
              <a:gd name="T50" fmla="*/ 62 w 124"/>
              <a:gd name="T51" fmla="*/ 56 h 83"/>
              <a:gd name="T52" fmla="*/ 73 w 124"/>
              <a:gd name="T53" fmla="*/ 52 h 83"/>
              <a:gd name="T54" fmla="*/ 78 w 124"/>
              <a:gd name="T55" fmla="*/ 48 h 83"/>
              <a:gd name="T56" fmla="*/ 111 w 124"/>
              <a:gd name="T57" fmla="*/ 76 h 83"/>
              <a:gd name="T58" fmla="*/ 13 w 124"/>
              <a:gd name="T59" fmla="*/ 76 h 83"/>
              <a:gd name="T60" fmla="*/ 13 w 124"/>
              <a:gd name="T61" fmla="*/ 76 h 83"/>
              <a:gd name="T62" fmla="*/ 116 w 124"/>
              <a:gd name="T63" fmla="*/ 71 h 83"/>
              <a:gd name="T64" fmla="*/ 84 w 124"/>
              <a:gd name="T65" fmla="*/ 42 h 83"/>
              <a:gd name="T66" fmla="*/ 116 w 124"/>
              <a:gd name="T67" fmla="*/ 14 h 83"/>
              <a:gd name="T68" fmla="*/ 116 w 124"/>
              <a:gd name="T69" fmla="*/ 71 h 83"/>
              <a:gd name="T70" fmla="*/ 116 w 124"/>
              <a:gd name="T71" fmla="*/ 71 h 83"/>
              <a:gd name="T72" fmla="*/ 116 w 124"/>
              <a:gd name="T73" fmla="*/ 71 h 83"/>
              <a:gd name="T74" fmla="*/ 116 w 124"/>
              <a:gd name="T75" fmla="*/ 7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83">
                <a:moveTo>
                  <a:pt x="113" y="0"/>
                </a:move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9"/>
                  <a:pt x="5" y="83"/>
                  <a:pt x="10" y="83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9" y="83"/>
                  <a:pt x="124" y="79"/>
                  <a:pt x="124" y="73"/>
                </a:cubicBezTo>
                <a:cubicBezTo>
                  <a:pt x="124" y="10"/>
                  <a:pt x="124" y="10"/>
                  <a:pt x="124" y="10"/>
                </a:cubicBezTo>
                <a:cubicBezTo>
                  <a:pt x="124" y="4"/>
                  <a:pt x="119" y="0"/>
                  <a:pt x="113" y="0"/>
                </a:cubicBezTo>
                <a:cubicBezTo>
                  <a:pt x="113" y="0"/>
                  <a:pt x="113" y="0"/>
                  <a:pt x="113" y="0"/>
                </a:cubicBezTo>
                <a:close/>
                <a:moveTo>
                  <a:pt x="111" y="7"/>
                </a:moveTo>
                <a:cubicBezTo>
                  <a:pt x="70" y="44"/>
                  <a:pt x="70" y="44"/>
                  <a:pt x="70" y="44"/>
                </a:cubicBezTo>
                <a:cubicBezTo>
                  <a:pt x="66" y="47"/>
                  <a:pt x="64" y="48"/>
                  <a:pt x="62" y="48"/>
                </a:cubicBezTo>
                <a:cubicBezTo>
                  <a:pt x="60" y="48"/>
                  <a:pt x="57" y="47"/>
                  <a:pt x="54" y="44"/>
                </a:cubicBezTo>
                <a:cubicBezTo>
                  <a:pt x="13" y="7"/>
                  <a:pt x="13" y="7"/>
                  <a:pt x="13" y="7"/>
                </a:cubicBezTo>
                <a:cubicBezTo>
                  <a:pt x="111" y="7"/>
                  <a:pt x="111" y="7"/>
                  <a:pt x="111" y="7"/>
                </a:cubicBezTo>
                <a:cubicBezTo>
                  <a:pt x="111" y="7"/>
                  <a:pt x="111" y="7"/>
                  <a:pt x="111" y="7"/>
                </a:cubicBezTo>
                <a:close/>
                <a:moveTo>
                  <a:pt x="8" y="71"/>
                </a:moveTo>
                <a:cubicBezTo>
                  <a:pt x="8" y="14"/>
                  <a:pt x="8" y="14"/>
                  <a:pt x="8" y="14"/>
                </a:cubicBezTo>
                <a:cubicBezTo>
                  <a:pt x="40" y="42"/>
                  <a:pt x="40" y="42"/>
                  <a:pt x="40" y="42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71"/>
                  <a:pt x="8" y="71"/>
                  <a:pt x="8" y="71"/>
                </a:cubicBezTo>
                <a:close/>
                <a:moveTo>
                  <a:pt x="13" y="76"/>
                </a:moveTo>
                <a:cubicBezTo>
                  <a:pt x="45" y="48"/>
                  <a:pt x="45" y="48"/>
                  <a:pt x="45" y="48"/>
                </a:cubicBezTo>
                <a:cubicBezTo>
                  <a:pt x="51" y="52"/>
                  <a:pt x="51" y="52"/>
                  <a:pt x="51" y="52"/>
                </a:cubicBezTo>
                <a:cubicBezTo>
                  <a:pt x="54" y="55"/>
                  <a:pt x="57" y="56"/>
                  <a:pt x="62" y="56"/>
                </a:cubicBezTo>
                <a:cubicBezTo>
                  <a:pt x="66" y="56"/>
                  <a:pt x="70" y="55"/>
                  <a:pt x="73" y="52"/>
                </a:cubicBezTo>
                <a:cubicBezTo>
                  <a:pt x="78" y="48"/>
                  <a:pt x="78" y="48"/>
                  <a:pt x="78" y="48"/>
                </a:cubicBezTo>
                <a:cubicBezTo>
                  <a:pt x="111" y="76"/>
                  <a:pt x="111" y="76"/>
                  <a:pt x="111" y="76"/>
                </a:cubicBezTo>
                <a:cubicBezTo>
                  <a:pt x="13" y="76"/>
                  <a:pt x="13" y="76"/>
                  <a:pt x="13" y="76"/>
                </a:cubicBezTo>
                <a:cubicBezTo>
                  <a:pt x="13" y="76"/>
                  <a:pt x="13" y="76"/>
                  <a:pt x="13" y="76"/>
                </a:cubicBezTo>
                <a:close/>
                <a:moveTo>
                  <a:pt x="116" y="71"/>
                </a:moveTo>
                <a:cubicBezTo>
                  <a:pt x="84" y="42"/>
                  <a:pt x="84" y="42"/>
                  <a:pt x="84" y="42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16" y="71"/>
                  <a:pt x="116" y="71"/>
                  <a:pt x="116" y="71"/>
                </a:cubicBezTo>
                <a:cubicBezTo>
                  <a:pt x="116" y="71"/>
                  <a:pt x="116" y="71"/>
                  <a:pt x="116" y="71"/>
                </a:cubicBezTo>
                <a:close/>
                <a:moveTo>
                  <a:pt x="116" y="71"/>
                </a:moveTo>
                <a:cubicBezTo>
                  <a:pt x="116" y="71"/>
                  <a:pt x="116" y="71"/>
                  <a:pt x="116" y="7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6" name="Freeform 39"/>
          <p:cNvSpPr>
            <a:spLocks noChangeAspect="1" noEditPoints="1"/>
          </p:cNvSpPr>
          <p:nvPr/>
        </p:nvSpPr>
        <p:spPr bwMode="auto">
          <a:xfrm flipH="1">
            <a:off x="4952706" y="3497380"/>
            <a:ext cx="223954" cy="165600"/>
          </a:xfrm>
          <a:custGeom>
            <a:avLst/>
            <a:gdLst>
              <a:gd name="T0" fmla="*/ 108 w 120"/>
              <a:gd name="T1" fmla="*/ 0 h 89"/>
              <a:gd name="T2" fmla="*/ 12 w 120"/>
              <a:gd name="T3" fmla="*/ 0 h 89"/>
              <a:gd name="T4" fmla="*/ 0 w 120"/>
              <a:gd name="T5" fmla="*/ 12 h 89"/>
              <a:gd name="T6" fmla="*/ 0 w 120"/>
              <a:gd name="T7" fmla="*/ 77 h 89"/>
              <a:gd name="T8" fmla="*/ 12 w 120"/>
              <a:gd name="T9" fmla="*/ 89 h 89"/>
              <a:gd name="T10" fmla="*/ 108 w 120"/>
              <a:gd name="T11" fmla="*/ 89 h 89"/>
              <a:gd name="T12" fmla="*/ 120 w 120"/>
              <a:gd name="T13" fmla="*/ 77 h 89"/>
              <a:gd name="T14" fmla="*/ 120 w 120"/>
              <a:gd name="T15" fmla="*/ 12 h 89"/>
              <a:gd name="T16" fmla="*/ 108 w 120"/>
              <a:gd name="T17" fmla="*/ 0 h 89"/>
              <a:gd name="T18" fmla="*/ 116 w 120"/>
              <a:gd name="T19" fmla="*/ 73 h 89"/>
              <a:gd name="T20" fmla="*/ 104 w 120"/>
              <a:gd name="T21" fmla="*/ 85 h 89"/>
              <a:gd name="T22" fmla="*/ 16 w 120"/>
              <a:gd name="T23" fmla="*/ 85 h 89"/>
              <a:gd name="T24" fmla="*/ 4 w 120"/>
              <a:gd name="T25" fmla="*/ 73 h 89"/>
              <a:gd name="T26" fmla="*/ 4 w 120"/>
              <a:gd name="T27" fmla="*/ 16 h 89"/>
              <a:gd name="T28" fmla="*/ 16 w 120"/>
              <a:gd name="T29" fmla="*/ 4 h 89"/>
              <a:gd name="T30" fmla="*/ 104 w 120"/>
              <a:gd name="T31" fmla="*/ 4 h 89"/>
              <a:gd name="T32" fmla="*/ 116 w 120"/>
              <a:gd name="T33" fmla="*/ 16 h 89"/>
              <a:gd name="T34" fmla="*/ 116 w 120"/>
              <a:gd name="T35" fmla="*/ 73 h 89"/>
              <a:gd name="T36" fmla="*/ 107 w 120"/>
              <a:gd name="T37" fmla="*/ 62 h 89"/>
              <a:gd name="T38" fmla="*/ 109 w 120"/>
              <a:gd name="T39" fmla="*/ 59 h 89"/>
              <a:gd name="T40" fmla="*/ 83 w 120"/>
              <a:gd name="T41" fmla="*/ 36 h 89"/>
              <a:gd name="T42" fmla="*/ 104 w 120"/>
              <a:gd name="T43" fmla="*/ 15 h 89"/>
              <a:gd name="T44" fmla="*/ 101 w 120"/>
              <a:gd name="T45" fmla="*/ 12 h 89"/>
              <a:gd name="T46" fmla="*/ 58 w 120"/>
              <a:gd name="T47" fmla="*/ 56 h 89"/>
              <a:gd name="T48" fmla="*/ 17 w 120"/>
              <a:gd name="T49" fmla="*/ 15 h 89"/>
              <a:gd name="T50" fmla="*/ 14 w 120"/>
              <a:gd name="T51" fmla="*/ 18 h 89"/>
              <a:gd name="T52" fmla="*/ 35 w 120"/>
              <a:gd name="T53" fmla="*/ 39 h 89"/>
              <a:gd name="T54" fmla="*/ 12 w 120"/>
              <a:gd name="T55" fmla="*/ 62 h 89"/>
              <a:gd name="T56" fmla="*/ 15 w 120"/>
              <a:gd name="T57" fmla="*/ 65 h 89"/>
              <a:gd name="T58" fmla="*/ 38 w 120"/>
              <a:gd name="T59" fmla="*/ 41 h 89"/>
              <a:gd name="T60" fmla="*/ 58 w 120"/>
              <a:gd name="T61" fmla="*/ 62 h 89"/>
              <a:gd name="T62" fmla="*/ 61 w 120"/>
              <a:gd name="T63" fmla="*/ 59 h 89"/>
              <a:gd name="T64" fmla="*/ 61 w 120"/>
              <a:gd name="T65" fmla="*/ 59 h 89"/>
              <a:gd name="T66" fmla="*/ 80 w 120"/>
              <a:gd name="T67" fmla="*/ 39 h 89"/>
              <a:gd name="T68" fmla="*/ 107 w 120"/>
              <a:gd name="T69" fmla="*/ 62 h 89"/>
              <a:gd name="T70" fmla="*/ 107 w 120"/>
              <a:gd name="T71" fmla="*/ 62 h 89"/>
              <a:gd name="T72" fmla="*/ 107 w 120"/>
              <a:gd name="T73" fmla="*/ 62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89">
                <a:moveTo>
                  <a:pt x="108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3"/>
                  <a:pt x="5" y="89"/>
                  <a:pt x="12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15" y="89"/>
                  <a:pt x="120" y="83"/>
                  <a:pt x="120" y="77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0" y="6"/>
                  <a:pt x="115" y="0"/>
                  <a:pt x="108" y="0"/>
                </a:cubicBezTo>
                <a:close/>
                <a:moveTo>
                  <a:pt x="116" y="73"/>
                </a:moveTo>
                <a:cubicBezTo>
                  <a:pt x="116" y="80"/>
                  <a:pt x="111" y="85"/>
                  <a:pt x="104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9" y="85"/>
                  <a:pt x="4" y="80"/>
                  <a:pt x="4" y="7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9"/>
                  <a:pt x="9" y="4"/>
                  <a:pt x="16" y="4"/>
                </a:cubicBezTo>
                <a:cubicBezTo>
                  <a:pt x="104" y="4"/>
                  <a:pt x="104" y="4"/>
                  <a:pt x="104" y="4"/>
                </a:cubicBezTo>
                <a:cubicBezTo>
                  <a:pt x="111" y="4"/>
                  <a:pt x="116" y="9"/>
                  <a:pt x="116" y="16"/>
                </a:cubicBezTo>
                <a:cubicBezTo>
                  <a:pt x="116" y="73"/>
                  <a:pt x="116" y="73"/>
                  <a:pt x="116" y="73"/>
                </a:cubicBezTo>
                <a:close/>
                <a:moveTo>
                  <a:pt x="107" y="62"/>
                </a:moveTo>
                <a:cubicBezTo>
                  <a:pt x="109" y="59"/>
                  <a:pt x="109" y="59"/>
                  <a:pt x="109" y="59"/>
                </a:cubicBezTo>
                <a:cubicBezTo>
                  <a:pt x="83" y="36"/>
                  <a:pt x="83" y="36"/>
                  <a:pt x="83" y="36"/>
                </a:cubicBezTo>
                <a:cubicBezTo>
                  <a:pt x="104" y="15"/>
                  <a:pt x="104" y="15"/>
                  <a:pt x="104" y="15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58" y="56"/>
                  <a:pt x="58" y="56"/>
                  <a:pt x="58" y="56"/>
                </a:cubicBezTo>
                <a:cubicBezTo>
                  <a:pt x="17" y="15"/>
                  <a:pt x="17" y="15"/>
                  <a:pt x="17" y="15"/>
                </a:cubicBezTo>
                <a:cubicBezTo>
                  <a:pt x="14" y="18"/>
                  <a:pt x="14" y="18"/>
                  <a:pt x="14" y="18"/>
                </a:cubicBezTo>
                <a:cubicBezTo>
                  <a:pt x="35" y="39"/>
                  <a:pt x="35" y="39"/>
                  <a:pt x="35" y="39"/>
                </a:cubicBezTo>
                <a:cubicBezTo>
                  <a:pt x="12" y="62"/>
                  <a:pt x="12" y="62"/>
                  <a:pt x="12" y="62"/>
                </a:cubicBezTo>
                <a:cubicBezTo>
                  <a:pt x="15" y="65"/>
                  <a:pt x="15" y="65"/>
                  <a:pt x="15" y="65"/>
                </a:cubicBezTo>
                <a:cubicBezTo>
                  <a:pt x="38" y="41"/>
                  <a:pt x="38" y="41"/>
                  <a:pt x="38" y="41"/>
                </a:cubicBezTo>
                <a:cubicBezTo>
                  <a:pt x="58" y="62"/>
                  <a:pt x="58" y="62"/>
                  <a:pt x="58" y="62"/>
                </a:cubicBezTo>
                <a:cubicBezTo>
                  <a:pt x="61" y="59"/>
                  <a:pt x="61" y="59"/>
                  <a:pt x="61" y="59"/>
                </a:cubicBezTo>
                <a:cubicBezTo>
                  <a:pt x="61" y="59"/>
                  <a:pt x="61" y="59"/>
                  <a:pt x="61" y="59"/>
                </a:cubicBezTo>
                <a:cubicBezTo>
                  <a:pt x="80" y="39"/>
                  <a:pt x="80" y="39"/>
                  <a:pt x="80" y="39"/>
                </a:cubicBezTo>
                <a:lnTo>
                  <a:pt x="107" y="62"/>
                </a:lnTo>
                <a:close/>
                <a:moveTo>
                  <a:pt x="107" y="62"/>
                </a:moveTo>
                <a:cubicBezTo>
                  <a:pt x="107" y="62"/>
                  <a:pt x="107" y="62"/>
                  <a:pt x="107" y="6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7" name="Freeform 40"/>
          <p:cNvSpPr>
            <a:spLocks noChangeAspect="1" noEditPoints="1"/>
          </p:cNvSpPr>
          <p:nvPr/>
        </p:nvSpPr>
        <p:spPr bwMode="auto">
          <a:xfrm flipH="1">
            <a:off x="5498786" y="3497380"/>
            <a:ext cx="240439" cy="16560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8" name="Freeform 41"/>
          <p:cNvSpPr>
            <a:spLocks noChangeAspect="1" noEditPoints="1"/>
          </p:cNvSpPr>
          <p:nvPr/>
        </p:nvSpPr>
        <p:spPr bwMode="auto">
          <a:xfrm flipH="1">
            <a:off x="6067084" y="3497380"/>
            <a:ext cx="240439" cy="16560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moveTo>
                  <a:pt x="151" y="152"/>
                </a:moveTo>
                <a:lnTo>
                  <a:pt x="151" y="152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79" name="Freeform 42"/>
          <p:cNvSpPr>
            <a:spLocks noChangeAspect="1" noEditPoints="1"/>
          </p:cNvSpPr>
          <p:nvPr/>
        </p:nvSpPr>
        <p:spPr bwMode="auto">
          <a:xfrm flipH="1">
            <a:off x="6635382" y="3497380"/>
            <a:ext cx="224138" cy="223200"/>
          </a:xfrm>
          <a:custGeom>
            <a:avLst/>
            <a:gdLst>
              <a:gd name="T0" fmla="*/ 50 w 101"/>
              <a:gd name="T1" fmla="*/ 101 h 101"/>
              <a:gd name="T2" fmla="*/ 0 w 101"/>
              <a:gd name="T3" fmla="*/ 51 h 101"/>
              <a:gd name="T4" fmla="*/ 50 w 101"/>
              <a:gd name="T5" fmla="*/ 0 h 101"/>
              <a:gd name="T6" fmla="*/ 101 w 101"/>
              <a:gd name="T7" fmla="*/ 51 h 101"/>
              <a:gd name="T8" fmla="*/ 50 w 101"/>
              <a:gd name="T9" fmla="*/ 101 h 101"/>
              <a:gd name="T10" fmla="*/ 81 w 101"/>
              <a:gd name="T11" fmla="*/ 71 h 101"/>
              <a:gd name="T12" fmla="*/ 62 w 101"/>
              <a:gd name="T13" fmla="*/ 54 h 101"/>
              <a:gd name="T14" fmla="*/ 50 w 101"/>
              <a:gd name="T15" fmla="*/ 63 h 101"/>
              <a:gd name="T16" fmla="*/ 39 w 101"/>
              <a:gd name="T17" fmla="*/ 54 h 101"/>
              <a:gd name="T18" fmla="*/ 20 w 101"/>
              <a:gd name="T19" fmla="*/ 71 h 101"/>
              <a:gd name="T20" fmla="*/ 81 w 101"/>
              <a:gd name="T21" fmla="*/ 71 h 101"/>
              <a:gd name="T22" fmla="*/ 20 w 101"/>
              <a:gd name="T23" fmla="*/ 67 h 101"/>
              <a:gd name="T24" fmla="*/ 37 w 101"/>
              <a:gd name="T25" fmla="*/ 52 h 101"/>
              <a:gd name="T26" fmla="*/ 20 w 101"/>
              <a:gd name="T27" fmla="*/ 40 h 101"/>
              <a:gd name="T28" fmla="*/ 20 w 101"/>
              <a:gd name="T29" fmla="*/ 67 h 101"/>
              <a:gd name="T30" fmla="*/ 81 w 101"/>
              <a:gd name="T31" fmla="*/ 30 h 101"/>
              <a:gd name="T32" fmla="*/ 20 w 101"/>
              <a:gd name="T33" fmla="*/ 30 h 101"/>
              <a:gd name="T34" fmla="*/ 20 w 101"/>
              <a:gd name="T35" fmla="*/ 36 h 101"/>
              <a:gd name="T36" fmla="*/ 50 w 101"/>
              <a:gd name="T37" fmla="*/ 60 h 101"/>
              <a:gd name="T38" fmla="*/ 81 w 101"/>
              <a:gd name="T39" fmla="*/ 36 h 101"/>
              <a:gd name="T40" fmla="*/ 81 w 101"/>
              <a:gd name="T41" fmla="*/ 30 h 101"/>
              <a:gd name="T42" fmla="*/ 81 w 101"/>
              <a:gd name="T43" fmla="*/ 40 h 101"/>
              <a:gd name="T44" fmla="*/ 64 w 101"/>
              <a:gd name="T45" fmla="*/ 52 h 101"/>
              <a:gd name="T46" fmla="*/ 81 w 101"/>
              <a:gd name="T47" fmla="*/ 67 h 101"/>
              <a:gd name="T48" fmla="*/ 81 w 101"/>
              <a:gd name="T49" fmla="*/ 40 h 101"/>
              <a:gd name="T50" fmla="*/ 81 w 101"/>
              <a:gd name="T51" fmla="*/ 40 h 101"/>
              <a:gd name="T52" fmla="*/ 81 w 101"/>
              <a:gd name="T53" fmla="*/ 4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1" h="101">
                <a:moveTo>
                  <a:pt x="50" y="101"/>
                </a:moveTo>
                <a:cubicBezTo>
                  <a:pt x="22" y="101"/>
                  <a:pt x="0" y="79"/>
                  <a:pt x="0" y="51"/>
                </a:cubicBezTo>
                <a:cubicBezTo>
                  <a:pt x="0" y="23"/>
                  <a:pt x="22" y="0"/>
                  <a:pt x="50" y="0"/>
                </a:cubicBezTo>
                <a:cubicBezTo>
                  <a:pt x="78" y="0"/>
                  <a:pt x="101" y="23"/>
                  <a:pt x="101" y="51"/>
                </a:cubicBezTo>
                <a:cubicBezTo>
                  <a:pt x="101" y="79"/>
                  <a:pt x="78" y="101"/>
                  <a:pt x="50" y="101"/>
                </a:cubicBezTo>
                <a:close/>
                <a:moveTo>
                  <a:pt x="81" y="71"/>
                </a:moveTo>
                <a:cubicBezTo>
                  <a:pt x="62" y="54"/>
                  <a:pt x="62" y="54"/>
                  <a:pt x="62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39" y="54"/>
                  <a:pt x="39" y="54"/>
                  <a:pt x="39" y="54"/>
                </a:cubicBezTo>
                <a:cubicBezTo>
                  <a:pt x="20" y="71"/>
                  <a:pt x="20" y="71"/>
                  <a:pt x="20" y="71"/>
                </a:cubicBezTo>
                <a:cubicBezTo>
                  <a:pt x="81" y="71"/>
                  <a:pt x="81" y="71"/>
                  <a:pt x="81" y="71"/>
                </a:cubicBezTo>
                <a:close/>
                <a:moveTo>
                  <a:pt x="20" y="67"/>
                </a:moveTo>
                <a:cubicBezTo>
                  <a:pt x="37" y="52"/>
                  <a:pt x="37" y="52"/>
                  <a:pt x="37" y="5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81" y="30"/>
                </a:moveTo>
                <a:cubicBezTo>
                  <a:pt x="20" y="30"/>
                  <a:pt x="20" y="30"/>
                  <a:pt x="20" y="30"/>
                </a:cubicBezTo>
                <a:cubicBezTo>
                  <a:pt x="20" y="36"/>
                  <a:pt x="20" y="36"/>
                  <a:pt x="20" y="36"/>
                </a:cubicBezTo>
                <a:cubicBezTo>
                  <a:pt x="50" y="60"/>
                  <a:pt x="50" y="60"/>
                  <a:pt x="50" y="60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0"/>
                  <a:pt x="81" y="30"/>
                  <a:pt x="81" y="30"/>
                </a:cubicBezTo>
                <a:close/>
                <a:moveTo>
                  <a:pt x="81" y="40"/>
                </a:moveTo>
                <a:cubicBezTo>
                  <a:pt x="64" y="52"/>
                  <a:pt x="64" y="52"/>
                  <a:pt x="64" y="52"/>
                </a:cubicBezTo>
                <a:cubicBezTo>
                  <a:pt x="81" y="67"/>
                  <a:pt x="81" y="67"/>
                  <a:pt x="81" y="67"/>
                </a:cubicBezTo>
                <a:cubicBezTo>
                  <a:pt x="81" y="40"/>
                  <a:pt x="81" y="40"/>
                  <a:pt x="81" y="40"/>
                </a:cubicBezTo>
                <a:close/>
                <a:moveTo>
                  <a:pt x="81" y="40"/>
                </a:moveTo>
                <a:cubicBezTo>
                  <a:pt x="81" y="40"/>
                  <a:pt x="81" y="40"/>
                  <a:pt x="81" y="4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0" name="Freeform 43"/>
          <p:cNvSpPr>
            <a:spLocks noChangeAspect="1" noEditPoints="1"/>
          </p:cNvSpPr>
          <p:nvPr/>
        </p:nvSpPr>
        <p:spPr bwMode="auto">
          <a:xfrm flipH="1">
            <a:off x="7595969" y="3497380"/>
            <a:ext cx="223909" cy="165600"/>
          </a:xfrm>
          <a:custGeom>
            <a:avLst/>
            <a:gdLst>
              <a:gd name="T0" fmla="*/ 110 w 122"/>
              <a:gd name="T1" fmla="*/ 0 h 90"/>
              <a:gd name="T2" fmla="*/ 12 w 122"/>
              <a:gd name="T3" fmla="*/ 0 h 90"/>
              <a:gd name="T4" fmla="*/ 0 w 122"/>
              <a:gd name="T5" fmla="*/ 12 h 90"/>
              <a:gd name="T6" fmla="*/ 0 w 122"/>
              <a:gd name="T7" fmla="*/ 78 h 90"/>
              <a:gd name="T8" fmla="*/ 12 w 122"/>
              <a:gd name="T9" fmla="*/ 90 h 90"/>
              <a:gd name="T10" fmla="*/ 110 w 122"/>
              <a:gd name="T11" fmla="*/ 90 h 90"/>
              <a:gd name="T12" fmla="*/ 122 w 122"/>
              <a:gd name="T13" fmla="*/ 78 h 90"/>
              <a:gd name="T14" fmla="*/ 122 w 122"/>
              <a:gd name="T15" fmla="*/ 12 h 90"/>
              <a:gd name="T16" fmla="*/ 110 w 122"/>
              <a:gd name="T17" fmla="*/ 0 h 90"/>
              <a:gd name="T18" fmla="*/ 110 w 122"/>
              <a:gd name="T19" fmla="*/ 0 h 90"/>
              <a:gd name="T20" fmla="*/ 110 w 122"/>
              <a:gd name="T21" fmla="*/ 25 h 90"/>
              <a:gd name="T22" fmla="*/ 61 w 122"/>
              <a:gd name="T23" fmla="*/ 55 h 90"/>
              <a:gd name="T24" fmla="*/ 12 w 122"/>
              <a:gd name="T25" fmla="*/ 25 h 90"/>
              <a:gd name="T26" fmla="*/ 12 w 122"/>
              <a:gd name="T27" fmla="*/ 13 h 90"/>
              <a:gd name="T28" fmla="*/ 61 w 122"/>
              <a:gd name="T29" fmla="*/ 43 h 90"/>
              <a:gd name="T30" fmla="*/ 110 w 122"/>
              <a:gd name="T31" fmla="*/ 13 h 90"/>
              <a:gd name="T32" fmla="*/ 110 w 122"/>
              <a:gd name="T33" fmla="*/ 25 h 90"/>
              <a:gd name="T34" fmla="*/ 110 w 122"/>
              <a:gd name="T35" fmla="*/ 25 h 90"/>
              <a:gd name="T36" fmla="*/ 110 w 122"/>
              <a:gd name="T37" fmla="*/ 25 h 90"/>
              <a:gd name="T38" fmla="*/ 110 w 122"/>
              <a:gd name="T39" fmla="*/ 2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2" h="90">
                <a:moveTo>
                  <a:pt x="11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5"/>
                  <a:pt x="5" y="90"/>
                  <a:pt x="12" y="90"/>
                </a:cubicBezTo>
                <a:cubicBezTo>
                  <a:pt x="110" y="90"/>
                  <a:pt x="110" y="90"/>
                  <a:pt x="110" y="90"/>
                </a:cubicBezTo>
                <a:cubicBezTo>
                  <a:pt x="117" y="90"/>
                  <a:pt x="122" y="85"/>
                  <a:pt x="122" y="78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6"/>
                  <a:pt x="117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lose/>
                <a:moveTo>
                  <a:pt x="110" y="25"/>
                </a:moveTo>
                <a:cubicBezTo>
                  <a:pt x="61" y="55"/>
                  <a:pt x="61" y="55"/>
                  <a:pt x="61" y="5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3"/>
                  <a:pt x="12" y="13"/>
                  <a:pt x="12" y="13"/>
                </a:cubicBezTo>
                <a:cubicBezTo>
                  <a:pt x="61" y="43"/>
                  <a:pt x="61" y="43"/>
                  <a:pt x="61" y="43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10" y="25"/>
                  <a:pt x="110" y="25"/>
                  <a:pt x="110" y="25"/>
                </a:cubicBezTo>
                <a:cubicBezTo>
                  <a:pt x="110" y="25"/>
                  <a:pt x="110" y="25"/>
                  <a:pt x="110" y="25"/>
                </a:cubicBezTo>
                <a:close/>
                <a:moveTo>
                  <a:pt x="110" y="25"/>
                </a:moveTo>
                <a:cubicBezTo>
                  <a:pt x="110" y="25"/>
                  <a:pt x="110" y="25"/>
                  <a:pt x="110" y="2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1" name="Freeform 44"/>
          <p:cNvSpPr>
            <a:spLocks noChangeAspect="1" noEditPoints="1"/>
          </p:cNvSpPr>
          <p:nvPr/>
        </p:nvSpPr>
        <p:spPr bwMode="auto">
          <a:xfrm flipH="1">
            <a:off x="8141989" y="3497380"/>
            <a:ext cx="223200" cy="223200"/>
          </a:xfrm>
          <a:custGeom>
            <a:avLst/>
            <a:gdLst>
              <a:gd name="T0" fmla="*/ 52 w 104"/>
              <a:gd name="T1" fmla="*/ 0 h 104"/>
              <a:gd name="T2" fmla="*/ 0 w 104"/>
              <a:gd name="T3" fmla="*/ 52 h 104"/>
              <a:gd name="T4" fmla="*/ 52 w 104"/>
              <a:gd name="T5" fmla="*/ 104 h 104"/>
              <a:gd name="T6" fmla="*/ 104 w 104"/>
              <a:gd name="T7" fmla="*/ 52 h 104"/>
              <a:gd name="T8" fmla="*/ 52 w 104"/>
              <a:gd name="T9" fmla="*/ 0 h 104"/>
              <a:gd name="T10" fmla="*/ 52 w 104"/>
              <a:gd name="T11" fmla="*/ 97 h 104"/>
              <a:gd name="T12" fmla="*/ 7 w 104"/>
              <a:gd name="T13" fmla="*/ 52 h 104"/>
              <a:gd name="T14" fmla="*/ 52 w 104"/>
              <a:gd name="T15" fmla="*/ 7 h 104"/>
              <a:gd name="T16" fmla="*/ 97 w 104"/>
              <a:gd name="T17" fmla="*/ 52 h 104"/>
              <a:gd name="T18" fmla="*/ 52 w 104"/>
              <a:gd name="T19" fmla="*/ 97 h 104"/>
              <a:gd name="T20" fmla="*/ 73 w 104"/>
              <a:gd name="T21" fmla="*/ 28 h 104"/>
              <a:gd name="T22" fmla="*/ 32 w 104"/>
              <a:gd name="T23" fmla="*/ 28 h 104"/>
              <a:gd name="T24" fmla="*/ 21 w 104"/>
              <a:gd name="T25" fmla="*/ 38 h 104"/>
              <a:gd name="T26" fmla="*/ 21 w 104"/>
              <a:gd name="T27" fmla="*/ 66 h 104"/>
              <a:gd name="T28" fmla="*/ 32 w 104"/>
              <a:gd name="T29" fmla="*/ 76 h 104"/>
              <a:gd name="T30" fmla="*/ 73 w 104"/>
              <a:gd name="T31" fmla="*/ 76 h 104"/>
              <a:gd name="T32" fmla="*/ 83 w 104"/>
              <a:gd name="T33" fmla="*/ 66 h 104"/>
              <a:gd name="T34" fmla="*/ 83 w 104"/>
              <a:gd name="T35" fmla="*/ 38 h 104"/>
              <a:gd name="T36" fmla="*/ 73 w 104"/>
              <a:gd name="T37" fmla="*/ 28 h 104"/>
              <a:gd name="T38" fmla="*/ 72 w 104"/>
              <a:gd name="T39" fmla="*/ 35 h 104"/>
              <a:gd name="T40" fmla="*/ 52 w 104"/>
              <a:gd name="T41" fmla="*/ 54 h 104"/>
              <a:gd name="T42" fmla="*/ 33 w 104"/>
              <a:gd name="T43" fmla="*/ 35 h 104"/>
              <a:gd name="T44" fmla="*/ 72 w 104"/>
              <a:gd name="T45" fmla="*/ 35 h 104"/>
              <a:gd name="T46" fmla="*/ 28 w 104"/>
              <a:gd name="T47" fmla="*/ 39 h 104"/>
              <a:gd name="T48" fmla="*/ 40 w 104"/>
              <a:gd name="T49" fmla="*/ 52 h 104"/>
              <a:gd name="T50" fmla="*/ 40 w 104"/>
              <a:gd name="T51" fmla="*/ 52 h 104"/>
              <a:gd name="T52" fmla="*/ 28 w 104"/>
              <a:gd name="T53" fmla="*/ 64 h 104"/>
              <a:gd name="T54" fmla="*/ 28 w 104"/>
              <a:gd name="T55" fmla="*/ 39 h 104"/>
              <a:gd name="T56" fmla="*/ 33 w 104"/>
              <a:gd name="T57" fmla="*/ 69 h 104"/>
              <a:gd name="T58" fmla="*/ 45 w 104"/>
              <a:gd name="T59" fmla="*/ 57 h 104"/>
              <a:gd name="T60" fmla="*/ 45 w 104"/>
              <a:gd name="T61" fmla="*/ 57 h 104"/>
              <a:gd name="T62" fmla="*/ 50 w 104"/>
              <a:gd name="T63" fmla="*/ 61 h 104"/>
              <a:gd name="T64" fmla="*/ 52 w 104"/>
              <a:gd name="T65" fmla="*/ 62 h 104"/>
              <a:gd name="T66" fmla="*/ 55 w 104"/>
              <a:gd name="T67" fmla="*/ 61 h 104"/>
              <a:gd name="T68" fmla="*/ 55 w 104"/>
              <a:gd name="T69" fmla="*/ 61 h 104"/>
              <a:gd name="T70" fmla="*/ 59 w 104"/>
              <a:gd name="T71" fmla="*/ 57 h 104"/>
              <a:gd name="T72" fmla="*/ 72 w 104"/>
              <a:gd name="T73" fmla="*/ 69 h 104"/>
              <a:gd name="T74" fmla="*/ 33 w 104"/>
              <a:gd name="T75" fmla="*/ 69 h 104"/>
              <a:gd name="T76" fmla="*/ 76 w 104"/>
              <a:gd name="T77" fmla="*/ 64 h 104"/>
              <a:gd name="T78" fmla="*/ 64 w 104"/>
              <a:gd name="T79" fmla="*/ 52 h 104"/>
              <a:gd name="T80" fmla="*/ 76 w 104"/>
              <a:gd name="T81" fmla="*/ 39 h 104"/>
              <a:gd name="T82" fmla="*/ 76 w 104"/>
              <a:gd name="T83" fmla="*/ 64 h 104"/>
              <a:gd name="T84" fmla="*/ 76 w 104"/>
              <a:gd name="T85" fmla="*/ 64 h 104"/>
              <a:gd name="T86" fmla="*/ 76 w 104"/>
              <a:gd name="T87" fmla="*/ 6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4" h="104">
                <a:moveTo>
                  <a:pt x="52" y="0"/>
                </a:moveTo>
                <a:cubicBezTo>
                  <a:pt x="24" y="0"/>
                  <a:pt x="0" y="23"/>
                  <a:pt x="0" y="52"/>
                </a:cubicBezTo>
                <a:cubicBezTo>
                  <a:pt x="0" y="80"/>
                  <a:pt x="24" y="104"/>
                  <a:pt x="52" y="104"/>
                </a:cubicBezTo>
                <a:cubicBezTo>
                  <a:pt x="81" y="104"/>
                  <a:pt x="104" y="80"/>
                  <a:pt x="104" y="52"/>
                </a:cubicBezTo>
                <a:cubicBezTo>
                  <a:pt x="104" y="23"/>
                  <a:pt x="81" y="0"/>
                  <a:pt x="52" y="0"/>
                </a:cubicBezTo>
                <a:close/>
                <a:moveTo>
                  <a:pt x="52" y="97"/>
                </a:moveTo>
                <a:cubicBezTo>
                  <a:pt x="27" y="97"/>
                  <a:pt x="7" y="77"/>
                  <a:pt x="7" y="52"/>
                </a:cubicBezTo>
                <a:cubicBezTo>
                  <a:pt x="7" y="27"/>
                  <a:pt x="27" y="7"/>
                  <a:pt x="52" y="7"/>
                </a:cubicBezTo>
                <a:cubicBezTo>
                  <a:pt x="77" y="7"/>
                  <a:pt x="97" y="27"/>
                  <a:pt x="97" y="52"/>
                </a:cubicBezTo>
                <a:cubicBezTo>
                  <a:pt x="97" y="77"/>
                  <a:pt x="77" y="97"/>
                  <a:pt x="52" y="97"/>
                </a:cubicBezTo>
                <a:close/>
                <a:moveTo>
                  <a:pt x="73" y="28"/>
                </a:moveTo>
                <a:cubicBezTo>
                  <a:pt x="32" y="28"/>
                  <a:pt x="32" y="28"/>
                  <a:pt x="32" y="28"/>
                </a:cubicBezTo>
                <a:cubicBezTo>
                  <a:pt x="25" y="28"/>
                  <a:pt x="21" y="31"/>
                  <a:pt x="21" y="38"/>
                </a:cubicBezTo>
                <a:cubicBezTo>
                  <a:pt x="21" y="66"/>
                  <a:pt x="21" y="66"/>
                  <a:pt x="21" y="66"/>
                </a:cubicBezTo>
                <a:cubicBezTo>
                  <a:pt x="21" y="73"/>
                  <a:pt x="25" y="76"/>
                  <a:pt x="32" y="76"/>
                </a:cubicBezTo>
                <a:cubicBezTo>
                  <a:pt x="73" y="76"/>
                  <a:pt x="73" y="76"/>
                  <a:pt x="73" y="76"/>
                </a:cubicBezTo>
                <a:cubicBezTo>
                  <a:pt x="80" y="76"/>
                  <a:pt x="83" y="73"/>
                  <a:pt x="83" y="66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1"/>
                  <a:pt x="80" y="28"/>
                  <a:pt x="73" y="28"/>
                </a:cubicBezTo>
                <a:close/>
                <a:moveTo>
                  <a:pt x="72" y="35"/>
                </a:moveTo>
                <a:cubicBezTo>
                  <a:pt x="52" y="54"/>
                  <a:pt x="52" y="54"/>
                  <a:pt x="52" y="54"/>
                </a:cubicBezTo>
                <a:cubicBezTo>
                  <a:pt x="33" y="35"/>
                  <a:pt x="33" y="35"/>
                  <a:pt x="33" y="35"/>
                </a:cubicBezTo>
                <a:cubicBezTo>
                  <a:pt x="72" y="35"/>
                  <a:pt x="72" y="35"/>
                  <a:pt x="72" y="35"/>
                </a:cubicBezTo>
                <a:close/>
                <a:moveTo>
                  <a:pt x="28" y="39"/>
                </a:move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28" y="64"/>
                  <a:pt x="28" y="64"/>
                  <a:pt x="28" y="64"/>
                </a:cubicBezTo>
                <a:cubicBezTo>
                  <a:pt x="28" y="39"/>
                  <a:pt x="28" y="39"/>
                  <a:pt x="28" y="39"/>
                </a:cubicBezTo>
                <a:close/>
                <a:moveTo>
                  <a:pt x="33" y="69"/>
                </a:move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50" y="61"/>
                  <a:pt x="50" y="61"/>
                  <a:pt x="50" y="61"/>
                </a:cubicBezTo>
                <a:cubicBezTo>
                  <a:pt x="51" y="62"/>
                  <a:pt x="51" y="62"/>
                  <a:pt x="52" y="62"/>
                </a:cubicBezTo>
                <a:cubicBezTo>
                  <a:pt x="53" y="62"/>
                  <a:pt x="54" y="62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9" y="57"/>
                  <a:pt x="59" y="57"/>
                  <a:pt x="59" y="57"/>
                </a:cubicBezTo>
                <a:cubicBezTo>
                  <a:pt x="72" y="69"/>
                  <a:pt x="72" y="69"/>
                  <a:pt x="72" y="69"/>
                </a:cubicBezTo>
                <a:cubicBezTo>
                  <a:pt x="33" y="69"/>
                  <a:pt x="33" y="69"/>
                  <a:pt x="33" y="69"/>
                </a:cubicBezTo>
                <a:close/>
                <a:moveTo>
                  <a:pt x="76" y="64"/>
                </a:moveTo>
                <a:cubicBezTo>
                  <a:pt x="64" y="52"/>
                  <a:pt x="64" y="52"/>
                  <a:pt x="64" y="52"/>
                </a:cubicBezTo>
                <a:cubicBezTo>
                  <a:pt x="76" y="39"/>
                  <a:pt x="76" y="39"/>
                  <a:pt x="76" y="39"/>
                </a:cubicBezTo>
                <a:cubicBezTo>
                  <a:pt x="76" y="64"/>
                  <a:pt x="76" y="64"/>
                  <a:pt x="76" y="64"/>
                </a:cubicBezTo>
                <a:close/>
                <a:moveTo>
                  <a:pt x="76" y="64"/>
                </a:moveTo>
                <a:cubicBezTo>
                  <a:pt x="76" y="64"/>
                  <a:pt x="76" y="64"/>
                  <a:pt x="76" y="6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2" name="Freeform 45"/>
          <p:cNvSpPr>
            <a:spLocks noChangeAspect="1" noEditPoints="1"/>
          </p:cNvSpPr>
          <p:nvPr/>
        </p:nvSpPr>
        <p:spPr bwMode="auto">
          <a:xfrm flipH="1">
            <a:off x="8609418" y="3497380"/>
            <a:ext cx="224964" cy="223200"/>
          </a:xfrm>
          <a:custGeom>
            <a:avLst/>
            <a:gdLst>
              <a:gd name="T0" fmla="*/ 54 w 108"/>
              <a:gd name="T1" fmla="*/ 0 h 107"/>
              <a:gd name="T2" fmla="*/ 0 w 108"/>
              <a:gd name="T3" fmla="*/ 54 h 107"/>
              <a:gd name="T4" fmla="*/ 54 w 108"/>
              <a:gd name="T5" fmla="*/ 107 h 107"/>
              <a:gd name="T6" fmla="*/ 108 w 108"/>
              <a:gd name="T7" fmla="*/ 54 h 107"/>
              <a:gd name="T8" fmla="*/ 54 w 108"/>
              <a:gd name="T9" fmla="*/ 0 h 107"/>
              <a:gd name="T10" fmla="*/ 54 w 108"/>
              <a:gd name="T11" fmla="*/ 100 h 107"/>
              <a:gd name="T12" fmla="*/ 8 w 108"/>
              <a:gd name="T13" fmla="*/ 54 h 107"/>
              <a:gd name="T14" fmla="*/ 54 w 108"/>
              <a:gd name="T15" fmla="*/ 7 h 107"/>
              <a:gd name="T16" fmla="*/ 100 w 108"/>
              <a:gd name="T17" fmla="*/ 54 h 107"/>
              <a:gd name="T18" fmla="*/ 54 w 108"/>
              <a:gd name="T19" fmla="*/ 100 h 107"/>
              <a:gd name="T20" fmla="*/ 75 w 108"/>
              <a:gd name="T21" fmla="*/ 29 h 107"/>
              <a:gd name="T22" fmla="*/ 33 w 108"/>
              <a:gd name="T23" fmla="*/ 29 h 107"/>
              <a:gd name="T24" fmla="*/ 22 w 108"/>
              <a:gd name="T25" fmla="*/ 39 h 107"/>
              <a:gd name="T26" fmla="*/ 22 w 108"/>
              <a:gd name="T27" fmla="*/ 68 h 107"/>
              <a:gd name="T28" fmla="*/ 33 w 108"/>
              <a:gd name="T29" fmla="*/ 79 h 107"/>
              <a:gd name="T30" fmla="*/ 75 w 108"/>
              <a:gd name="T31" fmla="*/ 79 h 107"/>
              <a:gd name="T32" fmla="*/ 86 w 108"/>
              <a:gd name="T33" fmla="*/ 68 h 107"/>
              <a:gd name="T34" fmla="*/ 86 w 108"/>
              <a:gd name="T35" fmla="*/ 39 h 107"/>
              <a:gd name="T36" fmla="*/ 75 w 108"/>
              <a:gd name="T37" fmla="*/ 29 h 107"/>
              <a:gd name="T38" fmla="*/ 79 w 108"/>
              <a:gd name="T39" fmla="*/ 72 h 107"/>
              <a:gd name="T40" fmla="*/ 29 w 108"/>
              <a:gd name="T41" fmla="*/ 72 h 107"/>
              <a:gd name="T42" fmla="*/ 29 w 108"/>
              <a:gd name="T43" fmla="*/ 36 h 107"/>
              <a:gd name="T44" fmla="*/ 79 w 108"/>
              <a:gd name="T45" fmla="*/ 36 h 107"/>
              <a:gd name="T46" fmla="*/ 79 w 108"/>
              <a:gd name="T47" fmla="*/ 72 h 107"/>
              <a:gd name="T48" fmla="*/ 33 w 108"/>
              <a:gd name="T49" fmla="*/ 68 h 107"/>
              <a:gd name="T50" fmla="*/ 47 w 108"/>
              <a:gd name="T51" fmla="*/ 59 h 107"/>
              <a:gd name="T52" fmla="*/ 47 w 108"/>
              <a:gd name="T53" fmla="*/ 59 h 107"/>
              <a:gd name="T54" fmla="*/ 52 w 108"/>
              <a:gd name="T55" fmla="*/ 63 h 107"/>
              <a:gd name="T56" fmla="*/ 54 w 108"/>
              <a:gd name="T57" fmla="*/ 64 h 107"/>
              <a:gd name="T58" fmla="*/ 57 w 108"/>
              <a:gd name="T59" fmla="*/ 63 h 107"/>
              <a:gd name="T60" fmla="*/ 57 w 108"/>
              <a:gd name="T61" fmla="*/ 63 h 107"/>
              <a:gd name="T62" fmla="*/ 61 w 108"/>
              <a:gd name="T63" fmla="*/ 59 h 107"/>
              <a:gd name="T64" fmla="*/ 75 w 108"/>
              <a:gd name="T65" fmla="*/ 68 h 107"/>
              <a:gd name="T66" fmla="*/ 66 w 108"/>
              <a:gd name="T67" fmla="*/ 54 h 107"/>
              <a:gd name="T68" fmla="*/ 75 w 108"/>
              <a:gd name="T69" fmla="*/ 41 h 107"/>
              <a:gd name="T70" fmla="*/ 54 w 108"/>
              <a:gd name="T71" fmla="*/ 56 h 107"/>
              <a:gd name="T72" fmla="*/ 33 w 108"/>
              <a:gd name="T73" fmla="*/ 41 h 107"/>
              <a:gd name="T74" fmla="*/ 42 w 108"/>
              <a:gd name="T75" fmla="*/ 54 h 107"/>
              <a:gd name="T76" fmla="*/ 42 w 108"/>
              <a:gd name="T77" fmla="*/ 54 h 107"/>
              <a:gd name="T78" fmla="*/ 33 w 108"/>
              <a:gd name="T79" fmla="*/ 68 h 107"/>
              <a:gd name="T80" fmla="*/ 33 w 108"/>
              <a:gd name="T81" fmla="*/ 68 h 107"/>
              <a:gd name="T82" fmla="*/ 33 w 108"/>
              <a:gd name="T83" fmla="*/ 68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" h="107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cubicBezTo>
                  <a:pt x="84" y="107"/>
                  <a:pt x="108" y="83"/>
                  <a:pt x="108" y="54"/>
                </a:cubicBezTo>
                <a:cubicBezTo>
                  <a:pt x="108" y="24"/>
                  <a:pt x="84" y="0"/>
                  <a:pt x="54" y="0"/>
                </a:cubicBezTo>
                <a:close/>
                <a:moveTo>
                  <a:pt x="54" y="100"/>
                </a:moveTo>
                <a:cubicBezTo>
                  <a:pt x="28" y="100"/>
                  <a:pt x="8" y="79"/>
                  <a:pt x="8" y="54"/>
                </a:cubicBezTo>
                <a:cubicBezTo>
                  <a:pt x="8" y="28"/>
                  <a:pt x="28" y="7"/>
                  <a:pt x="54" y="7"/>
                </a:cubicBezTo>
                <a:cubicBezTo>
                  <a:pt x="80" y="7"/>
                  <a:pt x="100" y="28"/>
                  <a:pt x="100" y="54"/>
                </a:cubicBezTo>
                <a:cubicBezTo>
                  <a:pt x="100" y="79"/>
                  <a:pt x="80" y="100"/>
                  <a:pt x="54" y="100"/>
                </a:cubicBezTo>
                <a:close/>
                <a:moveTo>
                  <a:pt x="75" y="29"/>
                </a:moveTo>
                <a:cubicBezTo>
                  <a:pt x="33" y="29"/>
                  <a:pt x="33" y="29"/>
                  <a:pt x="33" y="29"/>
                </a:cubicBezTo>
                <a:cubicBezTo>
                  <a:pt x="26" y="29"/>
                  <a:pt x="22" y="32"/>
                  <a:pt x="22" y="39"/>
                </a:cubicBezTo>
                <a:cubicBezTo>
                  <a:pt x="22" y="68"/>
                  <a:pt x="22" y="68"/>
                  <a:pt x="22" y="68"/>
                </a:cubicBezTo>
                <a:cubicBezTo>
                  <a:pt x="22" y="75"/>
                  <a:pt x="25" y="79"/>
                  <a:pt x="33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83" y="79"/>
                  <a:pt x="86" y="75"/>
                  <a:pt x="86" y="68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2"/>
                  <a:pt x="83" y="29"/>
                  <a:pt x="75" y="29"/>
                </a:cubicBezTo>
                <a:close/>
                <a:moveTo>
                  <a:pt x="79" y="72"/>
                </a:moveTo>
                <a:cubicBezTo>
                  <a:pt x="29" y="72"/>
                  <a:pt x="29" y="72"/>
                  <a:pt x="29" y="72"/>
                </a:cubicBezTo>
                <a:cubicBezTo>
                  <a:pt x="29" y="36"/>
                  <a:pt x="29" y="36"/>
                  <a:pt x="29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72"/>
                  <a:pt x="79" y="72"/>
                  <a:pt x="79" y="72"/>
                </a:cubicBezTo>
                <a:close/>
                <a:moveTo>
                  <a:pt x="33" y="68"/>
                </a:moveTo>
                <a:cubicBezTo>
                  <a:pt x="47" y="59"/>
                  <a:pt x="47" y="59"/>
                  <a:pt x="47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4"/>
                  <a:pt x="53" y="64"/>
                  <a:pt x="54" y="64"/>
                </a:cubicBezTo>
                <a:cubicBezTo>
                  <a:pt x="55" y="64"/>
                  <a:pt x="56" y="64"/>
                  <a:pt x="57" y="63"/>
                </a:cubicBezTo>
                <a:cubicBezTo>
                  <a:pt x="57" y="63"/>
                  <a:pt x="57" y="63"/>
                  <a:pt x="57" y="63"/>
                </a:cubicBezTo>
                <a:cubicBezTo>
                  <a:pt x="61" y="59"/>
                  <a:pt x="61" y="59"/>
                  <a:pt x="61" y="59"/>
                </a:cubicBezTo>
                <a:cubicBezTo>
                  <a:pt x="75" y="68"/>
                  <a:pt x="75" y="68"/>
                  <a:pt x="7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75" y="41"/>
                  <a:pt x="75" y="41"/>
                  <a:pt x="75" y="41"/>
                </a:cubicBezTo>
                <a:cubicBezTo>
                  <a:pt x="54" y="56"/>
                  <a:pt x="54" y="56"/>
                  <a:pt x="54" y="56"/>
                </a:cubicBezTo>
                <a:cubicBezTo>
                  <a:pt x="33" y="41"/>
                  <a:pt x="33" y="41"/>
                  <a:pt x="33" y="41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33" y="68"/>
                  <a:pt x="33" y="68"/>
                  <a:pt x="33" y="68"/>
                </a:cubicBezTo>
                <a:close/>
                <a:moveTo>
                  <a:pt x="33" y="68"/>
                </a:moveTo>
                <a:cubicBezTo>
                  <a:pt x="33" y="68"/>
                  <a:pt x="33" y="68"/>
                  <a:pt x="33" y="6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3" name="Freeform 46"/>
          <p:cNvSpPr>
            <a:spLocks noEditPoints="1"/>
          </p:cNvSpPr>
          <p:nvPr/>
        </p:nvSpPr>
        <p:spPr bwMode="auto">
          <a:xfrm flipH="1">
            <a:off x="9078610" y="3497380"/>
            <a:ext cx="201600" cy="165600"/>
          </a:xfrm>
          <a:custGeom>
            <a:avLst/>
            <a:gdLst>
              <a:gd name="T0" fmla="*/ 92 w 92"/>
              <a:gd name="T1" fmla="*/ 80 h 93"/>
              <a:gd name="T2" fmla="*/ 79 w 92"/>
              <a:gd name="T3" fmla="*/ 93 h 93"/>
              <a:gd name="T4" fmla="*/ 14 w 92"/>
              <a:gd name="T5" fmla="*/ 93 h 93"/>
              <a:gd name="T6" fmla="*/ 0 w 92"/>
              <a:gd name="T7" fmla="*/ 80 h 93"/>
              <a:gd name="T8" fmla="*/ 0 w 92"/>
              <a:gd name="T9" fmla="*/ 13 h 93"/>
              <a:gd name="T10" fmla="*/ 14 w 92"/>
              <a:gd name="T11" fmla="*/ 0 h 93"/>
              <a:gd name="T12" fmla="*/ 79 w 92"/>
              <a:gd name="T13" fmla="*/ 0 h 93"/>
              <a:gd name="T14" fmla="*/ 92 w 92"/>
              <a:gd name="T15" fmla="*/ 13 h 93"/>
              <a:gd name="T16" fmla="*/ 92 w 92"/>
              <a:gd name="T17" fmla="*/ 80 h 93"/>
              <a:gd name="T18" fmla="*/ 10 w 92"/>
              <a:gd name="T19" fmla="*/ 22 h 93"/>
              <a:gd name="T20" fmla="*/ 10 w 92"/>
              <a:gd name="T21" fmla="*/ 73 h 93"/>
              <a:gd name="T22" fmla="*/ 83 w 92"/>
              <a:gd name="T23" fmla="*/ 73 h 93"/>
              <a:gd name="T24" fmla="*/ 83 w 92"/>
              <a:gd name="T25" fmla="*/ 22 h 93"/>
              <a:gd name="T26" fmla="*/ 10 w 92"/>
              <a:gd name="T27" fmla="*/ 22 h 93"/>
              <a:gd name="T28" fmla="*/ 19 w 92"/>
              <a:gd name="T29" fmla="*/ 27 h 93"/>
              <a:gd name="T30" fmla="*/ 75 w 92"/>
              <a:gd name="T31" fmla="*/ 27 h 93"/>
              <a:gd name="T32" fmla="*/ 47 w 92"/>
              <a:gd name="T33" fmla="*/ 49 h 93"/>
              <a:gd name="T34" fmla="*/ 19 w 92"/>
              <a:gd name="T35" fmla="*/ 27 h 93"/>
              <a:gd name="T36" fmla="*/ 16 w 92"/>
              <a:gd name="T37" fmla="*/ 33 h 93"/>
              <a:gd name="T38" fmla="*/ 30 w 92"/>
              <a:gd name="T39" fmla="*/ 43 h 93"/>
              <a:gd name="T40" fmla="*/ 16 w 92"/>
              <a:gd name="T41" fmla="*/ 65 h 93"/>
              <a:gd name="T42" fmla="*/ 16 w 92"/>
              <a:gd name="T43" fmla="*/ 33 h 93"/>
              <a:gd name="T44" fmla="*/ 78 w 92"/>
              <a:gd name="T45" fmla="*/ 32 h 93"/>
              <a:gd name="T46" fmla="*/ 63 w 92"/>
              <a:gd name="T47" fmla="*/ 44 h 93"/>
              <a:gd name="T48" fmla="*/ 78 w 92"/>
              <a:gd name="T49" fmla="*/ 64 h 93"/>
              <a:gd name="T50" fmla="*/ 78 w 92"/>
              <a:gd name="T51" fmla="*/ 32 h 93"/>
              <a:gd name="T52" fmla="*/ 33 w 92"/>
              <a:gd name="T53" fmla="*/ 46 h 93"/>
              <a:gd name="T54" fmla="*/ 47 w 92"/>
              <a:gd name="T55" fmla="*/ 56 h 93"/>
              <a:gd name="T56" fmla="*/ 59 w 92"/>
              <a:gd name="T57" fmla="*/ 47 h 93"/>
              <a:gd name="T58" fmla="*/ 75 w 92"/>
              <a:gd name="T59" fmla="*/ 68 h 93"/>
              <a:gd name="T60" fmla="*/ 19 w 92"/>
              <a:gd name="T61" fmla="*/ 68 h 93"/>
              <a:gd name="T62" fmla="*/ 33 w 92"/>
              <a:gd name="T63" fmla="*/ 46 h 93"/>
              <a:gd name="T64" fmla="*/ 33 w 92"/>
              <a:gd name="T65" fmla="*/ 46 h 93"/>
              <a:gd name="T66" fmla="*/ 33 w 92"/>
              <a:gd name="T67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2" h="93">
                <a:moveTo>
                  <a:pt x="92" y="80"/>
                </a:moveTo>
                <a:cubicBezTo>
                  <a:pt x="92" y="87"/>
                  <a:pt x="87" y="93"/>
                  <a:pt x="79" y="93"/>
                </a:cubicBezTo>
                <a:cubicBezTo>
                  <a:pt x="14" y="93"/>
                  <a:pt x="14" y="93"/>
                  <a:pt x="14" y="93"/>
                </a:cubicBezTo>
                <a:cubicBezTo>
                  <a:pt x="6" y="93"/>
                  <a:pt x="0" y="87"/>
                  <a:pt x="0" y="8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7" y="0"/>
                  <a:pt x="92" y="6"/>
                  <a:pt x="92" y="13"/>
                </a:cubicBezTo>
                <a:cubicBezTo>
                  <a:pt x="92" y="80"/>
                  <a:pt x="92" y="80"/>
                  <a:pt x="92" y="80"/>
                </a:cubicBezTo>
                <a:close/>
                <a:moveTo>
                  <a:pt x="10" y="22"/>
                </a:moveTo>
                <a:cubicBezTo>
                  <a:pt x="10" y="73"/>
                  <a:pt x="10" y="73"/>
                  <a:pt x="10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3" y="22"/>
                  <a:pt x="83" y="22"/>
                  <a:pt x="8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19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47" y="49"/>
                  <a:pt x="47" y="49"/>
                  <a:pt x="47" y="49"/>
                </a:cubicBezTo>
                <a:lnTo>
                  <a:pt x="19" y="27"/>
                </a:lnTo>
                <a:close/>
                <a:moveTo>
                  <a:pt x="16" y="33"/>
                </a:moveTo>
                <a:cubicBezTo>
                  <a:pt x="30" y="43"/>
                  <a:pt x="30" y="43"/>
                  <a:pt x="30" y="43"/>
                </a:cubicBezTo>
                <a:cubicBezTo>
                  <a:pt x="16" y="65"/>
                  <a:pt x="16" y="65"/>
                  <a:pt x="16" y="65"/>
                </a:cubicBezTo>
                <a:lnTo>
                  <a:pt x="16" y="33"/>
                </a:lnTo>
                <a:close/>
                <a:moveTo>
                  <a:pt x="78" y="32"/>
                </a:moveTo>
                <a:cubicBezTo>
                  <a:pt x="63" y="44"/>
                  <a:pt x="63" y="44"/>
                  <a:pt x="63" y="44"/>
                </a:cubicBezTo>
                <a:cubicBezTo>
                  <a:pt x="78" y="64"/>
                  <a:pt x="78" y="64"/>
                  <a:pt x="78" y="64"/>
                </a:cubicBezTo>
                <a:lnTo>
                  <a:pt x="78" y="32"/>
                </a:lnTo>
                <a:close/>
                <a:moveTo>
                  <a:pt x="33" y="46"/>
                </a:moveTo>
                <a:cubicBezTo>
                  <a:pt x="47" y="56"/>
                  <a:pt x="47" y="56"/>
                  <a:pt x="47" y="56"/>
                </a:cubicBezTo>
                <a:cubicBezTo>
                  <a:pt x="59" y="47"/>
                  <a:pt x="59" y="47"/>
                  <a:pt x="59" y="47"/>
                </a:cubicBezTo>
                <a:cubicBezTo>
                  <a:pt x="75" y="68"/>
                  <a:pt x="75" y="68"/>
                  <a:pt x="75" y="68"/>
                </a:cubicBezTo>
                <a:cubicBezTo>
                  <a:pt x="19" y="68"/>
                  <a:pt x="19" y="68"/>
                  <a:pt x="19" y="68"/>
                </a:cubicBezTo>
                <a:lnTo>
                  <a:pt x="33" y="46"/>
                </a:lnTo>
                <a:close/>
                <a:moveTo>
                  <a:pt x="33" y="46"/>
                </a:moveTo>
                <a:cubicBezTo>
                  <a:pt x="33" y="46"/>
                  <a:pt x="33" y="46"/>
                  <a:pt x="33" y="4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4" name="Freeform 47"/>
          <p:cNvSpPr>
            <a:spLocks noChangeAspect="1" noEditPoints="1"/>
          </p:cNvSpPr>
          <p:nvPr/>
        </p:nvSpPr>
        <p:spPr bwMode="auto">
          <a:xfrm flipH="1">
            <a:off x="9542997" y="3497380"/>
            <a:ext cx="201427" cy="165600"/>
          </a:xfrm>
          <a:custGeom>
            <a:avLst/>
            <a:gdLst>
              <a:gd name="T0" fmla="*/ 94 w 107"/>
              <a:gd name="T1" fmla="*/ 88 h 88"/>
              <a:gd name="T2" fmla="*/ 14 w 107"/>
              <a:gd name="T3" fmla="*/ 88 h 88"/>
              <a:gd name="T4" fmla="*/ 0 w 107"/>
              <a:gd name="T5" fmla="*/ 75 h 88"/>
              <a:gd name="T6" fmla="*/ 0 w 107"/>
              <a:gd name="T7" fmla="*/ 24 h 88"/>
              <a:gd name="T8" fmla="*/ 50 w 107"/>
              <a:gd name="T9" fmla="*/ 53 h 88"/>
              <a:gd name="T10" fmla="*/ 50 w 107"/>
              <a:gd name="T11" fmla="*/ 53 h 88"/>
              <a:gd name="T12" fmla="*/ 57 w 107"/>
              <a:gd name="T13" fmla="*/ 53 h 88"/>
              <a:gd name="T14" fmla="*/ 107 w 107"/>
              <a:gd name="T15" fmla="*/ 24 h 88"/>
              <a:gd name="T16" fmla="*/ 107 w 107"/>
              <a:gd name="T17" fmla="*/ 75 h 88"/>
              <a:gd name="T18" fmla="*/ 94 w 107"/>
              <a:gd name="T19" fmla="*/ 88 h 88"/>
              <a:gd name="T20" fmla="*/ 54 w 107"/>
              <a:gd name="T21" fmla="*/ 48 h 88"/>
              <a:gd name="T22" fmla="*/ 3 w 107"/>
              <a:gd name="T23" fmla="*/ 18 h 88"/>
              <a:gd name="T24" fmla="*/ 0 w 107"/>
              <a:gd name="T25" fmla="*/ 17 h 88"/>
              <a:gd name="T26" fmla="*/ 0 w 107"/>
              <a:gd name="T27" fmla="*/ 13 h 88"/>
              <a:gd name="T28" fmla="*/ 14 w 107"/>
              <a:gd name="T29" fmla="*/ 0 h 88"/>
              <a:gd name="T30" fmla="*/ 94 w 107"/>
              <a:gd name="T31" fmla="*/ 0 h 88"/>
              <a:gd name="T32" fmla="*/ 107 w 107"/>
              <a:gd name="T33" fmla="*/ 13 h 88"/>
              <a:gd name="T34" fmla="*/ 107 w 107"/>
              <a:gd name="T35" fmla="*/ 17 h 88"/>
              <a:gd name="T36" fmla="*/ 104 w 107"/>
              <a:gd name="T37" fmla="*/ 18 h 88"/>
              <a:gd name="T38" fmla="*/ 54 w 107"/>
              <a:gd name="T39" fmla="*/ 48 h 88"/>
              <a:gd name="T40" fmla="*/ 54 w 107"/>
              <a:gd name="T41" fmla="*/ 48 h 88"/>
              <a:gd name="T42" fmla="*/ 54 w 107"/>
              <a:gd name="T43" fmla="*/ 4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8">
                <a:moveTo>
                  <a:pt x="94" y="88"/>
                </a:moveTo>
                <a:cubicBezTo>
                  <a:pt x="14" y="88"/>
                  <a:pt x="14" y="88"/>
                  <a:pt x="14" y="88"/>
                </a:cubicBezTo>
                <a:cubicBezTo>
                  <a:pt x="6" y="88"/>
                  <a:pt x="0" y="82"/>
                  <a:pt x="0" y="75"/>
                </a:cubicBezTo>
                <a:cubicBezTo>
                  <a:pt x="0" y="24"/>
                  <a:pt x="0" y="24"/>
                  <a:pt x="0" y="24"/>
                </a:cubicBezTo>
                <a:cubicBezTo>
                  <a:pt x="50" y="53"/>
                  <a:pt x="50" y="53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52" y="55"/>
                  <a:pt x="55" y="55"/>
                  <a:pt x="57" y="53"/>
                </a:cubicBezTo>
                <a:cubicBezTo>
                  <a:pt x="107" y="24"/>
                  <a:pt x="107" y="24"/>
                  <a:pt x="107" y="24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82"/>
                  <a:pt x="101" y="88"/>
                  <a:pt x="94" y="88"/>
                </a:cubicBezTo>
                <a:close/>
                <a:moveTo>
                  <a:pt x="54" y="48"/>
                </a:moveTo>
                <a:cubicBezTo>
                  <a:pt x="3" y="18"/>
                  <a:pt x="3" y="18"/>
                  <a:pt x="3" y="18"/>
                </a:cubicBezTo>
                <a:cubicBezTo>
                  <a:pt x="2" y="17"/>
                  <a:pt x="1" y="17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1" y="0"/>
                  <a:pt x="107" y="6"/>
                  <a:pt x="107" y="13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6" y="17"/>
                  <a:pt x="105" y="17"/>
                  <a:pt x="104" y="18"/>
                </a:cubicBezTo>
                <a:cubicBezTo>
                  <a:pt x="54" y="48"/>
                  <a:pt x="54" y="48"/>
                  <a:pt x="54" y="48"/>
                </a:cubicBezTo>
                <a:close/>
                <a:moveTo>
                  <a:pt x="54" y="48"/>
                </a:moveTo>
                <a:cubicBezTo>
                  <a:pt x="54" y="48"/>
                  <a:pt x="54" y="48"/>
                  <a:pt x="54" y="4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5" name="Freeform 48"/>
          <p:cNvSpPr>
            <a:spLocks noChangeAspect="1" noEditPoints="1"/>
          </p:cNvSpPr>
          <p:nvPr/>
        </p:nvSpPr>
        <p:spPr bwMode="auto">
          <a:xfrm flipH="1">
            <a:off x="10058710" y="3497380"/>
            <a:ext cx="225052" cy="223200"/>
          </a:xfrm>
          <a:custGeom>
            <a:avLst/>
            <a:gdLst>
              <a:gd name="T0" fmla="*/ 52 w 103"/>
              <a:gd name="T1" fmla="*/ 9 h 102"/>
              <a:gd name="T2" fmla="*/ 68 w 103"/>
              <a:gd name="T3" fmla="*/ 12 h 102"/>
              <a:gd name="T4" fmla="*/ 81 w 103"/>
              <a:gd name="T5" fmla="*/ 21 h 102"/>
              <a:gd name="T6" fmla="*/ 90 w 103"/>
              <a:gd name="T7" fmla="*/ 35 h 102"/>
              <a:gd name="T8" fmla="*/ 94 w 103"/>
              <a:gd name="T9" fmla="*/ 51 h 102"/>
              <a:gd name="T10" fmla="*/ 90 w 103"/>
              <a:gd name="T11" fmla="*/ 67 h 102"/>
              <a:gd name="T12" fmla="*/ 81 w 103"/>
              <a:gd name="T13" fmla="*/ 81 h 102"/>
              <a:gd name="T14" fmla="*/ 68 w 103"/>
              <a:gd name="T15" fmla="*/ 90 h 102"/>
              <a:gd name="T16" fmla="*/ 52 w 103"/>
              <a:gd name="T17" fmla="*/ 93 h 102"/>
              <a:gd name="T18" fmla="*/ 35 w 103"/>
              <a:gd name="T19" fmla="*/ 90 h 102"/>
              <a:gd name="T20" fmla="*/ 22 w 103"/>
              <a:gd name="T21" fmla="*/ 81 h 102"/>
              <a:gd name="T22" fmla="*/ 13 w 103"/>
              <a:gd name="T23" fmla="*/ 67 h 102"/>
              <a:gd name="T24" fmla="*/ 10 w 103"/>
              <a:gd name="T25" fmla="*/ 51 h 102"/>
              <a:gd name="T26" fmla="*/ 13 w 103"/>
              <a:gd name="T27" fmla="*/ 35 h 102"/>
              <a:gd name="T28" fmla="*/ 22 w 103"/>
              <a:gd name="T29" fmla="*/ 21 h 102"/>
              <a:gd name="T30" fmla="*/ 35 w 103"/>
              <a:gd name="T31" fmla="*/ 12 h 102"/>
              <a:gd name="T32" fmla="*/ 52 w 103"/>
              <a:gd name="T33" fmla="*/ 9 h 102"/>
              <a:gd name="T34" fmla="*/ 52 w 103"/>
              <a:gd name="T35" fmla="*/ 0 h 102"/>
              <a:gd name="T36" fmla="*/ 0 w 103"/>
              <a:gd name="T37" fmla="*/ 51 h 102"/>
              <a:gd name="T38" fmla="*/ 52 w 103"/>
              <a:gd name="T39" fmla="*/ 102 h 102"/>
              <a:gd name="T40" fmla="*/ 103 w 103"/>
              <a:gd name="T41" fmla="*/ 51 h 102"/>
              <a:gd name="T42" fmla="*/ 52 w 103"/>
              <a:gd name="T43" fmla="*/ 0 h 102"/>
              <a:gd name="T44" fmla="*/ 52 w 103"/>
              <a:gd name="T45" fmla="*/ 0 h 102"/>
              <a:gd name="T46" fmla="*/ 48 w 103"/>
              <a:gd name="T47" fmla="*/ 58 h 102"/>
              <a:gd name="T48" fmla="*/ 55 w 103"/>
              <a:gd name="T49" fmla="*/ 58 h 102"/>
              <a:gd name="T50" fmla="*/ 78 w 103"/>
              <a:gd name="T51" fmla="*/ 37 h 102"/>
              <a:gd name="T52" fmla="*/ 74 w 103"/>
              <a:gd name="T53" fmla="*/ 33 h 102"/>
              <a:gd name="T54" fmla="*/ 29 w 103"/>
              <a:gd name="T55" fmla="*/ 33 h 102"/>
              <a:gd name="T56" fmla="*/ 25 w 103"/>
              <a:gd name="T57" fmla="*/ 37 h 102"/>
              <a:gd name="T58" fmla="*/ 48 w 103"/>
              <a:gd name="T59" fmla="*/ 58 h 102"/>
              <a:gd name="T60" fmla="*/ 48 w 103"/>
              <a:gd name="T61" fmla="*/ 58 h 102"/>
              <a:gd name="T62" fmla="*/ 67 w 103"/>
              <a:gd name="T63" fmla="*/ 49 h 102"/>
              <a:gd name="T64" fmla="*/ 74 w 103"/>
              <a:gd name="T65" fmla="*/ 66 h 102"/>
              <a:gd name="T66" fmla="*/ 65 w 103"/>
              <a:gd name="T67" fmla="*/ 52 h 102"/>
              <a:gd name="T68" fmla="*/ 57 w 103"/>
              <a:gd name="T69" fmla="*/ 59 h 102"/>
              <a:gd name="T70" fmla="*/ 52 w 103"/>
              <a:gd name="T71" fmla="*/ 62 h 102"/>
              <a:gd name="T72" fmla="*/ 46 w 103"/>
              <a:gd name="T73" fmla="*/ 59 h 102"/>
              <a:gd name="T74" fmla="*/ 38 w 103"/>
              <a:gd name="T75" fmla="*/ 52 h 102"/>
              <a:gd name="T76" fmla="*/ 29 w 103"/>
              <a:gd name="T77" fmla="*/ 66 h 102"/>
              <a:gd name="T78" fmla="*/ 36 w 103"/>
              <a:gd name="T79" fmla="*/ 50 h 102"/>
              <a:gd name="T80" fmla="*/ 25 w 103"/>
              <a:gd name="T81" fmla="*/ 39 h 102"/>
              <a:gd name="T82" fmla="*/ 25 w 103"/>
              <a:gd name="T83" fmla="*/ 66 h 102"/>
              <a:gd name="T84" fmla="*/ 29 w 103"/>
              <a:gd name="T85" fmla="*/ 70 h 102"/>
              <a:gd name="T86" fmla="*/ 74 w 103"/>
              <a:gd name="T87" fmla="*/ 70 h 102"/>
              <a:gd name="T88" fmla="*/ 78 w 103"/>
              <a:gd name="T89" fmla="*/ 66 h 102"/>
              <a:gd name="T90" fmla="*/ 78 w 103"/>
              <a:gd name="T91" fmla="*/ 39 h 102"/>
              <a:gd name="T92" fmla="*/ 67 w 103"/>
              <a:gd name="T93" fmla="*/ 49 h 102"/>
              <a:gd name="T94" fmla="*/ 67 w 103"/>
              <a:gd name="T95" fmla="*/ 49 h 102"/>
              <a:gd name="T96" fmla="*/ 67 w 103"/>
              <a:gd name="T97" fmla="*/ 49 h 102"/>
              <a:gd name="T98" fmla="*/ 67 w 103"/>
              <a:gd name="T99" fmla="*/ 4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3" h="102">
                <a:moveTo>
                  <a:pt x="52" y="9"/>
                </a:moveTo>
                <a:cubicBezTo>
                  <a:pt x="57" y="9"/>
                  <a:pt x="63" y="10"/>
                  <a:pt x="68" y="12"/>
                </a:cubicBezTo>
                <a:cubicBezTo>
                  <a:pt x="73" y="15"/>
                  <a:pt x="77" y="18"/>
                  <a:pt x="81" y="21"/>
                </a:cubicBezTo>
                <a:cubicBezTo>
                  <a:pt x="85" y="25"/>
                  <a:pt x="88" y="30"/>
                  <a:pt x="90" y="35"/>
                </a:cubicBezTo>
                <a:cubicBezTo>
                  <a:pt x="93" y="40"/>
                  <a:pt x="94" y="45"/>
                  <a:pt x="94" y="51"/>
                </a:cubicBezTo>
                <a:cubicBezTo>
                  <a:pt x="94" y="57"/>
                  <a:pt x="93" y="62"/>
                  <a:pt x="90" y="67"/>
                </a:cubicBezTo>
                <a:cubicBezTo>
                  <a:pt x="88" y="72"/>
                  <a:pt x="85" y="77"/>
                  <a:pt x="81" y="81"/>
                </a:cubicBezTo>
                <a:cubicBezTo>
                  <a:pt x="77" y="85"/>
                  <a:pt x="73" y="88"/>
                  <a:pt x="68" y="90"/>
                </a:cubicBezTo>
                <a:cubicBezTo>
                  <a:pt x="63" y="92"/>
                  <a:pt x="57" y="93"/>
                  <a:pt x="52" y="93"/>
                </a:cubicBezTo>
                <a:cubicBezTo>
                  <a:pt x="46" y="93"/>
                  <a:pt x="40" y="92"/>
                  <a:pt x="35" y="90"/>
                </a:cubicBezTo>
                <a:cubicBezTo>
                  <a:pt x="30" y="88"/>
                  <a:pt x="26" y="85"/>
                  <a:pt x="22" y="81"/>
                </a:cubicBezTo>
                <a:cubicBezTo>
                  <a:pt x="18" y="77"/>
                  <a:pt x="15" y="72"/>
                  <a:pt x="13" y="67"/>
                </a:cubicBezTo>
                <a:cubicBezTo>
                  <a:pt x="11" y="62"/>
                  <a:pt x="10" y="57"/>
                  <a:pt x="10" y="51"/>
                </a:cubicBezTo>
                <a:cubicBezTo>
                  <a:pt x="10" y="45"/>
                  <a:pt x="11" y="40"/>
                  <a:pt x="13" y="35"/>
                </a:cubicBezTo>
                <a:cubicBezTo>
                  <a:pt x="15" y="30"/>
                  <a:pt x="18" y="25"/>
                  <a:pt x="22" y="21"/>
                </a:cubicBezTo>
                <a:cubicBezTo>
                  <a:pt x="26" y="18"/>
                  <a:pt x="30" y="15"/>
                  <a:pt x="35" y="12"/>
                </a:cubicBezTo>
                <a:cubicBezTo>
                  <a:pt x="40" y="10"/>
                  <a:pt x="46" y="9"/>
                  <a:pt x="52" y="9"/>
                </a:cubicBezTo>
                <a:moveTo>
                  <a:pt x="52" y="0"/>
                </a:move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2" y="102"/>
                </a:cubicBezTo>
                <a:cubicBezTo>
                  <a:pt x="80" y="102"/>
                  <a:pt x="103" y="79"/>
                  <a:pt x="103" y="51"/>
                </a:cubicBezTo>
                <a:cubicBezTo>
                  <a:pt x="103" y="23"/>
                  <a:pt x="80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48" y="58"/>
                </a:moveTo>
                <a:cubicBezTo>
                  <a:pt x="52" y="62"/>
                  <a:pt x="55" y="58"/>
                  <a:pt x="55" y="58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3"/>
                  <a:pt x="74" y="33"/>
                  <a:pt x="74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5" y="33"/>
                  <a:pt x="25" y="37"/>
                  <a:pt x="25" y="37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8"/>
                  <a:pt x="48" y="58"/>
                </a:cubicBezTo>
                <a:close/>
                <a:moveTo>
                  <a:pt x="67" y="49"/>
                </a:moveTo>
                <a:cubicBezTo>
                  <a:pt x="74" y="66"/>
                  <a:pt x="74" y="66"/>
                  <a:pt x="74" y="66"/>
                </a:cubicBezTo>
                <a:cubicBezTo>
                  <a:pt x="65" y="52"/>
                  <a:pt x="65" y="52"/>
                  <a:pt x="65" y="52"/>
                </a:cubicBezTo>
                <a:cubicBezTo>
                  <a:pt x="57" y="59"/>
                  <a:pt x="57" y="59"/>
                  <a:pt x="57" y="59"/>
                </a:cubicBezTo>
                <a:cubicBezTo>
                  <a:pt x="54" y="63"/>
                  <a:pt x="52" y="62"/>
                  <a:pt x="52" y="62"/>
                </a:cubicBezTo>
                <a:cubicBezTo>
                  <a:pt x="48" y="62"/>
                  <a:pt x="46" y="59"/>
                  <a:pt x="46" y="59"/>
                </a:cubicBezTo>
                <a:cubicBezTo>
                  <a:pt x="38" y="52"/>
                  <a:pt x="38" y="52"/>
                  <a:pt x="38" y="52"/>
                </a:cubicBezTo>
                <a:cubicBezTo>
                  <a:pt x="29" y="66"/>
                  <a:pt x="29" y="66"/>
                  <a:pt x="29" y="66"/>
                </a:cubicBezTo>
                <a:cubicBezTo>
                  <a:pt x="36" y="50"/>
                  <a:pt x="36" y="50"/>
                  <a:pt x="36" y="50"/>
                </a:cubicBezTo>
                <a:cubicBezTo>
                  <a:pt x="25" y="39"/>
                  <a:pt x="25" y="39"/>
                  <a:pt x="25" y="39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70"/>
                  <a:pt x="29" y="70"/>
                  <a:pt x="29" y="70"/>
                </a:cubicBezTo>
                <a:cubicBezTo>
                  <a:pt x="74" y="70"/>
                  <a:pt x="74" y="70"/>
                  <a:pt x="74" y="70"/>
                </a:cubicBezTo>
                <a:cubicBezTo>
                  <a:pt x="78" y="70"/>
                  <a:pt x="78" y="66"/>
                  <a:pt x="78" y="66"/>
                </a:cubicBezTo>
                <a:cubicBezTo>
                  <a:pt x="78" y="39"/>
                  <a:pt x="78" y="39"/>
                  <a:pt x="78" y="39"/>
                </a:cubicBezTo>
                <a:cubicBezTo>
                  <a:pt x="67" y="49"/>
                  <a:pt x="67" y="49"/>
                  <a:pt x="67" y="49"/>
                </a:cubicBezTo>
                <a:cubicBezTo>
                  <a:pt x="67" y="49"/>
                  <a:pt x="67" y="49"/>
                  <a:pt x="67" y="49"/>
                </a:cubicBezTo>
                <a:close/>
                <a:moveTo>
                  <a:pt x="67" y="49"/>
                </a:moveTo>
                <a:cubicBezTo>
                  <a:pt x="67" y="49"/>
                  <a:pt x="67" y="49"/>
                  <a:pt x="67" y="4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6" name="Freeform 49"/>
          <p:cNvSpPr>
            <a:spLocks noChangeAspect="1" noEditPoints="1"/>
          </p:cNvSpPr>
          <p:nvPr/>
        </p:nvSpPr>
        <p:spPr bwMode="auto">
          <a:xfrm>
            <a:off x="1518672" y="4141904"/>
            <a:ext cx="251912" cy="165600"/>
          </a:xfrm>
          <a:custGeom>
            <a:avLst/>
            <a:gdLst>
              <a:gd name="T0" fmla="*/ 102 w 106"/>
              <a:gd name="T1" fmla="*/ 15 h 70"/>
              <a:gd name="T2" fmla="*/ 105 w 106"/>
              <a:gd name="T3" fmla="*/ 26 h 70"/>
              <a:gd name="T4" fmla="*/ 97 w 106"/>
              <a:gd name="T5" fmla="*/ 26 h 70"/>
              <a:gd name="T6" fmla="*/ 105 w 106"/>
              <a:gd name="T7" fmla="*/ 37 h 70"/>
              <a:gd name="T8" fmla="*/ 97 w 106"/>
              <a:gd name="T9" fmla="*/ 37 h 70"/>
              <a:gd name="T10" fmla="*/ 105 w 106"/>
              <a:gd name="T11" fmla="*/ 49 h 70"/>
              <a:gd name="T12" fmla="*/ 97 w 106"/>
              <a:gd name="T13" fmla="*/ 49 h 70"/>
              <a:gd name="T14" fmla="*/ 105 w 106"/>
              <a:gd name="T15" fmla="*/ 60 h 70"/>
              <a:gd name="T16" fmla="*/ 97 w 106"/>
              <a:gd name="T17" fmla="*/ 60 h 70"/>
              <a:gd name="T18" fmla="*/ 105 w 106"/>
              <a:gd name="T19" fmla="*/ 67 h 70"/>
              <a:gd name="T20" fmla="*/ 95 w 106"/>
              <a:gd name="T21" fmla="*/ 67 h 70"/>
              <a:gd name="T22" fmla="*/ 94 w 106"/>
              <a:gd name="T23" fmla="*/ 62 h 70"/>
              <a:gd name="T24" fmla="*/ 84 w 106"/>
              <a:gd name="T25" fmla="*/ 70 h 70"/>
              <a:gd name="T26" fmla="*/ 85 w 106"/>
              <a:gd name="T27" fmla="*/ 62 h 70"/>
              <a:gd name="T28" fmla="*/ 79 w 106"/>
              <a:gd name="T29" fmla="*/ 70 h 70"/>
              <a:gd name="T30" fmla="*/ 74 w 106"/>
              <a:gd name="T31" fmla="*/ 67 h 70"/>
              <a:gd name="T32" fmla="*/ 67 w 106"/>
              <a:gd name="T33" fmla="*/ 67 h 70"/>
              <a:gd name="T34" fmla="*/ 61 w 106"/>
              <a:gd name="T35" fmla="*/ 67 h 70"/>
              <a:gd name="T36" fmla="*/ 59 w 106"/>
              <a:gd name="T37" fmla="*/ 62 h 70"/>
              <a:gd name="T38" fmla="*/ 49 w 106"/>
              <a:gd name="T39" fmla="*/ 70 h 70"/>
              <a:gd name="T40" fmla="*/ 51 w 106"/>
              <a:gd name="T41" fmla="*/ 62 h 70"/>
              <a:gd name="T42" fmla="*/ 44 w 106"/>
              <a:gd name="T43" fmla="*/ 70 h 70"/>
              <a:gd name="T44" fmla="*/ 39 w 106"/>
              <a:gd name="T45" fmla="*/ 67 h 70"/>
              <a:gd name="T46" fmla="*/ 33 w 106"/>
              <a:gd name="T47" fmla="*/ 67 h 70"/>
              <a:gd name="T48" fmla="*/ 28 w 106"/>
              <a:gd name="T49" fmla="*/ 67 h 70"/>
              <a:gd name="T50" fmla="*/ 26 w 106"/>
              <a:gd name="T51" fmla="*/ 62 h 70"/>
              <a:gd name="T52" fmla="*/ 16 w 106"/>
              <a:gd name="T53" fmla="*/ 70 h 70"/>
              <a:gd name="T54" fmla="*/ 18 w 106"/>
              <a:gd name="T55" fmla="*/ 62 h 70"/>
              <a:gd name="T56" fmla="*/ 11 w 106"/>
              <a:gd name="T57" fmla="*/ 70 h 70"/>
              <a:gd name="T58" fmla="*/ 7 w 106"/>
              <a:gd name="T59" fmla="*/ 67 h 70"/>
              <a:gd name="T60" fmla="*/ 4 w 106"/>
              <a:gd name="T61" fmla="*/ 67 h 70"/>
              <a:gd name="T62" fmla="*/ 3 w 106"/>
              <a:gd name="T63" fmla="*/ 62 h 70"/>
              <a:gd name="T64" fmla="*/ 5 w 106"/>
              <a:gd name="T65" fmla="*/ 56 h 70"/>
              <a:gd name="T66" fmla="*/ 0 w 106"/>
              <a:gd name="T67" fmla="*/ 53 h 70"/>
              <a:gd name="T68" fmla="*/ 8 w 106"/>
              <a:gd name="T69" fmla="*/ 46 h 70"/>
              <a:gd name="T70" fmla="*/ 0 w 106"/>
              <a:gd name="T71" fmla="*/ 49 h 70"/>
              <a:gd name="T72" fmla="*/ 8 w 106"/>
              <a:gd name="T73" fmla="*/ 38 h 70"/>
              <a:gd name="T74" fmla="*/ 2 w 106"/>
              <a:gd name="T75" fmla="*/ 37 h 70"/>
              <a:gd name="T76" fmla="*/ 3 w 106"/>
              <a:gd name="T77" fmla="*/ 30 h 70"/>
              <a:gd name="T78" fmla="*/ 5 w 106"/>
              <a:gd name="T79" fmla="*/ 23 h 70"/>
              <a:gd name="T80" fmla="*/ 0 w 106"/>
              <a:gd name="T81" fmla="*/ 20 h 70"/>
              <a:gd name="T82" fmla="*/ 49 w 106"/>
              <a:gd name="T83" fmla="*/ 48 h 70"/>
              <a:gd name="T84" fmla="*/ 56 w 106"/>
              <a:gd name="T85" fmla="*/ 48 h 70"/>
              <a:gd name="T86" fmla="*/ 105 w 106"/>
              <a:gd name="T87" fmla="*/ 18 h 70"/>
              <a:gd name="T88" fmla="*/ 3 w 106"/>
              <a:gd name="T89" fmla="*/ 15 h 70"/>
              <a:gd name="T90" fmla="*/ 0 w 106"/>
              <a:gd name="T91" fmla="*/ 5 h 70"/>
              <a:gd name="T92" fmla="*/ 57 w 106"/>
              <a:gd name="T93" fmla="*/ 44 h 70"/>
              <a:gd name="T94" fmla="*/ 32 w 106"/>
              <a:gd name="T95" fmla="*/ 3 h 70"/>
              <a:gd name="T96" fmla="*/ 32 w 106"/>
              <a:gd name="T97" fmla="*/ 7 h 70"/>
              <a:gd name="T98" fmla="*/ 26 w 106"/>
              <a:gd name="T99" fmla="*/ 13 h 70"/>
              <a:gd name="T100" fmla="*/ 40 w 106"/>
              <a:gd name="T101" fmla="*/ 8 h 70"/>
              <a:gd name="T102" fmla="*/ 41 w 106"/>
              <a:gd name="T103" fmla="*/ 12 h 70"/>
              <a:gd name="T104" fmla="*/ 56 w 106"/>
              <a:gd name="T105" fmla="*/ 18 h 70"/>
              <a:gd name="T106" fmla="*/ 57 w 106"/>
              <a:gd name="T107" fmla="*/ 44 h 70"/>
              <a:gd name="T108" fmla="*/ 98 w 106"/>
              <a:gd name="T109" fmla="*/ 0 h 70"/>
              <a:gd name="T110" fmla="*/ 32 w 106"/>
              <a:gd name="T111" fmla="*/ 3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" h="70">
                <a:moveTo>
                  <a:pt x="105" y="12"/>
                </a:moveTo>
                <a:cubicBezTo>
                  <a:pt x="105" y="15"/>
                  <a:pt x="105" y="15"/>
                  <a:pt x="105" y="15"/>
                </a:cubicBezTo>
                <a:cubicBezTo>
                  <a:pt x="102" y="15"/>
                  <a:pt x="102" y="15"/>
                  <a:pt x="102" y="15"/>
                </a:cubicBezTo>
                <a:lnTo>
                  <a:pt x="105" y="12"/>
                </a:lnTo>
                <a:close/>
                <a:moveTo>
                  <a:pt x="105" y="18"/>
                </a:moveTo>
                <a:cubicBezTo>
                  <a:pt x="105" y="26"/>
                  <a:pt x="105" y="26"/>
                  <a:pt x="105" y="26"/>
                </a:cubicBezTo>
                <a:cubicBezTo>
                  <a:pt x="101" y="23"/>
                  <a:pt x="101" y="23"/>
                  <a:pt x="101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6"/>
                  <a:pt x="97" y="26"/>
                  <a:pt x="97" y="26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97" y="34"/>
                  <a:pt x="97" y="34"/>
                  <a:pt x="97" y="34"/>
                </a:cubicBezTo>
                <a:cubicBezTo>
                  <a:pt x="97" y="37"/>
                  <a:pt x="97" y="37"/>
                  <a:pt x="97" y="37"/>
                </a:cubicBezTo>
                <a:cubicBezTo>
                  <a:pt x="102" y="41"/>
                  <a:pt x="102" y="41"/>
                  <a:pt x="102" y="41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7" y="49"/>
                  <a:pt x="97" y="49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5" y="53"/>
                  <a:pt x="105" y="53"/>
                  <a:pt x="105" y="53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97" y="57"/>
                  <a:pt x="97" y="57"/>
                  <a:pt x="97" y="57"/>
                </a:cubicBezTo>
                <a:cubicBezTo>
                  <a:pt x="97" y="60"/>
                  <a:pt x="97" y="60"/>
                  <a:pt x="97" y="60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5" y="67"/>
                  <a:pt x="104" y="70"/>
                  <a:pt x="100" y="70"/>
                </a:cubicBezTo>
                <a:cubicBezTo>
                  <a:pt x="95" y="70"/>
                  <a:pt x="95" y="70"/>
                  <a:pt x="95" y="70"/>
                </a:cubicBezTo>
                <a:cubicBezTo>
                  <a:pt x="95" y="67"/>
                  <a:pt x="95" y="67"/>
                  <a:pt x="95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2"/>
                  <a:pt x="97" y="62"/>
                  <a:pt x="97" y="62"/>
                </a:cubicBezTo>
                <a:cubicBezTo>
                  <a:pt x="94" y="62"/>
                  <a:pt x="94" y="62"/>
                  <a:pt x="94" y="62"/>
                </a:cubicBezTo>
                <a:cubicBezTo>
                  <a:pt x="90" y="67"/>
                  <a:pt x="90" y="67"/>
                  <a:pt x="90" y="67"/>
                </a:cubicBezTo>
                <a:cubicBezTo>
                  <a:pt x="90" y="70"/>
                  <a:pt x="90" y="70"/>
                  <a:pt x="90" y="70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67"/>
                  <a:pt x="84" y="67"/>
                  <a:pt x="84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5" y="62"/>
                  <a:pt x="85" y="62"/>
                  <a:pt x="85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70"/>
                  <a:pt x="79" y="70"/>
                  <a:pt x="79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72" y="67"/>
                  <a:pt x="72" y="67"/>
                  <a:pt x="72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2"/>
                  <a:pt x="74" y="62"/>
                  <a:pt x="74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70"/>
                  <a:pt x="67" y="70"/>
                  <a:pt x="67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67"/>
                  <a:pt x="61" y="67"/>
                  <a:pt x="61" y="67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2"/>
                  <a:pt x="62" y="62"/>
                  <a:pt x="62" y="62"/>
                </a:cubicBezTo>
                <a:cubicBezTo>
                  <a:pt x="59" y="62"/>
                  <a:pt x="59" y="62"/>
                  <a:pt x="59" y="62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70"/>
                  <a:pt x="56" y="70"/>
                  <a:pt x="56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67"/>
                  <a:pt x="49" y="67"/>
                  <a:pt x="49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1" y="62"/>
                  <a:pt x="51" y="62"/>
                  <a:pt x="51" y="62"/>
                </a:cubicBezTo>
                <a:cubicBezTo>
                  <a:pt x="48" y="62"/>
                  <a:pt x="48" y="62"/>
                  <a:pt x="48" y="62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70"/>
                  <a:pt x="44" y="70"/>
                  <a:pt x="44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8" y="67"/>
                  <a:pt x="38" y="67"/>
                  <a:pt x="38" y="67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2"/>
                  <a:pt x="39" y="62"/>
                  <a:pt x="39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0"/>
                  <a:pt x="33" y="70"/>
                  <a:pt x="33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2"/>
                  <a:pt x="30" y="62"/>
                  <a:pt x="30" y="62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0"/>
                  <a:pt x="23" y="70"/>
                  <a:pt x="23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67"/>
                  <a:pt x="16" y="67"/>
                  <a:pt x="16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2"/>
                  <a:pt x="18" y="62"/>
                  <a:pt x="18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70"/>
                  <a:pt x="11" y="70"/>
                  <a:pt x="11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67"/>
                  <a:pt x="5" y="67"/>
                  <a:pt x="5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4"/>
                  <a:pt x="7" y="64"/>
                  <a:pt x="7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3"/>
                  <a:pt x="0" y="63"/>
                  <a:pt x="0" y="63"/>
                </a:cubicBezTo>
                <a:cubicBezTo>
                  <a:pt x="3" y="62"/>
                  <a:pt x="3" y="62"/>
                  <a:pt x="3" y="62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3"/>
                  <a:pt x="0" y="53"/>
                  <a:pt x="0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46"/>
                  <a:pt x="8" y="46"/>
                  <a:pt x="8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2" y="49"/>
                  <a:pt x="2" y="49"/>
                  <a:pt x="2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1"/>
                  <a:pt x="0" y="41"/>
                  <a:pt x="0" y="41"/>
                </a:cubicBezTo>
                <a:cubicBezTo>
                  <a:pt x="5" y="38"/>
                  <a:pt x="5" y="38"/>
                  <a:pt x="5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4"/>
                  <a:pt x="8" y="34"/>
                  <a:pt x="8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2" y="37"/>
                  <a:pt x="2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0"/>
                  <a:pt x="0" y="30"/>
                  <a:pt x="0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3"/>
                  <a:pt x="8" y="23"/>
                  <a:pt x="8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0"/>
                  <a:pt x="0" y="20"/>
                  <a:pt x="0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56" y="49"/>
                  <a:pt x="56" y="49"/>
                  <a:pt x="56" y="49"/>
                </a:cubicBezTo>
                <a:cubicBezTo>
                  <a:pt x="56" y="48"/>
                  <a:pt x="56" y="48"/>
                  <a:pt x="56" y="48"/>
                </a:cubicBezTo>
                <a:cubicBezTo>
                  <a:pt x="99" y="17"/>
                  <a:pt x="99" y="17"/>
                  <a:pt x="99" y="17"/>
                </a:cubicBezTo>
                <a:cubicBezTo>
                  <a:pt x="103" y="17"/>
                  <a:pt x="103" y="17"/>
                  <a:pt x="103" y="17"/>
                </a:cubicBezTo>
                <a:cubicBezTo>
                  <a:pt x="105" y="18"/>
                  <a:pt x="105" y="18"/>
                  <a:pt x="105" y="18"/>
                </a:cubicBezTo>
                <a:close/>
                <a:moveTo>
                  <a:pt x="0" y="12"/>
                </a:moveTo>
                <a:cubicBezTo>
                  <a:pt x="0" y="15"/>
                  <a:pt x="0" y="15"/>
                  <a:pt x="0" y="15"/>
                </a:cubicBezTo>
                <a:cubicBezTo>
                  <a:pt x="3" y="15"/>
                  <a:pt x="3" y="15"/>
                  <a:pt x="3" y="15"/>
                </a:cubicBezTo>
                <a:lnTo>
                  <a:pt x="0" y="12"/>
                </a:lnTo>
                <a:close/>
                <a:moveTo>
                  <a:pt x="7" y="0"/>
                </a:moveTo>
                <a:cubicBezTo>
                  <a:pt x="7" y="0"/>
                  <a:pt x="0" y="0"/>
                  <a:pt x="0" y="5"/>
                </a:cubicBezTo>
                <a:cubicBezTo>
                  <a:pt x="0" y="8"/>
                  <a:pt x="0" y="8"/>
                  <a:pt x="0" y="8"/>
                </a:cubicBezTo>
                <a:cubicBezTo>
                  <a:pt x="50" y="44"/>
                  <a:pt x="50" y="44"/>
                  <a:pt x="50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23"/>
                  <a:pt x="23" y="21"/>
                  <a:pt x="23" y="13"/>
                </a:cubicBezTo>
                <a:cubicBezTo>
                  <a:pt x="23" y="13"/>
                  <a:pt x="23" y="3"/>
                  <a:pt x="32" y="3"/>
                </a:cubicBezTo>
                <a:cubicBezTo>
                  <a:pt x="32" y="0"/>
                  <a:pt x="32" y="0"/>
                  <a:pt x="32" y="0"/>
                </a:cubicBezTo>
                <a:cubicBezTo>
                  <a:pt x="7" y="0"/>
                  <a:pt x="7" y="0"/>
                  <a:pt x="7" y="0"/>
                </a:cubicBezTo>
                <a:close/>
                <a:moveTo>
                  <a:pt x="32" y="7"/>
                </a:moveTo>
                <a:cubicBezTo>
                  <a:pt x="32" y="7"/>
                  <a:pt x="38" y="6"/>
                  <a:pt x="38" y="12"/>
                </a:cubicBezTo>
                <a:cubicBezTo>
                  <a:pt x="38" y="12"/>
                  <a:pt x="39" y="18"/>
                  <a:pt x="32" y="18"/>
                </a:cubicBezTo>
                <a:cubicBezTo>
                  <a:pt x="32" y="18"/>
                  <a:pt x="27" y="19"/>
                  <a:pt x="26" y="13"/>
                </a:cubicBezTo>
                <a:cubicBezTo>
                  <a:pt x="26" y="13"/>
                  <a:pt x="26" y="7"/>
                  <a:pt x="32" y="7"/>
                </a:cubicBezTo>
                <a:close/>
                <a:moveTo>
                  <a:pt x="32" y="3"/>
                </a:moveTo>
                <a:cubicBezTo>
                  <a:pt x="32" y="3"/>
                  <a:pt x="38" y="2"/>
                  <a:pt x="40" y="8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12"/>
                  <a:pt x="61" y="12"/>
                  <a:pt x="6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5"/>
                  <a:pt x="41" y="15"/>
                  <a:pt x="41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8"/>
                  <a:pt x="56" y="18"/>
                  <a:pt x="56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37" y="23"/>
                  <a:pt x="32" y="23"/>
                </a:cubicBezTo>
                <a:cubicBezTo>
                  <a:pt x="57" y="44"/>
                  <a:pt x="57" y="44"/>
                  <a:pt x="57" y="44"/>
                </a:cubicBezTo>
                <a:cubicBezTo>
                  <a:pt x="105" y="8"/>
                  <a:pt x="105" y="8"/>
                  <a:pt x="105" y="8"/>
                </a:cubicBezTo>
                <a:cubicBezTo>
                  <a:pt x="105" y="5"/>
                  <a:pt x="105" y="5"/>
                  <a:pt x="105" y="5"/>
                </a:cubicBezTo>
                <a:cubicBezTo>
                  <a:pt x="105" y="5"/>
                  <a:pt x="106" y="0"/>
                  <a:pt x="9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"/>
                  <a:pt x="32" y="3"/>
                  <a:pt x="32" y="3"/>
                </a:cubicBezTo>
                <a:close/>
                <a:moveTo>
                  <a:pt x="32" y="3"/>
                </a:moveTo>
                <a:cubicBezTo>
                  <a:pt x="32" y="3"/>
                  <a:pt x="32" y="3"/>
                  <a:pt x="32" y="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7" name="Freeform 50"/>
          <p:cNvSpPr>
            <a:spLocks noChangeAspect="1" noEditPoints="1"/>
          </p:cNvSpPr>
          <p:nvPr/>
        </p:nvSpPr>
        <p:spPr bwMode="auto">
          <a:xfrm>
            <a:off x="2125771" y="4141904"/>
            <a:ext cx="220375" cy="223200"/>
          </a:xfrm>
          <a:custGeom>
            <a:avLst/>
            <a:gdLst>
              <a:gd name="T0" fmla="*/ 50 w 99"/>
              <a:gd name="T1" fmla="*/ 100 h 100"/>
              <a:gd name="T2" fmla="*/ 0 w 99"/>
              <a:gd name="T3" fmla="*/ 50 h 100"/>
              <a:gd name="T4" fmla="*/ 50 w 99"/>
              <a:gd name="T5" fmla="*/ 0 h 100"/>
              <a:gd name="T6" fmla="*/ 99 w 99"/>
              <a:gd name="T7" fmla="*/ 50 h 100"/>
              <a:gd name="T8" fmla="*/ 50 w 99"/>
              <a:gd name="T9" fmla="*/ 100 h 100"/>
              <a:gd name="T10" fmla="*/ 76 w 99"/>
              <a:gd name="T11" fmla="*/ 27 h 100"/>
              <a:gd name="T12" fmla="*/ 41 w 99"/>
              <a:gd name="T13" fmla="*/ 57 h 100"/>
              <a:gd name="T14" fmla="*/ 27 w 99"/>
              <a:gd name="T15" fmla="*/ 46 h 100"/>
              <a:gd name="T16" fmla="*/ 21 w 99"/>
              <a:gd name="T17" fmla="*/ 51 h 100"/>
              <a:gd name="T18" fmla="*/ 45 w 99"/>
              <a:gd name="T19" fmla="*/ 75 h 100"/>
              <a:gd name="T20" fmla="*/ 78 w 99"/>
              <a:gd name="T21" fmla="*/ 30 h 100"/>
              <a:gd name="T22" fmla="*/ 76 w 99"/>
              <a:gd name="T23" fmla="*/ 27 h 100"/>
              <a:gd name="T24" fmla="*/ 76 w 99"/>
              <a:gd name="T25" fmla="*/ 27 h 100"/>
              <a:gd name="T26" fmla="*/ 76 w 99"/>
              <a:gd name="T27" fmla="*/ 2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9" h="100">
                <a:moveTo>
                  <a:pt x="50" y="100"/>
                </a:moveTo>
                <a:cubicBezTo>
                  <a:pt x="22" y="100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ubicBezTo>
                  <a:pt x="99" y="77"/>
                  <a:pt x="77" y="100"/>
                  <a:pt x="50" y="100"/>
                </a:cubicBezTo>
                <a:close/>
                <a:moveTo>
                  <a:pt x="76" y="27"/>
                </a:moveTo>
                <a:cubicBezTo>
                  <a:pt x="76" y="27"/>
                  <a:pt x="46" y="48"/>
                  <a:pt x="41" y="57"/>
                </a:cubicBezTo>
                <a:cubicBezTo>
                  <a:pt x="27" y="46"/>
                  <a:pt x="27" y="46"/>
                  <a:pt x="27" y="46"/>
                </a:cubicBezTo>
                <a:cubicBezTo>
                  <a:pt x="21" y="51"/>
                  <a:pt x="21" y="51"/>
                  <a:pt x="21" y="51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75"/>
                  <a:pt x="59" y="44"/>
                  <a:pt x="78" y="30"/>
                </a:cubicBezTo>
                <a:cubicBezTo>
                  <a:pt x="76" y="27"/>
                  <a:pt x="76" y="27"/>
                  <a:pt x="76" y="27"/>
                </a:cubicBezTo>
                <a:close/>
                <a:moveTo>
                  <a:pt x="76" y="27"/>
                </a:moveTo>
                <a:cubicBezTo>
                  <a:pt x="76" y="27"/>
                  <a:pt x="76" y="27"/>
                  <a:pt x="76" y="2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8" name="Freeform 51"/>
          <p:cNvSpPr>
            <a:spLocks noChangeAspect="1" noEditPoints="1"/>
          </p:cNvSpPr>
          <p:nvPr/>
        </p:nvSpPr>
        <p:spPr bwMode="auto">
          <a:xfrm>
            <a:off x="2613711" y="4141904"/>
            <a:ext cx="257061" cy="165600"/>
          </a:xfrm>
          <a:custGeom>
            <a:avLst/>
            <a:gdLst>
              <a:gd name="T0" fmla="*/ 51 w 157"/>
              <a:gd name="T1" fmla="*/ 65 h 101"/>
              <a:gd name="T2" fmla="*/ 53 w 157"/>
              <a:gd name="T3" fmla="*/ 33 h 101"/>
              <a:gd name="T4" fmla="*/ 51 w 157"/>
              <a:gd name="T5" fmla="*/ 27 h 101"/>
              <a:gd name="T6" fmla="*/ 73 w 157"/>
              <a:gd name="T7" fmla="*/ 33 h 101"/>
              <a:gd name="T8" fmla="*/ 71 w 157"/>
              <a:gd name="T9" fmla="*/ 62 h 101"/>
              <a:gd name="T10" fmla="*/ 74 w 157"/>
              <a:gd name="T11" fmla="*/ 68 h 101"/>
              <a:gd name="T12" fmla="*/ 71 w 157"/>
              <a:gd name="T13" fmla="*/ 78 h 101"/>
              <a:gd name="T14" fmla="*/ 64 w 157"/>
              <a:gd name="T15" fmla="*/ 70 h 101"/>
              <a:gd name="T16" fmla="*/ 60 w 157"/>
              <a:gd name="T17" fmla="*/ 39 h 101"/>
              <a:gd name="T18" fmla="*/ 64 w 157"/>
              <a:gd name="T19" fmla="*/ 33 h 101"/>
              <a:gd name="T20" fmla="*/ 60 w 157"/>
              <a:gd name="T21" fmla="*/ 39 h 101"/>
              <a:gd name="T22" fmla="*/ 64 w 157"/>
              <a:gd name="T23" fmla="*/ 51 h 101"/>
              <a:gd name="T24" fmla="*/ 60 w 157"/>
              <a:gd name="T25" fmla="*/ 45 h 101"/>
              <a:gd name="T26" fmla="*/ 64 w 157"/>
              <a:gd name="T27" fmla="*/ 63 h 101"/>
              <a:gd name="T28" fmla="*/ 60 w 157"/>
              <a:gd name="T29" fmla="*/ 57 h 101"/>
              <a:gd name="T30" fmla="*/ 64 w 157"/>
              <a:gd name="T31" fmla="*/ 63 h 101"/>
              <a:gd name="T32" fmla="*/ 106 w 157"/>
              <a:gd name="T33" fmla="*/ 52 h 101"/>
              <a:gd name="T34" fmla="*/ 87 w 157"/>
              <a:gd name="T35" fmla="*/ 58 h 101"/>
              <a:gd name="T36" fmla="*/ 103 w 157"/>
              <a:gd name="T37" fmla="*/ 61 h 101"/>
              <a:gd name="T38" fmla="*/ 94 w 157"/>
              <a:gd name="T39" fmla="*/ 77 h 101"/>
              <a:gd name="T40" fmla="*/ 81 w 157"/>
              <a:gd name="T41" fmla="*/ 71 h 101"/>
              <a:gd name="T42" fmla="*/ 95 w 157"/>
              <a:gd name="T43" fmla="*/ 68 h 101"/>
              <a:gd name="T44" fmla="*/ 78 w 157"/>
              <a:gd name="T45" fmla="*/ 66 h 101"/>
              <a:gd name="T46" fmla="*/ 73 w 157"/>
              <a:gd name="T47" fmla="*/ 58 h 101"/>
              <a:gd name="T48" fmla="*/ 75 w 157"/>
              <a:gd name="T49" fmla="*/ 28 h 101"/>
              <a:gd name="T50" fmla="*/ 86 w 157"/>
              <a:gd name="T51" fmla="*/ 24 h 101"/>
              <a:gd name="T52" fmla="*/ 93 w 157"/>
              <a:gd name="T53" fmla="*/ 28 h 101"/>
              <a:gd name="T54" fmla="*/ 104 w 157"/>
              <a:gd name="T55" fmla="*/ 50 h 101"/>
              <a:gd name="T56" fmla="*/ 75 w 157"/>
              <a:gd name="T57" fmla="*/ 28 h 101"/>
              <a:gd name="T58" fmla="*/ 86 w 157"/>
              <a:gd name="T59" fmla="*/ 37 h 101"/>
              <a:gd name="T60" fmla="*/ 81 w 157"/>
              <a:gd name="T61" fmla="*/ 33 h 101"/>
              <a:gd name="T62" fmla="*/ 81 w 157"/>
              <a:gd name="T63" fmla="*/ 45 h 101"/>
              <a:gd name="T64" fmla="*/ 86 w 157"/>
              <a:gd name="T65" fmla="*/ 41 h 101"/>
              <a:gd name="T66" fmla="*/ 81 w 157"/>
              <a:gd name="T67" fmla="*/ 45 h 101"/>
              <a:gd name="T68" fmla="*/ 93 w 157"/>
              <a:gd name="T69" fmla="*/ 33 h 101"/>
              <a:gd name="T70" fmla="*/ 98 w 157"/>
              <a:gd name="T71" fmla="*/ 37 h 101"/>
              <a:gd name="T72" fmla="*/ 98 w 157"/>
              <a:gd name="T73" fmla="*/ 45 h 101"/>
              <a:gd name="T74" fmla="*/ 93 w 157"/>
              <a:gd name="T75" fmla="*/ 41 h 101"/>
              <a:gd name="T76" fmla="*/ 98 w 157"/>
              <a:gd name="T77" fmla="*/ 45 h 101"/>
              <a:gd name="T78" fmla="*/ 12 w 157"/>
              <a:gd name="T79" fmla="*/ 0 h 101"/>
              <a:gd name="T80" fmla="*/ 0 w 157"/>
              <a:gd name="T81" fmla="*/ 89 h 101"/>
              <a:gd name="T82" fmla="*/ 142 w 157"/>
              <a:gd name="T83" fmla="*/ 101 h 101"/>
              <a:gd name="T84" fmla="*/ 157 w 157"/>
              <a:gd name="T85" fmla="*/ 12 h 101"/>
              <a:gd name="T86" fmla="*/ 146 w 157"/>
              <a:gd name="T87" fmla="*/ 86 h 101"/>
              <a:gd name="T88" fmla="*/ 112 w 157"/>
              <a:gd name="T89" fmla="*/ 70 h 101"/>
              <a:gd name="T90" fmla="*/ 21 w 157"/>
              <a:gd name="T91" fmla="*/ 90 h 101"/>
              <a:gd name="T92" fmla="*/ 45 w 157"/>
              <a:gd name="T93" fmla="*/ 55 h 101"/>
              <a:gd name="T94" fmla="*/ 11 w 157"/>
              <a:gd name="T95" fmla="*/ 87 h 101"/>
              <a:gd name="T96" fmla="*/ 45 w 157"/>
              <a:gd name="T97" fmla="*/ 47 h 101"/>
              <a:gd name="T98" fmla="*/ 20 w 157"/>
              <a:gd name="T99" fmla="*/ 11 h 101"/>
              <a:gd name="T100" fmla="*/ 112 w 157"/>
              <a:gd name="T101" fmla="*/ 31 h 101"/>
              <a:gd name="T102" fmla="*/ 146 w 157"/>
              <a:gd name="T103" fmla="*/ 16 h 101"/>
              <a:gd name="T104" fmla="*/ 146 w 157"/>
              <a:gd name="T105" fmla="*/ 8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7" h="101">
                <a:moveTo>
                  <a:pt x="52" y="72"/>
                </a:move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4"/>
                  <a:pt x="53" y="64"/>
                </a:cubicBezTo>
                <a:cubicBezTo>
                  <a:pt x="53" y="33"/>
                  <a:pt x="53" y="33"/>
                  <a:pt x="53" y="33"/>
                </a:cubicBezTo>
                <a:cubicBezTo>
                  <a:pt x="51" y="33"/>
                  <a:pt x="51" y="33"/>
                  <a:pt x="51" y="33"/>
                </a:cubicBezTo>
                <a:cubicBezTo>
                  <a:pt x="51" y="27"/>
                  <a:pt x="51" y="27"/>
                  <a:pt x="51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33"/>
                  <a:pt x="73" y="33"/>
                  <a:pt x="73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62"/>
                  <a:pt x="71" y="62"/>
                  <a:pt x="71" y="62"/>
                </a:cubicBezTo>
                <a:cubicBezTo>
                  <a:pt x="72" y="61"/>
                  <a:pt x="73" y="61"/>
                  <a:pt x="75" y="61"/>
                </a:cubicBezTo>
                <a:cubicBezTo>
                  <a:pt x="75" y="63"/>
                  <a:pt x="75" y="66"/>
                  <a:pt x="74" y="68"/>
                </a:cubicBezTo>
                <a:cubicBezTo>
                  <a:pt x="73" y="68"/>
                  <a:pt x="72" y="68"/>
                  <a:pt x="71" y="69"/>
                </a:cubicBezTo>
                <a:cubicBezTo>
                  <a:pt x="71" y="78"/>
                  <a:pt x="71" y="78"/>
                  <a:pt x="71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0"/>
                  <a:pt x="64" y="70"/>
                  <a:pt x="64" y="70"/>
                </a:cubicBezTo>
                <a:cubicBezTo>
                  <a:pt x="60" y="70"/>
                  <a:pt x="56" y="71"/>
                  <a:pt x="52" y="72"/>
                </a:cubicBezTo>
                <a:close/>
                <a:moveTo>
                  <a:pt x="60" y="39"/>
                </a:moveTo>
                <a:cubicBezTo>
                  <a:pt x="64" y="39"/>
                  <a:pt x="64" y="39"/>
                  <a:pt x="64" y="39"/>
                </a:cubicBezTo>
                <a:cubicBezTo>
                  <a:pt x="64" y="33"/>
                  <a:pt x="64" y="33"/>
                  <a:pt x="64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9"/>
                  <a:pt x="60" y="39"/>
                  <a:pt x="60" y="39"/>
                </a:cubicBezTo>
                <a:close/>
                <a:moveTo>
                  <a:pt x="60" y="51"/>
                </a:moveTo>
                <a:cubicBezTo>
                  <a:pt x="64" y="51"/>
                  <a:pt x="64" y="51"/>
                  <a:pt x="64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51"/>
                  <a:pt x="60" y="51"/>
                  <a:pt x="60" y="51"/>
                </a:cubicBezTo>
                <a:close/>
                <a:moveTo>
                  <a:pt x="64" y="63"/>
                </a:moveTo>
                <a:cubicBezTo>
                  <a:pt x="64" y="57"/>
                  <a:pt x="64" y="57"/>
                  <a:pt x="64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63"/>
                  <a:pt x="60" y="63"/>
                  <a:pt x="60" y="63"/>
                </a:cubicBezTo>
                <a:cubicBezTo>
                  <a:pt x="61" y="63"/>
                  <a:pt x="63" y="63"/>
                  <a:pt x="64" y="63"/>
                </a:cubicBezTo>
                <a:close/>
                <a:moveTo>
                  <a:pt x="73" y="52"/>
                </a:moveTo>
                <a:cubicBezTo>
                  <a:pt x="106" y="52"/>
                  <a:pt x="106" y="52"/>
                  <a:pt x="106" y="52"/>
                </a:cubicBezTo>
                <a:cubicBezTo>
                  <a:pt x="106" y="58"/>
                  <a:pt x="106" y="58"/>
                  <a:pt x="106" y="58"/>
                </a:cubicBezTo>
                <a:cubicBezTo>
                  <a:pt x="87" y="58"/>
                  <a:pt x="87" y="58"/>
                  <a:pt x="87" y="58"/>
                </a:cubicBezTo>
                <a:cubicBezTo>
                  <a:pt x="86" y="61"/>
                  <a:pt x="86" y="61"/>
                  <a:pt x="86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64"/>
                  <a:pt x="103" y="67"/>
                  <a:pt x="103" y="70"/>
                </a:cubicBezTo>
                <a:cubicBezTo>
                  <a:pt x="102" y="75"/>
                  <a:pt x="99" y="77"/>
                  <a:pt x="94" y="77"/>
                </a:cubicBezTo>
                <a:cubicBezTo>
                  <a:pt x="83" y="77"/>
                  <a:pt x="83" y="77"/>
                  <a:pt x="83" y="77"/>
                </a:cubicBezTo>
                <a:cubicBezTo>
                  <a:pt x="82" y="74"/>
                  <a:pt x="82" y="72"/>
                  <a:pt x="81" y="71"/>
                </a:cubicBezTo>
                <a:cubicBezTo>
                  <a:pt x="85" y="71"/>
                  <a:pt x="89" y="71"/>
                  <a:pt x="92" y="71"/>
                </a:cubicBezTo>
                <a:cubicBezTo>
                  <a:pt x="94" y="71"/>
                  <a:pt x="95" y="70"/>
                  <a:pt x="95" y="68"/>
                </a:cubicBezTo>
                <a:cubicBezTo>
                  <a:pt x="95" y="68"/>
                  <a:pt x="95" y="67"/>
                  <a:pt x="96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80" y="58"/>
                  <a:pt x="80" y="58"/>
                  <a:pt x="80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2"/>
                  <a:pt x="73" y="52"/>
                  <a:pt x="73" y="52"/>
                </a:cubicBezTo>
                <a:close/>
                <a:moveTo>
                  <a:pt x="75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4"/>
                  <a:pt x="86" y="24"/>
                  <a:pt x="86" y="24"/>
                </a:cubicBezTo>
                <a:cubicBezTo>
                  <a:pt x="93" y="24"/>
                  <a:pt x="93" y="24"/>
                  <a:pt x="93" y="24"/>
                </a:cubicBezTo>
                <a:cubicBezTo>
                  <a:pt x="93" y="28"/>
                  <a:pt x="93" y="28"/>
                  <a:pt x="93" y="28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50"/>
                  <a:pt x="104" y="50"/>
                  <a:pt x="10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28"/>
                  <a:pt x="75" y="28"/>
                  <a:pt x="75" y="28"/>
                </a:cubicBezTo>
                <a:close/>
                <a:moveTo>
                  <a:pt x="81" y="37"/>
                </a:moveTo>
                <a:cubicBezTo>
                  <a:pt x="86" y="37"/>
                  <a:pt x="86" y="37"/>
                  <a:pt x="86" y="37"/>
                </a:cubicBezTo>
                <a:cubicBezTo>
                  <a:pt x="86" y="33"/>
                  <a:pt x="86" y="33"/>
                  <a:pt x="86" y="33"/>
                </a:cubicBezTo>
                <a:cubicBezTo>
                  <a:pt x="81" y="33"/>
                  <a:pt x="81" y="33"/>
                  <a:pt x="81" y="33"/>
                </a:cubicBezTo>
                <a:cubicBezTo>
                  <a:pt x="81" y="37"/>
                  <a:pt x="81" y="37"/>
                  <a:pt x="81" y="37"/>
                </a:cubicBezTo>
                <a:close/>
                <a:moveTo>
                  <a:pt x="81" y="45"/>
                </a:moveTo>
                <a:cubicBezTo>
                  <a:pt x="86" y="45"/>
                  <a:pt x="86" y="45"/>
                  <a:pt x="86" y="45"/>
                </a:cubicBezTo>
                <a:cubicBezTo>
                  <a:pt x="86" y="41"/>
                  <a:pt x="86" y="41"/>
                  <a:pt x="86" y="41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45"/>
                  <a:pt x="81" y="45"/>
                  <a:pt x="81" y="45"/>
                </a:cubicBezTo>
                <a:close/>
                <a:moveTo>
                  <a:pt x="98" y="33"/>
                </a:moveTo>
                <a:cubicBezTo>
                  <a:pt x="93" y="33"/>
                  <a:pt x="93" y="33"/>
                  <a:pt x="93" y="33"/>
                </a:cubicBezTo>
                <a:cubicBezTo>
                  <a:pt x="93" y="37"/>
                  <a:pt x="93" y="37"/>
                  <a:pt x="93" y="37"/>
                </a:cubicBezTo>
                <a:cubicBezTo>
                  <a:pt x="98" y="37"/>
                  <a:pt x="98" y="37"/>
                  <a:pt x="98" y="37"/>
                </a:cubicBezTo>
                <a:cubicBezTo>
                  <a:pt x="98" y="33"/>
                  <a:pt x="98" y="33"/>
                  <a:pt x="98" y="33"/>
                </a:cubicBezTo>
                <a:close/>
                <a:moveTo>
                  <a:pt x="98" y="45"/>
                </a:moveTo>
                <a:cubicBezTo>
                  <a:pt x="98" y="41"/>
                  <a:pt x="98" y="41"/>
                  <a:pt x="98" y="41"/>
                </a:cubicBezTo>
                <a:cubicBezTo>
                  <a:pt x="93" y="41"/>
                  <a:pt x="93" y="41"/>
                  <a:pt x="93" y="41"/>
                </a:cubicBezTo>
                <a:cubicBezTo>
                  <a:pt x="93" y="45"/>
                  <a:pt x="93" y="45"/>
                  <a:pt x="93" y="45"/>
                </a:cubicBezTo>
                <a:cubicBezTo>
                  <a:pt x="98" y="45"/>
                  <a:pt x="98" y="45"/>
                  <a:pt x="98" y="45"/>
                </a:cubicBezTo>
                <a:close/>
                <a:moveTo>
                  <a:pt x="14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4"/>
                  <a:pt x="0" y="12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6"/>
                  <a:pt x="5" y="101"/>
                  <a:pt x="12" y="101"/>
                </a:cubicBezTo>
                <a:cubicBezTo>
                  <a:pt x="142" y="101"/>
                  <a:pt x="142" y="101"/>
                  <a:pt x="142" y="101"/>
                </a:cubicBezTo>
                <a:cubicBezTo>
                  <a:pt x="150" y="101"/>
                  <a:pt x="157" y="96"/>
                  <a:pt x="157" y="89"/>
                </a:cubicBezTo>
                <a:cubicBezTo>
                  <a:pt x="157" y="12"/>
                  <a:pt x="157" y="12"/>
                  <a:pt x="157" y="12"/>
                </a:cubicBezTo>
                <a:cubicBezTo>
                  <a:pt x="157" y="4"/>
                  <a:pt x="150" y="0"/>
                  <a:pt x="142" y="0"/>
                </a:cubicBezTo>
                <a:close/>
                <a:moveTo>
                  <a:pt x="146" y="86"/>
                </a:moveTo>
                <a:cubicBezTo>
                  <a:pt x="112" y="57"/>
                  <a:pt x="112" y="57"/>
                  <a:pt x="112" y="57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21" y="90"/>
                  <a:pt x="21" y="90"/>
                  <a:pt x="21" y="9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55"/>
                  <a:pt x="45" y="55"/>
                  <a:pt x="45" y="55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11" y="15"/>
                  <a:pt x="11" y="15"/>
                  <a:pt x="11" y="15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33"/>
                  <a:pt x="45" y="33"/>
                  <a:pt x="45" y="33"/>
                </a:cubicBezTo>
                <a:cubicBezTo>
                  <a:pt x="20" y="11"/>
                  <a:pt x="20" y="11"/>
                  <a:pt x="20" y="11"/>
                </a:cubicBezTo>
                <a:cubicBezTo>
                  <a:pt x="135" y="11"/>
                  <a:pt x="135" y="11"/>
                  <a:pt x="135" y="11"/>
                </a:cubicBezTo>
                <a:cubicBezTo>
                  <a:pt x="112" y="31"/>
                  <a:pt x="112" y="31"/>
                  <a:pt x="112" y="31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46" y="86"/>
                  <a:pt x="146" y="86"/>
                  <a:pt x="146" y="86"/>
                </a:cubicBezTo>
                <a:close/>
                <a:moveTo>
                  <a:pt x="146" y="86"/>
                </a:moveTo>
                <a:cubicBezTo>
                  <a:pt x="146" y="86"/>
                  <a:pt x="146" y="86"/>
                  <a:pt x="146" y="8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89" name="Freeform 52"/>
          <p:cNvSpPr>
            <a:spLocks noChangeAspect="1" noEditPoints="1"/>
          </p:cNvSpPr>
          <p:nvPr/>
        </p:nvSpPr>
        <p:spPr bwMode="auto">
          <a:xfrm flipH="1">
            <a:off x="1409697" y="5525859"/>
            <a:ext cx="223200" cy="223200"/>
          </a:xfrm>
          <a:custGeom>
            <a:avLst/>
            <a:gdLst>
              <a:gd name="T0" fmla="*/ 44 w 88"/>
              <a:gd name="T1" fmla="*/ 118 h 118"/>
              <a:gd name="T2" fmla="*/ 0 w 88"/>
              <a:gd name="T3" fmla="*/ 44 h 118"/>
              <a:gd name="T4" fmla="*/ 44 w 88"/>
              <a:gd name="T5" fmla="*/ 0 h 118"/>
              <a:gd name="T6" fmla="*/ 88 w 88"/>
              <a:gd name="T7" fmla="*/ 44 h 118"/>
              <a:gd name="T8" fmla="*/ 44 w 88"/>
              <a:gd name="T9" fmla="*/ 118 h 118"/>
              <a:gd name="T10" fmla="*/ 44 w 88"/>
              <a:gd name="T11" fmla="*/ 6 h 118"/>
              <a:gd name="T12" fmla="*/ 6 w 88"/>
              <a:gd name="T13" fmla="*/ 45 h 118"/>
              <a:gd name="T14" fmla="*/ 44 w 88"/>
              <a:gd name="T15" fmla="*/ 110 h 118"/>
              <a:gd name="T16" fmla="*/ 83 w 88"/>
              <a:gd name="T17" fmla="*/ 45 h 118"/>
              <a:gd name="T18" fmla="*/ 44 w 88"/>
              <a:gd name="T19" fmla="*/ 6 h 118"/>
              <a:gd name="T20" fmla="*/ 44 w 88"/>
              <a:gd name="T21" fmla="*/ 59 h 118"/>
              <a:gd name="T22" fmla="*/ 26 w 88"/>
              <a:gd name="T23" fmla="*/ 41 h 118"/>
              <a:gd name="T24" fmla="*/ 44 w 88"/>
              <a:gd name="T25" fmla="*/ 22 h 118"/>
              <a:gd name="T26" fmla="*/ 63 w 88"/>
              <a:gd name="T27" fmla="*/ 41 h 118"/>
              <a:gd name="T28" fmla="*/ 44 w 88"/>
              <a:gd name="T29" fmla="*/ 59 h 118"/>
              <a:gd name="T30" fmla="*/ 44 w 88"/>
              <a:gd name="T31" fmla="*/ 27 h 118"/>
              <a:gd name="T32" fmla="*/ 31 w 88"/>
              <a:gd name="T33" fmla="*/ 41 h 118"/>
              <a:gd name="T34" fmla="*/ 44 w 88"/>
              <a:gd name="T35" fmla="*/ 55 h 118"/>
              <a:gd name="T36" fmla="*/ 58 w 88"/>
              <a:gd name="T37" fmla="*/ 41 h 118"/>
              <a:gd name="T38" fmla="*/ 44 w 88"/>
              <a:gd name="T39" fmla="*/ 27 h 118"/>
              <a:gd name="T40" fmla="*/ 44 w 88"/>
              <a:gd name="T41" fmla="*/ 27 h 118"/>
              <a:gd name="T42" fmla="*/ 44 w 88"/>
              <a:gd name="T43" fmla="*/ 2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118">
                <a:moveTo>
                  <a:pt x="44" y="118"/>
                </a:moveTo>
                <a:cubicBezTo>
                  <a:pt x="44" y="118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9" y="0"/>
                  <a:pt x="88" y="20"/>
                  <a:pt x="88" y="44"/>
                </a:cubicBezTo>
                <a:cubicBezTo>
                  <a:pt x="88" y="69"/>
                  <a:pt x="44" y="118"/>
                  <a:pt x="44" y="118"/>
                </a:cubicBezTo>
                <a:close/>
                <a:moveTo>
                  <a:pt x="44" y="6"/>
                </a:moveTo>
                <a:cubicBezTo>
                  <a:pt x="23" y="6"/>
                  <a:pt x="6" y="23"/>
                  <a:pt x="6" y="45"/>
                </a:cubicBezTo>
                <a:cubicBezTo>
                  <a:pt x="6" y="67"/>
                  <a:pt x="44" y="110"/>
                  <a:pt x="44" y="110"/>
                </a:cubicBezTo>
                <a:cubicBezTo>
                  <a:pt x="44" y="110"/>
                  <a:pt x="83" y="67"/>
                  <a:pt x="83" y="45"/>
                </a:cubicBezTo>
                <a:cubicBezTo>
                  <a:pt x="83" y="23"/>
                  <a:pt x="66" y="6"/>
                  <a:pt x="44" y="6"/>
                </a:cubicBezTo>
                <a:close/>
                <a:moveTo>
                  <a:pt x="44" y="59"/>
                </a:moveTo>
                <a:cubicBezTo>
                  <a:pt x="34" y="59"/>
                  <a:pt x="26" y="51"/>
                  <a:pt x="26" y="41"/>
                </a:cubicBezTo>
                <a:cubicBezTo>
                  <a:pt x="26" y="31"/>
                  <a:pt x="34" y="22"/>
                  <a:pt x="44" y="22"/>
                </a:cubicBezTo>
                <a:cubicBezTo>
                  <a:pt x="54" y="22"/>
                  <a:pt x="63" y="31"/>
                  <a:pt x="63" y="41"/>
                </a:cubicBezTo>
                <a:cubicBezTo>
                  <a:pt x="63" y="51"/>
                  <a:pt x="54" y="59"/>
                  <a:pt x="44" y="59"/>
                </a:cubicBezTo>
                <a:close/>
                <a:moveTo>
                  <a:pt x="44" y="27"/>
                </a:moveTo>
                <a:cubicBezTo>
                  <a:pt x="37" y="27"/>
                  <a:pt x="31" y="34"/>
                  <a:pt x="31" y="41"/>
                </a:cubicBezTo>
                <a:cubicBezTo>
                  <a:pt x="31" y="49"/>
                  <a:pt x="37" y="55"/>
                  <a:pt x="44" y="55"/>
                </a:cubicBezTo>
                <a:cubicBezTo>
                  <a:pt x="52" y="55"/>
                  <a:pt x="58" y="49"/>
                  <a:pt x="58" y="41"/>
                </a:cubicBezTo>
                <a:cubicBezTo>
                  <a:pt x="58" y="34"/>
                  <a:pt x="52" y="27"/>
                  <a:pt x="44" y="27"/>
                </a:cubicBezTo>
                <a:close/>
                <a:moveTo>
                  <a:pt x="44" y="27"/>
                </a:moveTo>
                <a:cubicBezTo>
                  <a:pt x="44" y="27"/>
                  <a:pt x="44" y="27"/>
                  <a:pt x="44" y="2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0" name="Freeform 53"/>
          <p:cNvSpPr>
            <a:spLocks noChangeAspect="1" noEditPoints="1"/>
          </p:cNvSpPr>
          <p:nvPr/>
        </p:nvSpPr>
        <p:spPr bwMode="auto">
          <a:xfrm flipH="1">
            <a:off x="1984410" y="5525859"/>
            <a:ext cx="223200" cy="223200"/>
          </a:xfrm>
          <a:custGeom>
            <a:avLst/>
            <a:gdLst>
              <a:gd name="T0" fmla="*/ 65 w 84"/>
              <a:gd name="T1" fmla="*/ 42 h 123"/>
              <a:gd name="T2" fmla="*/ 42 w 84"/>
              <a:gd name="T3" fmla="*/ 18 h 123"/>
              <a:gd name="T4" fmla="*/ 18 w 84"/>
              <a:gd name="T5" fmla="*/ 42 h 123"/>
              <a:gd name="T6" fmla="*/ 42 w 84"/>
              <a:gd name="T7" fmla="*/ 65 h 123"/>
              <a:gd name="T8" fmla="*/ 65 w 84"/>
              <a:gd name="T9" fmla="*/ 42 h 123"/>
              <a:gd name="T10" fmla="*/ 23 w 84"/>
              <a:gd name="T11" fmla="*/ 42 h 123"/>
              <a:gd name="T12" fmla="*/ 42 w 84"/>
              <a:gd name="T13" fmla="*/ 23 h 123"/>
              <a:gd name="T14" fmla="*/ 60 w 84"/>
              <a:gd name="T15" fmla="*/ 42 h 123"/>
              <a:gd name="T16" fmla="*/ 42 w 84"/>
              <a:gd name="T17" fmla="*/ 60 h 123"/>
              <a:gd name="T18" fmla="*/ 23 w 84"/>
              <a:gd name="T19" fmla="*/ 42 h 123"/>
              <a:gd name="T20" fmla="*/ 84 w 84"/>
              <a:gd name="T21" fmla="*/ 42 h 123"/>
              <a:gd name="T22" fmla="*/ 42 w 84"/>
              <a:gd name="T23" fmla="*/ 0 h 123"/>
              <a:gd name="T24" fmla="*/ 0 w 84"/>
              <a:gd name="T25" fmla="*/ 42 h 123"/>
              <a:gd name="T26" fmla="*/ 42 w 84"/>
              <a:gd name="T27" fmla="*/ 115 h 123"/>
              <a:gd name="T28" fmla="*/ 84 w 84"/>
              <a:gd name="T29" fmla="*/ 42 h 123"/>
              <a:gd name="T30" fmla="*/ 42 w 84"/>
              <a:gd name="T31" fmla="*/ 5 h 123"/>
              <a:gd name="T32" fmla="*/ 78 w 84"/>
              <a:gd name="T33" fmla="*/ 42 h 123"/>
              <a:gd name="T34" fmla="*/ 42 w 84"/>
              <a:gd name="T35" fmla="*/ 107 h 123"/>
              <a:gd name="T36" fmla="*/ 5 w 84"/>
              <a:gd name="T37" fmla="*/ 42 h 123"/>
              <a:gd name="T38" fmla="*/ 42 w 84"/>
              <a:gd name="T39" fmla="*/ 5 h 123"/>
              <a:gd name="T40" fmla="*/ 60 w 84"/>
              <a:gd name="T41" fmla="*/ 98 h 123"/>
              <a:gd name="T42" fmla="*/ 57 w 84"/>
              <a:gd name="T43" fmla="*/ 103 h 123"/>
              <a:gd name="T44" fmla="*/ 76 w 84"/>
              <a:gd name="T45" fmla="*/ 110 h 123"/>
              <a:gd name="T46" fmla="*/ 42 w 84"/>
              <a:gd name="T47" fmla="*/ 118 h 123"/>
              <a:gd name="T48" fmla="*/ 8 w 84"/>
              <a:gd name="T49" fmla="*/ 110 h 123"/>
              <a:gd name="T50" fmla="*/ 26 w 84"/>
              <a:gd name="T51" fmla="*/ 103 h 123"/>
              <a:gd name="T52" fmla="*/ 23 w 84"/>
              <a:gd name="T53" fmla="*/ 98 h 123"/>
              <a:gd name="T54" fmla="*/ 2 w 84"/>
              <a:gd name="T55" fmla="*/ 110 h 123"/>
              <a:gd name="T56" fmla="*/ 42 w 84"/>
              <a:gd name="T57" fmla="*/ 123 h 123"/>
              <a:gd name="T58" fmla="*/ 81 w 84"/>
              <a:gd name="T59" fmla="*/ 110 h 123"/>
              <a:gd name="T60" fmla="*/ 60 w 84"/>
              <a:gd name="T61" fmla="*/ 98 h 123"/>
              <a:gd name="T62" fmla="*/ 60 w 84"/>
              <a:gd name="T63" fmla="*/ 98 h 123"/>
              <a:gd name="T64" fmla="*/ 60 w 84"/>
              <a:gd name="T65" fmla="*/ 9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123">
                <a:moveTo>
                  <a:pt x="65" y="42"/>
                </a:moveTo>
                <a:cubicBezTo>
                  <a:pt x="65" y="29"/>
                  <a:pt x="55" y="18"/>
                  <a:pt x="42" y="18"/>
                </a:cubicBezTo>
                <a:cubicBezTo>
                  <a:pt x="29" y="18"/>
                  <a:pt x="18" y="29"/>
                  <a:pt x="18" y="42"/>
                </a:cubicBezTo>
                <a:cubicBezTo>
                  <a:pt x="18" y="55"/>
                  <a:pt x="29" y="65"/>
                  <a:pt x="42" y="65"/>
                </a:cubicBezTo>
                <a:cubicBezTo>
                  <a:pt x="55" y="65"/>
                  <a:pt x="65" y="55"/>
                  <a:pt x="65" y="42"/>
                </a:cubicBezTo>
                <a:close/>
                <a:moveTo>
                  <a:pt x="23" y="42"/>
                </a:moveTo>
                <a:cubicBezTo>
                  <a:pt x="23" y="32"/>
                  <a:pt x="32" y="23"/>
                  <a:pt x="42" y="23"/>
                </a:cubicBezTo>
                <a:cubicBezTo>
                  <a:pt x="52" y="23"/>
                  <a:pt x="60" y="32"/>
                  <a:pt x="60" y="42"/>
                </a:cubicBezTo>
                <a:cubicBezTo>
                  <a:pt x="60" y="52"/>
                  <a:pt x="52" y="60"/>
                  <a:pt x="42" y="60"/>
                </a:cubicBezTo>
                <a:cubicBezTo>
                  <a:pt x="32" y="60"/>
                  <a:pt x="23" y="52"/>
                  <a:pt x="23" y="42"/>
                </a:cubicBezTo>
                <a:close/>
                <a:moveTo>
                  <a:pt x="84" y="42"/>
                </a:moveTo>
                <a:cubicBezTo>
                  <a:pt x="84" y="19"/>
                  <a:pt x="65" y="0"/>
                  <a:pt x="42" y="0"/>
                </a:cubicBez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42" y="115"/>
                  <a:pt x="42" y="115"/>
                </a:cubicBezTo>
                <a:cubicBezTo>
                  <a:pt x="42" y="115"/>
                  <a:pt x="84" y="65"/>
                  <a:pt x="84" y="42"/>
                </a:cubicBezTo>
                <a:close/>
                <a:moveTo>
                  <a:pt x="42" y="5"/>
                </a:moveTo>
                <a:cubicBezTo>
                  <a:pt x="62" y="5"/>
                  <a:pt x="78" y="21"/>
                  <a:pt x="78" y="42"/>
                </a:cubicBezTo>
                <a:cubicBezTo>
                  <a:pt x="78" y="62"/>
                  <a:pt x="42" y="107"/>
                  <a:pt x="42" y="107"/>
                </a:cubicBezTo>
                <a:cubicBezTo>
                  <a:pt x="42" y="107"/>
                  <a:pt x="5" y="62"/>
                  <a:pt x="5" y="42"/>
                </a:cubicBezTo>
                <a:cubicBezTo>
                  <a:pt x="5" y="21"/>
                  <a:pt x="21" y="5"/>
                  <a:pt x="42" y="5"/>
                </a:cubicBezTo>
                <a:close/>
                <a:moveTo>
                  <a:pt x="60" y="98"/>
                </a:moveTo>
                <a:cubicBezTo>
                  <a:pt x="59" y="100"/>
                  <a:pt x="58" y="101"/>
                  <a:pt x="57" y="103"/>
                </a:cubicBezTo>
                <a:cubicBezTo>
                  <a:pt x="68" y="104"/>
                  <a:pt x="76" y="107"/>
                  <a:pt x="76" y="110"/>
                </a:cubicBezTo>
                <a:cubicBezTo>
                  <a:pt x="76" y="114"/>
                  <a:pt x="60" y="118"/>
                  <a:pt x="42" y="118"/>
                </a:cubicBezTo>
                <a:cubicBezTo>
                  <a:pt x="23" y="118"/>
                  <a:pt x="8" y="114"/>
                  <a:pt x="8" y="110"/>
                </a:cubicBezTo>
                <a:cubicBezTo>
                  <a:pt x="8" y="107"/>
                  <a:pt x="15" y="104"/>
                  <a:pt x="26" y="103"/>
                </a:cubicBezTo>
                <a:cubicBezTo>
                  <a:pt x="25" y="101"/>
                  <a:pt x="24" y="100"/>
                  <a:pt x="23" y="98"/>
                </a:cubicBezTo>
                <a:cubicBezTo>
                  <a:pt x="11" y="100"/>
                  <a:pt x="2" y="105"/>
                  <a:pt x="2" y="110"/>
                </a:cubicBezTo>
                <a:cubicBezTo>
                  <a:pt x="2" y="117"/>
                  <a:pt x="20" y="123"/>
                  <a:pt x="42" y="123"/>
                </a:cubicBezTo>
                <a:cubicBezTo>
                  <a:pt x="63" y="123"/>
                  <a:pt x="81" y="117"/>
                  <a:pt x="81" y="110"/>
                </a:cubicBezTo>
                <a:cubicBezTo>
                  <a:pt x="81" y="105"/>
                  <a:pt x="73" y="100"/>
                  <a:pt x="60" y="98"/>
                </a:cubicBezTo>
                <a:close/>
                <a:moveTo>
                  <a:pt x="60" y="98"/>
                </a:moveTo>
                <a:cubicBezTo>
                  <a:pt x="60" y="98"/>
                  <a:pt x="60" y="98"/>
                  <a:pt x="60" y="9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1" name="Freeform 54"/>
          <p:cNvSpPr>
            <a:spLocks noChangeAspect="1" noEditPoints="1"/>
          </p:cNvSpPr>
          <p:nvPr/>
        </p:nvSpPr>
        <p:spPr bwMode="auto">
          <a:xfrm flipH="1">
            <a:off x="2559123" y="5525859"/>
            <a:ext cx="223200" cy="223200"/>
          </a:xfrm>
          <a:custGeom>
            <a:avLst/>
            <a:gdLst>
              <a:gd name="T0" fmla="*/ 13 w 90"/>
              <a:gd name="T1" fmla="*/ 78 h 130"/>
              <a:gd name="T2" fmla="*/ 0 w 90"/>
              <a:gd name="T3" fmla="*/ 46 h 130"/>
              <a:gd name="T4" fmla="*/ 13 w 90"/>
              <a:gd name="T5" fmla="*/ 14 h 130"/>
              <a:gd name="T6" fmla="*/ 45 w 90"/>
              <a:gd name="T7" fmla="*/ 0 h 130"/>
              <a:gd name="T8" fmla="*/ 45 w 90"/>
              <a:gd name="T9" fmla="*/ 0 h 130"/>
              <a:gd name="T10" fmla="*/ 77 w 90"/>
              <a:gd name="T11" fmla="*/ 14 h 130"/>
              <a:gd name="T12" fmla="*/ 90 w 90"/>
              <a:gd name="T13" fmla="*/ 46 h 130"/>
              <a:gd name="T14" fmla="*/ 77 w 90"/>
              <a:gd name="T15" fmla="*/ 78 h 130"/>
              <a:gd name="T16" fmla="*/ 71 w 90"/>
              <a:gd name="T17" fmla="*/ 73 h 130"/>
              <a:gd name="T18" fmla="*/ 71 w 90"/>
              <a:gd name="T19" fmla="*/ 19 h 130"/>
              <a:gd name="T20" fmla="*/ 45 w 90"/>
              <a:gd name="T21" fmla="*/ 8 h 130"/>
              <a:gd name="T22" fmla="*/ 45 w 90"/>
              <a:gd name="T23" fmla="*/ 8 h 130"/>
              <a:gd name="T24" fmla="*/ 19 w 90"/>
              <a:gd name="T25" fmla="*/ 19 h 130"/>
              <a:gd name="T26" fmla="*/ 19 w 90"/>
              <a:gd name="T27" fmla="*/ 73 h 130"/>
              <a:gd name="T28" fmla="*/ 13 w 90"/>
              <a:gd name="T29" fmla="*/ 78 h 130"/>
              <a:gd name="T30" fmla="*/ 45 w 90"/>
              <a:gd name="T31" fmla="*/ 130 h 130"/>
              <a:gd name="T32" fmla="*/ 21 w 90"/>
              <a:gd name="T33" fmla="*/ 92 h 130"/>
              <a:gd name="T34" fmla="*/ 28 w 90"/>
              <a:gd name="T35" fmla="*/ 88 h 130"/>
              <a:gd name="T36" fmla="*/ 45 w 90"/>
              <a:gd name="T37" fmla="*/ 115 h 130"/>
              <a:gd name="T38" fmla="*/ 62 w 90"/>
              <a:gd name="T39" fmla="*/ 88 h 130"/>
              <a:gd name="T40" fmla="*/ 69 w 90"/>
              <a:gd name="T41" fmla="*/ 92 h 130"/>
              <a:gd name="T42" fmla="*/ 45 w 90"/>
              <a:gd name="T43" fmla="*/ 130 h 130"/>
              <a:gd name="T44" fmla="*/ 45 w 90"/>
              <a:gd name="T45" fmla="*/ 69 h 130"/>
              <a:gd name="T46" fmla="*/ 21 w 90"/>
              <a:gd name="T47" fmla="*/ 45 h 130"/>
              <a:gd name="T48" fmla="*/ 45 w 90"/>
              <a:gd name="T49" fmla="*/ 21 h 130"/>
              <a:gd name="T50" fmla="*/ 69 w 90"/>
              <a:gd name="T51" fmla="*/ 45 h 130"/>
              <a:gd name="T52" fmla="*/ 45 w 90"/>
              <a:gd name="T53" fmla="*/ 69 h 130"/>
              <a:gd name="T54" fmla="*/ 45 w 90"/>
              <a:gd name="T55" fmla="*/ 28 h 130"/>
              <a:gd name="T56" fmla="*/ 28 w 90"/>
              <a:gd name="T57" fmla="*/ 45 h 130"/>
              <a:gd name="T58" fmla="*/ 45 w 90"/>
              <a:gd name="T59" fmla="*/ 62 h 130"/>
              <a:gd name="T60" fmla="*/ 61 w 90"/>
              <a:gd name="T61" fmla="*/ 45 h 130"/>
              <a:gd name="T62" fmla="*/ 45 w 90"/>
              <a:gd name="T63" fmla="*/ 28 h 130"/>
              <a:gd name="T64" fmla="*/ 45 w 90"/>
              <a:gd name="T65" fmla="*/ 28 h 130"/>
              <a:gd name="T66" fmla="*/ 45 w 90"/>
              <a:gd name="T67" fmla="*/ 28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130">
                <a:moveTo>
                  <a:pt x="13" y="78"/>
                </a:moveTo>
                <a:cubicBezTo>
                  <a:pt x="5" y="69"/>
                  <a:pt x="0" y="58"/>
                  <a:pt x="0" y="46"/>
                </a:cubicBezTo>
                <a:cubicBezTo>
                  <a:pt x="0" y="34"/>
                  <a:pt x="5" y="22"/>
                  <a:pt x="13" y="14"/>
                </a:cubicBezTo>
                <a:cubicBezTo>
                  <a:pt x="22" y="5"/>
                  <a:pt x="3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7" y="0"/>
                  <a:pt x="68" y="5"/>
                  <a:pt x="77" y="14"/>
                </a:cubicBezTo>
                <a:cubicBezTo>
                  <a:pt x="85" y="22"/>
                  <a:pt x="90" y="34"/>
                  <a:pt x="90" y="46"/>
                </a:cubicBezTo>
                <a:cubicBezTo>
                  <a:pt x="90" y="58"/>
                  <a:pt x="85" y="69"/>
                  <a:pt x="77" y="78"/>
                </a:cubicBezTo>
                <a:cubicBezTo>
                  <a:pt x="71" y="73"/>
                  <a:pt x="71" y="73"/>
                  <a:pt x="71" y="73"/>
                </a:cubicBezTo>
                <a:cubicBezTo>
                  <a:pt x="85" y="58"/>
                  <a:pt x="85" y="34"/>
                  <a:pt x="71" y="19"/>
                </a:cubicBezTo>
                <a:cubicBezTo>
                  <a:pt x="64" y="12"/>
                  <a:pt x="55" y="8"/>
                  <a:pt x="45" y="8"/>
                </a:cubicBezTo>
                <a:cubicBezTo>
                  <a:pt x="45" y="8"/>
                  <a:pt x="45" y="8"/>
                  <a:pt x="45" y="8"/>
                </a:cubicBezTo>
                <a:cubicBezTo>
                  <a:pt x="35" y="8"/>
                  <a:pt x="26" y="12"/>
                  <a:pt x="19" y="19"/>
                </a:cubicBezTo>
                <a:cubicBezTo>
                  <a:pt x="4" y="34"/>
                  <a:pt x="4" y="58"/>
                  <a:pt x="19" y="73"/>
                </a:cubicBezTo>
                <a:cubicBezTo>
                  <a:pt x="13" y="78"/>
                  <a:pt x="13" y="78"/>
                  <a:pt x="13" y="78"/>
                </a:cubicBezTo>
                <a:close/>
                <a:moveTo>
                  <a:pt x="45" y="130"/>
                </a:moveTo>
                <a:cubicBezTo>
                  <a:pt x="21" y="92"/>
                  <a:pt x="21" y="92"/>
                  <a:pt x="21" y="92"/>
                </a:cubicBezTo>
                <a:cubicBezTo>
                  <a:pt x="28" y="88"/>
                  <a:pt x="28" y="88"/>
                  <a:pt x="28" y="88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62" y="88"/>
                  <a:pt x="62" y="88"/>
                  <a:pt x="62" y="88"/>
                </a:cubicBezTo>
                <a:cubicBezTo>
                  <a:pt x="69" y="92"/>
                  <a:pt x="69" y="92"/>
                  <a:pt x="69" y="92"/>
                </a:cubicBezTo>
                <a:lnTo>
                  <a:pt x="45" y="130"/>
                </a:lnTo>
                <a:close/>
                <a:moveTo>
                  <a:pt x="45" y="69"/>
                </a:moveTo>
                <a:cubicBezTo>
                  <a:pt x="32" y="69"/>
                  <a:pt x="21" y="58"/>
                  <a:pt x="21" y="45"/>
                </a:cubicBezTo>
                <a:cubicBezTo>
                  <a:pt x="21" y="32"/>
                  <a:pt x="32" y="21"/>
                  <a:pt x="45" y="21"/>
                </a:cubicBezTo>
                <a:cubicBezTo>
                  <a:pt x="58" y="21"/>
                  <a:pt x="69" y="32"/>
                  <a:pt x="69" y="45"/>
                </a:cubicBezTo>
                <a:cubicBezTo>
                  <a:pt x="69" y="58"/>
                  <a:pt x="58" y="69"/>
                  <a:pt x="45" y="69"/>
                </a:cubicBezTo>
                <a:close/>
                <a:moveTo>
                  <a:pt x="45" y="28"/>
                </a:moveTo>
                <a:cubicBezTo>
                  <a:pt x="36" y="28"/>
                  <a:pt x="28" y="36"/>
                  <a:pt x="28" y="45"/>
                </a:cubicBezTo>
                <a:cubicBezTo>
                  <a:pt x="28" y="54"/>
                  <a:pt x="36" y="62"/>
                  <a:pt x="45" y="62"/>
                </a:cubicBezTo>
                <a:cubicBezTo>
                  <a:pt x="54" y="62"/>
                  <a:pt x="61" y="54"/>
                  <a:pt x="61" y="45"/>
                </a:cubicBezTo>
                <a:cubicBezTo>
                  <a:pt x="61" y="36"/>
                  <a:pt x="54" y="28"/>
                  <a:pt x="45" y="28"/>
                </a:cubicBezTo>
                <a:close/>
                <a:moveTo>
                  <a:pt x="45" y="28"/>
                </a:moveTo>
                <a:cubicBezTo>
                  <a:pt x="45" y="28"/>
                  <a:pt x="45" y="28"/>
                  <a:pt x="45" y="2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2" name="Freeform 55"/>
          <p:cNvSpPr>
            <a:spLocks noChangeAspect="1" noEditPoints="1"/>
          </p:cNvSpPr>
          <p:nvPr/>
        </p:nvSpPr>
        <p:spPr bwMode="auto">
          <a:xfrm flipH="1">
            <a:off x="3133836" y="5525859"/>
            <a:ext cx="223200" cy="223200"/>
          </a:xfrm>
          <a:custGeom>
            <a:avLst/>
            <a:gdLst>
              <a:gd name="T0" fmla="*/ 56 w 112"/>
              <a:gd name="T1" fmla="*/ 0 h 111"/>
              <a:gd name="T2" fmla="*/ 0 w 112"/>
              <a:gd name="T3" fmla="*/ 55 h 111"/>
              <a:gd name="T4" fmla="*/ 56 w 112"/>
              <a:gd name="T5" fmla="*/ 111 h 111"/>
              <a:gd name="T6" fmla="*/ 112 w 112"/>
              <a:gd name="T7" fmla="*/ 55 h 111"/>
              <a:gd name="T8" fmla="*/ 56 w 112"/>
              <a:gd name="T9" fmla="*/ 0 h 111"/>
              <a:gd name="T10" fmla="*/ 93 w 112"/>
              <a:gd name="T11" fmla="*/ 93 h 111"/>
              <a:gd name="T12" fmla="*/ 76 w 112"/>
              <a:gd name="T13" fmla="*/ 104 h 111"/>
              <a:gd name="T14" fmla="*/ 56 w 112"/>
              <a:gd name="T15" fmla="*/ 108 h 111"/>
              <a:gd name="T16" fmla="*/ 35 w 112"/>
              <a:gd name="T17" fmla="*/ 104 h 111"/>
              <a:gd name="T18" fmla="*/ 19 w 112"/>
              <a:gd name="T19" fmla="*/ 93 h 111"/>
              <a:gd name="T20" fmla="*/ 7 w 112"/>
              <a:gd name="T21" fmla="*/ 76 h 111"/>
              <a:gd name="T22" fmla="*/ 3 w 112"/>
              <a:gd name="T23" fmla="*/ 55 h 111"/>
              <a:gd name="T24" fmla="*/ 7 w 112"/>
              <a:gd name="T25" fmla="*/ 35 h 111"/>
              <a:gd name="T26" fmla="*/ 19 w 112"/>
              <a:gd name="T27" fmla="*/ 18 h 111"/>
              <a:gd name="T28" fmla="*/ 35 w 112"/>
              <a:gd name="T29" fmla="*/ 7 h 111"/>
              <a:gd name="T30" fmla="*/ 56 w 112"/>
              <a:gd name="T31" fmla="*/ 3 h 111"/>
              <a:gd name="T32" fmla="*/ 76 w 112"/>
              <a:gd name="T33" fmla="*/ 7 h 111"/>
              <a:gd name="T34" fmla="*/ 93 w 112"/>
              <a:gd name="T35" fmla="*/ 18 h 111"/>
              <a:gd name="T36" fmla="*/ 104 w 112"/>
              <a:gd name="T37" fmla="*/ 35 h 111"/>
              <a:gd name="T38" fmla="*/ 108 w 112"/>
              <a:gd name="T39" fmla="*/ 55 h 111"/>
              <a:gd name="T40" fmla="*/ 104 w 112"/>
              <a:gd name="T41" fmla="*/ 76 h 111"/>
              <a:gd name="T42" fmla="*/ 93 w 112"/>
              <a:gd name="T43" fmla="*/ 93 h 111"/>
              <a:gd name="T44" fmla="*/ 56 w 112"/>
              <a:gd name="T45" fmla="*/ 87 h 111"/>
              <a:gd name="T46" fmla="*/ 32 w 112"/>
              <a:gd name="T47" fmla="*/ 48 h 111"/>
              <a:gd name="T48" fmla="*/ 56 w 112"/>
              <a:gd name="T49" fmla="*/ 24 h 111"/>
              <a:gd name="T50" fmla="*/ 79 w 112"/>
              <a:gd name="T51" fmla="*/ 48 h 111"/>
              <a:gd name="T52" fmla="*/ 56 w 112"/>
              <a:gd name="T53" fmla="*/ 87 h 111"/>
              <a:gd name="T54" fmla="*/ 56 w 112"/>
              <a:gd name="T55" fmla="*/ 87 h 111"/>
              <a:gd name="T56" fmla="*/ 56 w 112"/>
              <a:gd name="T57" fmla="*/ 27 h 111"/>
              <a:gd name="T58" fmla="*/ 35 w 112"/>
              <a:gd name="T59" fmla="*/ 48 h 111"/>
              <a:gd name="T60" fmla="*/ 56 w 112"/>
              <a:gd name="T61" fmla="*/ 83 h 111"/>
              <a:gd name="T62" fmla="*/ 76 w 112"/>
              <a:gd name="T63" fmla="*/ 48 h 111"/>
              <a:gd name="T64" fmla="*/ 56 w 112"/>
              <a:gd name="T65" fmla="*/ 27 h 111"/>
              <a:gd name="T66" fmla="*/ 56 w 112"/>
              <a:gd name="T67" fmla="*/ 27 h 111"/>
              <a:gd name="T68" fmla="*/ 56 w 112"/>
              <a:gd name="T69" fmla="*/ 55 h 111"/>
              <a:gd name="T70" fmla="*/ 46 w 112"/>
              <a:gd name="T71" fmla="*/ 46 h 111"/>
              <a:gd name="T72" fmla="*/ 56 w 112"/>
              <a:gd name="T73" fmla="*/ 36 h 111"/>
              <a:gd name="T74" fmla="*/ 66 w 112"/>
              <a:gd name="T75" fmla="*/ 46 h 111"/>
              <a:gd name="T76" fmla="*/ 56 w 112"/>
              <a:gd name="T77" fmla="*/ 55 h 111"/>
              <a:gd name="T78" fmla="*/ 56 w 112"/>
              <a:gd name="T79" fmla="*/ 55 h 111"/>
              <a:gd name="T80" fmla="*/ 56 w 112"/>
              <a:gd name="T81" fmla="*/ 39 h 111"/>
              <a:gd name="T82" fmla="*/ 48 w 112"/>
              <a:gd name="T83" fmla="*/ 46 h 111"/>
              <a:gd name="T84" fmla="*/ 56 w 112"/>
              <a:gd name="T85" fmla="*/ 53 h 111"/>
              <a:gd name="T86" fmla="*/ 63 w 112"/>
              <a:gd name="T87" fmla="*/ 46 h 111"/>
              <a:gd name="T88" fmla="*/ 56 w 112"/>
              <a:gd name="T89" fmla="*/ 39 h 111"/>
              <a:gd name="T90" fmla="*/ 56 w 112"/>
              <a:gd name="T91" fmla="*/ 39 h 111"/>
              <a:gd name="T92" fmla="*/ 56 w 112"/>
              <a:gd name="T93" fmla="*/ 39 h 111"/>
              <a:gd name="T94" fmla="*/ 56 w 112"/>
              <a:gd name="T95" fmla="*/ 39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2" h="111">
                <a:moveTo>
                  <a:pt x="56" y="0"/>
                </a:moveTo>
                <a:cubicBezTo>
                  <a:pt x="25" y="0"/>
                  <a:pt x="0" y="25"/>
                  <a:pt x="0" y="55"/>
                </a:cubicBezTo>
                <a:cubicBezTo>
                  <a:pt x="0" y="86"/>
                  <a:pt x="25" y="111"/>
                  <a:pt x="56" y="111"/>
                </a:cubicBezTo>
                <a:cubicBezTo>
                  <a:pt x="87" y="111"/>
                  <a:pt x="112" y="86"/>
                  <a:pt x="112" y="55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93" y="93"/>
                </a:moveTo>
                <a:cubicBezTo>
                  <a:pt x="88" y="98"/>
                  <a:pt x="82" y="101"/>
                  <a:pt x="76" y="104"/>
                </a:cubicBezTo>
                <a:cubicBezTo>
                  <a:pt x="70" y="107"/>
                  <a:pt x="63" y="108"/>
                  <a:pt x="56" y="108"/>
                </a:cubicBezTo>
                <a:cubicBezTo>
                  <a:pt x="49" y="108"/>
                  <a:pt x="42" y="107"/>
                  <a:pt x="35" y="104"/>
                </a:cubicBezTo>
                <a:cubicBezTo>
                  <a:pt x="29" y="101"/>
                  <a:pt x="23" y="98"/>
                  <a:pt x="19" y="93"/>
                </a:cubicBezTo>
                <a:cubicBezTo>
                  <a:pt x="14" y="88"/>
                  <a:pt x="10" y="82"/>
                  <a:pt x="7" y="76"/>
                </a:cubicBezTo>
                <a:cubicBezTo>
                  <a:pt x="4" y="69"/>
                  <a:pt x="3" y="63"/>
                  <a:pt x="3" y="55"/>
                </a:cubicBezTo>
                <a:cubicBezTo>
                  <a:pt x="3" y="48"/>
                  <a:pt x="5" y="41"/>
                  <a:pt x="7" y="35"/>
                </a:cubicBezTo>
                <a:cubicBezTo>
                  <a:pt x="10" y="29"/>
                  <a:pt x="14" y="23"/>
                  <a:pt x="19" y="18"/>
                </a:cubicBezTo>
                <a:cubicBezTo>
                  <a:pt x="23" y="13"/>
                  <a:pt x="29" y="10"/>
                  <a:pt x="35" y="7"/>
                </a:cubicBezTo>
                <a:cubicBezTo>
                  <a:pt x="42" y="4"/>
                  <a:pt x="49" y="3"/>
                  <a:pt x="56" y="3"/>
                </a:cubicBezTo>
                <a:cubicBezTo>
                  <a:pt x="63" y="3"/>
                  <a:pt x="70" y="4"/>
                  <a:pt x="76" y="7"/>
                </a:cubicBezTo>
                <a:cubicBezTo>
                  <a:pt x="82" y="10"/>
                  <a:pt x="88" y="13"/>
                  <a:pt x="93" y="18"/>
                </a:cubicBezTo>
                <a:cubicBezTo>
                  <a:pt x="98" y="23"/>
                  <a:pt x="102" y="29"/>
                  <a:pt x="104" y="35"/>
                </a:cubicBezTo>
                <a:cubicBezTo>
                  <a:pt x="107" y="41"/>
                  <a:pt x="108" y="48"/>
                  <a:pt x="108" y="55"/>
                </a:cubicBezTo>
                <a:cubicBezTo>
                  <a:pt x="108" y="63"/>
                  <a:pt x="107" y="69"/>
                  <a:pt x="104" y="76"/>
                </a:cubicBezTo>
                <a:cubicBezTo>
                  <a:pt x="102" y="82"/>
                  <a:pt x="98" y="88"/>
                  <a:pt x="93" y="93"/>
                </a:cubicBezTo>
                <a:close/>
                <a:moveTo>
                  <a:pt x="56" y="87"/>
                </a:moveTo>
                <a:cubicBezTo>
                  <a:pt x="56" y="87"/>
                  <a:pt x="32" y="61"/>
                  <a:pt x="32" y="48"/>
                </a:cubicBezTo>
                <a:cubicBezTo>
                  <a:pt x="32" y="35"/>
                  <a:pt x="43" y="24"/>
                  <a:pt x="56" y="24"/>
                </a:cubicBezTo>
                <a:cubicBezTo>
                  <a:pt x="69" y="24"/>
                  <a:pt x="79" y="35"/>
                  <a:pt x="79" y="48"/>
                </a:cubicBezTo>
                <a:cubicBezTo>
                  <a:pt x="79" y="61"/>
                  <a:pt x="56" y="87"/>
                  <a:pt x="56" y="87"/>
                </a:cubicBezTo>
                <a:cubicBezTo>
                  <a:pt x="56" y="87"/>
                  <a:pt x="56" y="87"/>
                  <a:pt x="56" y="87"/>
                </a:cubicBezTo>
                <a:close/>
                <a:moveTo>
                  <a:pt x="56" y="27"/>
                </a:moveTo>
                <a:cubicBezTo>
                  <a:pt x="44" y="27"/>
                  <a:pt x="35" y="36"/>
                  <a:pt x="35" y="48"/>
                </a:cubicBezTo>
                <a:cubicBezTo>
                  <a:pt x="35" y="59"/>
                  <a:pt x="56" y="83"/>
                  <a:pt x="56" y="83"/>
                </a:cubicBezTo>
                <a:cubicBezTo>
                  <a:pt x="56" y="83"/>
                  <a:pt x="76" y="59"/>
                  <a:pt x="76" y="48"/>
                </a:cubicBezTo>
                <a:cubicBezTo>
                  <a:pt x="76" y="36"/>
                  <a:pt x="67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lose/>
                <a:moveTo>
                  <a:pt x="56" y="55"/>
                </a:moveTo>
                <a:cubicBezTo>
                  <a:pt x="50" y="55"/>
                  <a:pt x="46" y="51"/>
                  <a:pt x="46" y="46"/>
                </a:cubicBezTo>
                <a:cubicBezTo>
                  <a:pt x="46" y="40"/>
                  <a:pt x="50" y="36"/>
                  <a:pt x="56" y="36"/>
                </a:cubicBezTo>
                <a:cubicBezTo>
                  <a:pt x="61" y="36"/>
                  <a:pt x="66" y="40"/>
                  <a:pt x="66" y="46"/>
                </a:cubicBezTo>
                <a:cubicBezTo>
                  <a:pt x="66" y="51"/>
                  <a:pt x="61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lose/>
                <a:moveTo>
                  <a:pt x="56" y="39"/>
                </a:moveTo>
                <a:cubicBezTo>
                  <a:pt x="52" y="39"/>
                  <a:pt x="48" y="42"/>
                  <a:pt x="48" y="46"/>
                </a:cubicBezTo>
                <a:cubicBezTo>
                  <a:pt x="48" y="50"/>
                  <a:pt x="52" y="53"/>
                  <a:pt x="56" y="53"/>
                </a:cubicBezTo>
                <a:cubicBezTo>
                  <a:pt x="60" y="53"/>
                  <a:pt x="63" y="50"/>
                  <a:pt x="63" y="46"/>
                </a:cubicBezTo>
                <a:cubicBezTo>
                  <a:pt x="63" y="42"/>
                  <a:pt x="60" y="39"/>
                  <a:pt x="56" y="39"/>
                </a:cubicBezTo>
                <a:cubicBezTo>
                  <a:pt x="56" y="39"/>
                  <a:pt x="56" y="39"/>
                  <a:pt x="56" y="39"/>
                </a:cubicBezTo>
                <a:close/>
                <a:moveTo>
                  <a:pt x="56" y="39"/>
                </a:moveTo>
                <a:cubicBezTo>
                  <a:pt x="56" y="39"/>
                  <a:pt x="56" y="39"/>
                  <a:pt x="56" y="3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3" name="Freeform 56"/>
          <p:cNvSpPr>
            <a:spLocks noChangeAspect="1" noEditPoints="1"/>
          </p:cNvSpPr>
          <p:nvPr/>
        </p:nvSpPr>
        <p:spPr bwMode="auto">
          <a:xfrm flipH="1">
            <a:off x="3708549" y="5525859"/>
            <a:ext cx="223200" cy="223200"/>
          </a:xfrm>
          <a:custGeom>
            <a:avLst/>
            <a:gdLst>
              <a:gd name="T0" fmla="*/ 64 w 86"/>
              <a:gd name="T1" fmla="*/ 41 h 128"/>
              <a:gd name="T2" fmla="*/ 43 w 86"/>
              <a:gd name="T3" fmla="*/ 20 h 128"/>
              <a:gd name="T4" fmla="*/ 23 w 86"/>
              <a:gd name="T5" fmla="*/ 41 h 128"/>
              <a:gd name="T6" fmla="*/ 43 w 86"/>
              <a:gd name="T7" fmla="*/ 62 h 128"/>
              <a:gd name="T8" fmla="*/ 64 w 86"/>
              <a:gd name="T9" fmla="*/ 41 h 128"/>
              <a:gd name="T10" fmla="*/ 25 w 86"/>
              <a:gd name="T11" fmla="*/ 41 h 128"/>
              <a:gd name="T12" fmla="*/ 43 w 86"/>
              <a:gd name="T13" fmla="*/ 23 h 128"/>
              <a:gd name="T14" fmla="*/ 61 w 86"/>
              <a:gd name="T15" fmla="*/ 41 h 128"/>
              <a:gd name="T16" fmla="*/ 43 w 86"/>
              <a:gd name="T17" fmla="*/ 59 h 128"/>
              <a:gd name="T18" fmla="*/ 25 w 86"/>
              <a:gd name="T19" fmla="*/ 41 h 128"/>
              <a:gd name="T20" fmla="*/ 43 w 86"/>
              <a:gd name="T21" fmla="*/ 114 h 128"/>
              <a:gd name="T22" fmla="*/ 45 w 86"/>
              <a:gd name="T23" fmla="*/ 112 h 128"/>
              <a:gd name="T24" fmla="*/ 85 w 86"/>
              <a:gd name="T25" fmla="*/ 41 h 128"/>
              <a:gd name="T26" fmla="*/ 43 w 86"/>
              <a:gd name="T27" fmla="*/ 0 h 128"/>
              <a:gd name="T28" fmla="*/ 2 w 86"/>
              <a:gd name="T29" fmla="*/ 41 h 128"/>
              <a:gd name="T30" fmla="*/ 41 w 86"/>
              <a:gd name="T31" fmla="*/ 112 h 128"/>
              <a:gd name="T32" fmla="*/ 43 w 86"/>
              <a:gd name="T33" fmla="*/ 114 h 128"/>
              <a:gd name="T34" fmla="*/ 43 w 86"/>
              <a:gd name="T35" fmla="*/ 5 h 128"/>
              <a:gd name="T36" fmla="*/ 81 w 86"/>
              <a:gd name="T37" fmla="*/ 41 h 128"/>
              <a:gd name="T38" fmla="*/ 43 w 86"/>
              <a:gd name="T39" fmla="*/ 108 h 128"/>
              <a:gd name="T40" fmla="*/ 6 w 86"/>
              <a:gd name="T41" fmla="*/ 41 h 128"/>
              <a:gd name="T42" fmla="*/ 43 w 86"/>
              <a:gd name="T43" fmla="*/ 5 h 128"/>
              <a:gd name="T44" fmla="*/ 63 w 86"/>
              <a:gd name="T45" fmla="*/ 99 h 128"/>
              <a:gd name="T46" fmla="*/ 63 w 86"/>
              <a:gd name="T47" fmla="*/ 102 h 128"/>
              <a:gd name="T48" fmla="*/ 83 w 86"/>
              <a:gd name="T49" fmla="*/ 113 h 128"/>
              <a:gd name="T50" fmla="*/ 43 w 86"/>
              <a:gd name="T51" fmla="*/ 125 h 128"/>
              <a:gd name="T52" fmla="*/ 3 w 86"/>
              <a:gd name="T53" fmla="*/ 113 h 128"/>
              <a:gd name="T54" fmla="*/ 23 w 86"/>
              <a:gd name="T55" fmla="*/ 102 h 128"/>
              <a:gd name="T56" fmla="*/ 23 w 86"/>
              <a:gd name="T57" fmla="*/ 99 h 128"/>
              <a:gd name="T58" fmla="*/ 0 w 86"/>
              <a:gd name="T59" fmla="*/ 113 h 128"/>
              <a:gd name="T60" fmla="*/ 43 w 86"/>
              <a:gd name="T61" fmla="*/ 128 h 128"/>
              <a:gd name="T62" fmla="*/ 86 w 86"/>
              <a:gd name="T63" fmla="*/ 113 h 128"/>
              <a:gd name="T64" fmla="*/ 63 w 86"/>
              <a:gd name="T65" fmla="*/ 99 h 128"/>
              <a:gd name="T66" fmla="*/ 63 w 86"/>
              <a:gd name="T67" fmla="*/ 99 h 128"/>
              <a:gd name="T68" fmla="*/ 63 w 86"/>
              <a:gd name="T69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6" h="128">
                <a:moveTo>
                  <a:pt x="64" y="41"/>
                </a:moveTo>
                <a:cubicBezTo>
                  <a:pt x="64" y="30"/>
                  <a:pt x="55" y="20"/>
                  <a:pt x="43" y="20"/>
                </a:cubicBezTo>
                <a:cubicBezTo>
                  <a:pt x="32" y="20"/>
                  <a:pt x="23" y="30"/>
                  <a:pt x="23" y="41"/>
                </a:cubicBezTo>
                <a:cubicBezTo>
                  <a:pt x="23" y="53"/>
                  <a:pt x="32" y="62"/>
                  <a:pt x="43" y="62"/>
                </a:cubicBezTo>
                <a:cubicBezTo>
                  <a:pt x="55" y="62"/>
                  <a:pt x="64" y="53"/>
                  <a:pt x="64" y="41"/>
                </a:cubicBezTo>
                <a:close/>
                <a:moveTo>
                  <a:pt x="25" y="41"/>
                </a:moveTo>
                <a:cubicBezTo>
                  <a:pt x="25" y="31"/>
                  <a:pt x="33" y="23"/>
                  <a:pt x="43" y="23"/>
                </a:cubicBezTo>
                <a:cubicBezTo>
                  <a:pt x="53" y="23"/>
                  <a:pt x="61" y="31"/>
                  <a:pt x="61" y="41"/>
                </a:cubicBezTo>
                <a:cubicBezTo>
                  <a:pt x="61" y="51"/>
                  <a:pt x="53" y="59"/>
                  <a:pt x="43" y="59"/>
                </a:cubicBezTo>
                <a:cubicBezTo>
                  <a:pt x="33" y="59"/>
                  <a:pt x="25" y="51"/>
                  <a:pt x="25" y="41"/>
                </a:cubicBezTo>
                <a:close/>
                <a:moveTo>
                  <a:pt x="43" y="114"/>
                </a:moveTo>
                <a:cubicBezTo>
                  <a:pt x="45" y="112"/>
                  <a:pt x="45" y="112"/>
                  <a:pt x="45" y="112"/>
                </a:cubicBezTo>
                <a:cubicBezTo>
                  <a:pt x="47" y="110"/>
                  <a:pt x="85" y="63"/>
                  <a:pt x="85" y="41"/>
                </a:cubicBezTo>
                <a:cubicBezTo>
                  <a:pt x="85" y="18"/>
                  <a:pt x="66" y="0"/>
                  <a:pt x="43" y="0"/>
                </a:cubicBezTo>
                <a:cubicBezTo>
                  <a:pt x="20" y="0"/>
                  <a:pt x="2" y="18"/>
                  <a:pt x="2" y="41"/>
                </a:cubicBezTo>
                <a:cubicBezTo>
                  <a:pt x="2" y="63"/>
                  <a:pt x="40" y="110"/>
                  <a:pt x="41" y="112"/>
                </a:cubicBezTo>
                <a:cubicBezTo>
                  <a:pt x="43" y="114"/>
                  <a:pt x="43" y="114"/>
                  <a:pt x="43" y="114"/>
                </a:cubicBezTo>
                <a:close/>
                <a:moveTo>
                  <a:pt x="43" y="5"/>
                </a:moveTo>
                <a:cubicBezTo>
                  <a:pt x="63" y="5"/>
                  <a:pt x="81" y="21"/>
                  <a:pt x="81" y="41"/>
                </a:cubicBezTo>
                <a:cubicBezTo>
                  <a:pt x="81" y="58"/>
                  <a:pt x="51" y="97"/>
                  <a:pt x="43" y="108"/>
                </a:cubicBezTo>
                <a:cubicBezTo>
                  <a:pt x="35" y="97"/>
                  <a:pt x="6" y="58"/>
                  <a:pt x="6" y="41"/>
                </a:cubicBezTo>
                <a:cubicBezTo>
                  <a:pt x="6" y="21"/>
                  <a:pt x="23" y="5"/>
                  <a:pt x="43" y="5"/>
                </a:cubicBezTo>
                <a:close/>
                <a:moveTo>
                  <a:pt x="63" y="99"/>
                </a:moveTo>
                <a:cubicBezTo>
                  <a:pt x="63" y="102"/>
                  <a:pt x="63" y="102"/>
                  <a:pt x="63" y="102"/>
                </a:cubicBezTo>
                <a:cubicBezTo>
                  <a:pt x="76" y="105"/>
                  <a:pt x="83" y="109"/>
                  <a:pt x="83" y="113"/>
                </a:cubicBezTo>
                <a:cubicBezTo>
                  <a:pt x="83" y="119"/>
                  <a:pt x="67" y="125"/>
                  <a:pt x="43" y="125"/>
                </a:cubicBezTo>
                <a:cubicBezTo>
                  <a:pt x="20" y="125"/>
                  <a:pt x="3" y="119"/>
                  <a:pt x="3" y="113"/>
                </a:cubicBezTo>
                <a:cubicBezTo>
                  <a:pt x="3" y="109"/>
                  <a:pt x="11" y="105"/>
                  <a:pt x="23" y="102"/>
                </a:cubicBezTo>
                <a:cubicBezTo>
                  <a:pt x="23" y="99"/>
                  <a:pt x="23" y="99"/>
                  <a:pt x="23" y="99"/>
                </a:cubicBezTo>
                <a:cubicBezTo>
                  <a:pt x="10" y="102"/>
                  <a:pt x="0" y="106"/>
                  <a:pt x="0" y="113"/>
                </a:cubicBezTo>
                <a:cubicBezTo>
                  <a:pt x="0" y="123"/>
                  <a:pt x="23" y="128"/>
                  <a:pt x="43" y="128"/>
                </a:cubicBezTo>
                <a:cubicBezTo>
                  <a:pt x="64" y="128"/>
                  <a:pt x="86" y="123"/>
                  <a:pt x="86" y="113"/>
                </a:cubicBezTo>
                <a:cubicBezTo>
                  <a:pt x="86" y="106"/>
                  <a:pt x="76" y="102"/>
                  <a:pt x="63" y="99"/>
                </a:cubicBezTo>
                <a:close/>
                <a:moveTo>
                  <a:pt x="63" y="99"/>
                </a:moveTo>
                <a:cubicBezTo>
                  <a:pt x="63" y="99"/>
                  <a:pt x="63" y="99"/>
                  <a:pt x="63" y="9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4" name="Freeform 57"/>
          <p:cNvSpPr>
            <a:spLocks noEditPoints="1"/>
          </p:cNvSpPr>
          <p:nvPr/>
        </p:nvSpPr>
        <p:spPr bwMode="auto">
          <a:xfrm flipH="1">
            <a:off x="4283262" y="5525859"/>
            <a:ext cx="187200" cy="223200"/>
          </a:xfrm>
          <a:custGeom>
            <a:avLst/>
            <a:gdLst>
              <a:gd name="T0" fmla="*/ 41 w 82"/>
              <a:gd name="T1" fmla="*/ 109 h 109"/>
              <a:gd name="T2" fmla="*/ 0 w 82"/>
              <a:gd name="T3" fmla="*/ 41 h 109"/>
              <a:gd name="T4" fmla="*/ 41 w 82"/>
              <a:gd name="T5" fmla="*/ 0 h 109"/>
              <a:gd name="T6" fmla="*/ 82 w 82"/>
              <a:gd name="T7" fmla="*/ 41 h 109"/>
              <a:gd name="T8" fmla="*/ 41 w 82"/>
              <a:gd name="T9" fmla="*/ 109 h 109"/>
              <a:gd name="T10" fmla="*/ 41 w 82"/>
              <a:gd name="T11" fmla="*/ 14 h 109"/>
              <a:gd name="T12" fmla="*/ 13 w 82"/>
              <a:gd name="T13" fmla="*/ 41 h 109"/>
              <a:gd name="T14" fmla="*/ 41 w 82"/>
              <a:gd name="T15" fmla="*/ 69 h 109"/>
              <a:gd name="T16" fmla="*/ 68 w 82"/>
              <a:gd name="T17" fmla="*/ 41 h 109"/>
              <a:gd name="T18" fmla="*/ 41 w 82"/>
              <a:gd name="T19" fmla="*/ 14 h 109"/>
              <a:gd name="T20" fmla="*/ 41 w 82"/>
              <a:gd name="T21" fmla="*/ 14 h 109"/>
              <a:gd name="T22" fmla="*/ 41 w 82"/>
              <a:gd name="T23" fmla="*/ 1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09">
                <a:moveTo>
                  <a:pt x="41" y="109"/>
                </a:moveTo>
                <a:cubicBezTo>
                  <a:pt x="41" y="109"/>
                  <a:pt x="0" y="64"/>
                  <a:pt x="0" y="41"/>
                </a:cubicBezTo>
                <a:cubicBezTo>
                  <a:pt x="0" y="19"/>
                  <a:pt x="18" y="0"/>
                  <a:pt x="41" y="0"/>
                </a:cubicBezTo>
                <a:cubicBezTo>
                  <a:pt x="63" y="0"/>
                  <a:pt x="82" y="19"/>
                  <a:pt x="82" y="41"/>
                </a:cubicBezTo>
                <a:cubicBezTo>
                  <a:pt x="82" y="64"/>
                  <a:pt x="41" y="109"/>
                  <a:pt x="41" y="109"/>
                </a:cubicBezTo>
                <a:close/>
                <a:moveTo>
                  <a:pt x="41" y="14"/>
                </a:moveTo>
                <a:cubicBezTo>
                  <a:pt x="26" y="14"/>
                  <a:pt x="13" y="26"/>
                  <a:pt x="13" y="41"/>
                </a:cubicBezTo>
                <a:cubicBezTo>
                  <a:pt x="13" y="56"/>
                  <a:pt x="26" y="69"/>
                  <a:pt x="41" y="69"/>
                </a:cubicBezTo>
                <a:cubicBezTo>
                  <a:pt x="56" y="69"/>
                  <a:pt x="68" y="56"/>
                  <a:pt x="68" y="41"/>
                </a:cubicBezTo>
                <a:cubicBezTo>
                  <a:pt x="68" y="26"/>
                  <a:pt x="56" y="14"/>
                  <a:pt x="41" y="14"/>
                </a:cubicBezTo>
                <a:close/>
                <a:moveTo>
                  <a:pt x="41" y="14"/>
                </a:moveTo>
                <a:cubicBezTo>
                  <a:pt x="41" y="14"/>
                  <a:pt x="41" y="14"/>
                  <a:pt x="41" y="1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5" name="Freeform 58"/>
          <p:cNvSpPr>
            <a:spLocks noChangeAspect="1" noEditPoints="1"/>
          </p:cNvSpPr>
          <p:nvPr/>
        </p:nvSpPr>
        <p:spPr bwMode="auto">
          <a:xfrm flipH="1">
            <a:off x="4857975" y="5525859"/>
            <a:ext cx="223200" cy="223200"/>
          </a:xfrm>
          <a:custGeom>
            <a:avLst/>
            <a:gdLst>
              <a:gd name="T0" fmla="*/ 57 w 113"/>
              <a:gd name="T1" fmla="*/ 113 h 113"/>
              <a:gd name="T2" fmla="*/ 0 w 113"/>
              <a:gd name="T3" fmla="*/ 57 h 113"/>
              <a:gd name="T4" fmla="*/ 57 w 113"/>
              <a:gd name="T5" fmla="*/ 0 h 113"/>
              <a:gd name="T6" fmla="*/ 113 w 113"/>
              <a:gd name="T7" fmla="*/ 57 h 113"/>
              <a:gd name="T8" fmla="*/ 57 w 113"/>
              <a:gd name="T9" fmla="*/ 113 h 113"/>
              <a:gd name="T10" fmla="*/ 57 w 113"/>
              <a:gd name="T11" fmla="*/ 20 h 113"/>
              <a:gd name="T12" fmla="*/ 28 w 113"/>
              <a:gd name="T13" fmla="*/ 49 h 113"/>
              <a:gd name="T14" fmla="*/ 57 w 113"/>
              <a:gd name="T15" fmla="*/ 94 h 113"/>
              <a:gd name="T16" fmla="*/ 85 w 113"/>
              <a:gd name="T17" fmla="*/ 49 h 113"/>
              <a:gd name="T18" fmla="*/ 57 w 113"/>
              <a:gd name="T19" fmla="*/ 20 h 113"/>
              <a:gd name="T20" fmla="*/ 40 w 113"/>
              <a:gd name="T21" fmla="*/ 49 h 113"/>
              <a:gd name="T22" fmla="*/ 57 w 113"/>
              <a:gd name="T23" fmla="*/ 31 h 113"/>
              <a:gd name="T24" fmla="*/ 74 w 113"/>
              <a:gd name="T25" fmla="*/ 49 h 113"/>
              <a:gd name="T26" fmla="*/ 57 w 113"/>
              <a:gd name="T27" fmla="*/ 66 h 113"/>
              <a:gd name="T28" fmla="*/ 40 w 113"/>
              <a:gd name="T29" fmla="*/ 49 h 113"/>
              <a:gd name="T30" fmla="*/ 40 w 113"/>
              <a:gd name="T31" fmla="*/ 49 h 113"/>
              <a:gd name="T32" fmla="*/ 40 w 113"/>
              <a:gd name="T33" fmla="*/ 49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3" h="113">
                <a:moveTo>
                  <a:pt x="57" y="113"/>
                </a:moveTo>
                <a:cubicBezTo>
                  <a:pt x="25" y="113"/>
                  <a:pt x="0" y="88"/>
                  <a:pt x="0" y="57"/>
                </a:cubicBezTo>
                <a:cubicBezTo>
                  <a:pt x="0" y="25"/>
                  <a:pt x="25" y="0"/>
                  <a:pt x="57" y="0"/>
                </a:cubicBezTo>
                <a:cubicBezTo>
                  <a:pt x="88" y="0"/>
                  <a:pt x="113" y="25"/>
                  <a:pt x="113" y="57"/>
                </a:cubicBezTo>
                <a:cubicBezTo>
                  <a:pt x="113" y="88"/>
                  <a:pt x="88" y="113"/>
                  <a:pt x="57" y="113"/>
                </a:cubicBezTo>
                <a:close/>
                <a:moveTo>
                  <a:pt x="57" y="20"/>
                </a:moveTo>
                <a:cubicBezTo>
                  <a:pt x="41" y="20"/>
                  <a:pt x="28" y="33"/>
                  <a:pt x="28" y="49"/>
                </a:cubicBezTo>
                <a:cubicBezTo>
                  <a:pt x="28" y="65"/>
                  <a:pt x="57" y="94"/>
                  <a:pt x="57" y="94"/>
                </a:cubicBezTo>
                <a:cubicBezTo>
                  <a:pt x="57" y="94"/>
                  <a:pt x="85" y="65"/>
                  <a:pt x="85" y="49"/>
                </a:cubicBezTo>
                <a:cubicBezTo>
                  <a:pt x="85" y="33"/>
                  <a:pt x="72" y="20"/>
                  <a:pt x="57" y="20"/>
                </a:cubicBezTo>
                <a:close/>
                <a:moveTo>
                  <a:pt x="40" y="49"/>
                </a:moveTo>
                <a:cubicBezTo>
                  <a:pt x="40" y="39"/>
                  <a:pt x="47" y="31"/>
                  <a:pt x="57" y="31"/>
                </a:cubicBezTo>
                <a:cubicBezTo>
                  <a:pt x="66" y="31"/>
                  <a:pt x="74" y="39"/>
                  <a:pt x="74" y="49"/>
                </a:cubicBezTo>
                <a:cubicBezTo>
                  <a:pt x="74" y="58"/>
                  <a:pt x="66" y="66"/>
                  <a:pt x="57" y="66"/>
                </a:cubicBezTo>
                <a:cubicBezTo>
                  <a:pt x="47" y="66"/>
                  <a:pt x="40" y="58"/>
                  <a:pt x="40" y="49"/>
                </a:cubicBezTo>
                <a:close/>
                <a:moveTo>
                  <a:pt x="40" y="49"/>
                </a:moveTo>
                <a:cubicBezTo>
                  <a:pt x="40" y="49"/>
                  <a:pt x="40" y="49"/>
                  <a:pt x="40" y="4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6" name="Freeform 59"/>
          <p:cNvSpPr>
            <a:spLocks noChangeAspect="1" noEditPoints="1"/>
          </p:cNvSpPr>
          <p:nvPr/>
        </p:nvSpPr>
        <p:spPr bwMode="auto">
          <a:xfrm flipH="1">
            <a:off x="5432688" y="5525859"/>
            <a:ext cx="180000" cy="223200"/>
          </a:xfrm>
          <a:custGeom>
            <a:avLst/>
            <a:gdLst>
              <a:gd name="T0" fmla="*/ 43 w 86"/>
              <a:gd name="T1" fmla="*/ 107 h 117"/>
              <a:gd name="T2" fmla="*/ 41 w 86"/>
              <a:gd name="T3" fmla="*/ 105 h 117"/>
              <a:gd name="T4" fmla="*/ 6 w 86"/>
              <a:gd name="T5" fmla="*/ 65 h 117"/>
              <a:gd name="T6" fmla="*/ 0 w 86"/>
              <a:gd name="T7" fmla="*/ 43 h 117"/>
              <a:gd name="T8" fmla="*/ 13 w 86"/>
              <a:gd name="T9" fmla="*/ 13 h 117"/>
              <a:gd name="T10" fmla="*/ 43 w 86"/>
              <a:gd name="T11" fmla="*/ 0 h 117"/>
              <a:gd name="T12" fmla="*/ 73 w 86"/>
              <a:gd name="T13" fmla="*/ 13 h 117"/>
              <a:gd name="T14" fmla="*/ 86 w 86"/>
              <a:gd name="T15" fmla="*/ 43 h 117"/>
              <a:gd name="T16" fmla="*/ 80 w 86"/>
              <a:gd name="T17" fmla="*/ 65 h 117"/>
              <a:gd name="T18" fmla="*/ 45 w 86"/>
              <a:gd name="T19" fmla="*/ 105 h 117"/>
              <a:gd name="T20" fmla="*/ 43 w 86"/>
              <a:gd name="T21" fmla="*/ 107 h 117"/>
              <a:gd name="T22" fmla="*/ 43 w 86"/>
              <a:gd name="T23" fmla="*/ 6 h 117"/>
              <a:gd name="T24" fmla="*/ 6 w 86"/>
              <a:gd name="T25" fmla="*/ 43 h 117"/>
              <a:gd name="T26" fmla="*/ 11 w 86"/>
              <a:gd name="T27" fmla="*/ 62 h 117"/>
              <a:gd name="T28" fmla="*/ 43 w 86"/>
              <a:gd name="T29" fmla="*/ 99 h 117"/>
              <a:gd name="T30" fmla="*/ 75 w 86"/>
              <a:gd name="T31" fmla="*/ 62 h 117"/>
              <a:gd name="T32" fmla="*/ 80 w 86"/>
              <a:gd name="T33" fmla="*/ 43 h 117"/>
              <a:gd name="T34" fmla="*/ 43 w 86"/>
              <a:gd name="T35" fmla="*/ 6 h 117"/>
              <a:gd name="T36" fmla="*/ 79 w 86"/>
              <a:gd name="T37" fmla="*/ 117 h 117"/>
              <a:gd name="T38" fmla="*/ 8 w 86"/>
              <a:gd name="T39" fmla="*/ 117 h 117"/>
              <a:gd name="T40" fmla="*/ 5 w 86"/>
              <a:gd name="T41" fmla="*/ 114 h 117"/>
              <a:gd name="T42" fmla="*/ 8 w 86"/>
              <a:gd name="T43" fmla="*/ 112 h 117"/>
              <a:gd name="T44" fmla="*/ 79 w 86"/>
              <a:gd name="T45" fmla="*/ 112 h 117"/>
              <a:gd name="T46" fmla="*/ 81 w 86"/>
              <a:gd name="T47" fmla="*/ 114 h 117"/>
              <a:gd name="T48" fmla="*/ 79 w 86"/>
              <a:gd name="T49" fmla="*/ 117 h 117"/>
              <a:gd name="T50" fmla="*/ 79 w 86"/>
              <a:gd name="T51" fmla="*/ 117 h 117"/>
              <a:gd name="T52" fmla="*/ 79 w 86"/>
              <a:gd name="T53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6" h="117">
                <a:moveTo>
                  <a:pt x="43" y="107"/>
                </a:moveTo>
                <a:cubicBezTo>
                  <a:pt x="41" y="105"/>
                  <a:pt x="41" y="105"/>
                  <a:pt x="41" y="105"/>
                </a:cubicBezTo>
                <a:cubicBezTo>
                  <a:pt x="40" y="104"/>
                  <a:pt x="13" y="77"/>
                  <a:pt x="6" y="65"/>
                </a:cubicBezTo>
                <a:cubicBezTo>
                  <a:pt x="2" y="58"/>
                  <a:pt x="0" y="51"/>
                  <a:pt x="0" y="43"/>
                </a:cubicBezTo>
                <a:cubicBezTo>
                  <a:pt x="0" y="32"/>
                  <a:pt x="4" y="21"/>
                  <a:pt x="13" y="13"/>
                </a:cubicBezTo>
                <a:cubicBezTo>
                  <a:pt x="21" y="4"/>
                  <a:pt x="32" y="0"/>
                  <a:pt x="43" y="0"/>
                </a:cubicBezTo>
                <a:cubicBezTo>
                  <a:pt x="54" y="0"/>
                  <a:pt x="65" y="4"/>
                  <a:pt x="73" y="13"/>
                </a:cubicBezTo>
                <a:cubicBezTo>
                  <a:pt x="82" y="21"/>
                  <a:pt x="86" y="32"/>
                  <a:pt x="86" y="43"/>
                </a:cubicBezTo>
                <a:cubicBezTo>
                  <a:pt x="86" y="51"/>
                  <a:pt x="84" y="58"/>
                  <a:pt x="80" y="65"/>
                </a:cubicBezTo>
                <a:cubicBezTo>
                  <a:pt x="73" y="77"/>
                  <a:pt x="46" y="104"/>
                  <a:pt x="45" y="105"/>
                </a:cubicBezTo>
                <a:cubicBezTo>
                  <a:pt x="43" y="107"/>
                  <a:pt x="43" y="107"/>
                  <a:pt x="43" y="107"/>
                </a:cubicBezTo>
                <a:close/>
                <a:moveTo>
                  <a:pt x="43" y="6"/>
                </a:moveTo>
                <a:cubicBezTo>
                  <a:pt x="22" y="6"/>
                  <a:pt x="6" y="22"/>
                  <a:pt x="6" y="43"/>
                </a:cubicBezTo>
                <a:cubicBezTo>
                  <a:pt x="6" y="50"/>
                  <a:pt x="7" y="56"/>
                  <a:pt x="11" y="62"/>
                </a:cubicBezTo>
                <a:cubicBezTo>
                  <a:pt x="17" y="72"/>
                  <a:pt x="37" y="92"/>
                  <a:pt x="43" y="99"/>
                </a:cubicBezTo>
                <a:cubicBezTo>
                  <a:pt x="49" y="92"/>
                  <a:pt x="70" y="71"/>
                  <a:pt x="75" y="62"/>
                </a:cubicBezTo>
                <a:cubicBezTo>
                  <a:pt x="79" y="56"/>
                  <a:pt x="80" y="50"/>
                  <a:pt x="80" y="43"/>
                </a:cubicBezTo>
                <a:cubicBezTo>
                  <a:pt x="80" y="22"/>
                  <a:pt x="64" y="6"/>
                  <a:pt x="43" y="6"/>
                </a:cubicBezTo>
                <a:close/>
                <a:moveTo>
                  <a:pt x="79" y="117"/>
                </a:moveTo>
                <a:cubicBezTo>
                  <a:pt x="8" y="117"/>
                  <a:pt x="8" y="117"/>
                  <a:pt x="8" y="117"/>
                </a:cubicBezTo>
                <a:cubicBezTo>
                  <a:pt x="6" y="117"/>
                  <a:pt x="5" y="116"/>
                  <a:pt x="5" y="114"/>
                </a:cubicBezTo>
                <a:cubicBezTo>
                  <a:pt x="5" y="113"/>
                  <a:pt x="6" y="112"/>
                  <a:pt x="8" y="112"/>
                </a:cubicBezTo>
                <a:cubicBezTo>
                  <a:pt x="79" y="112"/>
                  <a:pt x="79" y="112"/>
                  <a:pt x="79" y="112"/>
                </a:cubicBezTo>
                <a:cubicBezTo>
                  <a:pt x="80" y="112"/>
                  <a:pt x="81" y="113"/>
                  <a:pt x="81" y="114"/>
                </a:cubicBezTo>
                <a:cubicBezTo>
                  <a:pt x="81" y="116"/>
                  <a:pt x="80" y="117"/>
                  <a:pt x="79" y="117"/>
                </a:cubicBezTo>
                <a:close/>
                <a:moveTo>
                  <a:pt x="79" y="117"/>
                </a:moveTo>
                <a:cubicBezTo>
                  <a:pt x="79" y="117"/>
                  <a:pt x="79" y="117"/>
                  <a:pt x="79" y="11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7" name="Freeform 60"/>
          <p:cNvSpPr>
            <a:spLocks noChangeAspect="1" noEditPoints="1"/>
          </p:cNvSpPr>
          <p:nvPr/>
        </p:nvSpPr>
        <p:spPr bwMode="auto">
          <a:xfrm flipH="1">
            <a:off x="6007401" y="5525859"/>
            <a:ext cx="223200" cy="223200"/>
          </a:xfrm>
          <a:custGeom>
            <a:avLst/>
            <a:gdLst>
              <a:gd name="T0" fmla="*/ 166 w 296"/>
              <a:gd name="T1" fmla="*/ 92 h 295"/>
              <a:gd name="T2" fmla="*/ 296 w 296"/>
              <a:gd name="T3" fmla="*/ 92 h 295"/>
              <a:gd name="T4" fmla="*/ 296 w 296"/>
              <a:gd name="T5" fmla="*/ 111 h 295"/>
              <a:gd name="T6" fmla="*/ 166 w 296"/>
              <a:gd name="T7" fmla="*/ 111 h 295"/>
              <a:gd name="T8" fmla="*/ 166 w 296"/>
              <a:gd name="T9" fmla="*/ 92 h 295"/>
              <a:gd name="T10" fmla="*/ 166 w 296"/>
              <a:gd name="T11" fmla="*/ 92 h 295"/>
              <a:gd name="T12" fmla="*/ 0 w 296"/>
              <a:gd name="T13" fmla="*/ 295 h 295"/>
              <a:gd name="T14" fmla="*/ 149 w 296"/>
              <a:gd name="T15" fmla="*/ 295 h 295"/>
              <a:gd name="T16" fmla="*/ 149 w 296"/>
              <a:gd name="T17" fmla="*/ 0 h 295"/>
              <a:gd name="T18" fmla="*/ 0 w 296"/>
              <a:gd name="T19" fmla="*/ 0 h 295"/>
              <a:gd name="T20" fmla="*/ 0 w 296"/>
              <a:gd name="T21" fmla="*/ 295 h 295"/>
              <a:gd name="T22" fmla="*/ 0 w 296"/>
              <a:gd name="T23" fmla="*/ 295 h 295"/>
              <a:gd name="T24" fmla="*/ 93 w 296"/>
              <a:gd name="T25" fmla="*/ 38 h 295"/>
              <a:gd name="T26" fmla="*/ 128 w 296"/>
              <a:gd name="T27" fmla="*/ 38 h 295"/>
              <a:gd name="T28" fmla="*/ 128 w 296"/>
              <a:gd name="T29" fmla="*/ 73 h 295"/>
              <a:gd name="T30" fmla="*/ 93 w 296"/>
              <a:gd name="T31" fmla="*/ 73 h 295"/>
              <a:gd name="T32" fmla="*/ 93 w 296"/>
              <a:gd name="T33" fmla="*/ 38 h 295"/>
              <a:gd name="T34" fmla="*/ 93 w 296"/>
              <a:gd name="T35" fmla="*/ 38 h 295"/>
              <a:gd name="T36" fmla="*/ 93 w 296"/>
              <a:gd name="T37" fmla="*/ 111 h 295"/>
              <a:gd name="T38" fmla="*/ 128 w 296"/>
              <a:gd name="T39" fmla="*/ 111 h 295"/>
              <a:gd name="T40" fmla="*/ 128 w 296"/>
              <a:gd name="T41" fmla="*/ 146 h 295"/>
              <a:gd name="T42" fmla="*/ 93 w 296"/>
              <a:gd name="T43" fmla="*/ 146 h 295"/>
              <a:gd name="T44" fmla="*/ 93 w 296"/>
              <a:gd name="T45" fmla="*/ 111 h 295"/>
              <a:gd name="T46" fmla="*/ 93 w 296"/>
              <a:gd name="T47" fmla="*/ 111 h 295"/>
              <a:gd name="T48" fmla="*/ 93 w 296"/>
              <a:gd name="T49" fmla="*/ 184 h 295"/>
              <a:gd name="T50" fmla="*/ 128 w 296"/>
              <a:gd name="T51" fmla="*/ 184 h 295"/>
              <a:gd name="T52" fmla="*/ 128 w 296"/>
              <a:gd name="T53" fmla="*/ 220 h 295"/>
              <a:gd name="T54" fmla="*/ 93 w 296"/>
              <a:gd name="T55" fmla="*/ 220 h 295"/>
              <a:gd name="T56" fmla="*/ 93 w 296"/>
              <a:gd name="T57" fmla="*/ 184 h 295"/>
              <a:gd name="T58" fmla="*/ 93 w 296"/>
              <a:gd name="T59" fmla="*/ 184 h 295"/>
              <a:gd name="T60" fmla="*/ 22 w 296"/>
              <a:gd name="T61" fmla="*/ 38 h 295"/>
              <a:gd name="T62" fmla="*/ 57 w 296"/>
              <a:gd name="T63" fmla="*/ 38 h 295"/>
              <a:gd name="T64" fmla="*/ 57 w 296"/>
              <a:gd name="T65" fmla="*/ 73 h 295"/>
              <a:gd name="T66" fmla="*/ 22 w 296"/>
              <a:gd name="T67" fmla="*/ 73 h 295"/>
              <a:gd name="T68" fmla="*/ 22 w 296"/>
              <a:gd name="T69" fmla="*/ 38 h 295"/>
              <a:gd name="T70" fmla="*/ 22 w 296"/>
              <a:gd name="T71" fmla="*/ 38 h 295"/>
              <a:gd name="T72" fmla="*/ 22 w 296"/>
              <a:gd name="T73" fmla="*/ 111 h 295"/>
              <a:gd name="T74" fmla="*/ 57 w 296"/>
              <a:gd name="T75" fmla="*/ 111 h 295"/>
              <a:gd name="T76" fmla="*/ 57 w 296"/>
              <a:gd name="T77" fmla="*/ 146 h 295"/>
              <a:gd name="T78" fmla="*/ 22 w 296"/>
              <a:gd name="T79" fmla="*/ 146 h 295"/>
              <a:gd name="T80" fmla="*/ 22 w 296"/>
              <a:gd name="T81" fmla="*/ 111 h 295"/>
              <a:gd name="T82" fmla="*/ 22 w 296"/>
              <a:gd name="T83" fmla="*/ 111 h 295"/>
              <a:gd name="T84" fmla="*/ 22 w 296"/>
              <a:gd name="T85" fmla="*/ 184 h 295"/>
              <a:gd name="T86" fmla="*/ 57 w 296"/>
              <a:gd name="T87" fmla="*/ 184 h 295"/>
              <a:gd name="T88" fmla="*/ 57 w 296"/>
              <a:gd name="T89" fmla="*/ 220 h 295"/>
              <a:gd name="T90" fmla="*/ 22 w 296"/>
              <a:gd name="T91" fmla="*/ 220 h 295"/>
              <a:gd name="T92" fmla="*/ 22 w 296"/>
              <a:gd name="T93" fmla="*/ 184 h 295"/>
              <a:gd name="T94" fmla="*/ 22 w 296"/>
              <a:gd name="T95" fmla="*/ 184 h 295"/>
              <a:gd name="T96" fmla="*/ 166 w 296"/>
              <a:gd name="T97" fmla="*/ 295 h 295"/>
              <a:gd name="T98" fmla="*/ 204 w 296"/>
              <a:gd name="T99" fmla="*/ 295 h 295"/>
              <a:gd name="T100" fmla="*/ 204 w 296"/>
              <a:gd name="T101" fmla="*/ 220 h 295"/>
              <a:gd name="T102" fmla="*/ 258 w 296"/>
              <a:gd name="T103" fmla="*/ 220 h 295"/>
              <a:gd name="T104" fmla="*/ 258 w 296"/>
              <a:gd name="T105" fmla="*/ 295 h 295"/>
              <a:gd name="T106" fmla="*/ 296 w 296"/>
              <a:gd name="T107" fmla="*/ 295 h 295"/>
              <a:gd name="T108" fmla="*/ 296 w 296"/>
              <a:gd name="T109" fmla="*/ 127 h 295"/>
              <a:gd name="T110" fmla="*/ 166 w 296"/>
              <a:gd name="T111" fmla="*/ 127 h 295"/>
              <a:gd name="T112" fmla="*/ 166 w 296"/>
              <a:gd name="T113" fmla="*/ 295 h 295"/>
              <a:gd name="T114" fmla="*/ 166 w 296"/>
              <a:gd name="T115" fmla="*/ 295 h 295"/>
              <a:gd name="T116" fmla="*/ 166 w 296"/>
              <a:gd name="T117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6" h="295">
                <a:moveTo>
                  <a:pt x="166" y="92"/>
                </a:moveTo>
                <a:lnTo>
                  <a:pt x="296" y="92"/>
                </a:lnTo>
                <a:lnTo>
                  <a:pt x="296" y="111"/>
                </a:lnTo>
                <a:lnTo>
                  <a:pt x="166" y="111"/>
                </a:lnTo>
                <a:lnTo>
                  <a:pt x="166" y="92"/>
                </a:lnTo>
                <a:lnTo>
                  <a:pt x="166" y="92"/>
                </a:lnTo>
                <a:close/>
                <a:moveTo>
                  <a:pt x="0" y="295"/>
                </a:moveTo>
                <a:lnTo>
                  <a:pt x="149" y="295"/>
                </a:lnTo>
                <a:lnTo>
                  <a:pt x="149" y="0"/>
                </a:lnTo>
                <a:lnTo>
                  <a:pt x="0" y="0"/>
                </a:lnTo>
                <a:lnTo>
                  <a:pt x="0" y="295"/>
                </a:lnTo>
                <a:lnTo>
                  <a:pt x="0" y="295"/>
                </a:lnTo>
                <a:close/>
                <a:moveTo>
                  <a:pt x="93" y="38"/>
                </a:moveTo>
                <a:lnTo>
                  <a:pt x="128" y="38"/>
                </a:lnTo>
                <a:lnTo>
                  <a:pt x="128" y="73"/>
                </a:lnTo>
                <a:lnTo>
                  <a:pt x="93" y="73"/>
                </a:lnTo>
                <a:lnTo>
                  <a:pt x="93" y="38"/>
                </a:lnTo>
                <a:lnTo>
                  <a:pt x="93" y="38"/>
                </a:lnTo>
                <a:close/>
                <a:moveTo>
                  <a:pt x="93" y="111"/>
                </a:moveTo>
                <a:lnTo>
                  <a:pt x="128" y="111"/>
                </a:lnTo>
                <a:lnTo>
                  <a:pt x="128" y="146"/>
                </a:lnTo>
                <a:lnTo>
                  <a:pt x="93" y="146"/>
                </a:lnTo>
                <a:lnTo>
                  <a:pt x="93" y="111"/>
                </a:lnTo>
                <a:lnTo>
                  <a:pt x="93" y="111"/>
                </a:lnTo>
                <a:close/>
                <a:moveTo>
                  <a:pt x="93" y="184"/>
                </a:moveTo>
                <a:lnTo>
                  <a:pt x="128" y="184"/>
                </a:lnTo>
                <a:lnTo>
                  <a:pt x="128" y="220"/>
                </a:lnTo>
                <a:lnTo>
                  <a:pt x="93" y="220"/>
                </a:lnTo>
                <a:lnTo>
                  <a:pt x="93" y="184"/>
                </a:lnTo>
                <a:lnTo>
                  <a:pt x="93" y="184"/>
                </a:lnTo>
                <a:close/>
                <a:moveTo>
                  <a:pt x="22" y="38"/>
                </a:moveTo>
                <a:lnTo>
                  <a:pt x="57" y="38"/>
                </a:lnTo>
                <a:lnTo>
                  <a:pt x="57" y="73"/>
                </a:lnTo>
                <a:lnTo>
                  <a:pt x="22" y="73"/>
                </a:lnTo>
                <a:lnTo>
                  <a:pt x="22" y="38"/>
                </a:lnTo>
                <a:lnTo>
                  <a:pt x="22" y="38"/>
                </a:lnTo>
                <a:close/>
                <a:moveTo>
                  <a:pt x="22" y="111"/>
                </a:moveTo>
                <a:lnTo>
                  <a:pt x="57" y="111"/>
                </a:lnTo>
                <a:lnTo>
                  <a:pt x="57" y="146"/>
                </a:lnTo>
                <a:lnTo>
                  <a:pt x="22" y="146"/>
                </a:lnTo>
                <a:lnTo>
                  <a:pt x="22" y="111"/>
                </a:lnTo>
                <a:lnTo>
                  <a:pt x="22" y="111"/>
                </a:lnTo>
                <a:close/>
                <a:moveTo>
                  <a:pt x="22" y="184"/>
                </a:moveTo>
                <a:lnTo>
                  <a:pt x="57" y="184"/>
                </a:lnTo>
                <a:lnTo>
                  <a:pt x="57" y="220"/>
                </a:lnTo>
                <a:lnTo>
                  <a:pt x="22" y="220"/>
                </a:lnTo>
                <a:lnTo>
                  <a:pt x="22" y="184"/>
                </a:lnTo>
                <a:lnTo>
                  <a:pt x="22" y="184"/>
                </a:lnTo>
                <a:close/>
                <a:moveTo>
                  <a:pt x="166" y="295"/>
                </a:moveTo>
                <a:lnTo>
                  <a:pt x="204" y="295"/>
                </a:lnTo>
                <a:lnTo>
                  <a:pt x="204" y="220"/>
                </a:lnTo>
                <a:lnTo>
                  <a:pt x="258" y="220"/>
                </a:lnTo>
                <a:lnTo>
                  <a:pt x="258" y="295"/>
                </a:lnTo>
                <a:lnTo>
                  <a:pt x="296" y="295"/>
                </a:lnTo>
                <a:lnTo>
                  <a:pt x="296" y="127"/>
                </a:lnTo>
                <a:lnTo>
                  <a:pt x="166" y="127"/>
                </a:lnTo>
                <a:lnTo>
                  <a:pt x="166" y="295"/>
                </a:lnTo>
                <a:close/>
                <a:moveTo>
                  <a:pt x="166" y="295"/>
                </a:moveTo>
                <a:lnTo>
                  <a:pt x="166" y="295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8" name="Freeform 61"/>
          <p:cNvSpPr>
            <a:spLocks noChangeAspect="1" noEditPoints="1"/>
          </p:cNvSpPr>
          <p:nvPr/>
        </p:nvSpPr>
        <p:spPr bwMode="auto">
          <a:xfrm flipH="1">
            <a:off x="6582114" y="5525859"/>
            <a:ext cx="223200" cy="223200"/>
          </a:xfrm>
          <a:custGeom>
            <a:avLst/>
            <a:gdLst>
              <a:gd name="T0" fmla="*/ 166 w 296"/>
              <a:gd name="T1" fmla="*/ 92 h 295"/>
              <a:gd name="T2" fmla="*/ 296 w 296"/>
              <a:gd name="T3" fmla="*/ 92 h 295"/>
              <a:gd name="T4" fmla="*/ 296 w 296"/>
              <a:gd name="T5" fmla="*/ 111 h 295"/>
              <a:gd name="T6" fmla="*/ 166 w 296"/>
              <a:gd name="T7" fmla="*/ 111 h 295"/>
              <a:gd name="T8" fmla="*/ 166 w 296"/>
              <a:gd name="T9" fmla="*/ 92 h 295"/>
              <a:gd name="T10" fmla="*/ 166 w 296"/>
              <a:gd name="T11" fmla="*/ 92 h 295"/>
              <a:gd name="T12" fmla="*/ 0 w 296"/>
              <a:gd name="T13" fmla="*/ 295 h 295"/>
              <a:gd name="T14" fmla="*/ 149 w 296"/>
              <a:gd name="T15" fmla="*/ 295 h 295"/>
              <a:gd name="T16" fmla="*/ 149 w 296"/>
              <a:gd name="T17" fmla="*/ 0 h 295"/>
              <a:gd name="T18" fmla="*/ 0 w 296"/>
              <a:gd name="T19" fmla="*/ 0 h 295"/>
              <a:gd name="T20" fmla="*/ 0 w 296"/>
              <a:gd name="T21" fmla="*/ 295 h 295"/>
              <a:gd name="T22" fmla="*/ 0 w 296"/>
              <a:gd name="T23" fmla="*/ 295 h 295"/>
              <a:gd name="T24" fmla="*/ 93 w 296"/>
              <a:gd name="T25" fmla="*/ 38 h 295"/>
              <a:gd name="T26" fmla="*/ 128 w 296"/>
              <a:gd name="T27" fmla="*/ 38 h 295"/>
              <a:gd name="T28" fmla="*/ 128 w 296"/>
              <a:gd name="T29" fmla="*/ 73 h 295"/>
              <a:gd name="T30" fmla="*/ 93 w 296"/>
              <a:gd name="T31" fmla="*/ 73 h 295"/>
              <a:gd name="T32" fmla="*/ 93 w 296"/>
              <a:gd name="T33" fmla="*/ 38 h 295"/>
              <a:gd name="T34" fmla="*/ 93 w 296"/>
              <a:gd name="T35" fmla="*/ 38 h 295"/>
              <a:gd name="T36" fmla="*/ 93 w 296"/>
              <a:gd name="T37" fmla="*/ 111 h 295"/>
              <a:gd name="T38" fmla="*/ 128 w 296"/>
              <a:gd name="T39" fmla="*/ 111 h 295"/>
              <a:gd name="T40" fmla="*/ 128 w 296"/>
              <a:gd name="T41" fmla="*/ 146 h 295"/>
              <a:gd name="T42" fmla="*/ 93 w 296"/>
              <a:gd name="T43" fmla="*/ 146 h 295"/>
              <a:gd name="T44" fmla="*/ 93 w 296"/>
              <a:gd name="T45" fmla="*/ 111 h 295"/>
              <a:gd name="T46" fmla="*/ 93 w 296"/>
              <a:gd name="T47" fmla="*/ 111 h 295"/>
              <a:gd name="T48" fmla="*/ 93 w 296"/>
              <a:gd name="T49" fmla="*/ 184 h 295"/>
              <a:gd name="T50" fmla="*/ 128 w 296"/>
              <a:gd name="T51" fmla="*/ 184 h 295"/>
              <a:gd name="T52" fmla="*/ 128 w 296"/>
              <a:gd name="T53" fmla="*/ 220 h 295"/>
              <a:gd name="T54" fmla="*/ 93 w 296"/>
              <a:gd name="T55" fmla="*/ 220 h 295"/>
              <a:gd name="T56" fmla="*/ 93 w 296"/>
              <a:gd name="T57" fmla="*/ 184 h 295"/>
              <a:gd name="T58" fmla="*/ 93 w 296"/>
              <a:gd name="T59" fmla="*/ 184 h 295"/>
              <a:gd name="T60" fmla="*/ 22 w 296"/>
              <a:gd name="T61" fmla="*/ 38 h 295"/>
              <a:gd name="T62" fmla="*/ 57 w 296"/>
              <a:gd name="T63" fmla="*/ 38 h 295"/>
              <a:gd name="T64" fmla="*/ 57 w 296"/>
              <a:gd name="T65" fmla="*/ 73 h 295"/>
              <a:gd name="T66" fmla="*/ 22 w 296"/>
              <a:gd name="T67" fmla="*/ 73 h 295"/>
              <a:gd name="T68" fmla="*/ 22 w 296"/>
              <a:gd name="T69" fmla="*/ 38 h 295"/>
              <a:gd name="T70" fmla="*/ 22 w 296"/>
              <a:gd name="T71" fmla="*/ 38 h 295"/>
              <a:gd name="T72" fmla="*/ 22 w 296"/>
              <a:gd name="T73" fmla="*/ 111 h 295"/>
              <a:gd name="T74" fmla="*/ 57 w 296"/>
              <a:gd name="T75" fmla="*/ 111 h 295"/>
              <a:gd name="T76" fmla="*/ 57 w 296"/>
              <a:gd name="T77" fmla="*/ 146 h 295"/>
              <a:gd name="T78" fmla="*/ 22 w 296"/>
              <a:gd name="T79" fmla="*/ 146 h 295"/>
              <a:gd name="T80" fmla="*/ 22 w 296"/>
              <a:gd name="T81" fmla="*/ 111 h 295"/>
              <a:gd name="T82" fmla="*/ 22 w 296"/>
              <a:gd name="T83" fmla="*/ 111 h 295"/>
              <a:gd name="T84" fmla="*/ 22 w 296"/>
              <a:gd name="T85" fmla="*/ 184 h 295"/>
              <a:gd name="T86" fmla="*/ 57 w 296"/>
              <a:gd name="T87" fmla="*/ 184 h 295"/>
              <a:gd name="T88" fmla="*/ 57 w 296"/>
              <a:gd name="T89" fmla="*/ 220 h 295"/>
              <a:gd name="T90" fmla="*/ 22 w 296"/>
              <a:gd name="T91" fmla="*/ 220 h 295"/>
              <a:gd name="T92" fmla="*/ 22 w 296"/>
              <a:gd name="T93" fmla="*/ 184 h 295"/>
              <a:gd name="T94" fmla="*/ 22 w 296"/>
              <a:gd name="T95" fmla="*/ 184 h 295"/>
              <a:gd name="T96" fmla="*/ 166 w 296"/>
              <a:gd name="T97" fmla="*/ 295 h 295"/>
              <a:gd name="T98" fmla="*/ 204 w 296"/>
              <a:gd name="T99" fmla="*/ 295 h 295"/>
              <a:gd name="T100" fmla="*/ 204 w 296"/>
              <a:gd name="T101" fmla="*/ 220 h 295"/>
              <a:gd name="T102" fmla="*/ 258 w 296"/>
              <a:gd name="T103" fmla="*/ 220 h 295"/>
              <a:gd name="T104" fmla="*/ 258 w 296"/>
              <a:gd name="T105" fmla="*/ 295 h 295"/>
              <a:gd name="T106" fmla="*/ 296 w 296"/>
              <a:gd name="T107" fmla="*/ 295 h 295"/>
              <a:gd name="T108" fmla="*/ 296 w 296"/>
              <a:gd name="T109" fmla="*/ 127 h 295"/>
              <a:gd name="T110" fmla="*/ 166 w 296"/>
              <a:gd name="T111" fmla="*/ 127 h 295"/>
              <a:gd name="T112" fmla="*/ 166 w 296"/>
              <a:gd name="T113" fmla="*/ 295 h 295"/>
              <a:gd name="T114" fmla="*/ 166 w 296"/>
              <a:gd name="T115" fmla="*/ 295 h 295"/>
              <a:gd name="T116" fmla="*/ 166 w 296"/>
              <a:gd name="T117" fmla="*/ 295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6" h="295">
                <a:moveTo>
                  <a:pt x="166" y="92"/>
                </a:moveTo>
                <a:lnTo>
                  <a:pt x="296" y="92"/>
                </a:lnTo>
                <a:lnTo>
                  <a:pt x="296" y="111"/>
                </a:lnTo>
                <a:lnTo>
                  <a:pt x="166" y="111"/>
                </a:lnTo>
                <a:lnTo>
                  <a:pt x="166" y="92"/>
                </a:lnTo>
                <a:lnTo>
                  <a:pt x="166" y="92"/>
                </a:lnTo>
                <a:moveTo>
                  <a:pt x="0" y="295"/>
                </a:moveTo>
                <a:lnTo>
                  <a:pt x="149" y="295"/>
                </a:lnTo>
                <a:lnTo>
                  <a:pt x="149" y="0"/>
                </a:lnTo>
                <a:lnTo>
                  <a:pt x="0" y="0"/>
                </a:lnTo>
                <a:lnTo>
                  <a:pt x="0" y="295"/>
                </a:lnTo>
                <a:lnTo>
                  <a:pt x="0" y="295"/>
                </a:lnTo>
                <a:moveTo>
                  <a:pt x="93" y="38"/>
                </a:moveTo>
                <a:lnTo>
                  <a:pt x="128" y="38"/>
                </a:lnTo>
                <a:lnTo>
                  <a:pt x="128" y="73"/>
                </a:lnTo>
                <a:lnTo>
                  <a:pt x="93" y="73"/>
                </a:lnTo>
                <a:lnTo>
                  <a:pt x="93" y="38"/>
                </a:lnTo>
                <a:lnTo>
                  <a:pt x="93" y="38"/>
                </a:lnTo>
                <a:moveTo>
                  <a:pt x="93" y="111"/>
                </a:moveTo>
                <a:lnTo>
                  <a:pt x="128" y="111"/>
                </a:lnTo>
                <a:lnTo>
                  <a:pt x="128" y="146"/>
                </a:lnTo>
                <a:lnTo>
                  <a:pt x="93" y="146"/>
                </a:lnTo>
                <a:lnTo>
                  <a:pt x="93" y="111"/>
                </a:lnTo>
                <a:lnTo>
                  <a:pt x="93" y="111"/>
                </a:lnTo>
                <a:moveTo>
                  <a:pt x="93" y="184"/>
                </a:moveTo>
                <a:lnTo>
                  <a:pt x="128" y="184"/>
                </a:lnTo>
                <a:lnTo>
                  <a:pt x="128" y="220"/>
                </a:lnTo>
                <a:lnTo>
                  <a:pt x="93" y="220"/>
                </a:lnTo>
                <a:lnTo>
                  <a:pt x="93" y="184"/>
                </a:lnTo>
                <a:lnTo>
                  <a:pt x="93" y="184"/>
                </a:lnTo>
                <a:moveTo>
                  <a:pt x="22" y="38"/>
                </a:moveTo>
                <a:lnTo>
                  <a:pt x="57" y="38"/>
                </a:lnTo>
                <a:lnTo>
                  <a:pt x="57" y="73"/>
                </a:lnTo>
                <a:lnTo>
                  <a:pt x="22" y="73"/>
                </a:lnTo>
                <a:lnTo>
                  <a:pt x="22" y="38"/>
                </a:lnTo>
                <a:lnTo>
                  <a:pt x="22" y="38"/>
                </a:lnTo>
                <a:moveTo>
                  <a:pt x="22" y="111"/>
                </a:moveTo>
                <a:lnTo>
                  <a:pt x="57" y="111"/>
                </a:lnTo>
                <a:lnTo>
                  <a:pt x="57" y="146"/>
                </a:lnTo>
                <a:lnTo>
                  <a:pt x="22" y="146"/>
                </a:lnTo>
                <a:lnTo>
                  <a:pt x="22" y="111"/>
                </a:lnTo>
                <a:lnTo>
                  <a:pt x="22" y="111"/>
                </a:lnTo>
                <a:moveTo>
                  <a:pt x="22" y="184"/>
                </a:moveTo>
                <a:lnTo>
                  <a:pt x="57" y="184"/>
                </a:lnTo>
                <a:lnTo>
                  <a:pt x="57" y="220"/>
                </a:lnTo>
                <a:lnTo>
                  <a:pt x="22" y="220"/>
                </a:lnTo>
                <a:lnTo>
                  <a:pt x="22" y="184"/>
                </a:lnTo>
                <a:lnTo>
                  <a:pt x="22" y="184"/>
                </a:lnTo>
                <a:moveTo>
                  <a:pt x="166" y="295"/>
                </a:moveTo>
                <a:lnTo>
                  <a:pt x="204" y="295"/>
                </a:lnTo>
                <a:lnTo>
                  <a:pt x="204" y="220"/>
                </a:lnTo>
                <a:lnTo>
                  <a:pt x="258" y="220"/>
                </a:lnTo>
                <a:lnTo>
                  <a:pt x="258" y="295"/>
                </a:lnTo>
                <a:lnTo>
                  <a:pt x="296" y="295"/>
                </a:lnTo>
                <a:lnTo>
                  <a:pt x="296" y="127"/>
                </a:lnTo>
                <a:lnTo>
                  <a:pt x="166" y="127"/>
                </a:lnTo>
                <a:lnTo>
                  <a:pt x="166" y="295"/>
                </a:lnTo>
                <a:moveTo>
                  <a:pt x="166" y="295"/>
                </a:moveTo>
                <a:lnTo>
                  <a:pt x="166" y="295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99" name="Freeform 62"/>
          <p:cNvSpPr>
            <a:spLocks noChangeAspect="1" noEditPoints="1"/>
          </p:cNvSpPr>
          <p:nvPr/>
        </p:nvSpPr>
        <p:spPr bwMode="auto">
          <a:xfrm flipH="1">
            <a:off x="7156827" y="5525859"/>
            <a:ext cx="223200" cy="223200"/>
          </a:xfrm>
          <a:custGeom>
            <a:avLst/>
            <a:gdLst>
              <a:gd name="T0" fmla="*/ 70 w 140"/>
              <a:gd name="T1" fmla="*/ 38 h 111"/>
              <a:gd name="T2" fmla="*/ 59 w 140"/>
              <a:gd name="T3" fmla="*/ 27 h 111"/>
              <a:gd name="T4" fmla="*/ 70 w 140"/>
              <a:gd name="T5" fmla="*/ 17 h 111"/>
              <a:gd name="T6" fmla="*/ 80 w 140"/>
              <a:gd name="T7" fmla="*/ 27 h 111"/>
              <a:gd name="T8" fmla="*/ 70 w 140"/>
              <a:gd name="T9" fmla="*/ 38 h 111"/>
              <a:gd name="T10" fmla="*/ 70 w 140"/>
              <a:gd name="T11" fmla="*/ 21 h 111"/>
              <a:gd name="T12" fmla="*/ 63 w 140"/>
              <a:gd name="T13" fmla="*/ 27 h 111"/>
              <a:gd name="T14" fmla="*/ 70 w 140"/>
              <a:gd name="T15" fmla="*/ 34 h 111"/>
              <a:gd name="T16" fmla="*/ 76 w 140"/>
              <a:gd name="T17" fmla="*/ 27 h 111"/>
              <a:gd name="T18" fmla="*/ 70 w 140"/>
              <a:gd name="T19" fmla="*/ 21 h 111"/>
              <a:gd name="T20" fmla="*/ 70 w 140"/>
              <a:gd name="T21" fmla="*/ 91 h 111"/>
              <a:gd name="T22" fmla="*/ 68 w 140"/>
              <a:gd name="T23" fmla="*/ 89 h 111"/>
              <a:gd name="T24" fmla="*/ 54 w 140"/>
              <a:gd name="T25" fmla="*/ 69 h 111"/>
              <a:gd name="T26" fmla="*/ 40 w 140"/>
              <a:gd name="T27" fmla="*/ 32 h 111"/>
              <a:gd name="T28" fmla="*/ 70 w 140"/>
              <a:gd name="T29" fmla="*/ 0 h 111"/>
              <a:gd name="T30" fmla="*/ 91 w 140"/>
              <a:gd name="T31" fmla="*/ 9 h 111"/>
              <a:gd name="T32" fmla="*/ 100 w 140"/>
              <a:gd name="T33" fmla="*/ 32 h 111"/>
              <a:gd name="T34" fmla="*/ 85 w 140"/>
              <a:gd name="T35" fmla="*/ 69 h 111"/>
              <a:gd name="T36" fmla="*/ 71 w 140"/>
              <a:gd name="T37" fmla="*/ 89 h 111"/>
              <a:gd name="T38" fmla="*/ 70 w 140"/>
              <a:gd name="T39" fmla="*/ 91 h 111"/>
              <a:gd name="T40" fmla="*/ 70 w 140"/>
              <a:gd name="T41" fmla="*/ 4 h 111"/>
              <a:gd name="T42" fmla="*/ 44 w 140"/>
              <a:gd name="T43" fmla="*/ 32 h 111"/>
              <a:gd name="T44" fmla="*/ 70 w 140"/>
              <a:gd name="T45" fmla="*/ 84 h 111"/>
              <a:gd name="T46" fmla="*/ 95 w 140"/>
              <a:gd name="T47" fmla="*/ 32 h 111"/>
              <a:gd name="T48" fmla="*/ 88 w 140"/>
              <a:gd name="T49" fmla="*/ 12 h 111"/>
              <a:gd name="T50" fmla="*/ 70 w 140"/>
              <a:gd name="T51" fmla="*/ 4 h 111"/>
              <a:gd name="T52" fmla="*/ 140 w 140"/>
              <a:gd name="T53" fmla="*/ 111 h 111"/>
              <a:gd name="T54" fmla="*/ 0 w 140"/>
              <a:gd name="T55" fmla="*/ 111 h 111"/>
              <a:gd name="T56" fmla="*/ 26 w 140"/>
              <a:gd name="T57" fmla="*/ 64 h 111"/>
              <a:gd name="T58" fmla="*/ 46 w 140"/>
              <a:gd name="T59" fmla="*/ 64 h 111"/>
              <a:gd name="T60" fmla="*/ 46 w 140"/>
              <a:gd name="T61" fmla="*/ 68 h 111"/>
              <a:gd name="T62" fmla="*/ 28 w 140"/>
              <a:gd name="T63" fmla="*/ 68 h 111"/>
              <a:gd name="T64" fmla="*/ 7 w 140"/>
              <a:gd name="T65" fmla="*/ 107 h 111"/>
              <a:gd name="T66" fmla="*/ 132 w 140"/>
              <a:gd name="T67" fmla="*/ 107 h 111"/>
              <a:gd name="T68" fmla="*/ 111 w 140"/>
              <a:gd name="T69" fmla="*/ 68 h 111"/>
              <a:gd name="T70" fmla="*/ 93 w 140"/>
              <a:gd name="T71" fmla="*/ 68 h 111"/>
              <a:gd name="T72" fmla="*/ 93 w 140"/>
              <a:gd name="T73" fmla="*/ 64 h 111"/>
              <a:gd name="T74" fmla="*/ 114 w 140"/>
              <a:gd name="T75" fmla="*/ 64 h 111"/>
              <a:gd name="T76" fmla="*/ 140 w 140"/>
              <a:gd name="T77" fmla="*/ 111 h 111"/>
              <a:gd name="T78" fmla="*/ 140 w 140"/>
              <a:gd name="T79" fmla="*/ 111 h 111"/>
              <a:gd name="T80" fmla="*/ 140 w 140"/>
              <a:gd name="T81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0" h="111">
                <a:moveTo>
                  <a:pt x="70" y="38"/>
                </a:moveTo>
                <a:cubicBezTo>
                  <a:pt x="64" y="38"/>
                  <a:pt x="59" y="33"/>
                  <a:pt x="59" y="27"/>
                </a:cubicBezTo>
                <a:cubicBezTo>
                  <a:pt x="59" y="21"/>
                  <a:pt x="64" y="17"/>
                  <a:pt x="70" y="17"/>
                </a:cubicBezTo>
                <a:cubicBezTo>
                  <a:pt x="76" y="17"/>
                  <a:pt x="80" y="21"/>
                  <a:pt x="80" y="27"/>
                </a:cubicBezTo>
                <a:cubicBezTo>
                  <a:pt x="80" y="33"/>
                  <a:pt x="76" y="38"/>
                  <a:pt x="70" y="38"/>
                </a:cubicBezTo>
                <a:close/>
                <a:moveTo>
                  <a:pt x="70" y="21"/>
                </a:moveTo>
                <a:cubicBezTo>
                  <a:pt x="66" y="21"/>
                  <a:pt x="63" y="24"/>
                  <a:pt x="63" y="27"/>
                </a:cubicBezTo>
                <a:cubicBezTo>
                  <a:pt x="63" y="31"/>
                  <a:pt x="66" y="34"/>
                  <a:pt x="70" y="34"/>
                </a:cubicBezTo>
                <a:cubicBezTo>
                  <a:pt x="73" y="34"/>
                  <a:pt x="76" y="31"/>
                  <a:pt x="76" y="27"/>
                </a:cubicBezTo>
                <a:cubicBezTo>
                  <a:pt x="76" y="24"/>
                  <a:pt x="73" y="21"/>
                  <a:pt x="70" y="21"/>
                </a:cubicBezTo>
                <a:close/>
                <a:moveTo>
                  <a:pt x="70" y="91"/>
                </a:moveTo>
                <a:cubicBezTo>
                  <a:pt x="68" y="89"/>
                  <a:pt x="68" y="89"/>
                  <a:pt x="68" y="89"/>
                </a:cubicBezTo>
                <a:cubicBezTo>
                  <a:pt x="68" y="89"/>
                  <a:pt x="61" y="80"/>
                  <a:pt x="54" y="69"/>
                </a:cubicBezTo>
                <a:cubicBezTo>
                  <a:pt x="44" y="53"/>
                  <a:pt x="40" y="41"/>
                  <a:pt x="40" y="32"/>
                </a:cubicBezTo>
                <a:cubicBezTo>
                  <a:pt x="40" y="14"/>
                  <a:pt x="53" y="0"/>
                  <a:pt x="70" y="0"/>
                </a:cubicBezTo>
                <a:cubicBezTo>
                  <a:pt x="78" y="0"/>
                  <a:pt x="85" y="3"/>
                  <a:pt x="91" y="9"/>
                </a:cubicBezTo>
                <a:cubicBezTo>
                  <a:pt x="96" y="15"/>
                  <a:pt x="100" y="23"/>
                  <a:pt x="100" y="32"/>
                </a:cubicBezTo>
                <a:cubicBezTo>
                  <a:pt x="100" y="41"/>
                  <a:pt x="95" y="53"/>
                  <a:pt x="85" y="69"/>
                </a:cubicBezTo>
                <a:cubicBezTo>
                  <a:pt x="78" y="80"/>
                  <a:pt x="71" y="89"/>
                  <a:pt x="71" y="89"/>
                </a:cubicBezTo>
                <a:cubicBezTo>
                  <a:pt x="70" y="91"/>
                  <a:pt x="70" y="91"/>
                  <a:pt x="70" y="91"/>
                </a:cubicBezTo>
                <a:close/>
                <a:moveTo>
                  <a:pt x="70" y="4"/>
                </a:moveTo>
                <a:cubicBezTo>
                  <a:pt x="56" y="4"/>
                  <a:pt x="44" y="16"/>
                  <a:pt x="44" y="32"/>
                </a:cubicBezTo>
                <a:cubicBezTo>
                  <a:pt x="44" y="49"/>
                  <a:pt x="64" y="76"/>
                  <a:pt x="70" y="84"/>
                </a:cubicBezTo>
                <a:cubicBezTo>
                  <a:pt x="76" y="76"/>
                  <a:pt x="95" y="49"/>
                  <a:pt x="95" y="32"/>
                </a:cubicBezTo>
                <a:cubicBezTo>
                  <a:pt x="95" y="24"/>
                  <a:pt x="93" y="17"/>
                  <a:pt x="88" y="12"/>
                </a:cubicBezTo>
                <a:cubicBezTo>
                  <a:pt x="83" y="7"/>
                  <a:pt x="76" y="4"/>
                  <a:pt x="70" y="4"/>
                </a:cubicBezTo>
                <a:close/>
                <a:moveTo>
                  <a:pt x="140" y="111"/>
                </a:moveTo>
                <a:cubicBezTo>
                  <a:pt x="0" y="111"/>
                  <a:pt x="0" y="111"/>
                  <a:pt x="0" y="111"/>
                </a:cubicBezTo>
                <a:cubicBezTo>
                  <a:pt x="26" y="64"/>
                  <a:pt x="26" y="64"/>
                  <a:pt x="2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6" y="68"/>
                  <a:pt x="46" y="68"/>
                  <a:pt x="46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7" y="107"/>
                  <a:pt x="7" y="107"/>
                  <a:pt x="7" y="107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93" y="68"/>
                  <a:pt x="93" y="68"/>
                  <a:pt x="93" y="68"/>
                </a:cubicBezTo>
                <a:cubicBezTo>
                  <a:pt x="93" y="64"/>
                  <a:pt x="93" y="64"/>
                  <a:pt x="93" y="64"/>
                </a:cubicBezTo>
                <a:cubicBezTo>
                  <a:pt x="114" y="64"/>
                  <a:pt x="114" y="64"/>
                  <a:pt x="114" y="64"/>
                </a:cubicBezTo>
                <a:lnTo>
                  <a:pt x="140" y="111"/>
                </a:lnTo>
                <a:close/>
                <a:moveTo>
                  <a:pt x="140" y="111"/>
                </a:moveTo>
                <a:cubicBezTo>
                  <a:pt x="140" y="111"/>
                  <a:pt x="140" y="111"/>
                  <a:pt x="140" y="11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0" name="Freeform 63"/>
          <p:cNvSpPr>
            <a:spLocks noChangeAspect="1" noEditPoints="1"/>
          </p:cNvSpPr>
          <p:nvPr/>
        </p:nvSpPr>
        <p:spPr bwMode="auto">
          <a:xfrm flipH="1">
            <a:off x="7731540" y="5525859"/>
            <a:ext cx="223200" cy="223200"/>
          </a:xfrm>
          <a:custGeom>
            <a:avLst/>
            <a:gdLst>
              <a:gd name="T0" fmla="*/ 134 w 135"/>
              <a:gd name="T1" fmla="*/ 51 h 122"/>
              <a:gd name="T2" fmla="*/ 70 w 135"/>
              <a:gd name="T3" fmla="*/ 1 h 122"/>
              <a:gd name="T4" fmla="*/ 65 w 135"/>
              <a:gd name="T5" fmla="*/ 1 h 122"/>
              <a:gd name="T6" fmla="*/ 43 w 135"/>
              <a:gd name="T7" fmla="*/ 18 h 122"/>
              <a:gd name="T8" fmla="*/ 43 w 135"/>
              <a:gd name="T9" fmla="*/ 6 h 122"/>
              <a:gd name="T10" fmla="*/ 39 w 135"/>
              <a:gd name="T11" fmla="*/ 2 h 122"/>
              <a:gd name="T12" fmla="*/ 22 w 135"/>
              <a:gd name="T13" fmla="*/ 2 h 122"/>
              <a:gd name="T14" fmla="*/ 18 w 135"/>
              <a:gd name="T15" fmla="*/ 6 h 122"/>
              <a:gd name="T16" fmla="*/ 18 w 135"/>
              <a:gd name="T17" fmla="*/ 38 h 122"/>
              <a:gd name="T18" fmla="*/ 1 w 135"/>
              <a:gd name="T19" fmla="*/ 51 h 122"/>
              <a:gd name="T20" fmla="*/ 0 w 135"/>
              <a:gd name="T21" fmla="*/ 54 h 122"/>
              <a:gd name="T22" fmla="*/ 2 w 135"/>
              <a:gd name="T23" fmla="*/ 58 h 122"/>
              <a:gd name="T24" fmla="*/ 16 w 135"/>
              <a:gd name="T25" fmla="*/ 66 h 122"/>
              <a:gd name="T26" fmla="*/ 16 w 135"/>
              <a:gd name="T27" fmla="*/ 118 h 122"/>
              <a:gd name="T28" fmla="*/ 21 w 135"/>
              <a:gd name="T29" fmla="*/ 122 h 122"/>
              <a:gd name="T30" fmla="*/ 54 w 135"/>
              <a:gd name="T31" fmla="*/ 122 h 122"/>
              <a:gd name="T32" fmla="*/ 58 w 135"/>
              <a:gd name="T33" fmla="*/ 118 h 122"/>
              <a:gd name="T34" fmla="*/ 58 w 135"/>
              <a:gd name="T35" fmla="*/ 84 h 122"/>
              <a:gd name="T36" fmla="*/ 76 w 135"/>
              <a:gd name="T37" fmla="*/ 84 h 122"/>
              <a:gd name="T38" fmla="*/ 76 w 135"/>
              <a:gd name="T39" fmla="*/ 118 h 122"/>
              <a:gd name="T40" fmla="*/ 81 w 135"/>
              <a:gd name="T41" fmla="*/ 122 h 122"/>
              <a:gd name="T42" fmla="*/ 114 w 135"/>
              <a:gd name="T43" fmla="*/ 122 h 122"/>
              <a:gd name="T44" fmla="*/ 118 w 135"/>
              <a:gd name="T45" fmla="*/ 118 h 122"/>
              <a:gd name="T46" fmla="*/ 118 w 135"/>
              <a:gd name="T47" fmla="*/ 66 h 122"/>
              <a:gd name="T48" fmla="*/ 133 w 135"/>
              <a:gd name="T49" fmla="*/ 58 h 122"/>
              <a:gd name="T50" fmla="*/ 135 w 135"/>
              <a:gd name="T51" fmla="*/ 54 h 122"/>
              <a:gd name="T52" fmla="*/ 134 w 135"/>
              <a:gd name="T53" fmla="*/ 51 h 122"/>
              <a:gd name="T54" fmla="*/ 26 w 135"/>
              <a:gd name="T55" fmla="*/ 10 h 122"/>
              <a:gd name="T56" fmla="*/ 34 w 135"/>
              <a:gd name="T57" fmla="*/ 10 h 122"/>
              <a:gd name="T58" fmla="*/ 34 w 135"/>
              <a:gd name="T59" fmla="*/ 25 h 122"/>
              <a:gd name="T60" fmla="*/ 26 w 135"/>
              <a:gd name="T61" fmla="*/ 31 h 122"/>
              <a:gd name="T62" fmla="*/ 26 w 135"/>
              <a:gd name="T63" fmla="*/ 10 h 122"/>
              <a:gd name="T64" fmla="*/ 112 w 135"/>
              <a:gd name="T65" fmla="*/ 60 h 122"/>
              <a:gd name="T66" fmla="*/ 110 w 135"/>
              <a:gd name="T67" fmla="*/ 64 h 122"/>
              <a:gd name="T68" fmla="*/ 110 w 135"/>
              <a:gd name="T69" fmla="*/ 114 h 122"/>
              <a:gd name="T70" fmla="*/ 85 w 135"/>
              <a:gd name="T71" fmla="*/ 114 h 122"/>
              <a:gd name="T72" fmla="*/ 85 w 135"/>
              <a:gd name="T73" fmla="*/ 79 h 122"/>
              <a:gd name="T74" fmla="*/ 81 w 135"/>
              <a:gd name="T75" fmla="*/ 75 h 122"/>
              <a:gd name="T76" fmla="*/ 54 w 135"/>
              <a:gd name="T77" fmla="*/ 75 h 122"/>
              <a:gd name="T78" fmla="*/ 50 w 135"/>
              <a:gd name="T79" fmla="*/ 79 h 122"/>
              <a:gd name="T80" fmla="*/ 50 w 135"/>
              <a:gd name="T81" fmla="*/ 114 h 122"/>
              <a:gd name="T82" fmla="*/ 25 w 135"/>
              <a:gd name="T83" fmla="*/ 114 h 122"/>
              <a:gd name="T84" fmla="*/ 25 w 135"/>
              <a:gd name="T85" fmla="*/ 64 h 122"/>
              <a:gd name="T86" fmla="*/ 23 w 135"/>
              <a:gd name="T87" fmla="*/ 60 h 122"/>
              <a:gd name="T88" fmla="*/ 12 w 135"/>
              <a:gd name="T89" fmla="*/ 54 h 122"/>
              <a:gd name="T90" fmla="*/ 67 w 135"/>
              <a:gd name="T91" fmla="*/ 10 h 122"/>
              <a:gd name="T92" fmla="*/ 123 w 135"/>
              <a:gd name="T93" fmla="*/ 54 h 122"/>
              <a:gd name="T94" fmla="*/ 112 w 135"/>
              <a:gd name="T95" fmla="*/ 60 h 122"/>
              <a:gd name="T96" fmla="*/ 112 w 135"/>
              <a:gd name="T97" fmla="*/ 60 h 122"/>
              <a:gd name="T98" fmla="*/ 112 w 135"/>
              <a:gd name="T99" fmla="*/ 6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5" h="122">
                <a:moveTo>
                  <a:pt x="134" y="51"/>
                </a:moveTo>
                <a:cubicBezTo>
                  <a:pt x="70" y="1"/>
                  <a:pt x="70" y="1"/>
                  <a:pt x="70" y="1"/>
                </a:cubicBezTo>
                <a:cubicBezTo>
                  <a:pt x="69" y="0"/>
                  <a:pt x="66" y="0"/>
                  <a:pt x="65" y="1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4"/>
                  <a:pt x="41" y="2"/>
                  <a:pt x="39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0" y="2"/>
                  <a:pt x="18" y="4"/>
                  <a:pt x="18" y="6"/>
                </a:cubicBezTo>
                <a:cubicBezTo>
                  <a:pt x="18" y="38"/>
                  <a:pt x="18" y="38"/>
                  <a:pt x="18" y="38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2"/>
                  <a:pt x="0" y="53"/>
                  <a:pt x="0" y="54"/>
                </a:cubicBezTo>
                <a:cubicBezTo>
                  <a:pt x="0" y="56"/>
                  <a:pt x="1" y="57"/>
                  <a:pt x="2" y="58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118"/>
                  <a:pt x="16" y="118"/>
                  <a:pt x="16" y="118"/>
                </a:cubicBezTo>
                <a:cubicBezTo>
                  <a:pt x="16" y="120"/>
                  <a:pt x="18" y="122"/>
                  <a:pt x="21" y="122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57" y="122"/>
                  <a:pt x="58" y="120"/>
                  <a:pt x="58" y="118"/>
                </a:cubicBezTo>
                <a:cubicBezTo>
                  <a:pt x="58" y="84"/>
                  <a:pt x="58" y="84"/>
                  <a:pt x="5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18"/>
                  <a:pt x="76" y="118"/>
                  <a:pt x="76" y="118"/>
                </a:cubicBezTo>
                <a:cubicBezTo>
                  <a:pt x="76" y="120"/>
                  <a:pt x="78" y="122"/>
                  <a:pt x="81" y="122"/>
                </a:cubicBezTo>
                <a:cubicBezTo>
                  <a:pt x="114" y="122"/>
                  <a:pt x="114" y="122"/>
                  <a:pt x="114" y="122"/>
                </a:cubicBezTo>
                <a:cubicBezTo>
                  <a:pt x="117" y="122"/>
                  <a:pt x="118" y="120"/>
                  <a:pt x="118" y="118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33" y="58"/>
                  <a:pt x="133" y="58"/>
                  <a:pt x="133" y="58"/>
                </a:cubicBezTo>
                <a:cubicBezTo>
                  <a:pt x="134" y="57"/>
                  <a:pt x="135" y="56"/>
                  <a:pt x="135" y="54"/>
                </a:cubicBezTo>
                <a:cubicBezTo>
                  <a:pt x="135" y="53"/>
                  <a:pt x="135" y="52"/>
                  <a:pt x="134" y="51"/>
                </a:cubicBezTo>
                <a:moveTo>
                  <a:pt x="26" y="10"/>
                </a:moveTo>
                <a:cubicBezTo>
                  <a:pt x="34" y="10"/>
                  <a:pt x="34" y="10"/>
                  <a:pt x="34" y="10"/>
                </a:cubicBezTo>
                <a:cubicBezTo>
                  <a:pt x="34" y="25"/>
                  <a:pt x="34" y="25"/>
                  <a:pt x="34" y="25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10"/>
                  <a:pt x="26" y="10"/>
                  <a:pt x="26" y="10"/>
                </a:cubicBezTo>
                <a:close/>
                <a:moveTo>
                  <a:pt x="112" y="60"/>
                </a:moveTo>
                <a:cubicBezTo>
                  <a:pt x="111" y="61"/>
                  <a:pt x="110" y="62"/>
                  <a:pt x="110" y="64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85" y="114"/>
                  <a:pt x="85" y="114"/>
                  <a:pt x="85" y="114"/>
                </a:cubicBezTo>
                <a:cubicBezTo>
                  <a:pt x="85" y="79"/>
                  <a:pt x="85" y="79"/>
                  <a:pt x="85" y="79"/>
                </a:cubicBezTo>
                <a:cubicBezTo>
                  <a:pt x="85" y="77"/>
                  <a:pt x="83" y="75"/>
                  <a:pt x="81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2" y="75"/>
                  <a:pt x="50" y="77"/>
                  <a:pt x="50" y="79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5" y="64"/>
                  <a:pt x="25" y="64"/>
                  <a:pt x="25" y="64"/>
                </a:cubicBezTo>
                <a:cubicBezTo>
                  <a:pt x="25" y="62"/>
                  <a:pt x="24" y="61"/>
                  <a:pt x="23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67" y="10"/>
                  <a:pt x="67" y="10"/>
                  <a:pt x="67" y="10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12" y="60"/>
                  <a:pt x="112" y="60"/>
                  <a:pt x="112" y="60"/>
                </a:cubicBezTo>
                <a:close/>
                <a:moveTo>
                  <a:pt x="112" y="60"/>
                </a:moveTo>
                <a:cubicBezTo>
                  <a:pt x="112" y="60"/>
                  <a:pt x="112" y="60"/>
                  <a:pt x="112" y="6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1" name="Freeform 64"/>
          <p:cNvSpPr>
            <a:spLocks noEditPoints="1"/>
          </p:cNvSpPr>
          <p:nvPr/>
        </p:nvSpPr>
        <p:spPr bwMode="auto">
          <a:xfrm flipH="1">
            <a:off x="8306253" y="5525859"/>
            <a:ext cx="187200" cy="223200"/>
          </a:xfrm>
          <a:custGeom>
            <a:avLst/>
            <a:gdLst>
              <a:gd name="T0" fmla="*/ 50 w 99"/>
              <a:gd name="T1" fmla="*/ 0 h 126"/>
              <a:gd name="T2" fmla="*/ 0 w 99"/>
              <a:gd name="T3" fmla="*/ 50 h 126"/>
              <a:gd name="T4" fmla="*/ 46 w 99"/>
              <a:gd name="T5" fmla="*/ 125 h 126"/>
              <a:gd name="T6" fmla="*/ 50 w 99"/>
              <a:gd name="T7" fmla="*/ 126 h 126"/>
              <a:gd name="T8" fmla="*/ 50 w 99"/>
              <a:gd name="T9" fmla="*/ 126 h 126"/>
              <a:gd name="T10" fmla="*/ 53 w 99"/>
              <a:gd name="T11" fmla="*/ 125 h 126"/>
              <a:gd name="T12" fmla="*/ 68 w 99"/>
              <a:gd name="T13" fmla="*/ 107 h 126"/>
              <a:gd name="T14" fmla="*/ 99 w 99"/>
              <a:gd name="T15" fmla="*/ 50 h 126"/>
              <a:gd name="T16" fmla="*/ 50 w 99"/>
              <a:gd name="T17" fmla="*/ 0 h 126"/>
              <a:gd name="T18" fmla="*/ 50 w 99"/>
              <a:gd name="T19" fmla="*/ 72 h 126"/>
              <a:gd name="T20" fmla="*/ 27 w 99"/>
              <a:gd name="T21" fmla="*/ 50 h 126"/>
              <a:gd name="T22" fmla="*/ 50 w 99"/>
              <a:gd name="T23" fmla="*/ 27 h 126"/>
              <a:gd name="T24" fmla="*/ 72 w 99"/>
              <a:gd name="T25" fmla="*/ 50 h 126"/>
              <a:gd name="T26" fmla="*/ 50 w 99"/>
              <a:gd name="T27" fmla="*/ 72 h 126"/>
              <a:gd name="T28" fmla="*/ 50 w 99"/>
              <a:gd name="T29" fmla="*/ 72 h 126"/>
              <a:gd name="T30" fmla="*/ 50 w 99"/>
              <a:gd name="T31" fmla="*/ 7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126">
                <a:moveTo>
                  <a:pt x="50" y="0"/>
                </a:moveTo>
                <a:cubicBezTo>
                  <a:pt x="22" y="0"/>
                  <a:pt x="0" y="22"/>
                  <a:pt x="0" y="50"/>
                </a:cubicBezTo>
                <a:cubicBezTo>
                  <a:pt x="0" y="76"/>
                  <a:pt x="44" y="123"/>
                  <a:pt x="46" y="125"/>
                </a:cubicBezTo>
                <a:cubicBezTo>
                  <a:pt x="47" y="126"/>
                  <a:pt x="48" y="126"/>
                  <a:pt x="50" y="126"/>
                </a:cubicBezTo>
                <a:cubicBezTo>
                  <a:pt x="50" y="126"/>
                  <a:pt x="50" y="126"/>
                  <a:pt x="50" y="126"/>
                </a:cubicBezTo>
                <a:cubicBezTo>
                  <a:pt x="51" y="126"/>
                  <a:pt x="52" y="126"/>
                  <a:pt x="53" y="125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89" y="82"/>
                  <a:pt x="99" y="63"/>
                  <a:pt x="99" y="50"/>
                </a:cubicBezTo>
                <a:cubicBezTo>
                  <a:pt x="99" y="22"/>
                  <a:pt x="77" y="0"/>
                  <a:pt x="50" y="0"/>
                </a:cubicBezTo>
                <a:close/>
                <a:moveTo>
                  <a:pt x="50" y="72"/>
                </a:moveTo>
                <a:cubicBezTo>
                  <a:pt x="37" y="72"/>
                  <a:pt x="27" y="62"/>
                  <a:pt x="27" y="50"/>
                </a:cubicBezTo>
                <a:cubicBezTo>
                  <a:pt x="27" y="37"/>
                  <a:pt x="37" y="27"/>
                  <a:pt x="50" y="27"/>
                </a:cubicBezTo>
                <a:cubicBezTo>
                  <a:pt x="62" y="27"/>
                  <a:pt x="72" y="37"/>
                  <a:pt x="72" y="50"/>
                </a:cubicBezTo>
                <a:cubicBezTo>
                  <a:pt x="72" y="62"/>
                  <a:pt x="62" y="72"/>
                  <a:pt x="50" y="72"/>
                </a:cubicBezTo>
                <a:close/>
                <a:moveTo>
                  <a:pt x="50" y="72"/>
                </a:moveTo>
                <a:cubicBezTo>
                  <a:pt x="50" y="72"/>
                  <a:pt x="50" y="72"/>
                  <a:pt x="50" y="7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2" name="Freeform 65"/>
          <p:cNvSpPr>
            <a:spLocks noChangeAspect="1" noEditPoints="1"/>
          </p:cNvSpPr>
          <p:nvPr/>
        </p:nvSpPr>
        <p:spPr bwMode="auto">
          <a:xfrm flipH="1">
            <a:off x="8880966" y="5525859"/>
            <a:ext cx="223200" cy="223200"/>
          </a:xfrm>
          <a:custGeom>
            <a:avLst/>
            <a:gdLst>
              <a:gd name="T0" fmla="*/ 110 w 120"/>
              <a:gd name="T1" fmla="*/ 110 h 120"/>
              <a:gd name="T2" fmla="*/ 114 w 120"/>
              <a:gd name="T3" fmla="*/ 97 h 120"/>
              <a:gd name="T4" fmla="*/ 120 w 120"/>
              <a:gd name="T5" fmla="*/ 65 h 120"/>
              <a:gd name="T6" fmla="*/ 110 w 120"/>
              <a:gd name="T7" fmla="*/ 60 h 120"/>
              <a:gd name="T8" fmla="*/ 114 w 120"/>
              <a:gd name="T9" fmla="*/ 50 h 120"/>
              <a:gd name="T10" fmla="*/ 120 w 120"/>
              <a:gd name="T11" fmla="*/ 18 h 120"/>
              <a:gd name="T12" fmla="*/ 110 w 120"/>
              <a:gd name="T13" fmla="*/ 13 h 120"/>
              <a:gd name="T14" fmla="*/ 100 w 120"/>
              <a:gd name="T15" fmla="*/ 0 h 120"/>
              <a:gd name="T16" fmla="*/ 13 w 120"/>
              <a:gd name="T17" fmla="*/ 10 h 120"/>
              <a:gd name="T18" fmla="*/ 7 w 120"/>
              <a:gd name="T19" fmla="*/ 20 h 120"/>
              <a:gd name="T20" fmla="*/ 7 w 120"/>
              <a:gd name="T21" fmla="*/ 33 h 120"/>
              <a:gd name="T22" fmla="*/ 13 w 120"/>
              <a:gd name="T23" fmla="*/ 43 h 120"/>
              <a:gd name="T24" fmla="*/ 0 w 120"/>
              <a:gd name="T25" fmla="*/ 49 h 120"/>
              <a:gd name="T26" fmla="*/ 13 w 120"/>
              <a:gd name="T27" fmla="*/ 55 h 120"/>
              <a:gd name="T28" fmla="*/ 7 w 120"/>
              <a:gd name="T29" fmla="*/ 65 h 120"/>
              <a:gd name="T30" fmla="*/ 7 w 120"/>
              <a:gd name="T31" fmla="*/ 77 h 120"/>
              <a:gd name="T32" fmla="*/ 13 w 120"/>
              <a:gd name="T33" fmla="*/ 87 h 120"/>
              <a:gd name="T34" fmla="*/ 0 w 120"/>
              <a:gd name="T35" fmla="*/ 94 h 120"/>
              <a:gd name="T36" fmla="*/ 13 w 120"/>
              <a:gd name="T37" fmla="*/ 100 h 120"/>
              <a:gd name="T38" fmla="*/ 23 w 120"/>
              <a:gd name="T39" fmla="*/ 120 h 120"/>
              <a:gd name="T40" fmla="*/ 25 w 120"/>
              <a:gd name="T41" fmla="*/ 102 h 120"/>
              <a:gd name="T42" fmla="*/ 34 w 120"/>
              <a:gd name="T43" fmla="*/ 100 h 120"/>
              <a:gd name="T44" fmla="*/ 34 w 120"/>
              <a:gd name="T45" fmla="*/ 87 h 120"/>
              <a:gd name="T46" fmla="*/ 25 w 120"/>
              <a:gd name="T47" fmla="*/ 77 h 120"/>
              <a:gd name="T48" fmla="*/ 40 w 120"/>
              <a:gd name="T49" fmla="*/ 71 h 120"/>
              <a:gd name="T50" fmla="*/ 25 w 120"/>
              <a:gd name="T51" fmla="*/ 65 h 120"/>
              <a:gd name="T52" fmla="*/ 34 w 120"/>
              <a:gd name="T53" fmla="*/ 55 h 120"/>
              <a:gd name="T54" fmla="*/ 34 w 120"/>
              <a:gd name="T55" fmla="*/ 43 h 120"/>
              <a:gd name="T56" fmla="*/ 25 w 120"/>
              <a:gd name="T57" fmla="*/ 33 h 120"/>
              <a:gd name="T58" fmla="*/ 40 w 120"/>
              <a:gd name="T59" fmla="*/ 26 h 120"/>
              <a:gd name="T60" fmla="*/ 25 w 120"/>
              <a:gd name="T61" fmla="*/ 20 h 120"/>
              <a:gd name="T62" fmla="*/ 31 w 120"/>
              <a:gd name="T63" fmla="*/ 13 h 120"/>
              <a:gd name="T64" fmla="*/ 53 w 120"/>
              <a:gd name="T65" fmla="*/ 18 h 120"/>
              <a:gd name="T66" fmla="*/ 47 w 120"/>
              <a:gd name="T67" fmla="*/ 107 h 120"/>
              <a:gd name="T68" fmla="*/ 25 w 120"/>
              <a:gd name="T69" fmla="*/ 102 h 120"/>
              <a:gd name="T70" fmla="*/ 25 w 120"/>
              <a:gd name="T71" fmla="*/ 10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0" h="120">
                <a:moveTo>
                  <a:pt x="100" y="120"/>
                </a:moveTo>
                <a:cubicBezTo>
                  <a:pt x="106" y="120"/>
                  <a:pt x="110" y="115"/>
                  <a:pt x="110" y="110"/>
                </a:cubicBezTo>
                <a:cubicBezTo>
                  <a:pt x="110" y="97"/>
                  <a:pt x="110" y="97"/>
                  <a:pt x="110" y="97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8" y="97"/>
                  <a:pt x="120" y="95"/>
                  <a:pt x="120" y="92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0" y="62"/>
                  <a:pt x="118" y="60"/>
                  <a:pt x="114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10" y="50"/>
                  <a:pt x="110" y="50"/>
                  <a:pt x="110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8" y="50"/>
                  <a:pt x="120" y="48"/>
                  <a:pt x="120" y="45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15"/>
                  <a:pt x="118" y="13"/>
                  <a:pt x="114" y="13"/>
                </a:cubicBezTo>
                <a:cubicBezTo>
                  <a:pt x="110" y="13"/>
                  <a:pt x="110" y="13"/>
                  <a:pt x="110" y="13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110" y="5"/>
                  <a:pt x="106" y="0"/>
                  <a:pt x="10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7" y="0"/>
                  <a:pt x="13" y="5"/>
                  <a:pt x="13" y="10"/>
                </a:cubicBezTo>
                <a:cubicBezTo>
                  <a:pt x="13" y="20"/>
                  <a:pt x="13" y="20"/>
                  <a:pt x="13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3" y="20"/>
                  <a:pt x="0" y="23"/>
                  <a:pt x="0" y="26"/>
                </a:cubicBezTo>
                <a:cubicBezTo>
                  <a:pt x="0" y="30"/>
                  <a:pt x="3" y="33"/>
                  <a:pt x="7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13" y="43"/>
                  <a:pt x="13" y="43"/>
                  <a:pt x="13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3" y="43"/>
                  <a:pt x="0" y="45"/>
                  <a:pt x="0" y="49"/>
                </a:cubicBezTo>
                <a:cubicBezTo>
                  <a:pt x="0" y="52"/>
                  <a:pt x="3" y="55"/>
                  <a:pt x="7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65"/>
                  <a:pt x="13" y="65"/>
                  <a:pt x="13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3" y="65"/>
                  <a:pt x="0" y="68"/>
                  <a:pt x="0" y="71"/>
                </a:cubicBezTo>
                <a:cubicBezTo>
                  <a:pt x="0" y="75"/>
                  <a:pt x="3" y="77"/>
                  <a:pt x="7" y="77"/>
                </a:cubicBezTo>
                <a:cubicBezTo>
                  <a:pt x="13" y="77"/>
                  <a:pt x="13" y="77"/>
                  <a:pt x="13" y="77"/>
                </a:cubicBezTo>
                <a:cubicBezTo>
                  <a:pt x="13" y="87"/>
                  <a:pt x="13" y="87"/>
                  <a:pt x="13" y="87"/>
                </a:cubicBezTo>
                <a:cubicBezTo>
                  <a:pt x="7" y="87"/>
                  <a:pt x="7" y="87"/>
                  <a:pt x="7" y="87"/>
                </a:cubicBezTo>
                <a:cubicBezTo>
                  <a:pt x="3" y="87"/>
                  <a:pt x="0" y="90"/>
                  <a:pt x="0" y="94"/>
                </a:cubicBezTo>
                <a:cubicBezTo>
                  <a:pt x="0" y="97"/>
                  <a:pt x="3" y="100"/>
                  <a:pt x="7" y="100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13" y="115"/>
                  <a:pt x="17" y="120"/>
                  <a:pt x="23" y="120"/>
                </a:cubicBezTo>
                <a:cubicBezTo>
                  <a:pt x="100" y="120"/>
                  <a:pt x="100" y="120"/>
                  <a:pt x="100" y="120"/>
                </a:cubicBezTo>
                <a:close/>
                <a:moveTo>
                  <a:pt x="25" y="102"/>
                </a:moveTo>
                <a:cubicBezTo>
                  <a:pt x="25" y="100"/>
                  <a:pt x="25" y="100"/>
                  <a:pt x="25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7" y="100"/>
                  <a:pt x="40" y="97"/>
                  <a:pt x="40" y="94"/>
                </a:cubicBezTo>
                <a:cubicBezTo>
                  <a:pt x="40" y="90"/>
                  <a:pt x="37" y="87"/>
                  <a:pt x="34" y="87"/>
                </a:cubicBezTo>
                <a:cubicBezTo>
                  <a:pt x="25" y="87"/>
                  <a:pt x="25" y="87"/>
                  <a:pt x="25" y="87"/>
                </a:cubicBezTo>
                <a:cubicBezTo>
                  <a:pt x="25" y="77"/>
                  <a:pt x="25" y="77"/>
                  <a:pt x="25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37" y="77"/>
                  <a:pt x="40" y="75"/>
                  <a:pt x="40" y="71"/>
                </a:cubicBezTo>
                <a:cubicBezTo>
                  <a:pt x="40" y="68"/>
                  <a:pt x="37" y="65"/>
                  <a:pt x="34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55"/>
                  <a:pt x="25" y="55"/>
                  <a:pt x="25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7" y="55"/>
                  <a:pt x="40" y="52"/>
                  <a:pt x="40" y="49"/>
                </a:cubicBezTo>
                <a:cubicBezTo>
                  <a:pt x="40" y="45"/>
                  <a:pt x="37" y="43"/>
                  <a:pt x="34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33"/>
                  <a:pt x="25" y="33"/>
                  <a:pt x="25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7" y="33"/>
                  <a:pt x="40" y="30"/>
                  <a:pt x="40" y="26"/>
                </a:cubicBezTo>
                <a:cubicBezTo>
                  <a:pt x="40" y="23"/>
                  <a:pt x="37" y="20"/>
                  <a:pt x="34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5"/>
                  <a:pt x="28" y="13"/>
                  <a:pt x="31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50" y="13"/>
                  <a:pt x="53" y="15"/>
                  <a:pt x="53" y="18"/>
                </a:cubicBezTo>
                <a:cubicBezTo>
                  <a:pt x="53" y="102"/>
                  <a:pt x="53" y="102"/>
                  <a:pt x="53" y="102"/>
                </a:cubicBezTo>
                <a:cubicBezTo>
                  <a:pt x="53" y="105"/>
                  <a:pt x="50" y="107"/>
                  <a:pt x="47" y="107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8" y="107"/>
                  <a:pt x="25" y="105"/>
                  <a:pt x="25" y="102"/>
                </a:cubicBezTo>
                <a:close/>
                <a:moveTo>
                  <a:pt x="25" y="102"/>
                </a:moveTo>
                <a:cubicBezTo>
                  <a:pt x="25" y="102"/>
                  <a:pt x="25" y="102"/>
                  <a:pt x="25" y="10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3" name="Freeform 66"/>
          <p:cNvSpPr>
            <a:spLocks noChangeAspect="1" noEditPoints="1"/>
          </p:cNvSpPr>
          <p:nvPr/>
        </p:nvSpPr>
        <p:spPr bwMode="auto">
          <a:xfrm flipH="1">
            <a:off x="9455679" y="5525859"/>
            <a:ext cx="223200" cy="223200"/>
          </a:xfrm>
          <a:custGeom>
            <a:avLst/>
            <a:gdLst>
              <a:gd name="T0" fmla="*/ 44 w 88"/>
              <a:gd name="T1" fmla="*/ 127 h 136"/>
              <a:gd name="T2" fmla="*/ 6 w 88"/>
              <a:gd name="T3" fmla="*/ 49 h 136"/>
              <a:gd name="T4" fmla="*/ 5 w 88"/>
              <a:gd name="T5" fmla="*/ 39 h 136"/>
              <a:gd name="T6" fmla="*/ 44 w 88"/>
              <a:gd name="T7" fmla="*/ 0 h 136"/>
              <a:gd name="T8" fmla="*/ 83 w 88"/>
              <a:gd name="T9" fmla="*/ 39 h 136"/>
              <a:gd name="T10" fmla="*/ 82 w 88"/>
              <a:gd name="T11" fmla="*/ 49 h 136"/>
              <a:gd name="T12" fmla="*/ 44 w 88"/>
              <a:gd name="T13" fmla="*/ 127 h 136"/>
              <a:gd name="T14" fmla="*/ 44 w 88"/>
              <a:gd name="T15" fmla="*/ 19 h 136"/>
              <a:gd name="T16" fmla="*/ 24 w 88"/>
              <a:gd name="T17" fmla="*/ 39 h 136"/>
              <a:gd name="T18" fmla="*/ 44 w 88"/>
              <a:gd name="T19" fmla="*/ 58 h 136"/>
              <a:gd name="T20" fmla="*/ 63 w 88"/>
              <a:gd name="T21" fmla="*/ 39 h 136"/>
              <a:gd name="T22" fmla="*/ 44 w 88"/>
              <a:gd name="T23" fmla="*/ 19 h 136"/>
              <a:gd name="T24" fmla="*/ 44 w 88"/>
              <a:gd name="T25" fmla="*/ 136 h 136"/>
              <a:gd name="T26" fmla="*/ 0 w 88"/>
              <a:gd name="T27" fmla="*/ 119 h 136"/>
              <a:gd name="T28" fmla="*/ 24 w 88"/>
              <a:gd name="T29" fmla="*/ 103 h 136"/>
              <a:gd name="T30" fmla="*/ 25 w 88"/>
              <a:gd name="T31" fmla="*/ 108 h 136"/>
              <a:gd name="T32" fmla="*/ 6 w 88"/>
              <a:gd name="T33" fmla="*/ 119 h 136"/>
              <a:gd name="T34" fmla="*/ 44 w 88"/>
              <a:gd name="T35" fmla="*/ 131 h 136"/>
              <a:gd name="T36" fmla="*/ 82 w 88"/>
              <a:gd name="T37" fmla="*/ 119 h 136"/>
              <a:gd name="T38" fmla="*/ 63 w 88"/>
              <a:gd name="T39" fmla="*/ 108 h 136"/>
              <a:gd name="T40" fmla="*/ 64 w 88"/>
              <a:gd name="T41" fmla="*/ 103 h 136"/>
              <a:gd name="T42" fmla="*/ 88 w 88"/>
              <a:gd name="T43" fmla="*/ 119 h 136"/>
              <a:gd name="T44" fmla="*/ 44 w 88"/>
              <a:gd name="T45" fmla="*/ 136 h 136"/>
              <a:gd name="T46" fmla="*/ 44 w 88"/>
              <a:gd name="T47" fmla="*/ 136 h 136"/>
              <a:gd name="T48" fmla="*/ 44 w 88"/>
              <a:gd name="T4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8" h="136">
                <a:moveTo>
                  <a:pt x="44" y="127"/>
                </a:moveTo>
                <a:cubicBezTo>
                  <a:pt x="6" y="49"/>
                  <a:pt x="6" y="49"/>
                  <a:pt x="6" y="49"/>
                </a:cubicBezTo>
                <a:cubicBezTo>
                  <a:pt x="6" y="45"/>
                  <a:pt x="5" y="42"/>
                  <a:pt x="5" y="39"/>
                </a:cubicBezTo>
                <a:cubicBezTo>
                  <a:pt x="5" y="17"/>
                  <a:pt x="22" y="0"/>
                  <a:pt x="44" y="0"/>
                </a:cubicBezTo>
                <a:cubicBezTo>
                  <a:pt x="66" y="0"/>
                  <a:pt x="83" y="17"/>
                  <a:pt x="83" y="39"/>
                </a:cubicBezTo>
                <a:cubicBezTo>
                  <a:pt x="83" y="42"/>
                  <a:pt x="82" y="45"/>
                  <a:pt x="82" y="49"/>
                </a:cubicBezTo>
                <a:cubicBezTo>
                  <a:pt x="44" y="127"/>
                  <a:pt x="44" y="127"/>
                  <a:pt x="44" y="127"/>
                </a:cubicBezTo>
                <a:close/>
                <a:moveTo>
                  <a:pt x="44" y="19"/>
                </a:moveTo>
                <a:cubicBezTo>
                  <a:pt x="33" y="19"/>
                  <a:pt x="24" y="28"/>
                  <a:pt x="24" y="39"/>
                </a:cubicBezTo>
                <a:cubicBezTo>
                  <a:pt x="24" y="50"/>
                  <a:pt x="33" y="58"/>
                  <a:pt x="44" y="58"/>
                </a:cubicBezTo>
                <a:cubicBezTo>
                  <a:pt x="55" y="58"/>
                  <a:pt x="63" y="50"/>
                  <a:pt x="63" y="39"/>
                </a:cubicBezTo>
                <a:cubicBezTo>
                  <a:pt x="63" y="28"/>
                  <a:pt x="55" y="19"/>
                  <a:pt x="44" y="19"/>
                </a:cubicBezTo>
                <a:close/>
                <a:moveTo>
                  <a:pt x="44" y="136"/>
                </a:moveTo>
                <a:cubicBezTo>
                  <a:pt x="23" y="136"/>
                  <a:pt x="0" y="130"/>
                  <a:pt x="0" y="119"/>
                </a:cubicBezTo>
                <a:cubicBezTo>
                  <a:pt x="0" y="111"/>
                  <a:pt x="9" y="106"/>
                  <a:pt x="24" y="103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12" y="111"/>
                  <a:pt x="6" y="115"/>
                  <a:pt x="6" y="119"/>
                </a:cubicBezTo>
                <a:cubicBezTo>
                  <a:pt x="6" y="124"/>
                  <a:pt x="20" y="131"/>
                  <a:pt x="44" y="131"/>
                </a:cubicBezTo>
                <a:cubicBezTo>
                  <a:pt x="68" y="131"/>
                  <a:pt x="82" y="124"/>
                  <a:pt x="82" y="119"/>
                </a:cubicBezTo>
                <a:cubicBezTo>
                  <a:pt x="82" y="115"/>
                  <a:pt x="76" y="111"/>
                  <a:pt x="63" y="108"/>
                </a:cubicBezTo>
                <a:cubicBezTo>
                  <a:pt x="64" y="103"/>
                  <a:pt x="64" y="103"/>
                  <a:pt x="64" y="103"/>
                </a:cubicBezTo>
                <a:cubicBezTo>
                  <a:pt x="79" y="106"/>
                  <a:pt x="88" y="111"/>
                  <a:pt x="88" y="119"/>
                </a:cubicBezTo>
                <a:cubicBezTo>
                  <a:pt x="88" y="130"/>
                  <a:pt x="65" y="136"/>
                  <a:pt x="44" y="136"/>
                </a:cubicBezTo>
                <a:close/>
                <a:moveTo>
                  <a:pt x="44" y="136"/>
                </a:moveTo>
                <a:cubicBezTo>
                  <a:pt x="44" y="136"/>
                  <a:pt x="44" y="136"/>
                  <a:pt x="44" y="13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4" name="Freeform 67"/>
          <p:cNvSpPr>
            <a:spLocks noEditPoints="1"/>
          </p:cNvSpPr>
          <p:nvPr/>
        </p:nvSpPr>
        <p:spPr bwMode="auto">
          <a:xfrm flipH="1">
            <a:off x="10030393" y="5525859"/>
            <a:ext cx="187200" cy="223200"/>
          </a:xfrm>
          <a:custGeom>
            <a:avLst/>
            <a:gdLst>
              <a:gd name="T0" fmla="*/ 51 w 102"/>
              <a:gd name="T1" fmla="*/ 124 h 124"/>
              <a:gd name="T2" fmla="*/ 47 w 102"/>
              <a:gd name="T3" fmla="*/ 120 h 124"/>
              <a:gd name="T4" fmla="*/ 19 w 102"/>
              <a:gd name="T5" fmla="*/ 92 h 124"/>
              <a:gd name="T6" fmla="*/ 0 w 102"/>
              <a:gd name="T7" fmla="*/ 52 h 124"/>
              <a:gd name="T8" fmla="*/ 51 w 102"/>
              <a:gd name="T9" fmla="*/ 0 h 124"/>
              <a:gd name="T10" fmla="*/ 102 w 102"/>
              <a:gd name="T11" fmla="*/ 52 h 124"/>
              <a:gd name="T12" fmla="*/ 83 w 102"/>
              <a:gd name="T13" fmla="*/ 92 h 124"/>
              <a:gd name="T14" fmla="*/ 55 w 102"/>
              <a:gd name="T15" fmla="*/ 119 h 124"/>
              <a:gd name="T16" fmla="*/ 51 w 102"/>
              <a:gd name="T17" fmla="*/ 124 h 124"/>
              <a:gd name="T18" fmla="*/ 51 w 102"/>
              <a:gd name="T19" fmla="*/ 9 h 124"/>
              <a:gd name="T20" fmla="*/ 8 w 102"/>
              <a:gd name="T21" fmla="*/ 52 h 124"/>
              <a:gd name="T22" fmla="*/ 25 w 102"/>
              <a:gd name="T23" fmla="*/ 87 h 124"/>
              <a:gd name="T24" fmla="*/ 51 w 102"/>
              <a:gd name="T25" fmla="*/ 113 h 124"/>
              <a:gd name="T26" fmla="*/ 77 w 102"/>
              <a:gd name="T27" fmla="*/ 87 h 124"/>
              <a:gd name="T28" fmla="*/ 94 w 102"/>
              <a:gd name="T29" fmla="*/ 52 h 124"/>
              <a:gd name="T30" fmla="*/ 51 w 102"/>
              <a:gd name="T31" fmla="*/ 9 h 124"/>
              <a:gd name="T32" fmla="*/ 36 w 102"/>
              <a:gd name="T33" fmla="*/ 51 h 124"/>
              <a:gd name="T34" fmla="*/ 37 w 102"/>
              <a:gd name="T35" fmla="*/ 45 h 124"/>
              <a:gd name="T36" fmla="*/ 40 w 102"/>
              <a:gd name="T37" fmla="*/ 41 h 124"/>
              <a:gd name="T38" fmla="*/ 45 w 102"/>
              <a:gd name="T39" fmla="*/ 37 h 124"/>
              <a:gd name="T40" fmla="*/ 51 w 102"/>
              <a:gd name="T41" fmla="*/ 36 h 124"/>
              <a:gd name="T42" fmla="*/ 56 w 102"/>
              <a:gd name="T43" fmla="*/ 37 h 124"/>
              <a:gd name="T44" fmla="*/ 61 w 102"/>
              <a:gd name="T45" fmla="*/ 41 h 124"/>
              <a:gd name="T46" fmla="*/ 64 w 102"/>
              <a:gd name="T47" fmla="*/ 45 h 124"/>
              <a:gd name="T48" fmla="*/ 66 w 102"/>
              <a:gd name="T49" fmla="*/ 5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2" h="124">
                <a:moveTo>
                  <a:pt x="51" y="124"/>
                </a:moveTo>
                <a:cubicBezTo>
                  <a:pt x="47" y="120"/>
                  <a:pt x="47" y="120"/>
                  <a:pt x="47" y="120"/>
                </a:cubicBezTo>
                <a:cubicBezTo>
                  <a:pt x="44" y="117"/>
                  <a:pt x="25" y="99"/>
                  <a:pt x="19" y="92"/>
                </a:cubicBezTo>
                <a:cubicBezTo>
                  <a:pt x="6" y="79"/>
                  <a:pt x="0" y="65"/>
                  <a:pt x="0" y="52"/>
                </a:cubicBezTo>
                <a:cubicBezTo>
                  <a:pt x="0" y="23"/>
                  <a:pt x="23" y="0"/>
                  <a:pt x="51" y="0"/>
                </a:cubicBezTo>
                <a:cubicBezTo>
                  <a:pt x="79" y="0"/>
                  <a:pt x="102" y="23"/>
                  <a:pt x="102" y="52"/>
                </a:cubicBezTo>
                <a:cubicBezTo>
                  <a:pt x="102" y="65"/>
                  <a:pt x="95" y="79"/>
                  <a:pt x="83" y="92"/>
                </a:cubicBezTo>
                <a:cubicBezTo>
                  <a:pt x="77" y="98"/>
                  <a:pt x="60" y="115"/>
                  <a:pt x="55" y="119"/>
                </a:cubicBezTo>
                <a:cubicBezTo>
                  <a:pt x="51" y="124"/>
                  <a:pt x="51" y="124"/>
                  <a:pt x="51" y="124"/>
                </a:cubicBezTo>
                <a:close/>
                <a:moveTo>
                  <a:pt x="51" y="9"/>
                </a:moveTo>
                <a:cubicBezTo>
                  <a:pt x="27" y="9"/>
                  <a:pt x="8" y="28"/>
                  <a:pt x="8" y="52"/>
                </a:cubicBezTo>
                <a:cubicBezTo>
                  <a:pt x="8" y="63"/>
                  <a:pt x="13" y="75"/>
                  <a:pt x="25" y="87"/>
                </a:cubicBezTo>
                <a:cubicBezTo>
                  <a:pt x="30" y="92"/>
                  <a:pt x="46" y="108"/>
                  <a:pt x="51" y="113"/>
                </a:cubicBezTo>
                <a:cubicBezTo>
                  <a:pt x="57" y="107"/>
                  <a:pt x="71" y="92"/>
                  <a:pt x="77" y="87"/>
                </a:cubicBezTo>
                <a:cubicBezTo>
                  <a:pt x="88" y="75"/>
                  <a:pt x="94" y="63"/>
                  <a:pt x="94" y="52"/>
                </a:cubicBezTo>
                <a:cubicBezTo>
                  <a:pt x="94" y="28"/>
                  <a:pt x="75" y="9"/>
                  <a:pt x="51" y="9"/>
                </a:cubicBezTo>
                <a:close/>
                <a:moveTo>
                  <a:pt x="36" y="51"/>
                </a:moveTo>
                <a:cubicBezTo>
                  <a:pt x="36" y="49"/>
                  <a:pt x="36" y="47"/>
                  <a:pt x="37" y="45"/>
                </a:cubicBezTo>
                <a:cubicBezTo>
                  <a:pt x="38" y="44"/>
                  <a:pt x="39" y="42"/>
                  <a:pt x="40" y="41"/>
                </a:cubicBezTo>
                <a:cubicBezTo>
                  <a:pt x="42" y="39"/>
                  <a:pt x="43" y="38"/>
                  <a:pt x="45" y="37"/>
                </a:cubicBezTo>
                <a:cubicBezTo>
                  <a:pt x="47" y="37"/>
                  <a:pt x="49" y="36"/>
                  <a:pt x="51" y="36"/>
                </a:cubicBezTo>
                <a:cubicBezTo>
                  <a:pt x="53" y="36"/>
                  <a:pt x="55" y="37"/>
                  <a:pt x="56" y="37"/>
                </a:cubicBezTo>
                <a:cubicBezTo>
                  <a:pt x="58" y="38"/>
                  <a:pt x="60" y="39"/>
                  <a:pt x="61" y="41"/>
                </a:cubicBezTo>
                <a:cubicBezTo>
                  <a:pt x="63" y="42"/>
                  <a:pt x="64" y="44"/>
                  <a:pt x="64" y="45"/>
                </a:cubicBezTo>
                <a:cubicBezTo>
                  <a:pt x="65" y="47"/>
                  <a:pt x="66" y="49"/>
                  <a:pt x="66" y="5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5" name="Freeform 68"/>
          <p:cNvSpPr>
            <a:spLocks noEditPoints="1"/>
          </p:cNvSpPr>
          <p:nvPr/>
        </p:nvSpPr>
        <p:spPr bwMode="auto">
          <a:xfrm flipH="1">
            <a:off x="1407072" y="6184885"/>
            <a:ext cx="187200" cy="223200"/>
          </a:xfrm>
          <a:custGeom>
            <a:avLst/>
            <a:gdLst>
              <a:gd name="T0" fmla="*/ 47 w 94"/>
              <a:gd name="T1" fmla="*/ 0 h 114"/>
              <a:gd name="T2" fmla="*/ 0 w 94"/>
              <a:gd name="T3" fmla="*/ 48 h 114"/>
              <a:gd name="T4" fmla="*/ 8 w 94"/>
              <a:gd name="T5" fmla="*/ 75 h 114"/>
              <a:gd name="T6" fmla="*/ 47 w 94"/>
              <a:gd name="T7" fmla="*/ 114 h 114"/>
              <a:gd name="T8" fmla="*/ 86 w 94"/>
              <a:gd name="T9" fmla="*/ 75 h 114"/>
              <a:gd name="T10" fmla="*/ 94 w 94"/>
              <a:gd name="T11" fmla="*/ 48 h 114"/>
              <a:gd name="T12" fmla="*/ 47 w 94"/>
              <a:gd name="T13" fmla="*/ 0 h 114"/>
              <a:gd name="T14" fmla="*/ 47 w 94"/>
              <a:gd name="T15" fmla="*/ 0 h 114"/>
              <a:gd name="T16" fmla="*/ 74 w 94"/>
              <a:gd name="T17" fmla="*/ 69 h 114"/>
              <a:gd name="T18" fmla="*/ 47 w 94"/>
              <a:gd name="T19" fmla="*/ 82 h 114"/>
              <a:gd name="T20" fmla="*/ 13 w 94"/>
              <a:gd name="T21" fmla="*/ 55 h 114"/>
              <a:gd name="T22" fmla="*/ 12 w 94"/>
              <a:gd name="T23" fmla="*/ 47 h 114"/>
              <a:gd name="T24" fmla="*/ 47 w 94"/>
              <a:gd name="T25" fmla="*/ 13 h 114"/>
              <a:gd name="T26" fmla="*/ 82 w 94"/>
              <a:gd name="T27" fmla="*/ 47 h 114"/>
              <a:gd name="T28" fmla="*/ 74 w 94"/>
              <a:gd name="T29" fmla="*/ 69 h 114"/>
              <a:gd name="T30" fmla="*/ 74 w 94"/>
              <a:gd name="T31" fmla="*/ 69 h 114"/>
              <a:gd name="T32" fmla="*/ 69 w 94"/>
              <a:gd name="T33" fmla="*/ 47 h 114"/>
              <a:gd name="T34" fmla="*/ 65 w 94"/>
              <a:gd name="T35" fmla="*/ 51 h 114"/>
              <a:gd name="T36" fmla="*/ 29 w 94"/>
              <a:gd name="T37" fmla="*/ 51 h 114"/>
              <a:gd name="T38" fmla="*/ 25 w 94"/>
              <a:gd name="T39" fmla="*/ 47 h 114"/>
              <a:gd name="T40" fmla="*/ 25 w 94"/>
              <a:gd name="T41" fmla="*/ 47 h 114"/>
              <a:gd name="T42" fmla="*/ 29 w 94"/>
              <a:gd name="T43" fmla="*/ 44 h 114"/>
              <a:gd name="T44" fmla="*/ 65 w 94"/>
              <a:gd name="T45" fmla="*/ 44 h 114"/>
              <a:gd name="T46" fmla="*/ 69 w 94"/>
              <a:gd name="T47" fmla="*/ 47 h 114"/>
              <a:gd name="T48" fmla="*/ 69 w 94"/>
              <a:gd name="T49" fmla="*/ 47 h 114"/>
              <a:gd name="T50" fmla="*/ 47 w 94"/>
              <a:gd name="T51" fmla="*/ 69 h 114"/>
              <a:gd name="T52" fmla="*/ 43 w 94"/>
              <a:gd name="T53" fmla="*/ 66 h 114"/>
              <a:gd name="T54" fmla="*/ 43 w 94"/>
              <a:gd name="T55" fmla="*/ 29 h 114"/>
              <a:gd name="T56" fmla="*/ 47 w 94"/>
              <a:gd name="T57" fmla="*/ 25 h 114"/>
              <a:gd name="T58" fmla="*/ 47 w 94"/>
              <a:gd name="T59" fmla="*/ 25 h 114"/>
              <a:gd name="T60" fmla="*/ 51 w 94"/>
              <a:gd name="T61" fmla="*/ 29 h 114"/>
              <a:gd name="T62" fmla="*/ 51 w 94"/>
              <a:gd name="T63" fmla="*/ 66 h 114"/>
              <a:gd name="T64" fmla="*/ 47 w 94"/>
              <a:gd name="T65" fmla="*/ 69 h 114"/>
              <a:gd name="T66" fmla="*/ 47 w 94"/>
              <a:gd name="T67" fmla="*/ 69 h 114"/>
              <a:gd name="T68" fmla="*/ 47 w 94"/>
              <a:gd name="T69" fmla="*/ 69 h 114"/>
              <a:gd name="T70" fmla="*/ 47 w 94"/>
              <a:gd name="T71" fmla="*/ 6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" h="114">
                <a:moveTo>
                  <a:pt x="47" y="0"/>
                </a:moveTo>
                <a:cubicBezTo>
                  <a:pt x="21" y="0"/>
                  <a:pt x="0" y="22"/>
                  <a:pt x="0" y="48"/>
                </a:cubicBezTo>
                <a:cubicBezTo>
                  <a:pt x="0" y="58"/>
                  <a:pt x="3" y="67"/>
                  <a:pt x="8" y="75"/>
                </a:cubicBezTo>
                <a:cubicBezTo>
                  <a:pt x="18" y="89"/>
                  <a:pt x="37" y="102"/>
                  <a:pt x="47" y="114"/>
                </a:cubicBezTo>
                <a:cubicBezTo>
                  <a:pt x="58" y="102"/>
                  <a:pt x="77" y="87"/>
                  <a:pt x="86" y="75"/>
                </a:cubicBezTo>
                <a:cubicBezTo>
                  <a:pt x="91" y="68"/>
                  <a:pt x="94" y="57"/>
                  <a:pt x="94" y="48"/>
                </a:cubicBezTo>
                <a:cubicBezTo>
                  <a:pt x="94" y="22"/>
                  <a:pt x="73" y="0"/>
                  <a:pt x="47" y="0"/>
                </a:cubicBezTo>
                <a:cubicBezTo>
                  <a:pt x="47" y="0"/>
                  <a:pt x="47" y="0"/>
                  <a:pt x="47" y="0"/>
                </a:cubicBezTo>
                <a:close/>
                <a:moveTo>
                  <a:pt x="74" y="69"/>
                </a:moveTo>
                <a:cubicBezTo>
                  <a:pt x="67" y="77"/>
                  <a:pt x="58" y="82"/>
                  <a:pt x="47" y="82"/>
                </a:cubicBezTo>
                <a:cubicBezTo>
                  <a:pt x="30" y="82"/>
                  <a:pt x="16" y="70"/>
                  <a:pt x="13" y="55"/>
                </a:cubicBezTo>
                <a:cubicBezTo>
                  <a:pt x="13" y="52"/>
                  <a:pt x="12" y="50"/>
                  <a:pt x="12" y="47"/>
                </a:cubicBezTo>
                <a:cubicBezTo>
                  <a:pt x="12" y="28"/>
                  <a:pt x="28" y="13"/>
                  <a:pt x="47" y="13"/>
                </a:cubicBezTo>
                <a:cubicBezTo>
                  <a:pt x="66" y="13"/>
                  <a:pt x="82" y="28"/>
                  <a:pt x="82" y="47"/>
                </a:cubicBezTo>
                <a:cubicBezTo>
                  <a:pt x="82" y="56"/>
                  <a:pt x="79" y="63"/>
                  <a:pt x="74" y="69"/>
                </a:cubicBezTo>
                <a:cubicBezTo>
                  <a:pt x="74" y="69"/>
                  <a:pt x="74" y="69"/>
                  <a:pt x="74" y="69"/>
                </a:cubicBezTo>
                <a:close/>
                <a:moveTo>
                  <a:pt x="69" y="47"/>
                </a:moveTo>
                <a:cubicBezTo>
                  <a:pt x="69" y="49"/>
                  <a:pt x="67" y="51"/>
                  <a:pt x="65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7" y="51"/>
                  <a:pt x="25" y="49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5"/>
                  <a:pt x="27" y="44"/>
                  <a:pt x="29" y="44"/>
                </a:cubicBezTo>
                <a:cubicBezTo>
                  <a:pt x="65" y="44"/>
                  <a:pt x="65" y="44"/>
                  <a:pt x="65" y="44"/>
                </a:cubicBezTo>
                <a:cubicBezTo>
                  <a:pt x="67" y="44"/>
                  <a:pt x="69" y="45"/>
                  <a:pt x="69" y="47"/>
                </a:cubicBezTo>
                <a:cubicBezTo>
                  <a:pt x="69" y="47"/>
                  <a:pt x="69" y="47"/>
                  <a:pt x="69" y="47"/>
                </a:cubicBezTo>
                <a:close/>
                <a:moveTo>
                  <a:pt x="47" y="69"/>
                </a:moveTo>
                <a:cubicBezTo>
                  <a:pt x="45" y="69"/>
                  <a:pt x="43" y="68"/>
                  <a:pt x="43" y="66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7"/>
                  <a:pt x="45" y="25"/>
                  <a:pt x="47" y="25"/>
                </a:cubicBezTo>
                <a:cubicBezTo>
                  <a:pt x="47" y="25"/>
                  <a:pt x="47" y="25"/>
                  <a:pt x="47" y="25"/>
                </a:cubicBezTo>
                <a:cubicBezTo>
                  <a:pt x="49" y="25"/>
                  <a:pt x="51" y="27"/>
                  <a:pt x="51" y="29"/>
                </a:cubicBezTo>
                <a:cubicBezTo>
                  <a:pt x="51" y="66"/>
                  <a:pt x="51" y="66"/>
                  <a:pt x="51" y="66"/>
                </a:cubicBezTo>
                <a:cubicBezTo>
                  <a:pt x="51" y="68"/>
                  <a:pt x="49" y="69"/>
                  <a:pt x="47" y="69"/>
                </a:cubicBezTo>
                <a:cubicBezTo>
                  <a:pt x="47" y="69"/>
                  <a:pt x="47" y="69"/>
                  <a:pt x="47" y="69"/>
                </a:cubicBezTo>
                <a:close/>
                <a:moveTo>
                  <a:pt x="47" y="69"/>
                </a:moveTo>
                <a:cubicBezTo>
                  <a:pt x="47" y="69"/>
                  <a:pt x="47" y="69"/>
                  <a:pt x="47" y="6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6" name="Freeform 69"/>
          <p:cNvSpPr>
            <a:spLocks noChangeAspect="1" noEditPoints="1"/>
          </p:cNvSpPr>
          <p:nvPr/>
        </p:nvSpPr>
        <p:spPr bwMode="auto">
          <a:xfrm flipH="1">
            <a:off x="1932462" y="6211659"/>
            <a:ext cx="223200" cy="223200"/>
          </a:xfrm>
          <a:custGeom>
            <a:avLst/>
            <a:gdLst>
              <a:gd name="T0" fmla="*/ 156 w 241"/>
              <a:gd name="T1" fmla="*/ 220 h 220"/>
              <a:gd name="T2" fmla="*/ 66 w 241"/>
              <a:gd name="T3" fmla="*/ 0 h 220"/>
              <a:gd name="T4" fmla="*/ 66 w 241"/>
              <a:gd name="T5" fmla="*/ 220 h 220"/>
              <a:gd name="T6" fmla="*/ 118 w 241"/>
              <a:gd name="T7" fmla="*/ 189 h 220"/>
              <a:gd name="T8" fmla="*/ 142 w 241"/>
              <a:gd name="T9" fmla="*/ 166 h 220"/>
              <a:gd name="T10" fmla="*/ 142 w 241"/>
              <a:gd name="T11" fmla="*/ 189 h 220"/>
              <a:gd name="T12" fmla="*/ 97 w 241"/>
              <a:gd name="T13" fmla="*/ 128 h 220"/>
              <a:gd name="T14" fmla="*/ 121 w 241"/>
              <a:gd name="T15" fmla="*/ 154 h 220"/>
              <a:gd name="T16" fmla="*/ 97 w 241"/>
              <a:gd name="T17" fmla="*/ 154 h 220"/>
              <a:gd name="T18" fmla="*/ 118 w 241"/>
              <a:gd name="T19" fmla="*/ 116 h 220"/>
              <a:gd name="T20" fmla="*/ 142 w 241"/>
              <a:gd name="T21" fmla="*/ 92 h 220"/>
              <a:gd name="T22" fmla="*/ 142 w 241"/>
              <a:gd name="T23" fmla="*/ 116 h 220"/>
              <a:gd name="T24" fmla="*/ 97 w 241"/>
              <a:gd name="T25" fmla="*/ 57 h 220"/>
              <a:gd name="T26" fmla="*/ 121 w 241"/>
              <a:gd name="T27" fmla="*/ 80 h 220"/>
              <a:gd name="T28" fmla="*/ 97 w 241"/>
              <a:gd name="T29" fmla="*/ 80 h 220"/>
              <a:gd name="T30" fmla="*/ 142 w 241"/>
              <a:gd name="T31" fmla="*/ 21 h 220"/>
              <a:gd name="T32" fmla="*/ 118 w 241"/>
              <a:gd name="T33" fmla="*/ 45 h 220"/>
              <a:gd name="T34" fmla="*/ 118 w 241"/>
              <a:gd name="T35" fmla="*/ 21 h 220"/>
              <a:gd name="T36" fmla="*/ 102 w 241"/>
              <a:gd name="T37" fmla="*/ 21 h 220"/>
              <a:gd name="T38" fmla="*/ 76 w 241"/>
              <a:gd name="T39" fmla="*/ 45 h 220"/>
              <a:gd name="T40" fmla="*/ 76 w 241"/>
              <a:gd name="T41" fmla="*/ 21 h 220"/>
              <a:gd name="T42" fmla="*/ 102 w 241"/>
              <a:gd name="T43" fmla="*/ 92 h 220"/>
              <a:gd name="T44" fmla="*/ 76 w 241"/>
              <a:gd name="T45" fmla="*/ 116 h 220"/>
              <a:gd name="T46" fmla="*/ 76 w 241"/>
              <a:gd name="T47" fmla="*/ 92 h 220"/>
              <a:gd name="T48" fmla="*/ 102 w 241"/>
              <a:gd name="T49" fmla="*/ 166 h 220"/>
              <a:gd name="T50" fmla="*/ 76 w 241"/>
              <a:gd name="T51" fmla="*/ 189 h 220"/>
              <a:gd name="T52" fmla="*/ 76 w 241"/>
              <a:gd name="T53" fmla="*/ 166 h 220"/>
              <a:gd name="T54" fmla="*/ 52 w 241"/>
              <a:gd name="T55" fmla="*/ 220 h 220"/>
              <a:gd name="T56" fmla="*/ 0 w 241"/>
              <a:gd name="T57" fmla="*/ 69 h 220"/>
              <a:gd name="T58" fmla="*/ 0 w 241"/>
              <a:gd name="T59" fmla="*/ 220 h 220"/>
              <a:gd name="T60" fmla="*/ 38 w 241"/>
              <a:gd name="T61" fmla="*/ 80 h 220"/>
              <a:gd name="T62" fmla="*/ 14 w 241"/>
              <a:gd name="T63" fmla="*/ 104 h 220"/>
              <a:gd name="T64" fmla="*/ 14 w 241"/>
              <a:gd name="T65" fmla="*/ 80 h 220"/>
              <a:gd name="T66" fmla="*/ 38 w 241"/>
              <a:gd name="T67" fmla="*/ 123 h 220"/>
              <a:gd name="T68" fmla="*/ 14 w 241"/>
              <a:gd name="T69" fmla="*/ 147 h 220"/>
              <a:gd name="T70" fmla="*/ 14 w 241"/>
              <a:gd name="T71" fmla="*/ 123 h 220"/>
              <a:gd name="T72" fmla="*/ 38 w 241"/>
              <a:gd name="T73" fmla="*/ 163 h 220"/>
              <a:gd name="T74" fmla="*/ 14 w 241"/>
              <a:gd name="T75" fmla="*/ 189 h 220"/>
              <a:gd name="T76" fmla="*/ 14 w 241"/>
              <a:gd name="T77" fmla="*/ 163 h 220"/>
              <a:gd name="T78" fmla="*/ 230 w 241"/>
              <a:gd name="T79" fmla="*/ 62 h 220"/>
              <a:gd name="T80" fmla="*/ 218 w 241"/>
              <a:gd name="T81" fmla="*/ 33 h 220"/>
              <a:gd name="T82" fmla="*/ 208 w 241"/>
              <a:gd name="T83" fmla="*/ 7 h 220"/>
              <a:gd name="T84" fmla="*/ 199 w 241"/>
              <a:gd name="T85" fmla="*/ 33 h 220"/>
              <a:gd name="T86" fmla="*/ 189 w 241"/>
              <a:gd name="T87" fmla="*/ 62 h 220"/>
              <a:gd name="T88" fmla="*/ 178 w 241"/>
              <a:gd name="T89" fmla="*/ 90 h 220"/>
              <a:gd name="T90" fmla="*/ 166 w 241"/>
              <a:gd name="T91" fmla="*/ 220 h 220"/>
              <a:gd name="T92" fmla="*/ 241 w 241"/>
              <a:gd name="T93" fmla="*/ 90 h 220"/>
              <a:gd name="T94" fmla="*/ 230 w 241"/>
              <a:gd name="T95" fmla="*/ 90 h 220"/>
              <a:gd name="T96" fmla="*/ 204 w 241"/>
              <a:gd name="T97" fmla="*/ 203 h 220"/>
              <a:gd name="T98" fmla="*/ 178 w 241"/>
              <a:gd name="T99" fmla="*/ 180 h 220"/>
              <a:gd name="T100" fmla="*/ 204 w 241"/>
              <a:gd name="T101" fmla="*/ 203 h 220"/>
              <a:gd name="T102" fmla="*/ 204 w 241"/>
              <a:gd name="T103" fmla="*/ 130 h 220"/>
              <a:gd name="T104" fmla="*/ 178 w 241"/>
              <a:gd name="T105" fmla="*/ 106 h 220"/>
              <a:gd name="T106" fmla="*/ 204 w 241"/>
              <a:gd name="T107" fmla="*/ 130 h 220"/>
              <a:gd name="T108" fmla="*/ 230 w 241"/>
              <a:gd name="T109" fmla="*/ 166 h 220"/>
              <a:gd name="T110" fmla="*/ 206 w 241"/>
              <a:gd name="T111" fmla="*/ 142 h 220"/>
              <a:gd name="T112" fmla="*/ 230 w 241"/>
              <a:gd name="T113" fmla="*/ 166 h 220"/>
              <a:gd name="T114" fmla="*/ 230 w 241"/>
              <a:gd name="T115" fmla="*/ 16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1" h="220">
                <a:moveTo>
                  <a:pt x="66" y="220"/>
                </a:moveTo>
                <a:lnTo>
                  <a:pt x="156" y="220"/>
                </a:lnTo>
                <a:lnTo>
                  <a:pt x="156" y="0"/>
                </a:lnTo>
                <a:lnTo>
                  <a:pt x="66" y="0"/>
                </a:lnTo>
                <a:lnTo>
                  <a:pt x="66" y="220"/>
                </a:lnTo>
                <a:lnTo>
                  <a:pt x="66" y="220"/>
                </a:lnTo>
                <a:close/>
                <a:moveTo>
                  <a:pt x="142" y="189"/>
                </a:moveTo>
                <a:lnTo>
                  <a:pt x="118" y="189"/>
                </a:lnTo>
                <a:lnTo>
                  <a:pt x="118" y="166"/>
                </a:lnTo>
                <a:lnTo>
                  <a:pt x="142" y="166"/>
                </a:lnTo>
                <a:lnTo>
                  <a:pt x="142" y="189"/>
                </a:lnTo>
                <a:lnTo>
                  <a:pt x="142" y="189"/>
                </a:lnTo>
                <a:close/>
                <a:moveTo>
                  <a:pt x="97" y="154"/>
                </a:moveTo>
                <a:lnTo>
                  <a:pt x="97" y="128"/>
                </a:lnTo>
                <a:lnTo>
                  <a:pt x="121" y="128"/>
                </a:lnTo>
                <a:lnTo>
                  <a:pt x="121" y="154"/>
                </a:lnTo>
                <a:lnTo>
                  <a:pt x="97" y="154"/>
                </a:lnTo>
                <a:lnTo>
                  <a:pt x="97" y="154"/>
                </a:lnTo>
                <a:close/>
                <a:moveTo>
                  <a:pt x="142" y="116"/>
                </a:moveTo>
                <a:lnTo>
                  <a:pt x="118" y="116"/>
                </a:lnTo>
                <a:lnTo>
                  <a:pt x="118" y="92"/>
                </a:lnTo>
                <a:lnTo>
                  <a:pt x="142" y="92"/>
                </a:lnTo>
                <a:lnTo>
                  <a:pt x="142" y="116"/>
                </a:lnTo>
                <a:lnTo>
                  <a:pt x="142" y="116"/>
                </a:lnTo>
                <a:close/>
                <a:moveTo>
                  <a:pt x="97" y="80"/>
                </a:moveTo>
                <a:lnTo>
                  <a:pt x="97" y="57"/>
                </a:lnTo>
                <a:lnTo>
                  <a:pt x="121" y="57"/>
                </a:lnTo>
                <a:lnTo>
                  <a:pt x="121" y="80"/>
                </a:lnTo>
                <a:lnTo>
                  <a:pt x="97" y="80"/>
                </a:lnTo>
                <a:lnTo>
                  <a:pt x="97" y="80"/>
                </a:lnTo>
                <a:close/>
                <a:moveTo>
                  <a:pt x="118" y="21"/>
                </a:moveTo>
                <a:lnTo>
                  <a:pt x="142" y="21"/>
                </a:lnTo>
                <a:lnTo>
                  <a:pt x="142" y="45"/>
                </a:lnTo>
                <a:lnTo>
                  <a:pt x="118" y="45"/>
                </a:lnTo>
                <a:lnTo>
                  <a:pt x="118" y="21"/>
                </a:lnTo>
                <a:lnTo>
                  <a:pt x="118" y="21"/>
                </a:lnTo>
                <a:close/>
                <a:moveTo>
                  <a:pt x="76" y="21"/>
                </a:moveTo>
                <a:lnTo>
                  <a:pt x="102" y="21"/>
                </a:lnTo>
                <a:lnTo>
                  <a:pt x="102" y="45"/>
                </a:lnTo>
                <a:lnTo>
                  <a:pt x="76" y="45"/>
                </a:lnTo>
                <a:lnTo>
                  <a:pt x="76" y="21"/>
                </a:lnTo>
                <a:lnTo>
                  <a:pt x="76" y="21"/>
                </a:lnTo>
                <a:close/>
                <a:moveTo>
                  <a:pt x="76" y="92"/>
                </a:moveTo>
                <a:lnTo>
                  <a:pt x="102" y="92"/>
                </a:lnTo>
                <a:lnTo>
                  <a:pt x="102" y="116"/>
                </a:lnTo>
                <a:lnTo>
                  <a:pt x="76" y="116"/>
                </a:lnTo>
                <a:lnTo>
                  <a:pt x="76" y="92"/>
                </a:lnTo>
                <a:lnTo>
                  <a:pt x="76" y="92"/>
                </a:lnTo>
                <a:close/>
                <a:moveTo>
                  <a:pt x="76" y="166"/>
                </a:moveTo>
                <a:lnTo>
                  <a:pt x="102" y="166"/>
                </a:lnTo>
                <a:lnTo>
                  <a:pt x="102" y="189"/>
                </a:lnTo>
                <a:lnTo>
                  <a:pt x="76" y="189"/>
                </a:lnTo>
                <a:lnTo>
                  <a:pt x="76" y="166"/>
                </a:lnTo>
                <a:lnTo>
                  <a:pt x="76" y="166"/>
                </a:lnTo>
                <a:close/>
                <a:moveTo>
                  <a:pt x="0" y="220"/>
                </a:moveTo>
                <a:lnTo>
                  <a:pt x="52" y="220"/>
                </a:lnTo>
                <a:lnTo>
                  <a:pt x="52" y="69"/>
                </a:lnTo>
                <a:lnTo>
                  <a:pt x="0" y="69"/>
                </a:lnTo>
                <a:lnTo>
                  <a:pt x="0" y="220"/>
                </a:lnTo>
                <a:lnTo>
                  <a:pt x="0" y="220"/>
                </a:lnTo>
                <a:close/>
                <a:moveTo>
                  <a:pt x="14" y="80"/>
                </a:moveTo>
                <a:lnTo>
                  <a:pt x="38" y="80"/>
                </a:lnTo>
                <a:lnTo>
                  <a:pt x="38" y="104"/>
                </a:lnTo>
                <a:lnTo>
                  <a:pt x="14" y="104"/>
                </a:lnTo>
                <a:lnTo>
                  <a:pt x="14" y="80"/>
                </a:lnTo>
                <a:lnTo>
                  <a:pt x="14" y="80"/>
                </a:lnTo>
                <a:close/>
                <a:moveTo>
                  <a:pt x="14" y="123"/>
                </a:moveTo>
                <a:lnTo>
                  <a:pt x="38" y="123"/>
                </a:lnTo>
                <a:lnTo>
                  <a:pt x="38" y="147"/>
                </a:lnTo>
                <a:lnTo>
                  <a:pt x="14" y="147"/>
                </a:lnTo>
                <a:lnTo>
                  <a:pt x="14" y="123"/>
                </a:lnTo>
                <a:lnTo>
                  <a:pt x="14" y="123"/>
                </a:lnTo>
                <a:close/>
                <a:moveTo>
                  <a:pt x="14" y="163"/>
                </a:moveTo>
                <a:lnTo>
                  <a:pt x="38" y="163"/>
                </a:lnTo>
                <a:lnTo>
                  <a:pt x="38" y="189"/>
                </a:lnTo>
                <a:lnTo>
                  <a:pt x="14" y="189"/>
                </a:lnTo>
                <a:lnTo>
                  <a:pt x="14" y="163"/>
                </a:lnTo>
                <a:lnTo>
                  <a:pt x="14" y="163"/>
                </a:lnTo>
                <a:close/>
                <a:moveTo>
                  <a:pt x="230" y="90"/>
                </a:moveTo>
                <a:lnTo>
                  <a:pt x="230" y="62"/>
                </a:lnTo>
                <a:lnTo>
                  <a:pt x="218" y="62"/>
                </a:lnTo>
                <a:lnTo>
                  <a:pt x="218" y="33"/>
                </a:lnTo>
                <a:lnTo>
                  <a:pt x="208" y="33"/>
                </a:lnTo>
                <a:lnTo>
                  <a:pt x="208" y="7"/>
                </a:lnTo>
                <a:lnTo>
                  <a:pt x="199" y="7"/>
                </a:lnTo>
                <a:lnTo>
                  <a:pt x="199" y="33"/>
                </a:lnTo>
                <a:lnTo>
                  <a:pt x="189" y="33"/>
                </a:lnTo>
                <a:lnTo>
                  <a:pt x="189" y="62"/>
                </a:lnTo>
                <a:lnTo>
                  <a:pt x="178" y="62"/>
                </a:lnTo>
                <a:lnTo>
                  <a:pt x="178" y="90"/>
                </a:lnTo>
                <a:lnTo>
                  <a:pt x="166" y="90"/>
                </a:lnTo>
                <a:lnTo>
                  <a:pt x="166" y="220"/>
                </a:lnTo>
                <a:lnTo>
                  <a:pt x="241" y="220"/>
                </a:lnTo>
                <a:lnTo>
                  <a:pt x="241" y="90"/>
                </a:lnTo>
                <a:lnTo>
                  <a:pt x="230" y="90"/>
                </a:lnTo>
                <a:lnTo>
                  <a:pt x="230" y="90"/>
                </a:lnTo>
                <a:lnTo>
                  <a:pt x="230" y="90"/>
                </a:lnTo>
                <a:close/>
                <a:moveTo>
                  <a:pt x="204" y="203"/>
                </a:moveTo>
                <a:lnTo>
                  <a:pt x="178" y="203"/>
                </a:lnTo>
                <a:lnTo>
                  <a:pt x="178" y="180"/>
                </a:lnTo>
                <a:lnTo>
                  <a:pt x="204" y="180"/>
                </a:lnTo>
                <a:lnTo>
                  <a:pt x="204" y="203"/>
                </a:lnTo>
                <a:lnTo>
                  <a:pt x="204" y="203"/>
                </a:lnTo>
                <a:close/>
                <a:moveTo>
                  <a:pt x="204" y="130"/>
                </a:moveTo>
                <a:lnTo>
                  <a:pt x="178" y="130"/>
                </a:lnTo>
                <a:lnTo>
                  <a:pt x="178" y="106"/>
                </a:lnTo>
                <a:lnTo>
                  <a:pt x="204" y="106"/>
                </a:lnTo>
                <a:lnTo>
                  <a:pt x="204" y="130"/>
                </a:lnTo>
                <a:lnTo>
                  <a:pt x="204" y="130"/>
                </a:lnTo>
                <a:close/>
                <a:moveTo>
                  <a:pt x="230" y="166"/>
                </a:moveTo>
                <a:lnTo>
                  <a:pt x="206" y="166"/>
                </a:lnTo>
                <a:lnTo>
                  <a:pt x="206" y="142"/>
                </a:lnTo>
                <a:lnTo>
                  <a:pt x="230" y="142"/>
                </a:lnTo>
                <a:lnTo>
                  <a:pt x="230" y="166"/>
                </a:lnTo>
                <a:lnTo>
                  <a:pt x="230" y="166"/>
                </a:lnTo>
                <a:close/>
                <a:moveTo>
                  <a:pt x="230" y="166"/>
                </a:moveTo>
                <a:lnTo>
                  <a:pt x="230" y="16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7" name="Freeform 70"/>
          <p:cNvSpPr>
            <a:spLocks noChangeAspect="1" noEditPoints="1"/>
          </p:cNvSpPr>
          <p:nvPr/>
        </p:nvSpPr>
        <p:spPr bwMode="auto">
          <a:xfrm flipH="1">
            <a:off x="2457852" y="6211659"/>
            <a:ext cx="223200" cy="223200"/>
          </a:xfrm>
          <a:custGeom>
            <a:avLst/>
            <a:gdLst>
              <a:gd name="T0" fmla="*/ 156 w 241"/>
              <a:gd name="T1" fmla="*/ 220 h 220"/>
              <a:gd name="T2" fmla="*/ 66 w 241"/>
              <a:gd name="T3" fmla="*/ 0 h 220"/>
              <a:gd name="T4" fmla="*/ 66 w 241"/>
              <a:gd name="T5" fmla="*/ 220 h 220"/>
              <a:gd name="T6" fmla="*/ 118 w 241"/>
              <a:gd name="T7" fmla="*/ 189 h 220"/>
              <a:gd name="T8" fmla="*/ 142 w 241"/>
              <a:gd name="T9" fmla="*/ 166 h 220"/>
              <a:gd name="T10" fmla="*/ 142 w 241"/>
              <a:gd name="T11" fmla="*/ 189 h 220"/>
              <a:gd name="T12" fmla="*/ 97 w 241"/>
              <a:gd name="T13" fmla="*/ 128 h 220"/>
              <a:gd name="T14" fmla="*/ 121 w 241"/>
              <a:gd name="T15" fmla="*/ 154 h 220"/>
              <a:gd name="T16" fmla="*/ 97 w 241"/>
              <a:gd name="T17" fmla="*/ 154 h 220"/>
              <a:gd name="T18" fmla="*/ 118 w 241"/>
              <a:gd name="T19" fmla="*/ 116 h 220"/>
              <a:gd name="T20" fmla="*/ 142 w 241"/>
              <a:gd name="T21" fmla="*/ 92 h 220"/>
              <a:gd name="T22" fmla="*/ 142 w 241"/>
              <a:gd name="T23" fmla="*/ 116 h 220"/>
              <a:gd name="T24" fmla="*/ 97 w 241"/>
              <a:gd name="T25" fmla="*/ 57 h 220"/>
              <a:gd name="T26" fmla="*/ 121 w 241"/>
              <a:gd name="T27" fmla="*/ 80 h 220"/>
              <a:gd name="T28" fmla="*/ 97 w 241"/>
              <a:gd name="T29" fmla="*/ 80 h 220"/>
              <a:gd name="T30" fmla="*/ 142 w 241"/>
              <a:gd name="T31" fmla="*/ 21 h 220"/>
              <a:gd name="T32" fmla="*/ 118 w 241"/>
              <a:gd name="T33" fmla="*/ 45 h 220"/>
              <a:gd name="T34" fmla="*/ 118 w 241"/>
              <a:gd name="T35" fmla="*/ 21 h 220"/>
              <a:gd name="T36" fmla="*/ 102 w 241"/>
              <a:gd name="T37" fmla="*/ 21 h 220"/>
              <a:gd name="T38" fmla="*/ 76 w 241"/>
              <a:gd name="T39" fmla="*/ 45 h 220"/>
              <a:gd name="T40" fmla="*/ 76 w 241"/>
              <a:gd name="T41" fmla="*/ 21 h 220"/>
              <a:gd name="T42" fmla="*/ 102 w 241"/>
              <a:gd name="T43" fmla="*/ 92 h 220"/>
              <a:gd name="T44" fmla="*/ 76 w 241"/>
              <a:gd name="T45" fmla="*/ 116 h 220"/>
              <a:gd name="T46" fmla="*/ 76 w 241"/>
              <a:gd name="T47" fmla="*/ 92 h 220"/>
              <a:gd name="T48" fmla="*/ 102 w 241"/>
              <a:gd name="T49" fmla="*/ 166 h 220"/>
              <a:gd name="T50" fmla="*/ 76 w 241"/>
              <a:gd name="T51" fmla="*/ 189 h 220"/>
              <a:gd name="T52" fmla="*/ 76 w 241"/>
              <a:gd name="T53" fmla="*/ 166 h 220"/>
              <a:gd name="T54" fmla="*/ 52 w 241"/>
              <a:gd name="T55" fmla="*/ 220 h 220"/>
              <a:gd name="T56" fmla="*/ 0 w 241"/>
              <a:gd name="T57" fmla="*/ 69 h 220"/>
              <a:gd name="T58" fmla="*/ 0 w 241"/>
              <a:gd name="T59" fmla="*/ 220 h 220"/>
              <a:gd name="T60" fmla="*/ 38 w 241"/>
              <a:gd name="T61" fmla="*/ 80 h 220"/>
              <a:gd name="T62" fmla="*/ 14 w 241"/>
              <a:gd name="T63" fmla="*/ 104 h 220"/>
              <a:gd name="T64" fmla="*/ 14 w 241"/>
              <a:gd name="T65" fmla="*/ 80 h 220"/>
              <a:gd name="T66" fmla="*/ 38 w 241"/>
              <a:gd name="T67" fmla="*/ 123 h 220"/>
              <a:gd name="T68" fmla="*/ 14 w 241"/>
              <a:gd name="T69" fmla="*/ 147 h 220"/>
              <a:gd name="T70" fmla="*/ 14 w 241"/>
              <a:gd name="T71" fmla="*/ 123 h 220"/>
              <a:gd name="T72" fmla="*/ 38 w 241"/>
              <a:gd name="T73" fmla="*/ 163 h 220"/>
              <a:gd name="T74" fmla="*/ 14 w 241"/>
              <a:gd name="T75" fmla="*/ 189 h 220"/>
              <a:gd name="T76" fmla="*/ 14 w 241"/>
              <a:gd name="T77" fmla="*/ 163 h 220"/>
              <a:gd name="T78" fmla="*/ 230 w 241"/>
              <a:gd name="T79" fmla="*/ 62 h 220"/>
              <a:gd name="T80" fmla="*/ 218 w 241"/>
              <a:gd name="T81" fmla="*/ 33 h 220"/>
              <a:gd name="T82" fmla="*/ 208 w 241"/>
              <a:gd name="T83" fmla="*/ 7 h 220"/>
              <a:gd name="T84" fmla="*/ 199 w 241"/>
              <a:gd name="T85" fmla="*/ 33 h 220"/>
              <a:gd name="T86" fmla="*/ 189 w 241"/>
              <a:gd name="T87" fmla="*/ 62 h 220"/>
              <a:gd name="T88" fmla="*/ 178 w 241"/>
              <a:gd name="T89" fmla="*/ 90 h 220"/>
              <a:gd name="T90" fmla="*/ 166 w 241"/>
              <a:gd name="T91" fmla="*/ 220 h 220"/>
              <a:gd name="T92" fmla="*/ 241 w 241"/>
              <a:gd name="T93" fmla="*/ 90 h 220"/>
              <a:gd name="T94" fmla="*/ 230 w 241"/>
              <a:gd name="T95" fmla="*/ 90 h 220"/>
              <a:gd name="T96" fmla="*/ 204 w 241"/>
              <a:gd name="T97" fmla="*/ 203 h 220"/>
              <a:gd name="T98" fmla="*/ 178 w 241"/>
              <a:gd name="T99" fmla="*/ 180 h 220"/>
              <a:gd name="T100" fmla="*/ 204 w 241"/>
              <a:gd name="T101" fmla="*/ 203 h 220"/>
              <a:gd name="T102" fmla="*/ 204 w 241"/>
              <a:gd name="T103" fmla="*/ 130 h 220"/>
              <a:gd name="T104" fmla="*/ 178 w 241"/>
              <a:gd name="T105" fmla="*/ 106 h 220"/>
              <a:gd name="T106" fmla="*/ 204 w 241"/>
              <a:gd name="T107" fmla="*/ 130 h 220"/>
              <a:gd name="T108" fmla="*/ 230 w 241"/>
              <a:gd name="T109" fmla="*/ 166 h 220"/>
              <a:gd name="T110" fmla="*/ 206 w 241"/>
              <a:gd name="T111" fmla="*/ 142 h 220"/>
              <a:gd name="T112" fmla="*/ 230 w 241"/>
              <a:gd name="T113" fmla="*/ 166 h 220"/>
              <a:gd name="T114" fmla="*/ 230 w 241"/>
              <a:gd name="T115" fmla="*/ 166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1" h="220">
                <a:moveTo>
                  <a:pt x="66" y="220"/>
                </a:moveTo>
                <a:lnTo>
                  <a:pt x="156" y="220"/>
                </a:lnTo>
                <a:lnTo>
                  <a:pt x="156" y="0"/>
                </a:lnTo>
                <a:lnTo>
                  <a:pt x="66" y="0"/>
                </a:lnTo>
                <a:lnTo>
                  <a:pt x="66" y="220"/>
                </a:lnTo>
                <a:lnTo>
                  <a:pt x="66" y="220"/>
                </a:lnTo>
                <a:moveTo>
                  <a:pt x="142" y="189"/>
                </a:moveTo>
                <a:lnTo>
                  <a:pt x="118" y="189"/>
                </a:lnTo>
                <a:lnTo>
                  <a:pt x="118" y="166"/>
                </a:lnTo>
                <a:lnTo>
                  <a:pt x="142" y="166"/>
                </a:lnTo>
                <a:lnTo>
                  <a:pt x="142" y="189"/>
                </a:lnTo>
                <a:lnTo>
                  <a:pt x="142" y="189"/>
                </a:lnTo>
                <a:moveTo>
                  <a:pt x="97" y="154"/>
                </a:moveTo>
                <a:lnTo>
                  <a:pt x="97" y="128"/>
                </a:lnTo>
                <a:lnTo>
                  <a:pt x="121" y="128"/>
                </a:lnTo>
                <a:lnTo>
                  <a:pt x="121" y="154"/>
                </a:lnTo>
                <a:lnTo>
                  <a:pt x="97" y="154"/>
                </a:lnTo>
                <a:lnTo>
                  <a:pt x="97" y="154"/>
                </a:lnTo>
                <a:moveTo>
                  <a:pt x="142" y="116"/>
                </a:moveTo>
                <a:lnTo>
                  <a:pt x="118" y="116"/>
                </a:lnTo>
                <a:lnTo>
                  <a:pt x="118" y="92"/>
                </a:lnTo>
                <a:lnTo>
                  <a:pt x="142" y="92"/>
                </a:lnTo>
                <a:lnTo>
                  <a:pt x="142" y="116"/>
                </a:lnTo>
                <a:lnTo>
                  <a:pt x="142" y="116"/>
                </a:lnTo>
                <a:moveTo>
                  <a:pt x="97" y="80"/>
                </a:moveTo>
                <a:lnTo>
                  <a:pt x="97" y="57"/>
                </a:lnTo>
                <a:lnTo>
                  <a:pt x="121" y="57"/>
                </a:lnTo>
                <a:lnTo>
                  <a:pt x="121" y="80"/>
                </a:lnTo>
                <a:lnTo>
                  <a:pt x="97" y="80"/>
                </a:lnTo>
                <a:lnTo>
                  <a:pt x="97" y="80"/>
                </a:lnTo>
                <a:moveTo>
                  <a:pt x="118" y="21"/>
                </a:moveTo>
                <a:lnTo>
                  <a:pt x="142" y="21"/>
                </a:lnTo>
                <a:lnTo>
                  <a:pt x="142" y="45"/>
                </a:lnTo>
                <a:lnTo>
                  <a:pt x="118" y="45"/>
                </a:lnTo>
                <a:lnTo>
                  <a:pt x="118" y="21"/>
                </a:lnTo>
                <a:lnTo>
                  <a:pt x="118" y="21"/>
                </a:lnTo>
                <a:moveTo>
                  <a:pt x="76" y="21"/>
                </a:moveTo>
                <a:lnTo>
                  <a:pt x="102" y="21"/>
                </a:lnTo>
                <a:lnTo>
                  <a:pt x="102" y="45"/>
                </a:lnTo>
                <a:lnTo>
                  <a:pt x="76" y="45"/>
                </a:lnTo>
                <a:lnTo>
                  <a:pt x="76" y="21"/>
                </a:lnTo>
                <a:lnTo>
                  <a:pt x="76" y="21"/>
                </a:lnTo>
                <a:moveTo>
                  <a:pt x="76" y="92"/>
                </a:moveTo>
                <a:lnTo>
                  <a:pt x="102" y="92"/>
                </a:lnTo>
                <a:lnTo>
                  <a:pt x="102" y="116"/>
                </a:lnTo>
                <a:lnTo>
                  <a:pt x="76" y="116"/>
                </a:lnTo>
                <a:lnTo>
                  <a:pt x="76" y="92"/>
                </a:lnTo>
                <a:lnTo>
                  <a:pt x="76" y="92"/>
                </a:lnTo>
                <a:moveTo>
                  <a:pt x="76" y="166"/>
                </a:moveTo>
                <a:lnTo>
                  <a:pt x="102" y="166"/>
                </a:lnTo>
                <a:lnTo>
                  <a:pt x="102" y="189"/>
                </a:lnTo>
                <a:lnTo>
                  <a:pt x="76" y="189"/>
                </a:lnTo>
                <a:lnTo>
                  <a:pt x="76" y="166"/>
                </a:lnTo>
                <a:lnTo>
                  <a:pt x="76" y="166"/>
                </a:lnTo>
                <a:moveTo>
                  <a:pt x="0" y="220"/>
                </a:moveTo>
                <a:lnTo>
                  <a:pt x="52" y="220"/>
                </a:lnTo>
                <a:lnTo>
                  <a:pt x="52" y="69"/>
                </a:lnTo>
                <a:lnTo>
                  <a:pt x="0" y="69"/>
                </a:lnTo>
                <a:lnTo>
                  <a:pt x="0" y="220"/>
                </a:lnTo>
                <a:lnTo>
                  <a:pt x="0" y="220"/>
                </a:lnTo>
                <a:moveTo>
                  <a:pt x="14" y="80"/>
                </a:moveTo>
                <a:lnTo>
                  <a:pt x="38" y="80"/>
                </a:lnTo>
                <a:lnTo>
                  <a:pt x="38" y="104"/>
                </a:lnTo>
                <a:lnTo>
                  <a:pt x="14" y="104"/>
                </a:lnTo>
                <a:lnTo>
                  <a:pt x="14" y="80"/>
                </a:lnTo>
                <a:lnTo>
                  <a:pt x="14" y="80"/>
                </a:lnTo>
                <a:moveTo>
                  <a:pt x="14" y="123"/>
                </a:moveTo>
                <a:lnTo>
                  <a:pt x="38" y="123"/>
                </a:lnTo>
                <a:lnTo>
                  <a:pt x="38" y="147"/>
                </a:lnTo>
                <a:lnTo>
                  <a:pt x="14" y="147"/>
                </a:lnTo>
                <a:lnTo>
                  <a:pt x="14" y="123"/>
                </a:lnTo>
                <a:lnTo>
                  <a:pt x="14" y="123"/>
                </a:lnTo>
                <a:moveTo>
                  <a:pt x="14" y="163"/>
                </a:moveTo>
                <a:lnTo>
                  <a:pt x="38" y="163"/>
                </a:lnTo>
                <a:lnTo>
                  <a:pt x="38" y="189"/>
                </a:lnTo>
                <a:lnTo>
                  <a:pt x="14" y="189"/>
                </a:lnTo>
                <a:lnTo>
                  <a:pt x="14" y="163"/>
                </a:lnTo>
                <a:lnTo>
                  <a:pt x="14" y="163"/>
                </a:lnTo>
                <a:moveTo>
                  <a:pt x="230" y="90"/>
                </a:moveTo>
                <a:lnTo>
                  <a:pt x="230" y="62"/>
                </a:lnTo>
                <a:lnTo>
                  <a:pt x="218" y="62"/>
                </a:lnTo>
                <a:lnTo>
                  <a:pt x="218" y="33"/>
                </a:lnTo>
                <a:lnTo>
                  <a:pt x="208" y="33"/>
                </a:lnTo>
                <a:lnTo>
                  <a:pt x="208" y="7"/>
                </a:lnTo>
                <a:lnTo>
                  <a:pt x="199" y="7"/>
                </a:lnTo>
                <a:lnTo>
                  <a:pt x="199" y="33"/>
                </a:lnTo>
                <a:lnTo>
                  <a:pt x="189" y="33"/>
                </a:lnTo>
                <a:lnTo>
                  <a:pt x="189" y="62"/>
                </a:lnTo>
                <a:lnTo>
                  <a:pt x="178" y="62"/>
                </a:lnTo>
                <a:lnTo>
                  <a:pt x="178" y="90"/>
                </a:lnTo>
                <a:lnTo>
                  <a:pt x="166" y="90"/>
                </a:lnTo>
                <a:lnTo>
                  <a:pt x="166" y="220"/>
                </a:lnTo>
                <a:lnTo>
                  <a:pt x="241" y="220"/>
                </a:lnTo>
                <a:lnTo>
                  <a:pt x="241" y="90"/>
                </a:lnTo>
                <a:lnTo>
                  <a:pt x="230" y="90"/>
                </a:lnTo>
                <a:lnTo>
                  <a:pt x="230" y="90"/>
                </a:lnTo>
                <a:lnTo>
                  <a:pt x="230" y="90"/>
                </a:lnTo>
                <a:moveTo>
                  <a:pt x="204" y="203"/>
                </a:moveTo>
                <a:lnTo>
                  <a:pt x="178" y="203"/>
                </a:lnTo>
                <a:lnTo>
                  <a:pt x="178" y="180"/>
                </a:lnTo>
                <a:lnTo>
                  <a:pt x="204" y="180"/>
                </a:lnTo>
                <a:lnTo>
                  <a:pt x="204" y="203"/>
                </a:lnTo>
                <a:lnTo>
                  <a:pt x="204" y="203"/>
                </a:lnTo>
                <a:moveTo>
                  <a:pt x="204" y="130"/>
                </a:moveTo>
                <a:lnTo>
                  <a:pt x="178" y="130"/>
                </a:lnTo>
                <a:lnTo>
                  <a:pt x="178" y="106"/>
                </a:lnTo>
                <a:lnTo>
                  <a:pt x="204" y="106"/>
                </a:lnTo>
                <a:lnTo>
                  <a:pt x="204" y="130"/>
                </a:lnTo>
                <a:lnTo>
                  <a:pt x="204" y="130"/>
                </a:lnTo>
                <a:moveTo>
                  <a:pt x="230" y="166"/>
                </a:moveTo>
                <a:lnTo>
                  <a:pt x="206" y="166"/>
                </a:lnTo>
                <a:lnTo>
                  <a:pt x="206" y="142"/>
                </a:lnTo>
                <a:lnTo>
                  <a:pt x="230" y="142"/>
                </a:lnTo>
                <a:lnTo>
                  <a:pt x="230" y="166"/>
                </a:lnTo>
                <a:lnTo>
                  <a:pt x="230" y="166"/>
                </a:lnTo>
                <a:moveTo>
                  <a:pt x="230" y="166"/>
                </a:moveTo>
                <a:lnTo>
                  <a:pt x="230" y="166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8" name="Freeform 71"/>
          <p:cNvSpPr>
            <a:spLocks noChangeAspect="1" noEditPoints="1"/>
          </p:cNvSpPr>
          <p:nvPr/>
        </p:nvSpPr>
        <p:spPr bwMode="auto">
          <a:xfrm flipH="1">
            <a:off x="2983242" y="6211659"/>
            <a:ext cx="223200" cy="223200"/>
          </a:xfrm>
          <a:custGeom>
            <a:avLst/>
            <a:gdLst>
              <a:gd name="T0" fmla="*/ 45 w 68"/>
              <a:gd name="T1" fmla="*/ 22 h 92"/>
              <a:gd name="T2" fmla="*/ 34 w 68"/>
              <a:gd name="T3" fmla="*/ 18 h 92"/>
              <a:gd name="T4" fmla="*/ 24 w 68"/>
              <a:gd name="T5" fmla="*/ 22 h 92"/>
              <a:gd name="T6" fmla="*/ 24 w 68"/>
              <a:gd name="T7" fmla="*/ 40 h 92"/>
              <a:gd name="T8" fmla="*/ 34 w 68"/>
              <a:gd name="T9" fmla="*/ 44 h 92"/>
              <a:gd name="T10" fmla="*/ 45 w 68"/>
              <a:gd name="T11" fmla="*/ 40 h 92"/>
              <a:gd name="T12" fmla="*/ 45 w 68"/>
              <a:gd name="T13" fmla="*/ 22 h 92"/>
              <a:gd name="T14" fmla="*/ 40 w 68"/>
              <a:gd name="T15" fmla="*/ 36 h 92"/>
              <a:gd name="T16" fmla="*/ 34 w 68"/>
              <a:gd name="T17" fmla="*/ 38 h 92"/>
              <a:gd name="T18" fmla="*/ 28 w 68"/>
              <a:gd name="T19" fmla="*/ 36 h 92"/>
              <a:gd name="T20" fmla="*/ 28 w 68"/>
              <a:gd name="T21" fmla="*/ 26 h 92"/>
              <a:gd name="T22" fmla="*/ 34 w 68"/>
              <a:gd name="T23" fmla="*/ 24 h 92"/>
              <a:gd name="T24" fmla="*/ 40 w 68"/>
              <a:gd name="T25" fmla="*/ 26 h 92"/>
              <a:gd name="T26" fmla="*/ 40 w 68"/>
              <a:gd name="T27" fmla="*/ 36 h 92"/>
              <a:gd name="T28" fmla="*/ 57 w 68"/>
              <a:gd name="T29" fmla="*/ 26 h 92"/>
              <a:gd name="T30" fmla="*/ 57 w 68"/>
              <a:gd name="T31" fmla="*/ 25 h 92"/>
              <a:gd name="T32" fmla="*/ 56 w 68"/>
              <a:gd name="T33" fmla="*/ 24 h 92"/>
              <a:gd name="T34" fmla="*/ 54 w 68"/>
              <a:gd name="T35" fmla="*/ 24 h 92"/>
              <a:gd name="T36" fmla="*/ 53 w 68"/>
              <a:gd name="T37" fmla="*/ 25 h 92"/>
              <a:gd name="T38" fmla="*/ 54 w 68"/>
              <a:gd name="T39" fmla="*/ 26 h 92"/>
              <a:gd name="T40" fmla="*/ 54 w 68"/>
              <a:gd name="T41" fmla="*/ 27 h 92"/>
              <a:gd name="T42" fmla="*/ 55 w 68"/>
              <a:gd name="T43" fmla="*/ 28 h 92"/>
              <a:gd name="T44" fmla="*/ 56 w 68"/>
              <a:gd name="T45" fmla="*/ 28 h 92"/>
              <a:gd name="T46" fmla="*/ 57 w 68"/>
              <a:gd name="T47" fmla="*/ 26 h 92"/>
              <a:gd name="T48" fmla="*/ 54 w 68"/>
              <a:gd name="T49" fmla="*/ 20 h 92"/>
              <a:gd name="T50" fmla="*/ 37 w 68"/>
              <a:gd name="T51" fmla="*/ 10 h 92"/>
              <a:gd name="T52" fmla="*/ 35 w 68"/>
              <a:gd name="T53" fmla="*/ 12 h 92"/>
              <a:gd name="T54" fmla="*/ 36 w 68"/>
              <a:gd name="T55" fmla="*/ 13 h 92"/>
              <a:gd name="T56" fmla="*/ 51 w 68"/>
              <a:gd name="T57" fmla="*/ 21 h 92"/>
              <a:gd name="T58" fmla="*/ 53 w 68"/>
              <a:gd name="T59" fmla="*/ 22 h 92"/>
              <a:gd name="T60" fmla="*/ 53 w 68"/>
              <a:gd name="T61" fmla="*/ 22 h 92"/>
              <a:gd name="T62" fmla="*/ 54 w 68"/>
              <a:gd name="T63" fmla="*/ 20 h 92"/>
              <a:gd name="T64" fmla="*/ 34 w 68"/>
              <a:gd name="T65" fmla="*/ 0 h 92"/>
              <a:gd name="T66" fmla="*/ 0 w 68"/>
              <a:gd name="T67" fmla="*/ 31 h 92"/>
              <a:gd name="T68" fmla="*/ 22 w 68"/>
              <a:gd name="T69" fmla="*/ 84 h 92"/>
              <a:gd name="T70" fmla="*/ 34 w 68"/>
              <a:gd name="T71" fmla="*/ 92 h 92"/>
              <a:gd name="T72" fmla="*/ 46 w 68"/>
              <a:gd name="T73" fmla="*/ 84 h 92"/>
              <a:gd name="T74" fmla="*/ 68 w 68"/>
              <a:gd name="T75" fmla="*/ 31 h 92"/>
              <a:gd name="T76" fmla="*/ 34 w 68"/>
              <a:gd name="T77" fmla="*/ 0 h 92"/>
              <a:gd name="T78" fmla="*/ 40 w 68"/>
              <a:gd name="T79" fmla="*/ 81 h 92"/>
              <a:gd name="T80" fmla="*/ 34 w 68"/>
              <a:gd name="T81" fmla="*/ 86 h 92"/>
              <a:gd name="T82" fmla="*/ 28 w 68"/>
              <a:gd name="T83" fmla="*/ 81 h 92"/>
              <a:gd name="T84" fmla="*/ 6 w 68"/>
              <a:gd name="T85" fmla="*/ 31 h 92"/>
              <a:gd name="T86" fmla="*/ 34 w 68"/>
              <a:gd name="T87" fmla="*/ 6 h 92"/>
              <a:gd name="T88" fmla="*/ 62 w 68"/>
              <a:gd name="T89" fmla="*/ 31 h 92"/>
              <a:gd name="T90" fmla="*/ 40 w 68"/>
              <a:gd name="T91" fmla="*/ 81 h 92"/>
              <a:gd name="T92" fmla="*/ 40 w 68"/>
              <a:gd name="T93" fmla="*/ 81 h 92"/>
              <a:gd name="T94" fmla="*/ 40 w 68"/>
              <a:gd name="T95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8" h="92">
                <a:moveTo>
                  <a:pt x="45" y="22"/>
                </a:moveTo>
                <a:cubicBezTo>
                  <a:pt x="42" y="20"/>
                  <a:pt x="38" y="18"/>
                  <a:pt x="34" y="18"/>
                </a:cubicBezTo>
                <a:cubicBezTo>
                  <a:pt x="30" y="18"/>
                  <a:pt x="27" y="20"/>
                  <a:pt x="24" y="22"/>
                </a:cubicBezTo>
                <a:cubicBezTo>
                  <a:pt x="18" y="27"/>
                  <a:pt x="18" y="35"/>
                  <a:pt x="24" y="40"/>
                </a:cubicBezTo>
                <a:cubicBezTo>
                  <a:pt x="27" y="43"/>
                  <a:pt x="30" y="44"/>
                  <a:pt x="34" y="44"/>
                </a:cubicBezTo>
                <a:cubicBezTo>
                  <a:pt x="38" y="44"/>
                  <a:pt x="42" y="43"/>
                  <a:pt x="45" y="40"/>
                </a:cubicBezTo>
                <a:cubicBezTo>
                  <a:pt x="50" y="35"/>
                  <a:pt x="50" y="27"/>
                  <a:pt x="45" y="22"/>
                </a:cubicBezTo>
                <a:close/>
                <a:moveTo>
                  <a:pt x="40" y="36"/>
                </a:moveTo>
                <a:cubicBezTo>
                  <a:pt x="39" y="38"/>
                  <a:pt x="37" y="38"/>
                  <a:pt x="34" y="38"/>
                </a:cubicBezTo>
                <a:cubicBezTo>
                  <a:pt x="32" y="38"/>
                  <a:pt x="30" y="38"/>
                  <a:pt x="28" y="36"/>
                </a:cubicBezTo>
                <a:cubicBezTo>
                  <a:pt x="25" y="33"/>
                  <a:pt x="25" y="29"/>
                  <a:pt x="28" y="26"/>
                </a:cubicBezTo>
                <a:cubicBezTo>
                  <a:pt x="30" y="25"/>
                  <a:pt x="32" y="24"/>
                  <a:pt x="34" y="24"/>
                </a:cubicBezTo>
                <a:cubicBezTo>
                  <a:pt x="37" y="24"/>
                  <a:pt x="39" y="25"/>
                  <a:pt x="40" y="26"/>
                </a:cubicBezTo>
                <a:cubicBezTo>
                  <a:pt x="43" y="29"/>
                  <a:pt x="43" y="33"/>
                  <a:pt x="40" y="36"/>
                </a:cubicBezTo>
                <a:close/>
                <a:moveTo>
                  <a:pt x="57" y="26"/>
                </a:moveTo>
                <a:cubicBezTo>
                  <a:pt x="57" y="26"/>
                  <a:pt x="57" y="26"/>
                  <a:pt x="57" y="25"/>
                </a:cubicBezTo>
                <a:cubicBezTo>
                  <a:pt x="57" y="25"/>
                  <a:pt x="57" y="25"/>
                  <a:pt x="56" y="24"/>
                </a:cubicBezTo>
                <a:cubicBezTo>
                  <a:pt x="56" y="24"/>
                  <a:pt x="55" y="23"/>
                  <a:pt x="54" y="24"/>
                </a:cubicBezTo>
                <a:cubicBezTo>
                  <a:pt x="53" y="24"/>
                  <a:pt x="53" y="25"/>
                  <a:pt x="53" y="25"/>
                </a:cubicBezTo>
                <a:cubicBezTo>
                  <a:pt x="53" y="26"/>
                  <a:pt x="54" y="26"/>
                  <a:pt x="54" y="26"/>
                </a:cubicBezTo>
                <a:cubicBezTo>
                  <a:pt x="54" y="26"/>
                  <a:pt x="54" y="27"/>
                  <a:pt x="54" y="27"/>
                </a:cubicBezTo>
                <a:cubicBezTo>
                  <a:pt x="54" y="28"/>
                  <a:pt x="55" y="28"/>
                  <a:pt x="55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7" y="28"/>
                  <a:pt x="57" y="27"/>
                  <a:pt x="57" y="26"/>
                </a:cubicBezTo>
                <a:close/>
                <a:moveTo>
                  <a:pt x="54" y="20"/>
                </a:moveTo>
                <a:cubicBezTo>
                  <a:pt x="50" y="15"/>
                  <a:pt x="44" y="11"/>
                  <a:pt x="37" y="10"/>
                </a:cubicBezTo>
                <a:cubicBezTo>
                  <a:pt x="36" y="10"/>
                  <a:pt x="35" y="11"/>
                  <a:pt x="35" y="12"/>
                </a:cubicBezTo>
                <a:cubicBezTo>
                  <a:pt x="35" y="12"/>
                  <a:pt x="36" y="13"/>
                  <a:pt x="36" y="13"/>
                </a:cubicBezTo>
                <a:cubicBezTo>
                  <a:pt x="43" y="14"/>
                  <a:pt x="48" y="17"/>
                  <a:pt x="51" y="21"/>
                </a:cubicBezTo>
                <a:cubicBezTo>
                  <a:pt x="52" y="22"/>
                  <a:pt x="52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4" y="22"/>
                  <a:pt x="54" y="21"/>
                  <a:pt x="54" y="20"/>
                </a:cubicBezTo>
                <a:close/>
                <a:moveTo>
                  <a:pt x="34" y="0"/>
                </a:moveTo>
                <a:cubicBezTo>
                  <a:pt x="15" y="0"/>
                  <a:pt x="0" y="14"/>
                  <a:pt x="0" y="31"/>
                </a:cubicBezTo>
                <a:cubicBezTo>
                  <a:pt x="0" y="41"/>
                  <a:pt x="18" y="76"/>
                  <a:pt x="22" y="84"/>
                </a:cubicBezTo>
                <a:cubicBezTo>
                  <a:pt x="27" y="91"/>
                  <a:pt x="32" y="92"/>
                  <a:pt x="34" y="92"/>
                </a:cubicBezTo>
                <a:cubicBezTo>
                  <a:pt x="39" y="92"/>
                  <a:pt x="43" y="89"/>
                  <a:pt x="46" y="84"/>
                </a:cubicBezTo>
                <a:cubicBezTo>
                  <a:pt x="51" y="76"/>
                  <a:pt x="68" y="41"/>
                  <a:pt x="68" y="31"/>
                </a:cubicBezTo>
                <a:cubicBezTo>
                  <a:pt x="68" y="14"/>
                  <a:pt x="53" y="0"/>
                  <a:pt x="34" y="0"/>
                </a:cubicBezTo>
                <a:close/>
                <a:moveTo>
                  <a:pt x="40" y="81"/>
                </a:moveTo>
                <a:cubicBezTo>
                  <a:pt x="39" y="85"/>
                  <a:pt x="36" y="86"/>
                  <a:pt x="34" y="86"/>
                </a:cubicBezTo>
                <a:cubicBezTo>
                  <a:pt x="32" y="86"/>
                  <a:pt x="30" y="85"/>
                  <a:pt x="28" y="81"/>
                </a:cubicBezTo>
                <a:cubicBezTo>
                  <a:pt x="22" y="70"/>
                  <a:pt x="6" y="39"/>
                  <a:pt x="6" y="31"/>
                </a:cubicBezTo>
                <a:cubicBezTo>
                  <a:pt x="6" y="17"/>
                  <a:pt x="19" y="6"/>
                  <a:pt x="34" y="6"/>
                </a:cubicBezTo>
                <a:cubicBezTo>
                  <a:pt x="50" y="6"/>
                  <a:pt x="62" y="17"/>
                  <a:pt x="62" y="31"/>
                </a:cubicBezTo>
                <a:cubicBezTo>
                  <a:pt x="62" y="39"/>
                  <a:pt x="46" y="72"/>
                  <a:pt x="40" y="81"/>
                </a:cubicBezTo>
                <a:close/>
                <a:moveTo>
                  <a:pt x="40" y="81"/>
                </a:moveTo>
                <a:cubicBezTo>
                  <a:pt x="40" y="81"/>
                  <a:pt x="40" y="81"/>
                  <a:pt x="40" y="8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09" name="Freeform 72"/>
          <p:cNvSpPr>
            <a:spLocks noChangeAspect="1" noEditPoints="1"/>
          </p:cNvSpPr>
          <p:nvPr/>
        </p:nvSpPr>
        <p:spPr bwMode="auto">
          <a:xfrm flipH="1">
            <a:off x="3508632" y="6211659"/>
            <a:ext cx="223200" cy="223200"/>
          </a:xfrm>
          <a:custGeom>
            <a:avLst/>
            <a:gdLst>
              <a:gd name="T0" fmla="*/ 39 w 78"/>
              <a:gd name="T1" fmla="*/ 0 h 78"/>
              <a:gd name="T2" fmla="*/ 0 w 78"/>
              <a:gd name="T3" fmla="*/ 39 h 78"/>
              <a:gd name="T4" fmla="*/ 39 w 78"/>
              <a:gd name="T5" fmla="*/ 78 h 78"/>
              <a:gd name="T6" fmla="*/ 78 w 78"/>
              <a:gd name="T7" fmla="*/ 39 h 78"/>
              <a:gd name="T8" fmla="*/ 39 w 78"/>
              <a:gd name="T9" fmla="*/ 0 h 78"/>
              <a:gd name="T10" fmla="*/ 40 w 78"/>
              <a:gd name="T11" fmla="*/ 73 h 78"/>
              <a:gd name="T12" fmla="*/ 40 w 78"/>
              <a:gd name="T13" fmla="*/ 61 h 78"/>
              <a:gd name="T14" fmla="*/ 39 w 78"/>
              <a:gd name="T15" fmla="*/ 60 h 78"/>
              <a:gd name="T16" fmla="*/ 37 w 78"/>
              <a:gd name="T17" fmla="*/ 61 h 78"/>
              <a:gd name="T18" fmla="*/ 37 w 78"/>
              <a:gd name="T19" fmla="*/ 73 h 78"/>
              <a:gd name="T20" fmla="*/ 5 w 78"/>
              <a:gd name="T21" fmla="*/ 40 h 78"/>
              <a:gd name="T22" fmla="*/ 16 w 78"/>
              <a:gd name="T23" fmla="*/ 40 h 78"/>
              <a:gd name="T24" fmla="*/ 18 w 78"/>
              <a:gd name="T25" fmla="*/ 39 h 78"/>
              <a:gd name="T26" fmla="*/ 16 w 78"/>
              <a:gd name="T27" fmla="*/ 37 h 78"/>
              <a:gd name="T28" fmla="*/ 5 w 78"/>
              <a:gd name="T29" fmla="*/ 37 h 78"/>
              <a:gd name="T30" fmla="*/ 37 w 78"/>
              <a:gd name="T31" fmla="*/ 6 h 78"/>
              <a:gd name="T32" fmla="*/ 37 w 78"/>
              <a:gd name="T33" fmla="*/ 16 h 78"/>
              <a:gd name="T34" fmla="*/ 39 w 78"/>
              <a:gd name="T35" fmla="*/ 18 h 78"/>
              <a:gd name="T36" fmla="*/ 40 w 78"/>
              <a:gd name="T37" fmla="*/ 16 h 78"/>
              <a:gd name="T38" fmla="*/ 40 w 78"/>
              <a:gd name="T39" fmla="*/ 6 h 78"/>
              <a:gd name="T40" fmla="*/ 72 w 78"/>
              <a:gd name="T41" fmla="*/ 37 h 78"/>
              <a:gd name="T42" fmla="*/ 61 w 78"/>
              <a:gd name="T43" fmla="*/ 37 h 78"/>
              <a:gd name="T44" fmla="*/ 59 w 78"/>
              <a:gd name="T45" fmla="*/ 39 h 78"/>
              <a:gd name="T46" fmla="*/ 61 w 78"/>
              <a:gd name="T47" fmla="*/ 40 h 78"/>
              <a:gd name="T48" fmla="*/ 72 w 78"/>
              <a:gd name="T49" fmla="*/ 40 h 78"/>
              <a:gd name="T50" fmla="*/ 40 w 78"/>
              <a:gd name="T51" fmla="*/ 73 h 78"/>
              <a:gd name="T52" fmla="*/ 40 w 78"/>
              <a:gd name="T53" fmla="*/ 73 h 78"/>
              <a:gd name="T54" fmla="*/ 40 w 78"/>
              <a:gd name="T55" fmla="*/ 7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8" h="78">
                <a:moveTo>
                  <a:pt x="39" y="0"/>
                </a:moveTo>
                <a:cubicBezTo>
                  <a:pt x="17" y="0"/>
                  <a:pt x="0" y="18"/>
                  <a:pt x="0" y="39"/>
                </a:cubicBezTo>
                <a:cubicBezTo>
                  <a:pt x="0" y="61"/>
                  <a:pt x="17" y="78"/>
                  <a:pt x="39" y="78"/>
                </a:cubicBezTo>
                <a:cubicBezTo>
                  <a:pt x="60" y="78"/>
                  <a:pt x="78" y="61"/>
                  <a:pt x="78" y="39"/>
                </a:cubicBezTo>
                <a:cubicBezTo>
                  <a:pt x="78" y="18"/>
                  <a:pt x="60" y="0"/>
                  <a:pt x="39" y="0"/>
                </a:cubicBezTo>
                <a:close/>
                <a:moveTo>
                  <a:pt x="40" y="73"/>
                </a:moveTo>
                <a:cubicBezTo>
                  <a:pt x="40" y="61"/>
                  <a:pt x="40" y="61"/>
                  <a:pt x="40" y="61"/>
                </a:cubicBezTo>
                <a:cubicBezTo>
                  <a:pt x="40" y="60"/>
                  <a:pt x="39" y="60"/>
                  <a:pt x="39" y="60"/>
                </a:cubicBezTo>
                <a:cubicBezTo>
                  <a:pt x="38" y="60"/>
                  <a:pt x="37" y="60"/>
                  <a:pt x="37" y="61"/>
                </a:cubicBezTo>
                <a:cubicBezTo>
                  <a:pt x="37" y="73"/>
                  <a:pt x="37" y="73"/>
                  <a:pt x="37" y="73"/>
                </a:cubicBezTo>
                <a:cubicBezTo>
                  <a:pt x="20" y="72"/>
                  <a:pt x="6" y="58"/>
                  <a:pt x="5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0"/>
                  <a:pt x="18" y="40"/>
                  <a:pt x="18" y="39"/>
                </a:cubicBezTo>
                <a:cubicBezTo>
                  <a:pt x="18" y="38"/>
                  <a:pt x="17" y="37"/>
                  <a:pt x="1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6" y="20"/>
                  <a:pt x="20" y="7"/>
                  <a:pt x="37" y="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7"/>
                  <a:pt x="38" y="18"/>
                  <a:pt x="39" y="18"/>
                </a:cubicBezTo>
                <a:cubicBezTo>
                  <a:pt x="39" y="18"/>
                  <a:pt x="40" y="17"/>
                  <a:pt x="40" y="16"/>
                </a:cubicBezTo>
                <a:cubicBezTo>
                  <a:pt x="40" y="6"/>
                  <a:pt x="40" y="6"/>
                  <a:pt x="40" y="6"/>
                </a:cubicBezTo>
                <a:cubicBezTo>
                  <a:pt x="57" y="7"/>
                  <a:pt x="71" y="20"/>
                  <a:pt x="7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59" y="38"/>
                  <a:pt x="59" y="39"/>
                </a:cubicBezTo>
                <a:cubicBezTo>
                  <a:pt x="59" y="40"/>
                  <a:pt x="60" y="40"/>
                  <a:pt x="61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72" y="58"/>
                  <a:pt x="57" y="72"/>
                  <a:pt x="40" y="73"/>
                </a:cubicBezTo>
                <a:close/>
                <a:moveTo>
                  <a:pt x="40" y="73"/>
                </a:moveTo>
                <a:cubicBezTo>
                  <a:pt x="40" y="73"/>
                  <a:pt x="40" y="73"/>
                  <a:pt x="40" y="7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0" name="Freeform 73"/>
          <p:cNvSpPr>
            <a:spLocks noChangeAspect="1" noEditPoints="1"/>
          </p:cNvSpPr>
          <p:nvPr/>
        </p:nvSpPr>
        <p:spPr bwMode="auto">
          <a:xfrm flipH="1">
            <a:off x="4034022" y="6211659"/>
            <a:ext cx="223200" cy="223200"/>
          </a:xfrm>
          <a:custGeom>
            <a:avLst/>
            <a:gdLst>
              <a:gd name="T0" fmla="*/ 173 w 260"/>
              <a:gd name="T1" fmla="*/ 36 h 260"/>
              <a:gd name="T2" fmla="*/ 88 w 260"/>
              <a:gd name="T3" fmla="*/ 0 h 260"/>
              <a:gd name="T4" fmla="*/ 0 w 260"/>
              <a:gd name="T5" fmla="*/ 28 h 260"/>
              <a:gd name="T6" fmla="*/ 0 w 260"/>
              <a:gd name="T7" fmla="*/ 260 h 260"/>
              <a:gd name="T8" fmla="*/ 88 w 260"/>
              <a:gd name="T9" fmla="*/ 225 h 260"/>
              <a:gd name="T10" fmla="*/ 173 w 260"/>
              <a:gd name="T11" fmla="*/ 260 h 260"/>
              <a:gd name="T12" fmla="*/ 260 w 260"/>
              <a:gd name="T13" fmla="*/ 232 h 260"/>
              <a:gd name="T14" fmla="*/ 260 w 260"/>
              <a:gd name="T15" fmla="*/ 0 h 260"/>
              <a:gd name="T16" fmla="*/ 173 w 260"/>
              <a:gd name="T17" fmla="*/ 36 h 260"/>
              <a:gd name="T18" fmla="*/ 173 w 260"/>
              <a:gd name="T19" fmla="*/ 36 h 260"/>
              <a:gd name="T20" fmla="*/ 78 w 260"/>
              <a:gd name="T21" fmla="*/ 210 h 260"/>
              <a:gd name="T22" fmla="*/ 14 w 260"/>
              <a:gd name="T23" fmla="*/ 239 h 260"/>
              <a:gd name="T24" fmla="*/ 14 w 260"/>
              <a:gd name="T25" fmla="*/ 43 h 260"/>
              <a:gd name="T26" fmla="*/ 78 w 260"/>
              <a:gd name="T27" fmla="*/ 21 h 260"/>
              <a:gd name="T28" fmla="*/ 78 w 260"/>
              <a:gd name="T29" fmla="*/ 210 h 260"/>
              <a:gd name="T30" fmla="*/ 78 w 260"/>
              <a:gd name="T31" fmla="*/ 210 h 260"/>
              <a:gd name="T32" fmla="*/ 166 w 260"/>
              <a:gd name="T33" fmla="*/ 239 h 260"/>
              <a:gd name="T34" fmla="*/ 95 w 260"/>
              <a:gd name="T35" fmla="*/ 210 h 260"/>
              <a:gd name="T36" fmla="*/ 95 w 260"/>
              <a:gd name="T37" fmla="*/ 21 h 260"/>
              <a:gd name="T38" fmla="*/ 166 w 260"/>
              <a:gd name="T39" fmla="*/ 52 h 260"/>
              <a:gd name="T40" fmla="*/ 166 w 260"/>
              <a:gd name="T41" fmla="*/ 239 h 260"/>
              <a:gd name="T42" fmla="*/ 166 w 260"/>
              <a:gd name="T43" fmla="*/ 239 h 260"/>
              <a:gd name="T44" fmla="*/ 246 w 260"/>
              <a:gd name="T45" fmla="*/ 217 h 260"/>
              <a:gd name="T46" fmla="*/ 180 w 260"/>
              <a:gd name="T47" fmla="*/ 239 h 260"/>
              <a:gd name="T48" fmla="*/ 180 w 260"/>
              <a:gd name="T49" fmla="*/ 52 h 260"/>
              <a:gd name="T50" fmla="*/ 246 w 260"/>
              <a:gd name="T51" fmla="*/ 21 h 260"/>
              <a:gd name="T52" fmla="*/ 246 w 260"/>
              <a:gd name="T53" fmla="*/ 217 h 260"/>
              <a:gd name="T54" fmla="*/ 246 w 260"/>
              <a:gd name="T55" fmla="*/ 217 h 260"/>
              <a:gd name="T56" fmla="*/ 246 w 260"/>
              <a:gd name="T57" fmla="*/ 217 h 260"/>
              <a:gd name="T58" fmla="*/ 246 w 260"/>
              <a:gd name="T59" fmla="*/ 21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0" h="260">
                <a:moveTo>
                  <a:pt x="173" y="36"/>
                </a:moveTo>
                <a:lnTo>
                  <a:pt x="88" y="0"/>
                </a:lnTo>
                <a:lnTo>
                  <a:pt x="0" y="28"/>
                </a:lnTo>
                <a:lnTo>
                  <a:pt x="0" y="260"/>
                </a:lnTo>
                <a:lnTo>
                  <a:pt x="88" y="225"/>
                </a:lnTo>
                <a:lnTo>
                  <a:pt x="173" y="260"/>
                </a:lnTo>
                <a:lnTo>
                  <a:pt x="260" y="232"/>
                </a:lnTo>
                <a:lnTo>
                  <a:pt x="260" y="0"/>
                </a:lnTo>
                <a:lnTo>
                  <a:pt x="173" y="36"/>
                </a:lnTo>
                <a:lnTo>
                  <a:pt x="173" y="36"/>
                </a:lnTo>
                <a:close/>
                <a:moveTo>
                  <a:pt x="78" y="210"/>
                </a:moveTo>
                <a:lnTo>
                  <a:pt x="14" y="239"/>
                </a:lnTo>
                <a:lnTo>
                  <a:pt x="14" y="43"/>
                </a:lnTo>
                <a:lnTo>
                  <a:pt x="78" y="21"/>
                </a:lnTo>
                <a:lnTo>
                  <a:pt x="78" y="210"/>
                </a:lnTo>
                <a:lnTo>
                  <a:pt x="78" y="210"/>
                </a:lnTo>
                <a:close/>
                <a:moveTo>
                  <a:pt x="166" y="239"/>
                </a:moveTo>
                <a:lnTo>
                  <a:pt x="95" y="210"/>
                </a:lnTo>
                <a:lnTo>
                  <a:pt x="95" y="21"/>
                </a:lnTo>
                <a:lnTo>
                  <a:pt x="166" y="52"/>
                </a:lnTo>
                <a:lnTo>
                  <a:pt x="166" y="239"/>
                </a:lnTo>
                <a:lnTo>
                  <a:pt x="166" y="239"/>
                </a:lnTo>
                <a:close/>
                <a:moveTo>
                  <a:pt x="246" y="217"/>
                </a:moveTo>
                <a:lnTo>
                  <a:pt x="180" y="239"/>
                </a:lnTo>
                <a:lnTo>
                  <a:pt x="180" y="52"/>
                </a:lnTo>
                <a:lnTo>
                  <a:pt x="246" y="21"/>
                </a:lnTo>
                <a:lnTo>
                  <a:pt x="246" y="217"/>
                </a:lnTo>
                <a:lnTo>
                  <a:pt x="246" y="217"/>
                </a:lnTo>
                <a:close/>
                <a:moveTo>
                  <a:pt x="246" y="217"/>
                </a:moveTo>
                <a:lnTo>
                  <a:pt x="246" y="217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1" name="Freeform 74"/>
          <p:cNvSpPr>
            <a:spLocks noChangeAspect="1" noEditPoints="1"/>
          </p:cNvSpPr>
          <p:nvPr/>
        </p:nvSpPr>
        <p:spPr bwMode="auto">
          <a:xfrm flipH="1">
            <a:off x="4559412" y="6211659"/>
            <a:ext cx="223200" cy="223200"/>
          </a:xfrm>
          <a:custGeom>
            <a:avLst/>
            <a:gdLst>
              <a:gd name="T0" fmla="*/ 173 w 260"/>
              <a:gd name="T1" fmla="*/ 36 h 260"/>
              <a:gd name="T2" fmla="*/ 88 w 260"/>
              <a:gd name="T3" fmla="*/ 0 h 260"/>
              <a:gd name="T4" fmla="*/ 0 w 260"/>
              <a:gd name="T5" fmla="*/ 28 h 260"/>
              <a:gd name="T6" fmla="*/ 0 w 260"/>
              <a:gd name="T7" fmla="*/ 260 h 260"/>
              <a:gd name="T8" fmla="*/ 88 w 260"/>
              <a:gd name="T9" fmla="*/ 225 h 260"/>
              <a:gd name="T10" fmla="*/ 173 w 260"/>
              <a:gd name="T11" fmla="*/ 260 h 260"/>
              <a:gd name="T12" fmla="*/ 260 w 260"/>
              <a:gd name="T13" fmla="*/ 232 h 260"/>
              <a:gd name="T14" fmla="*/ 260 w 260"/>
              <a:gd name="T15" fmla="*/ 0 h 260"/>
              <a:gd name="T16" fmla="*/ 173 w 260"/>
              <a:gd name="T17" fmla="*/ 36 h 260"/>
              <a:gd name="T18" fmla="*/ 173 w 260"/>
              <a:gd name="T19" fmla="*/ 36 h 260"/>
              <a:gd name="T20" fmla="*/ 78 w 260"/>
              <a:gd name="T21" fmla="*/ 210 h 260"/>
              <a:gd name="T22" fmla="*/ 14 w 260"/>
              <a:gd name="T23" fmla="*/ 239 h 260"/>
              <a:gd name="T24" fmla="*/ 14 w 260"/>
              <a:gd name="T25" fmla="*/ 43 h 260"/>
              <a:gd name="T26" fmla="*/ 78 w 260"/>
              <a:gd name="T27" fmla="*/ 21 h 260"/>
              <a:gd name="T28" fmla="*/ 78 w 260"/>
              <a:gd name="T29" fmla="*/ 210 h 260"/>
              <a:gd name="T30" fmla="*/ 78 w 260"/>
              <a:gd name="T31" fmla="*/ 210 h 260"/>
              <a:gd name="T32" fmla="*/ 166 w 260"/>
              <a:gd name="T33" fmla="*/ 239 h 260"/>
              <a:gd name="T34" fmla="*/ 95 w 260"/>
              <a:gd name="T35" fmla="*/ 210 h 260"/>
              <a:gd name="T36" fmla="*/ 95 w 260"/>
              <a:gd name="T37" fmla="*/ 21 h 260"/>
              <a:gd name="T38" fmla="*/ 166 w 260"/>
              <a:gd name="T39" fmla="*/ 52 h 260"/>
              <a:gd name="T40" fmla="*/ 166 w 260"/>
              <a:gd name="T41" fmla="*/ 239 h 260"/>
              <a:gd name="T42" fmla="*/ 166 w 260"/>
              <a:gd name="T43" fmla="*/ 239 h 260"/>
              <a:gd name="T44" fmla="*/ 246 w 260"/>
              <a:gd name="T45" fmla="*/ 217 h 260"/>
              <a:gd name="T46" fmla="*/ 180 w 260"/>
              <a:gd name="T47" fmla="*/ 239 h 260"/>
              <a:gd name="T48" fmla="*/ 180 w 260"/>
              <a:gd name="T49" fmla="*/ 52 h 260"/>
              <a:gd name="T50" fmla="*/ 246 w 260"/>
              <a:gd name="T51" fmla="*/ 21 h 260"/>
              <a:gd name="T52" fmla="*/ 246 w 260"/>
              <a:gd name="T53" fmla="*/ 217 h 260"/>
              <a:gd name="T54" fmla="*/ 246 w 260"/>
              <a:gd name="T55" fmla="*/ 217 h 260"/>
              <a:gd name="T56" fmla="*/ 246 w 260"/>
              <a:gd name="T57" fmla="*/ 217 h 260"/>
              <a:gd name="T58" fmla="*/ 246 w 260"/>
              <a:gd name="T59" fmla="*/ 217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0" h="260">
                <a:moveTo>
                  <a:pt x="173" y="36"/>
                </a:moveTo>
                <a:lnTo>
                  <a:pt x="88" y="0"/>
                </a:lnTo>
                <a:lnTo>
                  <a:pt x="0" y="28"/>
                </a:lnTo>
                <a:lnTo>
                  <a:pt x="0" y="260"/>
                </a:lnTo>
                <a:lnTo>
                  <a:pt x="88" y="225"/>
                </a:lnTo>
                <a:lnTo>
                  <a:pt x="173" y="260"/>
                </a:lnTo>
                <a:lnTo>
                  <a:pt x="260" y="232"/>
                </a:lnTo>
                <a:lnTo>
                  <a:pt x="260" y="0"/>
                </a:lnTo>
                <a:lnTo>
                  <a:pt x="173" y="36"/>
                </a:lnTo>
                <a:lnTo>
                  <a:pt x="173" y="36"/>
                </a:lnTo>
                <a:moveTo>
                  <a:pt x="78" y="210"/>
                </a:moveTo>
                <a:lnTo>
                  <a:pt x="14" y="239"/>
                </a:lnTo>
                <a:lnTo>
                  <a:pt x="14" y="43"/>
                </a:lnTo>
                <a:lnTo>
                  <a:pt x="78" y="21"/>
                </a:lnTo>
                <a:lnTo>
                  <a:pt x="78" y="210"/>
                </a:lnTo>
                <a:lnTo>
                  <a:pt x="78" y="210"/>
                </a:lnTo>
                <a:moveTo>
                  <a:pt x="166" y="239"/>
                </a:moveTo>
                <a:lnTo>
                  <a:pt x="95" y="210"/>
                </a:lnTo>
                <a:lnTo>
                  <a:pt x="95" y="21"/>
                </a:lnTo>
                <a:lnTo>
                  <a:pt x="166" y="52"/>
                </a:lnTo>
                <a:lnTo>
                  <a:pt x="166" y="239"/>
                </a:lnTo>
                <a:lnTo>
                  <a:pt x="166" y="239"/>
                </a:lnTo>
                <a:moveTo>
                  <a:pt x="246" y="217"/>
                </a:moveTo>
                <a:lnTo>
                  <a:pt x="180" y="239"/>
                </a:lnTo>
                <a:lnTo>
                  <a:pt x="180" y="52"/>
                </a:lnTo>
                <a:lnTo>
                  <a:pt x="246" y="21"/>
                </a:lnTo>
                <a:lnTo>
                  <a:pt x="246" y="217"/>
                </a:lnTo>
                <a:lnTo>
                  <a:pt x="246" y="217"/>
                </a:lnTo>
                <a:moveTo>
                  <a:pt x="246" y="217"/>
                </a:moveTo>
                <a:lnTo>
                  <a:pt x="246" y="217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2" name="Freeform 75"/>
          <p:cNvSpPr>
            <a:spLocks noChangeAspect="1" noEditPoints="1"/>
          </p:cNvSpPr>
          <p:nvPr/>
        </p:nvSpPr>
        <p:spPr bwMode="auto">
          <a:xfrm flipH="1">
            <a:off x="5084802" y="6211659"/>
            <a:ext cx="223200" cy="223200"/>
          </a:xfrm>
          <a:custGeom>
            <a:avLst/>
            <a:gdLst>
              <a:gd name="T0" fmla="*/ 63 w 126"/>
              <a:gd name="T1" fmla="*/ 95 h 137"/>
              <a:gd name="T2" fmla="*/ 29 w 126"/>
              <a:gd name="T3" fmla="*/ 30 h 137"/>
              <a:gd name="T4" fmla="*/ 63 w 126"/>
              <a:gd name="T5" fmla="*/ 0 h 137"/>
              <a:gd name="T6" fmla="*/ 98 w 126"/>
              <a:gd name="T7" fmla="*/ 30 h 137"/>
              <a:gd name="T8" fmla="*/ 63 w 126"/>
              <a:gd name="T9" fmla="*/ 95 h 137"/>
              <a:gd name="T10" fmla="*/ 87 w 126"/>
              <a:gd name="T11" fmla="*/ 26 h 137"/>
              <a:gd name="T12" fmla="*/ 78 w 126"/>
              <a:gd name="T13" fmla="*/ 13 h 137"/>
              <a:gd name="T14" fmla="*/ 77 w 126"/>
              <a:gd name="T15" fmla="*/ 13 h 137"/>
              <a:gd name="T16" fmla="*/ 75 w 126"/>
              <a:gd name="T17" fmla="*/ 12 h 137"/>
              <a:gd name="T18" fmla="*/ 73 w 126"/>
              <a:gd name="T19" fmla="*/ 11 h 137"/>
              <a:gd name="T20" fmla="*/ 71 w 126"/>
              <a:gd name="T21" fmla="*/ 10 h 137"/>
              <a:gd name="T22" fmla="*/ 68 w 126"/>
              <a:gd name="T23" fmla="*/ 9 h 137"/>
              <a:gd name="T24" fmla="*/ 63 w 126"/>
              <a:gd name="T25" fmla="*/ 9 h 137"/>
              <a:gd name="T26" fmla="*/ 63 w 126"/>
              <a:gd name="T27" fmla="*/ 9 h 137"/>
              <a:gd name="T28" fmla="*/ 63 w 126"/>
              <a:gd name="T29" fmla="*/ 9 h 137"/>
              <a:gd name="T30" fmla="*/ 58 w 126"/>
              <a:gd name="T31" fmla="*/ 9 h 137"/>
              <a:gd name="T32" fmla="*/ 49 w 126"/>
              <a:gd name="T33" fmla="*/ 13 h 137"/>
              <a:gd name="T34" fmla="*/ 49 w 126"/>
              <a:gd name="T35" fmla="*/ 13 h 137"/>
              <a:gd name="T36" fmla="*/ 46 w 126"/>
              <a:gd name="T37" fmla="*/ 15 h 137"/>
              <a:gd name="T38" fmla="*/ 46 w 126"/>
              <a:gd name="T39" fmla="*/ 15 h 137"/>
              <a:gd name="T40" fmla="*/ 44 w 126"/>
              <a:gd name="T41" fmla="*/ 17 h 137"/>
              <a:gd name="T42" fmla="*/ 42 w 126"/>
              <a:gd name="T43" fmla="*/ 19 h 137"/>
              <a:gd name="T44" fmla="*/ 42 w 126"/>
              <a:gd name="T45" fmla="*/ 20 h 137"/>
              <a:gd name="T46" fmla="*/ 40 w 126"/>
              <a:gd name="T47" fmla="*/ 22 h 137"/>
              <a:gd name="T48" fmla="*/ 40 w 126"/>
              <a:gd name="T49" fmla="*/ 23 h 137"/>
              <a:gd name="T50" fmla="*/ 39 w 126"/>
              <a:gd name="T51" fmla="*/ 26 h 137"/>
              <a:gd name="T52" fmla="*/ 38 w 126"/>
              <a:gd name="T53" fmla="*/ 30 h 137"/>
              <a:gd name="T54" fmla="*/ 63 w 126"/>
              <a:gd name="T55" fmla="*/ 82 h 137"/>
              <a:gd name="T56" fmla="*/ 88 w 126"/>
              <a:gd name="T57" fmla="*/ 30 h 137"/>
              <a:gd name="T58" fmla="*/ 87 w 126"/>
              <a:gd name="T59" fmla="*/ 26 h 137"/>
              <a:gd name="T60" fmla="*/ 54 w 126"/>
              <a:gd name="T61" fmla="*/ 29 h 137"/>
              <a:gd name="T62" fmla="*/ 63 w 126"/>
              <a:gd name="T63" fmla="*/ 19 h 137"/>
              <a:gd name="T64" fmla="*/ 73 w 126"/>
              <a:gd name="T65" fmla="*/ 29 h 137"/>
              <a:gd name="T66" fmla="*/ 63 w 126"/>
              <a:gd name="T67" fmla="*/ 38 h 137"/>
              <a:gd name="T68" fmla="*/ 54 w 126"/>
              <a:gd name="T69" fmla="*/ 29 h 137"/>
              <a:gd name="T70" fmla="*/ 104 w 126"/>
              <a:gd name="T71" fmla="*/ 66 h 137"/>
              <a:gd name="T72" fmla="*/ 104 w 126"/>
              <a:gd name="T73" fmla="*/ 76 h 137"/>
              <a:gd name="T74" fmla="*/ 116 w 126"/>
              <a:gd name="T75" fmla="*/ 73 h 137"/>
              <a:gd name="T76" fmla="*/ 116 w 126"/>
              <a:gd name="T77" fmla="*/ 113 h 137"/>
              <a:gd name="T78" fmla="*/ 82 w 126"/>
              <a:gd name="T79" fmla="*/ 126 h 137"/>
              <a:gd name="T80" fmla="*/ 44 w 126"/>
              <a:gd name="T81" fmla="*/ 113 h 137"/>
              <a:gd name="T82" fmla="*/ 10 w 126"/>
              <a:gd name="T83" fmla="*/ 123 h 137"/>
              <a:gd name="T84" fmla="*/ 10 w 126"/>
              <a:gd name="T85" fmla="*/ 82 h 137"/>
              <a:gd name="T86" fmla="*/ 25 w 126"/>
              <a:gd name="T87" fmla="*/ 76 h 137"/>
              <a:gd name="T88" fmla="*/ 16 w 126"/>
              <a:gd name="T89" fmla="*/ 69 h 137"/>
              <a:gd name="T90" fmla="*/ 0 w 126"/>
              <a:gd name="T91" fmla="*/ 79 h 137"/>
              <a:gd name="T92" fmla="*/ 0 w 126"/>
              <a:gd name="T93" fmla="*/ 129 h 137"/>
              <a:gd name="T94" fmla="*/ 10 w 126"/>
              <a:gd name="T95" fmla="*/ 135 h 137"/>
              <a:gd name="T96" fmla="*/ 44 w 126"/>
              <a:gd name="T97" fmla="*/ 123 h 137"/>
              <a:gd name="T98" fmla="*/ 82 w 126"/>
              <a:gd name="T99" fmla="*/ 135 h 137"/>
              <a:gd name="T100" fmla="*/ 126 w 126"/>
              <a:gd name="T101" fmla="*/ 120 h 137"/>
              <a:gd name="T102" fmla="*/ 126 w 126"/>
              <a:gd name="T103" fmla="*/ 63 h 137"/>
              <a:gd name="T104" fmla="*/ 104 w 126"/>
              <a:gd name="T105" fmla="*/ 66 h 137"/>
              <a:gd name="T106" fmla="*/ 104 w 126"/>
              <a:gd name="T107" fmla="*/ 66 h 137"/>
              <a:gd name="T108" fmla="*/ 104 w 126"/>
              <a:gd name="T109" fmla="*/ 6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" h="137">
                <a:moveTo>
                  <a:pt x="63" y="95"/>
                </a:moveTo>
                <a:cubicBezTo>
                  <a:pt x="63" y="95"/>
                  <a:pt x="29" y="60"/>
                  <a:pt x="29" y="30"/>
                </a:cubicBezTo>
                <a:cubicBezTo>
                  <a:pt x="29" y="0"/>
                  <a:pt x="63" y="0"/>
                  <a:pt x="63" y="0"/>
                </a:cubicBezTo>
                <a:cubicBezTo>
                  <a:pt x="63" y="0"/>
                  <a:pt x="98" y="0"/>
                  <a:pt x="98" y="30"/>
                </a:cubicBezTo>
                <a:cubicBezTo>
                  <a:pt x="98" y="60"/>
                  <a:pt x="63" y="95"/>
                  <a:pt x="63" y="95"/>
                </a:cubicBezTo>
                <a:close/>
                <a:moveTo>
                  <a:pt x="87" y="26"/>
                </a:moveTo>
                <a:cubicBezTo>
                  <a:pt x="86" y="21"/>
                  <a:pt x="83" y="17"/>
                  <a:pt x="78" y="13"/>
                </a:cubicBezTo>
                <a:cubicBezTo>
                  <a:pt x="78" y="13"/>
                  <a:pt x="78" y="13"/>
                  <a:pt x="77" y="13"/>
                </a:cubicBezTo>
                <a:cubicBezTo>
                  <a:pt x="76" y="12"/>
                  <a:pt x="76" y="12"/>
                  <a:pt x="75" y="12"/>
                </a:cubicBezTo>
                <a:cubicBezTo>
                  <a:pt x="74" y="11"/>
                  <a:pt x="74" y="11"/>
                  <a:pt x="73" y="11"/>
                </a:cubicBezTo>
                <a:cubicBezTo>
                  <a:pt x="72" y="10"/>
                  <a:pt x="71" y="10"/>
                  <a:pt x="71" y="10"/>
                </a:cubicBezTo>
                <a:cubicBezTo>
                  <a:pt x="70" y="10"/>
                  <a:pt x="69" y="10"/>
                  <a:pt x="68" y="9"/>
                </a:cubicBezTo>
                <a:cubicBezTo>
                  <a:pt x="67" y="9"/>
                  <a:pt x="65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1" y="9"/>
                  <a:pt x="60" y="9"/>
                  <a:pt x="58" y="9"/>
                </a:cubicBezTo>
                <a:cubicBezTo>
                  <a:pt x="55" y="10"/>
                  <a:pt x="52" y="11"/>
                  <a:pt x="49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8" y="13"/>
                  <a:pt x="47" y="14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5" y="16"/>
                  <a:pt x="44" y="16"/>
                  <a:pt x="44" y="17"/>
                </a:cubicBezTo>
                <a:cubicBezTo>
                  <a:pt x="43" y="18"/>
                  <a:pt x="43" y="18"/>
                  <a:pt x="42" y="19"/>
                </a:cubicBezTo>
                <a:cubicBezTo>
                  <a:pt x="42" y="19"/>
                  <a:pt x="42" y="19"/>
                  <a:pt x="42" y="20"/>
                </a:cubicBezTo>
                <a:cubicBezTo>
                  <a:pt x="41" y="21"/>
                  <a:pt x="41" y="21"/>
                  <a:pt x="40" y="22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4"/>
                  <a:pt x="39" y="25"/>
                  <a:pt x="39" y="26"/>
                </a:cubicBezTo>
                <a:cubicBezTo>
                  <a:pt x="39" y="28"/>
                  <a:pt x="38" y="29"/>
                  <a:pt x="38" y="30"/>
                </a:cubicBezTo>
                <a:cubicBezTo>
                  <a:pt x="38" y="52"/>
                  <a:pt x="63" y="82"/>
                  <a:pt x="63" y="82"/>
                </a:cubicBezTo>
                <a:cubicBezTo>
                  <a:pt x="63" y="82"/>
                  <a:pt x="88" y="52"/>
                  <a:pt x="88" y="30"/>
                </a:cubicBezTo>
                <a:cubicBezTo>
                  <a:pt x="88" y="29"/>
                  <a:pt x="88" y="28"/>
                  <a:pt x="87" y="26"/>
                </a:cubicBezTo>
                <a:close/>
                <a:moveTo>
                  <a:pt x="54" y="29"/>
                </a:moveTo>
                <a:cubicBezTo>
                  <a:pt x="54" y="23"/>
                  <a:pt x="58" y="19"/>
                  <a:pt x="63" y="19"/>
                </a:cubicBezTo>
                <a:cubicBezTo>
                  <a:pt x="68" y="19"/>
                  <a:pt x="73" y="23"/>
                  <a:pt x="73" y="29"/>
                </a:cubicBezTo>
                <a:cubicBezTo>
                  <a:pt x="73" y="34"/>
                  <a:pt x="68" y="38"/>
                  <a:pt x="63" y="38"/>
                </a:cubicBezTo>
                <a:cubicBezTo>
                  <a:pt x="58" y="38"/>
                  <a:pt x="54" y="34"/>
                  <a:pt x="54" y="29"/>
                </a:cubicBezTo>
                <a:close/>
                <a:moveTo>
                  <a:pt x="104" y="66"/>
                </a:moveTo>
                <a:cubicBezTo>
                  <a:pt x="104" y="66"/>
                  <a:pt x="101" y="75"/>
                  <a:pt x="104" y="76"/>
                </a:cubicBezTo>
                <a:cubicBezTo>
                  <a:pt x="107" y="77"/>
                  <a:pt x="116" y="73"/>
                  <a:pt x="116" y="73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16" y="113"/>
                  <a:pt x="85" y="126"/>
                  <a:pt x="82" y="126"/>
                </a:cubicBezTo>
                <a:cubicBezTo>
                  <a:pt x="79" y="125"/>
                  <a:pt x="47" y="112"/>
                  <a:pt x="44" y="113"/>
                </a:cubicBezTo>
                <a:cubicBezTo>
                  <a:pt x="41" y="115"/>
                  <a:pt x="10" y="123"/>
                  <a:pt x="10" y="123"/>
                </a:cubicBezTo>
                <a:cubicBezTo>
                  <a:pt x="10" y="82"/>
                  <a:pt x="10" y="82"/>
                  <a:pt x="10" y="82"/>
                </a:cubicBezTo>
                <a:cubicBezTo>
                  <a:pt x="10" y="82"/>
                  <a:pt x="24" y="78"/>
                  <a:pt x="25" y="76"/>
                </a:cubicBezTo>
                <a:cubicBezTo>
                  <a:pt x="27" y="72"/>
                  <a:pt x="26" y="65"/>
                  <a:pt x="16" y="69"/>
                </a:cubicBezTo>
                <a:cubicBezTo>
                  <a:pt x="6" y="74"/>
                  <a:pt x="0" y="79"/>
                  <a:pt x="0" y="79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9"/>
                  <a:pt x="3" y="137"/>
                  <a:pt x="10" y="135"/>
                </a:cubicBezTo>
                <a:cubicBezTo>
                  <a:pt x="16" y="133"/>
                  <a:pt x="44" y="123"/>
                  <a:pt x="44" y="123"/>
                </a:cubicBezTo>
                <a:cubicBezTo>
                  <a:pt x="44" y="123"/>
                  <a:pt x="78" y="135"/>
                  <a:pt x="82" y="135"/>
                </a:cubicBezTo>
                <a:cubicBezTo>
                  <a:pt x="86" y="136"/>
                  <a:pt x="126" y="124"/>
                  <a:pt x="126" y="120"/>
                </a:cubicBezTo>
                <a:cubicBezTo>
                  <a:pt x="126" y="106"/>
                  <a:pt x="126" y="66"/>
                  <a:pt x="126" y="63"/>
                </a:cubicBezTo>
                <a:cubicBezTo>
                  <a:pt x="125" y="61"/>
                  <a:pt x="110" y="64"/>
                  <a:pt x="104" y="66"/>
                </a:cubicBezTo>
                <a:close/>
                <a:moveTo>
                  <a:pt x="104" y="66"/>
                </a:moveTo>
                <a:cubicBezTo>
                  <a:pt x="104" y="66"/>
                  <a:pt x="104" y="66"/>
                  <a:pt x="104" y="6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3" name="Freeform 76"/>
          <p:cNvSpPr>
            <a:spLocks noChangeAspect="1" noEditPoints="1"/>
          </p:cNvSpPr>
          <p:nvPr/>
        </p:nvSpPr>
        <p:spPr bwMode="auto">
          <a:xfrm flipH="1">
            <a:off x="5610192" y="6211659"/>
            <a:ext cx="223200" cy="223200"/>
          </a:xfrm>
          <a:custGeom>
            <a:avLst/>
            <a:gdLst>
              <a:gd name="T0" fmla="*/ 24 w 109"/>
              <a:gd name="T1" fmla="*/ 0 h 109"/>
              <a:gd name="T2" fmla="*/ 17 w 109"/>
              <a:gd name="T3" fmla="*/ 11 h 109"/>
              <a:gd name="T4" fmla="*/ 16 w 109"/>
              <a:gd name="T5" fmla="*/ 13 h 109"/>
              <a:gd name="T6" fmla="*/ 15 w 109"/>
              <a:gd name="T7" fmla="*/ 17 h 109"/>
              <a:gd name="T8" fmla="*/ 14 w 109"/>
              <a:gd name="T9" fmla="*/ 20 h 109"/>
              <a:gd name="T10" fmla="*/ 14 w 109"/>
              <a:gd name="T11" fmla="*/ 88 h 109"/>
              <a:gd name="T12" fmla="*/ 21 w 109"/>
              <a:gd name="T13" fmla="*/ 95 h 109"/>
              <a:gd name="T14" fmla="*/ 88 w 109"/>
              <a:gd name="T15" fmla="*/ 95 h 109"/>
              <a:gd name="T16" fmla="*/ 95 w 109"/>
              <a:gd name="T17" fmla="*/ 88 h 109"/>
              <a:gd name="T18" fmla="*/ 95 w 109"/>
              <a:gd name="T19" fmla="*/ 20 h 109"/>
              <a:gd name="T20" fmla="*/ 95 w 109"/>
              <a:gd name="T21" fmla="*/ 18 h 109"/>
              <a:gd name="T22" fmla="*/ 91 w 109"/>
              <a:gd name="T23" fmla="*/ 10 h 109"/>
              <a:gd name="T24" fmla="*/ 84 w 109"/>
              <a:gd name="T25" fmla="*/ 0 h 109"/>
              <a:gd name="T26" fmla="*/ 89 w 109"/>
              <a:gd name="T27" fmla="*/ 0 h 109"/>
              <a:gd name="T28" fmla="*/ 90 w 109"/>
              <a:gd name="T29" fmla="*/ 0 h 109"/>
              <a:gd name="T30" fmla="*/ 106 w 109"/>
              <a:gd name="T31" fmla="*/ 10 h 109"/>
              <a:gd name="T32" fmla="*/ 109 w 109"/>
              <a:gd name="T33" fmla="*/ 17 h 109"/>
              <a:gd name="T34" fmla="*/ 109 w 109"/>
              <a:gd name="T35" fmla="*/ 92 h 109"/>
              <a:gd name="T36" fmla="*/ 108 w 109"/>
              <a:gd name="T37" fmla="*/ 93 h 109"/>
              <a:gd name="T38" fmla="*/ 101 w 109"/>
              <a:gd name="T39" fmla="*/ 105 h 109"/>
              <a:gd name="T40" fmla="*/ 92 w 109"/>
              <a:gd name="T41" fmla="*/ 109 h 109"/>
              <a:gd name="T42" fmla="*/ 17 w 109"/>
              <a:gd name="T43" fmla="*/ 109 h 109"/>
              <a:gd name="T44" fmla="*/ 14 w 109"/>
              <a:gd name="T45" fmla="*/ 108 h 109"/>
              <a:gd name="T46" fmla="*/ 1 w 109"/>
              <a:gd name="T47" fmla="*/ 95 h 109"/>
              <a:gd name="T48" fmla="*/ 0 w 109"/>
              <a:gd name="T49" fmla="*/ 89 h 109"/>
              <a:gd name="T50" fmla="*/ 0 w 109"/>
              <a:gd name="T51" fmla="*/ 20 h 109"/>
              <a:gd name="T52" fmla="*/ 1 w 109"/>
              <a:gd name="T53" fmla="*/ 13 h 109"/>
              <a:gd name="T54" fmla="*/ 13 w 109"/>
              <a:gd name="T55" fmla="*/ 1 h 109"/>
              <a:gd name="T56" fmla="*/ 20 w 109"/>
              <a:gd name="T57" fmla="*/ 0 h 109"/>
              <a:gd name="T58" fmla="*/ 24 w 109"/>
              <a:gd name="T59" fmla="*/ 0 h 109"/>
              <a:gd name="T60" fmla="*/ 56 w 109"/>
              <a:gd name="T61" fmla="*/ 0 h 109"/>
              <a:gd name="T62" fmla="*/ 60 w 109"/>
              <a:gd name="T63" fmla="*/ 0 h 109"/>
              <a:gd name="T64" fmla="*/ 81 w 109"/>
              <a:gd name="T65" fmla="*/ 19 h 109"/>
              <a:gd name="T66" fmla="*/ 80 w 109"/>
              <a:gd name="T67" fmla="*/ 36 h 109"/>
              <a:gd name="T68" fmla="*/ 70 w 109"/>
              <a:gd name="T69" fmla="*/ 57 h 109"/>
              <a:gd name="T70" fmla="*/ 55 w 109"/>
              <a:gd name="T71" fmla="*/ 82 h 109"/>
              <a:gd name="T72" fmla="*/ 47 w 109"/>
              <a:gd name="T73" fmla="*/ 70 h 109"/>
              <a:gd name="T74" fmla="*/ 30 w 109"/>
              <a:gd name="T75" fmla="*/ 40 h 109"/>
              <a:gd name="T76" fmla="*/ 27 w 109"/>
              <a:gd name="T77" fmla="*/ 29 h 109"/>
              <a:gd name="T78" fmla="*/ 30 w 109"/>
              <a:gd name="T79" fmla="*/ 16 h 109"/>
              <a:gd name="T80" fmla="*/ 47 w 109"/>
              <a:gd name="T81" fmla="*/ 1 h 109"/>
              <a:gd name="T82" fmla="*/ 52 w 109"/>
              <a:gd name="T83" fmla="*/ 0 h 109"/>
              <a:gd name="T84" fmla="*/ 53 w 109"/>
              <a:gd name="T85" fmla="*/ 0 h 109"/>
              <a:gd name="T86" fmla="*/ 56 w 109"/>
              <a:gd name="T87" fmla="*/ 0 h 109"/>
              <a:gd name="T88" fmla="*/ 68 w 109"/>
              <a:gd name="T89" fmla="*/ 27 h 109"/>
              <a:gd name="T90" fmla="*/ 54 w 109"/>
              <a:gd name="T91" fmla="*/ 14 h 109"/>
              <a:gd name="T92" fmla="*/ 41 w 109"/>
              <a:gd name="T93" fmla="*/ 27 h 109"/>
              <a:gd name="T94" fmla="*/ 54 w 109"/>
              <a:gd name="T95" fmla="*/ 40 h 109"/>
              <a:gd name="T96" fmla="*/ 68 w 109"/>
              <a:gd name="T97" fmla="*/ 27 h 109"/>
              <a:gd name="T98" fmla="*/ 68 w 109"/>
              <a:gd name="T99" fmla="*/ 27 h 109"/>
              <a:gd name="T100" fmla="*/ 68 w 109"/>
              <a:gd name="T101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9" h="109">
                <a:moveTo>
                  <a:pt x="24" y="0"/>
                </a:moveTo>
                <a:cubicBezTo>
                  <a:pt x="22" y="3"/>
                  <a:pt x="19" y="7"/>
                  <a:pt x="17" y="11"/>
                </a:cubicBezTo>
                <a:cubicBezTo>
                  <a:pt x="17" y="11"/>
                  <a:pt x="17" y="12"/>
                  <a:pt x="16" y="13"/>
                </a:cubicBezTo>
                <a:cubicBezTo>
                  <a:pt x="16" y="14"/>
                  <a:pt x="15" y="16"/>
                  <a:pt x="15" y="17"/>
                </a:cubicBezTo>
                <a:cubicBezTo>
                  <a:pt x="14" y="18"/>
                  <a:pt x="14" y="19"/>
                  <a:pt x="14" y="20"/>
                </a:cubicBezTo>
                <a:cubicBezTo>
                  <a:pt x="14" y="43"/>
                  <a:pt x="14" y="65"/>
                  <a:pt x="14" y="88"/>
                </a:cubicBezTo>
                <a:cubicBezTo>
                  <a:pt x="14" y="92"/>
                  <a:pt x="16" y="95"/>
                  <a:pt x="21" y="95"/>
                </a:cubicBezTo>
                <a:cubicBezTo>
                  <a:pt x="43" y="95"/>
                  <a:pt x="66" y="95"/>
                  <a:pt x="88" y="95"/>
                </a:cubicBezTo>
                <a:cubicBezTo>
                  <a:pt x="92" y="95"/>
                  <a:pt x="95" y="92"/>
                  <a:pt x="95" y="88"/>
                </a:cubicBezTo>
                <a:cubicBezTo>
                  <a:pt x="95" y="65"/>
                  <a:pt x="95" y="43"/>
                  <a:pt x="95" y="20"/>
                </a:cubicBezTo>
                <a:cubicBezTo>
                  <a:pt x="95" y="20"/>
                  <a:pt x="95" y="19"/>
                  <a:pt x="95" y="18"/>
                </a:cubicBezTo>
                <a:cubicBezTo>
                  <a:pt x="93" y="15"/>
                  <a:pt x="92" y="12"/>
                  <a:pt x="91" y="10"/>
                </a:cubicBezTo>
                <a:cubicBezTo>
                  <a:pt x="89" y="6"/>
                  <a:pt x="87" y="3"/>
                  <a:pt x="84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7" y="1"/>
                  <a:pt x="103" y="4"/>
                  <a:pt x="106" y="10"/>
                </a:cubicBezTo>
                <a:cubicBezTo>
                  <a:pt x="107" y="12"/>
                  <a:pt x="108" y="15"/>
                  <a:pt x="109" y="17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09" y="92"/>
                  <a:pt x="109" y="92"/>
                  <a:pt x="108" y="93"/>
                </a:cubicBezTo>
                <a:cubicBezTo>
                  <a:pt x="107" y="98"/>
                  <a:pt x="105" y="102"/>
                  <a:pt x="101" y="105"/>
                </a:cubicBezTo>
                <a:cubicBezTo>
                  <a:pt x="98" y="107"/>
                  <a:pt x="95" y="108"/>
                  <a:pt x="92" y="109"/>
                </a:cubicBezTo>
                <a:cubicBezTo>
                  <a:pt x="17" y="109"/>
                  <a:pt x="17" y="109"/>
                  <a:pt x="17" y="109"/>
                </a:cubicBezTo>
                <a:cubicBezTo>
                  <a:pt x="16" y="108"/>
                  <a:pt x="15" y="108"/>
                  <a:pt x="14" y="108"/>
                </a:cubicBezTo>
                <a:cubicBezTo>
                  <a:pt x="7" y="106"/>
                  <a:pt x="3" y="101"/>
                  <a:pt x="1" y="95"/>
                </a:cubicBezTo>
                <a:cubicBezTo>
                  <a:pt x="0" y="93"/>
                  <a:pt x="0" y="91"/>
                  <a:pt x="0" y="8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5"/>
                  <a:pt x="1" y="13"/>
                </a:cubicBezTo>
                <a:cubicBezTo>
                  <a:pt x="3" y="7"/>
                  <a:pt x="7" y="3"/>
                  <a:pt x="13" y="1"/>
                </a:cubicBezTo>
                <a:cubicBezTo>
                  <a:pt x="15" y="0"/>
                  <a:pt x="18" y="0"/>
                  <a:pt x="20" y="0"/>
                </a:cubicBezTo>
                <a:cubicBezTo>
                  <a:pt x="24" y="0"/>
                  <a:pt x="24" y="0"/>
                  <a:pt x="24" y="0"/>
                </a:cubicBezTo>
                <a:close/>
                <a:moveTo>
                  <a:pt x="56" y="0"/>
                </a:moveTo>
                <a:cubicBezTo>
                  <a:pt x="57" y="0"/>
                  <a:pt x="58" y="0"/>
                  <a:pt x="60" y="0"/>
                </a:cubicBezTo>
                <a:cubicBezTo>
                  <a:pt x="70" y="3"/>
                  <a:pt x="77" y="9"/>
                  <a:pt x="81" y="19"/>
                </a:cubicBezTo>
                <a:cubicBezTo>
                  <a:pt x="82" y="25"/>
                  <a:pt x="82" y="31"/>
                  <a:pt x="80" y="36"/>
                </a:cubicBezTo>
                <a:cubicBezTo>
                  <a:pt x="77" y="44"/>
                  <a:pt x="74" y="50"/>
                  <a:pt x="70" y="57"/>
                </a:cubicBezTo>
                <a:cubicBezTo>
                  <a:pt x="65" y="65"/>
                  <a:pt x="60" y="74"/>
                  <a:pt x="55" y="82"/>
                </a:cubicBezTo>
                <a:cubicBezTo>
                  <a:pt x="52" y="78"/>
                  <a:pt x="49" y="74"/>
                  <a:pt x="47" y="70"/>
                </a:cubicBezTo>
                <a:cubicBezTo>
                  <a:pt x="41" y="60"/>
                  <a:pt x="35" y="51"/>
                  <a:pt x="30" y="40"/>
                </a:cubicBezTo>
                <a:cubicBezTo>
                  <a:pt x="29" y="36"/>
                  <a:pt x="28" y="33"/>
                  <a:pt x="27" y="29"/>
                </a:cubicBezTo>
                <a:cubicBezTo>
                  <a:pt x="27" y="24"/>
                  <a:pt x="28" y="20"/>
                  <a:pt x="30" y="16"/>
                </a:cubicBezTo>
                <a:cubicBezTo>
                  <a:pt x="33" y="8"/>
                  <a:pt x="39" y="3"/>
                  <a:pt x="47" y="1"/>
                </a:cubicBezTo>
                <a:cubicBezTo>
                  <a:pt x="48" y="0"/>
                  <a:pt x="50" y="0"/>
                  <a:pt x="52" y="0"/>
                </a:cubicBezTo>
                <a:cubicBezTo>
                  <a:pt x="52" y="0"/>
                  <a:pt x="53" y="0"/>
                  <a:pt x="53" y="0"/>
                </a:cubicBezTo>
                <a:cubicBezTo>
                  <a:pt x="54" y="0"/>
                  <a:pt x="55" y="0"/>
                  <a:pt x="56" y="0"/>
                </a:cubicBezTo>
                <a:close/>
                <a:moveTo>
                  <a:pt x="68" y="27"/>
                </a:moveTo>
                <a:cubicBezTo>
                  <a:pt x="67" y="19"/>
                  <a:pt x="62" y="14"/>
                  <a:pt x="54" y="14"/>
                </a:cubicBezTo>
                <a:cubicBezTo>
                  <a:pt x="47" y="14"/>
                  <a:pt x="41" y="19"/>
                  <a:pt x="41" y="27"/>
                </a:cubicBezTo>
                <a:cubicBezTo>
                  <a:pt x="41" y="35"/>
                  <a:pt x="46" y="40"/>
                  <a:pt x="54" y="40"/>
                </a:cubicBezTo>
                <a:cubicBezTo>
                  <a:pt x="62" y="41"/>
                  <a:pt x="67" y="35"/>
                  <a:pt x="68" y="27"/>
                </a:cubicBezTo>
                <a:close/>
                <a:moveTo>
                  <a:pt x="68" y="27"/>
                </a:moveTo>
                <a:cubicBezTo>
                  <a:pt x="68" y="27"/>
                  <a:pt x="68" y="27"/>
                  <a:pt x="68" y="2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4" name="Freeform 77"/>
          <p:cNvSpPr>
            <a:spLocks noEditPoints="1"/>
          </p:cNvSpPr>
          <p:nvPr/>
        </p:nvSpPr>
        <p:spPr bwMode="auto">
          <a:xfrm flipH="1">
            <a:off x="6135582" y="6211659"/>
            <a:ext cx="187200" cy="223200"/>
          </a:xfrm>
          <a:custGeom>
            <a:avLst/>
            <a:gdLst>
              <a:gd name="T0" fmla="*/ 104 w 104"/>
              <a:gd name="T1" fmla="*/ 56 h 130"/>
              <a:gd name="T2" fmla="*/ 53 w 104"/>
              <a:gd name="T3" fmla="*/ 130 h 130"/>
              <a:gd name="T4" fmla="*/ 2 w 104"/>
              <a:gd name="T5" fmla="*/ 67 h 130"/>
              <a:gd name="T6" fmla="*/ 0 w 104"/>
              <a:gd name="T7" fmla="*/ 51 h 130"/>
              <a:gd name="T8" fmla="*/ 52 w 104"/>
              <a:gd name="T9" fmla="*/ 0 h 130"/>
              <a:gd name="T10" fmla="*/ 104 w 104"/>
              <a:gd name="T11" fmla="*/ 51 h 130"/>
              <a:gd name="T12" fmla="*/ 104 w 104"/>
              <a:gd name="T13" fmla="*/ 56 h 130"/>
              <a:gd name="T14" fmla="*/ 52 w 104"/>
              <a:gd name="T15" fmla="*/ 19 h 130"/>
              <a:gd name="T16" fmla="*/ 23 w 104"/>
              <a:gd name="T17" fmla="*/ 47 h 130"/>
              <a:gd name="T18" fmla="*/ 52 w 104"/>
              <a:gd name="T19" fmla="*/ 75 h 130"/>
              <a:gd name="T20" fmla="*/ 81 w 104"/>
              <a:gd name="T21" fmla="*/ 47 h 130"/>
              <a:gd name="T22" fmla="*/ 52 w 104"/>
              <a:gd name="T23" fmla="*/ 19 h 130"/>
              <a:gd name="T24" fmla="*/ 52 w 104"/>
              <a:gd name="T25" fmla="*/ 19 h 130"/>
              <a:gd name="T26" fmla="*/ 52 w 104"/>
              <a:gd name="T27" fmla="*/ 1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4" h="130">
                <a:moveTo>
                  <a:pt x="104" y="56"/>
                </a:moveTo>
                <a:cubicBezTo>
                  <a:pt x="102" y="101"/>
                  <a:pt x="53" y="130"/>
                  <a:pt x="53" y="130"/>
                </a:cubicBezTo>
                <a:cubicBezTo>
                  <a:pt x="53" y="130"/>
                  <a:pt x="10" y="105"/>
                  <a:pt x="2" y="67"/>
                </a:cubicBezTo>
                <a:cubicBezTo>
                  <a:pt x="0" y="62"/>
                  <a:pt x="0" y="56"/>
                  <a:pt x="0" y="51"/>
                </a:cubicBezTo>
                <a:cubicBezTo>
                  <a:pt x="0" y="23"/>
                  <a:pt x="23" y="0"/>
                  <a:pt x="52" y="0"/>
                </a:cubicBezTo>
                <a:cubicBezTo>
                  <a:pt x="81" y="0"/>
                  <a:pt x="104" y="23"/>
                  <a:pt x="104" y="51"/>
                </a:cubicBezTo>
                <a:cubicBezTo>
                  <a:pt x="104" y="53"/>
                  <a:pt x="104" y="55"/>
                  <a:pt x="104" y="56"/>
                </a:cubicBezTo>
                <a:close/>
                <a:moveTo>
                  <a:pt x="52" y="19"/>
                </a:moveTo>
                <a:cubicBezTo>
                  <a:pt x="36" y="19"/>
                  <a:pt x="23" y="31"/>
                  <a:pt x="23" y="47"/>
                </a:cubicBezTo>
                <a:cubicBezTo>
                  <a:pt x="23" y="63"/>
                  <a:pt x="36" y="75"/>
                  <a:pt x="52" y="75"/>
                </a:cubicBezTo>
                <a:cubicBezTo>
                  <a:pt x="68" y="75"/>
                  <a:pt x="81" y="63"/>
                  <a:pt x="81" y="47"/>
                </a:cubicBezTo>
                <a:cubicBezTo>
                  <a:pt x="81" y="31"/>
                  <a:pt x="68" y="19"/>
                  <a:pt x="52" y="19"/>
                </a:cubicBezTo>
                <a:close/>
                <a:moveTo>
                  <a:pt x="52" y="19"/>
                </a:moveTo>
                <a:cubicBezTo>
                  <a:pt x="52" y="19"/>
                  <a:pt x="52" y="19"/>
                  <a:pt x="52" y="1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15" name="Freeform 78"/>
          <p:cNvSpPr>
            <a:spLocks noChangeAspect="1" noEditPoints="1"/>
          </p:cNvSpPr>
          <p:nvPr/>
        </p:nvSpPr>
        <p:spPr bwMode="auto">
          <a:xfrm flipH="1">
            <a:off x="6660972" y="6211659"/>
            <a:ext cx="223200" cy="223200"/>
          </a:xfrm>
          <a:custGeom>
            <a:avLst/>
            <a:gdLst>
              <a:gd name="T0" fmla="*/ 73 w 98"/>
              <a:gd name="T1" fmla="*/ 115 h 151"/>
              <a:gd name="T2" fmla="*/ 73 w 98"/>
              <a:gd name="T3" fmla="*/ 116 h 151"/>
              <a:gd name="T4" fmla="*/ 72 w 98"/>
              <a:gd name="T5" fmla="*/ 122 h 151"/>
              <a:gd name="T6" fmla="*/ 77 w 98"/>
              <a:gd name="T7" fmla="*/ 130 h 151"/>
              <a:gd name="T8" fmla="*/ 49 w 98"/>
              <a:gd name="T9" fmla="*/ 144 h 151"/>
              <a:gd name="T10" fmla="*/ 21 w 98"/>
              <a:gd name="T11" fmla="*/ 130 h 151"/>
              <a:gd name="T12" fmla="*/ 26 w 98"/>
              <a:gd name="T13" fmla="*/ 122 h 151"/>
              <a:gd name="T14" fmla="*/ 24 w 98"/>
              <a:gd name="T15" fmla="*/ 116 h 151"/>
              <a:gd name="T16" fmla="*/ 24 w 98"/>
              <a:gd name="T17" fmla="*/ 115 h 151"/>
              <a:gd name="T18" fmla="*/ 14 w 98"/>
              <a:gd name="T19" fmla="*/ 130 h 151"/>
              <a:gd name="T20" fmla="*/ 49 w 98"/>
              <a:gd name="T21" fmla="*/ 151 h 151"/>
              <a:gd name="T22" fmla="*/ 84 w 98"/>
              <a:gd name="T23" fmla="*/ 130 h 151"/>
              <a:gd name="T24" fmla="*/ 73 w 98"/>
              <a:gd name="T25" fmla="*/ 115 h 151"/>
              <a:gd name="T26" fmla="*/ 73 w 98"/>
              <a:gd name="T27" fmla="*/ 49 h 151"/>
              <a:gd name="T28" fmla="*/ 49 w 98"/>
              <a:gd name="T29" fmla="*/ 24 h 151"/>
              <a:gd name="T30" fmla="*/ 24 w 98"/>
              <a:gd name="T31" fmla="*/ 49 h 151"/>
              <a:gd name="T32" fmla="*/ 49 w 98"/>
              <a:gd name="T33" fmla="*/ 73 h 151"/>
              <a:gd name="T34" fmla="*/ 73 w 98"/>
              <a:gd name="T35" fmla="*/ 49 h 151"/>
              <a:gd name="T36" fmla="*/ 31 w 98"/>
              <a:gd name="T37" fmla="*/ 49 h 151"/>
              <a:gd name="T38" fmla="*/ 49 w 98"/>
              <a:gd name="T39" fmla="*/ 31 h 151"/>
              <a:gd name="T40" fmla="*/ 66 w 98"/>
              <a:gd name="T41" fmla="*/ 49 h 151"/>
              <a:gd name="T42" fmla="*/ 49 w 98"/>
              <a:gd name="T43" fmla="*/ 66 h 151"/>
              <a:gd name="T44" fmla="*/ 31 w 98"/>
              <a:gd name="T45" fmla="*/ 49 h 151"/>
              <a:gd name="T46" fmla="*/ 49 w 98"/>
              <a:gd name="T47" fmla="*/ 126 h 151"/>
              <a:gd name="T48" fmla="*/ 98 w 98"/>
              <a:gd name="T49" fmla="*/ 50 h 151"/>
              <a:gd name="T50" fmla="*/ 49 w 98"/>
              <a:gd name="T51" fmla="*/ 0 h 151"/>
              <a:gd name="T52" fmla="*/ 0 w 98"/>
              <a:gd name="T53" fmla="*/ 50 h 151"/>
              <a:gd name="T54" fmla="*/ 49 w 98"/>
              <a:gd name="T55" fmla="*/ 126 h 151"/>
              <a:gd name="T56" fmla="*/ 49 w 98"/>
              <a:gd name="T57" fmla="*/ 7 h 151"/>
              <a:gd name="T58" fmla="*/ 91 w 98"/>
              <a:gd name="T59" fmla="*/ 50 h 151"/>
              <a:gd name="T60" fmla="*/ 49 w 98"/>
              <a:gd name="T61" fmla="*/ 119 h 151"/>
              <a:gd name="T62" fmla="*/ 7 w 98"/>
              <a:gd name="T63" fmla="*/ 50 h 151"/>
              <a:gd name="T64" fmla="*/ 49 w 98"/>
              <a:gd name="T65" fmla="*/ 7 h 151"/>
              <a:gd name="T66" fmla="*/ 49 w 98"/>
              <a:gd name="T67" fmla="*/ 7 h 151"/>
              <a:gd name="T68" fmla="*/ 49 w 98"/>
              <a:gd name="T69" fmla="*/ 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151">
                <a:moveTo>
                  <a:pt x="73" y="115"/>
                </a:moveTo>
                <a:cubicBezTo>
                  <a:pt x="73" y="115"/>
                  <a:pt x="73" y="115"/>
                  <a:pt x="73" y="116"/>
                </a:cubicBezTo>
                <a:cubicBezTo>
                  <a:pt x="73" y="118"/>
                  <a:pt x="73" y="120"/>
                  <a:pt x="72" y="122"/>
                </a:cubicBezTo>
                <a:cubicBezTo>
                  <a:pt x="75" y="124"/>
                  <a:pt x="77" y="127"/>
                  <a:pt x="77" y="130"/>
                </a:cubicBezTo>
                <a:cubicBezTo>
                  <a:pt x="77" y="138"/>
                  <a:pt x="64" y="144"/>
                  <a:pt x="49" y="144"/>
                </a:cubicBezTo>
                <a:cubicBezTo>
                  <a:pt x="33" y="144"/>
                  <a:pt x="21" y="138"/>
                  <a:pt x="21" y="130"/>
                </a:cubicBezTo>
                <a:cubicBezTo>
                  <a:pt x="21" y="127"/>
                  <a:pt x="22" y="124"/>
                  <a:pt x="26" y="122"/>
                </a:cubicBezTo>
                <a:cubicBezTo>
                  <a:pt x="25" y="120"/>
                  <a:pt x="24" y="118"/>
                  <a:pt x="24" y="116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18" y="119"/>
                  <a:pt x="14" y="124"/>
                  <a:pt x="14" y="130"/>
                </a:cubicBezTo>
                <a:cubicBezTo>
                  <a:pt x="14" y="141"/>
                  <a:pt x="29" y="151"/>
                  <a:pt x="49" y="151"/>
                </a:cubicBezTo>
                <a:cubicBezTo>
                  <a:pt x="68" y="151"/>
                  <a:pt x="84" y="141"/>
                  <a:pt x="84" y="130"/>
                </a:cubicBezTo>
                <a:cubicBezTo>
                  <a:pt x="84" y="124"/>
                  <a:pt x="80" y="119"/>
                  <a:pt x="73" y="115"/>
                </a:cubicBezTo>
                <a:close/>
                <a:moveTo>
                  <a:pt x="73" y="49"/>
                </a:moveTo>
                <a:cubicBezTo>
                  <a:pt x="73" y="35"/>
                  <a:pt x="62" y="24"/>
                  <a:pt x="49" y="24"/>
                </a:cubicBezTo>
                <a:cubicBezTo>
                  <a:pt x="35" y="24"/>
                  <a:pt x="24" y="35"/>
                  <a:pt x="24" y="49"/>
                </a:cubicBezTo>
                <a:cubicBezTo>
                  <a:pt x="24" y="62"/>
                  <a:pt x="35" y="73"/>
                  <a:pt x="49" y="73"/>
                </a:cubicBezTo>
                <a:cubicBezTo>
                  <a:pt x="62" y="73"/>
                  <a:pt x="73" y="62"/>
                  <a:pt x="73" y="49"/>
                </a:cubicBezTo>
                <a:close/>
                <a:moveTo>
                  <a:pt x="31" y="49"/>
                </a:moveTo>
                <a:cubicBezTo>
                  <a:pt x="31" y="39"/>
                  <a:pt x="39" y="31"/>
                  <a:pt x="49" y="31"/>
                </a:cubicBezTo>
                <a:cubicBezTo>
                  <a:pt x="58" y="31"/>
                  <a:pt x="66" y="39"/>
                  <a:pt x="66" y="49"/>
                </a:cubicBezTo>
                <a:cubicBezTo>
                  <a:pt x="66" y="58"/>
                  <a:pt x="58" y="66"/>
                  <a:pt x="49" y="66"/>
                </a:cubicBezTo>
                <a:cubicBezTo>
                  <a:pt x="39" y="66"/>
                  <a:pt x="31" y="58"/>
                  <a:pt x="31" y="49"/>
                </a:cubicBezTo>
                <a:close/>
                <a:moveTo>
                  <a:pt x="49" y="126"/>
                </a:moveTo>
                <a:cubicBezTo>
                  <a:pt x="58" y="126"/>
                  <a:pt x="98" y="78"/>
                  <a:pt x="98" y="50"/>
                </a:cubicBezTo>
                <a:cubicBezTo>
                  <a:pt x="98" y="22"/>
                  <a:pt x="76" y="0"/>
                  <a:pt x="49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78"/>
                  <a:pt x="39" y="126"/>
                  <a:pt x="49" y="126"/>
                </a:cubicBezTo>
                <a:close/>
                <a:moveTo>
                  <a:pt x="49" y="7"/>
                </a:moveTo>
                <a:cubicBezTo>
                  <a:pt x="72" y="7"/>
                  <a:pt x="91" y="26"/>
                  <a:pt x="91" y="50"/>
                </a:cubicBezTo>
                <a:cubicBezTo>
                  <a:pt x="91" y="74"/>
                  <a:pt x="55" y="119"/>
                  <a:pt x="49" y="119"/>
                </a:cubicBezTo>
                <a:cubicBezTo>
                  <a:pt x="43" y="119"/>
                  <a:pt x="7" y="74"/>
                  <a:pt x="7" y="50"/>
                </a:cubicBezTo>
                <a:cubicBezTo>
                  <a:pt x="7" y="26"/>
                  <a:pt x="25" y="7"/>
                  <a:pt x="49" y="7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36" name="Freeform 99"/>
          <p:cNvSpPr>
            <a:spLocks noChangeAspect="1" noEditPoints="1"/>
          </p:cNvSpPr>
          <p:nvPr/>
        </p:nvSpPr>
        <p:spPr bwMode="auto">
          <a:xfrm>
            <a:off x="3227749" y="4141904"/>
            <a:ext cx="219688" cy="165600"/>
          </a:xfrm>
          <a:custGeom>
            <a:avLst/>
            <a:gdLst>
              <a:gd name="T0" fmla="*/ 119 w 139"/>
              <a:gd name="T1" fmla="*/ 58 h 105"/>
              <a:gd name="T2" fmla="*/ 103 w 139"/>
              <a:gd name="T3" fmla="*/ 58 h 105"/>
              <a:gd name="T4" fmla="*/ 121 w 139"/>
              <a:gd name="T5" fmla="*/ 77 h 105"/>
              <a:gd name="T6" fmla="*/ 121 w 139"/>
              <a:gd name="T7" fmla="*/ 81 h 105"/>
              <a:gd name="T8" fmla="*/ 119 w 139"/>
              <a:gd name="T9" fmla="*/ 82 h 105"/>
              <a:gd name="T10" fmla="*/ 117 w 139"/>
              <a:gd name="T11" fmla="*/ 81 h 105"/>
              <a:gd name="T12" fmla="*/ 94 w 139"/>
              <a:gd name="T13" fmla="*/ 58 h 105"/>
              <a:gd name="T14" fmla="*/ 45 w 139"/>
              <a:gd name="T15" fmla="*/ 58 h 105"/>
              <a:gd name="T16" fmla="*/ 22 w 139"/>
              <a:gd name="T17" fmla="*/ 81 h 105"/>
              <a:gd name="T18" fmla="*/ 20 w 139"/>
              <a:gd name="T19" fmla="*/ 82 h 105"/>
              <a:gd name="T20" fmla="*/ 18 w 139"/>
              <a:gd name="T21" fmla="*/ 81 h 105"/>
              <a:gd name="T22" fmla="*/ 18 w 139"/>
              <a:gd name="T23" fmla="*/ 77 h 105"/>
              <a:gd name="T24" fmla="*/ 36 w 139"/>
              <a:gd name="T25" fmla="*/ 58 h 105"/>
              <a:gd name="T26" fmla="*/ 20 w 139"/>
              <a:gd name="T27" fmla="*/ 58 h 105"/>
              <a:gd name="T28" fmla="*/ 18 w 139"/>
              <a:gd name="T29" fmla="*/ 57 h 105"/>
              <a:gd name="T30" fmla="*/ 0 w 139"/>
              <a:gd name="T31" fmla="*/ 21 h 105"/>
              <a:gd name="T32" fmla="*/ 0 w 139"/>
              <a:gd name="T33" fmla="*/ 90 h 105"/>
              <a:gd name="T34" fmla="*/ 14 w 139"/>
              <a:gd name="T35" fmla="*/ 105 h 105"/>
              <a:gd name="T36" fmla="*/ 125 w 139"/>
              <a:gd name="T37" fmla="*/ 105 h 105"/>
              <a:gd name="T38" fmla="*/ 139 w 139"/>
              <a:gd name="T39" fmla="*/ 90 h 105"/>
              <a:gd name="T40" fmla="*/ 139 w 139"/>
              <a:gd name="T41" fmla="*/ 21 h 105"/>
              <a:gd name="T42" fmla="*/ 121 w 139"/>
              <a:gd name="T43" fmla="*/ 57 h 105"/>
              <a:gd name="T44" fmla="*/ 119 w 139"/>
              <a:gd name="T45" fmla="*/ 58 h 105"/>
              <a:gd name="T46" fmla="*/ 136 w 139"/>
              <a:gd name="T47" fmla="*/ 0 h 105"/>
              <a:gd name="T48" fmla="*/ 3 w 139"/>
              <a:gd name="T49" fmla="*/ 0 h 105"/>
              <a:gd name="T50" fmla="*/ 1 w 139"/>
              <a:gd name="T51" fmla="*/ 1 h 105"/>
              <a:gd name="T52" fmla="*/ 0 w 139"/>
              <a:gd name="T53" fmla="*/ 3 h 105"/>
              <a:gd name="T54" fmla="*/ 0 w 139"/>
              <a:gd name="T55" fmla="*/ 9 h 105"/>
              <a:gd name="T56" fmla="*/ 22 w 139"/>
              <a:gd name="T57" fmla="*/ 53 h 105"/>
              <a:gd name="T58" fmla="*/ 117 w 139"/>
              <a:gd name="T59" fmla="*/ 53 h 105"/>
              <a:gd name="T60" fmla="*/ 139 w 139"/>
              <a:gd name="T61" fmla="*/ 9 h 105"/>
              <a:gd name="T62" fmla="*/ 139 w 139"/>
              <a:gd name="T63" fmla="*/ 3 h 105"/>
              <a:gd name="T64" fmla="*/ 136 w 139"/>
              <a:gd name="T65" fmla="*/ 0 h 105"/>
              <a:gd name="T66" fmla="*/ 136 w 139"/>
              <a:gd name="T67" fmla="*/ 0 h 105"/>
              <a:gd name="T68" fmla="*/ 136 w 139"/>
              <a:gd name="T69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9" h="105">
                <a:moveTo>
                  <a:pt x="119" y="58"/>
                </a:moveTo>
                <a:cubicBezTo>
                  <a:pt x="103" y="58"/>
                  <a:pt x="103" y="58"/>
                  <a:pt x="103" y="58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22" y="78"/>
                  <a:pt x="122" y="80"/>
                  <a:pt x="121" y="81"/>
                </a:cubicBezTo>
                <a:cubicBezTo>
                  <a:pt x="120" y="81"/>
                  <a:pt x="120" y="82"/>
                  <a:pt x="119" y="82"/>
                </a:cubicBezTo>
                <a:cubicBezTo>
                  <a:pt x="118" y="82"/>
                  <a:pt x="117" y="81"/>
                  <a:pt x="117" y="81"/>
                </a:cubicBezTo>
                <a:cubicBezTo>
                  <a:pt x="94" y="58"/>
                  <a:pt x="94" y="58"/>
                  <a:pt x="94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1"/>
                  <a:pt x="21" y="82"/>
                  <a:pt x="20" y="82"/>
                </a:cubicBezTo>
                <a:cubicBezTo>
                  <a:pt x="19" y="82"/>
                  <a:pt x="19" y="81"/>
                  <a:pt x="18" y="81"/>
                </a:cubicBezTo>
                <a:cubicBezTo>
                  <a:pt x="17" y="80"/>
                  <a:pt x="17" y="78"/>
                  <a:pt x="18" y="77"/>
                </a:cubicBezTo>
                <a:cubicBezTo>
                  <a:pt x="36" y="58"/>
                  <a:pt x="36" y="58"/>
                  <a:pt x="36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9" y="58"/>
                  <a:pt x="18" y="58"/>
                  <a:pt x="18" y="5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6" y="105"/>
                  <a:pt x="14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33" y="105"/>
                  <a:pt x="139" y="98"/>
                  <a:pt x="139" y="90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1" y="58"/>
                  <a:pt x="120" y="58"/>
                  <a:pt x="119" y="58"/>
                </a:cubicBezTo>
                <a:close/>
                <a:moveTo>
                  <a:pt x="136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3"/>
                  <a:pt x="0" y="3"/>
                </a:cubicBezTo>
                <a:cubicBezTo>
                  <a:pt x="0" y="9"/>
                  <a:pt x="0" y="9"/>
                  <a:pt x="0" y="9"/>
                </a:cubicBezTo>
                <a:cubicBezTo>
                  <a:pt x="22" y="53"/>
                  <a:pt x="22" y="53"/>
                  <a:pt x="22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3"/>
                  <a:pt x="139" y="3"/>
                  <a:pt x="139" y="3"/>
                </a:cubicBezTo>
                <a:cubicBezTo>
                  <a:pt x="139" y="2"/>
                  <a:pt x="138" y="0"/>
                  <a:pt x="136" y="0"/>
                </a:cubicBezTo>
                <a:close/>
                <a:moveTo>
                  <a:pt x="136" y="0"/>
                </a:moveTo>
                <a:cubicBezTo>
                  <a:pt x="136" y="0"/>
                  <a:pt x="136" y="0"/>
                  <a:pt x="136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4" name="Freeform 187"/>
          <p:cNvSpPr>
            <a:spLocks noChangeAspect="1" noEditPoints="1"/>
          </p:cNvSpPr>
          <p:nvPr/>
        </p:nvSpPr>
        <p:spPr bwMode="auto">
          <a:xfrm>
            <a:off x="9522518" y="1582445"/>
            <a:ext cx="144999" cy="223200"/>
          </a:xfrm>
          <a:custGeom>
            <a:avLst/>
            <a:gdLst>
              <a:gd name="T0" fmla="*/ 109 w 113"/>
              <a:gd name="T1" fmla="*/ 0 h 174"/>
              <a:gd name="T2" fmla="*/ 3 w 113"/>
              <a:gd name="T3" fmla="*/ 0 h 174"/>
              <a:gd name="T4" fmla="*/ 0 w 113"/>
              <a:gd name="T5" fmla="*/ 4 h 174"/>
              <a:gd name="T6" fmla="*/ 0 w 113"/>
              <a:gd name="T7" fmla="*/ 170 h 174"/>
              <a:gd name="T8" fmla="*/ 3 w 113"/>
              <a:gd name="T9" fmla="*/ 174 h 174"/>
              <a:gd name="T10" fmla="*/ 109 w 113"/>
              <a:gd name="T11" fmla="*/ 174 h 174"/>
              <a:gd name="T12" fmla="*/ 113 w 113"/>
              <a:gd name="T13" fmla="*/ 170 h 174"/>
              <a:gd name="T14" fmla="*/ 113 w 113"/>
              <a:gd name="T15" fmla="*/ 4 h 174"/>
              <a:gd name="T16" fmla="*/ 109 w 113"/>
              <a:gd name="T17" fmla="*/ 0 h 174"/>
              <a:gd name="T18" fmla="*/ 105 w 113"/>
              <a:gd name="T19" fmla="*/ 134 h 174"/>
              <a:gd name="T20" fmla="*/ 20 w 113"/>
              <a:gd name="T21" fmla="*/ 134 h 174"/>
              <a:gd name="T22" fmla="*/ 16 w 113"/>
              <a:gd name="T23" fmla="*/ 138 h 174"/>
              <a:gd name="T24" fmla="*/ 20 w 113"/>
              <a:gd name="T25" fmla="*/ 141 h 174"/>
              <a:gd name="T26" fmla="*/ 105 w 113"/>
              <a:gd name="T27" fmla="*/ 141 h 174"/>
              <a:gd name="T28" fmla="*/ 105 w 113"/>
              <a:gd name="T29" fmla="*/ 167 h 174"/>
              <a:gd name="T30" fmla="*/ 7 w 113"/>
              <a:gd name="T31" fmla="*/ 167 h 174"/>
              <a:gd name="T32" fmla="*/ 7 w 113"/>
              <a:gd name="T33" fmla="*/ 7 h 174"/>
              <a:gd name="T34" fmla="*/ 105 w 113"/>
              <a:gd name="T35" fmla="*/ 7 h 174"/>
              <a:gd name="T36" fmla="*/ 105 w 113"/>
              <a:gd name="T37" fmla="*/ 134 h 174"/>
              <a:gd name="T38" fmla="*/ 48 w 113"/>
              <a:gd name="T39" fmla="*/ 154 h 174"/>
              <a:gd name="T40" fmla="*/ 50 w 113"/>
              <a:gd name="T41" fmla="*/ 148 h 174"/>
              <a:gd name="T42" fmla="*/ 56 w 113"/>
              <a:gd name="T43" fmla="*/ 145 h 174"/>
              <a:gd name="T44" fmla="*/ 62 w 113"/>
              <a:gd name="T45" fmla="*/ 148 h 174"/>
              <a:gd name="T46" fmla="*/ 65 w 113"/>
              <a:gd name="T47" fmla="*/ 15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3" h="174">
                <a:moveTo>
                  <a:pt x="109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2"/>
                  <a:pt x="1" y="174"/>
                  <a:pt x="3" y="174"/>
                </a:cubicBezTo>
                <a:cubicBezTo>
                  <a:pt x="109" y="174"/>
                  <a:pt x="109" y="174"/>
                  <a:pt x="109" y="174"/>
                </a:cubicBezTo>
                <a:cubicBezTo>
                  <a:pt x="111" y="174"/>
                  <a:pt x="113" y="172"/>
                  <a:pt x="113" y="170"/>
                </a:cubicBezTo>
                <a:cubicBezTo>
                  <a:pt x="113" y="4"/>
                  <a:pt x="113" y="4"/>
                  <a:pt x="113" y="4"/>
                </a:cubicBezTo>
                <a:cubicBezTo>
                  <a:pt x="113" y="2"/>
                  <a:pt x="111" y="0"/>
                  <a:pt x="109" y="0"/>
                </a:cubicBezTo>
                <a:close/>
                <a:moveTo>
                  <a:pt x="105" y="134"/>
                </a:moveTo>
                <a:cubicBezTo>
                  <a:pt x="20" y="134"/>
                  <a:pt x="20" y="134"/>
                  <a:pt x="20" y="134"/>
                </a:cubicBezTo>
                <a:cubicBezTo>
                  <a:pt x="18" y="134"/>
                  <a:pt x="16" y="135"/>
                  <a:pt x="16" y="138"/>
                </a:cubicBezTo>
                <a:cubicBezTo>
                  <a:pt x="16" y="140"/>
                  <a:pt x="18" y="141"/>
                  <a:pt x="20" y="141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05" y="167"/>
                  <a:pt x="105" y="167"/>
                  <a:pt x="105" y="167"/>
                </a:cubicBezTo>
                <a:cubicBezTo>
                  <a:pt x="7" y="167"/>
                  <a:pt x="7" y="167"/>
                  <a:pt x="7" y="167"/>
                </a:cubicBezTo>
                <a:cubicBezTo>
                  <a:pt x="7" y="7"/>
                  <a:pt x="7" y="7"/>
                  <a:pt x="7" y="7"/>
                </a:cubicBezTo>
                <a:cubicBezTo>
                  <a:pt x="105" y="7"/>
                  <a:pt x="105" y="7"/>
                  <a:pt x="105" y="7"/>
                </a:cubicBezTo>
                <a:cubicBezTo>
                  <a:pt x="105" y="134"/>
                  <a:pt x="105" y="134"/>
                  <a:pt x="105" y="134"/>
                </a:cubicBezTo>
                <a:close/>
                <a:moveTo>
                  <a:pt x="48" y="154"/>
                </a:moveTo>
                <a:cubicBezTo>
                  <a:pt x="48" y="152"/>
                  <a:pt x="48" y="149"/>
                  <a:pt x="50" y="148"/>
                </a:cubicBezTo>
                <a:cubicBezTo>
                  <a:pt x="52" y="146"/>
                  <a:pt x="54" y="145"/>
                  <a:pt x="56" y="145"/>
                </a:cubicBezTo>
                <a:cubicBezTo>
                  <a:pt x="58" y="145"/>
                  <a:pt x="61" y="146"/>
                  <a:pt x="62" y="148"/>
                </a:cubicBezTo>
                <a:cubicBezTo>
                  <a:pt x="64" y="149"/>
                  <a:pt x="65" y="152"/>
                  <a:pt x="65" y="15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29" name="Freeform 192"/>
          <p:cNvSpPr>
            <a:spLocks noChangeAspect="1" noEditPoints="1"/>
          </p:cNvSpPr>
          <p:nvPr/>
        </p:nvSpPr>
        <p:spPr bwMode="auto">
          <a:xfrm>
            <a:off x="10028618" y="1664655"/>
            <a:ext cx="159669" cy="223200"/>
          </a:xfrm>
          <a:custGeom>
            <a:avLst/>
            <a:gdLst>
              <a:gd name="T0" fmla="*/ 105 w 120"/>
              <a:gd name="T1" fmla="*/ 0 h 168"/>
              <a:gd name="T2" fmla="*/ 16 w 120"/>
              <a:gd name="T3" fmla="*/ 0 h 168"/>
              <a:gd name="T4" fmla="*/ 0 w 120"/>
              <a:gd name="T5" fmla="*/ 15 h 168"/>
              <a:gd name="T6" fmla="*/ 0 w 120"/>
              <a:gd name="T7" fmla="*/ 153 h 168"/>
              <a:gd name="T8" fmla="*/ 16 w 120"/>
              <a:gd name="T9" fmla="*/ 168 h 168"/>
              <a:gd name="T10" fmla="*/ 53 w 120"/>
              <a:gd name="T11" fmla="*/ 168 h 168"/>
              <a:gd name="T12" fmla="*/ 74 w 120"/>
              <a:gd name="T13" fmla="*/ 168 h 168"/>
              <a:gd name="T14" fmla="*/ 105 w 120"/>
              <a:gd name="T15" fmla="*/ 168 h 168"/>
              <a:gd name="T16" fmla="*/ 120 w 120"/>
              <a:gd name="T17" fmla="*/ 153 h 168"/>
              <a:gd name="T18" fmla="*/ 120 w 120"/>
              <a:gd name="T19" fmla="*/ 15 h 168"/>
              <a:gd name="T20" fmla="*/ 105 w 120"/>
              <a:gd name="T21" fmla="*/ 0 h 168"/>
              <a:gd name="T22" fmla="*/ 46 w 120"/>
              <a:gd name="T23" fmla="*/ 11 h 168"/>
              <a:gd name="T24" fmla="*/ 75 w 120"/>
              <a:gd name="T25" fmla="*/ 11 h 168"/>
              <a:gd name="T26" fmla="*/ 78 w 120"/>
              <a:gd name="T27" fmla="*/ 13 h 168"/>
              <a:gd name="T28" fmla="*/ 75 w 120"/>
              <a:gd name="T29" fmla="*/ 16 h 168"/>
              <a:gd name="T30" fmla="*/ 46 w 120"/>
              <a:gd name="T31" fmla="*/ 16 h 168"/>
              <a:gd name="T32" fmla="*/ 43 w 120"/>
              <a:gd name="T33" fmla="*/ 13 h 168"/>
              <a:gd name="T34" fmla="*/ 46 w 120"/>
              <a:gd name="T35" fmla="*/ 11 h 168"/>
              <a:gd name="T36" fmla="*/ 60 w 120"/>
              <a:gd name="T37" fmla="*/ 151 h 168"/>
              <a:gd name="T38" fmla="*/ 50 w 120"/>
              <a:gd name="T39" fmla="*/ 140 h 168"/>
              <a:gd name="T40" fmla="*/ 60 w 120"/>
              <a:gd name="T41" fmla="*/ 129 h 168"/>
              <a:gd name="T42" fmla="*/ 71 w 120"/>
              <a:gd name="T43" fmla="*/ 140 h 168"/>
              <a:gd name="T44" fmla="*/ 60 w 120"/>
              <a:gd name="T45" fmla="*/ 151 h 168"/>
              <a:gd name="T46" fmla="*/ 109 w 120"/>
              <a:gd name="T47" fmla="*/ 111 h 168"/>
              <a:gd name="T48" fmla="*/ 105 w 120"/>
              <a:gd name="T49" fmla="*/ 115 h 168"/>
              <a:gd name="T50" fmla="*/ 15 w 120"/>
              <a:gd name="T51" fmla="*/ 115 h 168"/>
              <a:gd name="T52" fmla="*/ 12 w 120"/>
              <a:gd name="T53" fmla="*/ 111 h 168"/>
              <a:gd name="T54" fmla="*/ 12 w 120"/>
              <a:gd name="T55" fmla="*/ 30 h 168"/>
              <a:gd name="T56" fmla="*/ 15 w 120"/>
              <a:gd name="T57" fmla="*/ 26 h 168"/>
              <a:gd name="T58" fmla="*/ 105 w 120"/>
              <a:gd name="T59" fmla="*/ 26 h 168"/>
              <a:gd name="T60" fmla="*/ 109 w 120"/>
              <a:gd name="T61" fmla="*/ 30 h 168"/>
              <a:gd name="T62" fmla="*/ 109 w 120"/>
              <a:gd name="T63" fmla="*/ 111 h 168"/>
              <a:gd name="T64" fmla="*/ 109 w 120"/>
              <a:gd name="T65" fmla="*/ 111 h 168"/>
              <a:gd name="T66" fmla="*/ 109 w 120"/>
              <a:gd name="T67" fmla="*/ 11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68">
                <a:moveTo>
                  <a:pt x="105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62"/>
                  <a:pt x="7" y="168"/>
                  <a:pt x="16" y="168"/>
                </a:cubicBezTo>
                <a:cubicBezTo>
                  <a:pt x="53" y="168"/>
                  <a:pt x="53" y="168"/>
                  <a:pt x="53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105" y="168"/>
                  <a:pt x="105" y="168"/>
                  <a:pt x="105" y="168"/>
                </a:cubicBezTo>
                <a:cubicBezTo>
                  <a:pt x="114" y="168"/>
                  <a:pt x="120" y="162"/>
                  <a:pt x="120" y="153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7"/>
                  <a:pt x="114" y="0"/>
                  <a:pt x="105" y="0"/>
                </a:cubicBezTo>
                <a:close/>
                <a:moveTo>
                  <a:pt x="46" y="11"/>
                </a:moveTo>
                <a:cubicBezTo>
                  <a:pt x="75" y="11"/>
                  <a:pt x="75" y="11"/>
                  <a:pt x="75" y="11"/>
                </a:cubicBezTo>
                <a:cubicBezTo>
                  <a:pt x="77" y="11"/>
                  <a:pt x="78" y="12"/>
                  <a:pt x="78" y="13"/>
                </a:cubicBezTo>
                <a:cubicBezTo>
                  <a:pt x="78" y="15"/>
                  <a:pt x="77" y="16"/>
                  <a:pt x="75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4" y="16"/>
                  <a:pt x="43" y="15"/>
                  <a:pt x="43" y="13"/>
                </a:cubicBezTo>
                <a:cubicBezTo>
                  <a:pt x="43" y="12"/>
                  <a:pt x="44" y="11"/>
                  <a:pt x="46" y="11"/>
                </a:cubicBezTo>
                <a:close/>
                <a:moveTo>
                  <a:pt x="60" y="151"/>
                </a:moveTo>
                <a:cubicBezTo>
                  <a:pt x="54" y="151"/>
                  <a:pt x="50" y="146"/>
                  <a:pt x="50" y="140"/>
                </a:cubicBezTo>
                <a:cubicBezTo>
                  <a:pt x="50" y="134"/>
                  <a:pt x="54" y="129"/>
                  <a:pt x="60" y="129"/>
                </a:cubicBezTo>
                <a:cubicBezTo>
                  <a:pt x="66" y="129"/>
                  <a:pt x="71" y="134"/>
                  <a:pt x="71" y="140"/>
                </a:cubicBezTo>
                <a:cubicBezTo>
                  <a:pt x="71" y="146"/>
                  <a:pt x="66" y="151"/>
                  <a:pt x="60" y="151"/>
                </a:cubicBezTo>
                <a:close/>
                <a:moveTo>
                  <a:pt x="109" y="111"/>
                </a:moveTo>
                <a:cubicBezTo>
                  <a:pt x="109" y="113"/>
                  <a:pt x="108" y="115"/>
                  <a:pt x="105" y="115"/>
                </a:cubicBezTo>
                <a:cubicBezTo>
                  <a:pt x="15" y="115"/>
                  <a:pt x="15" y="115"/>
                  <a:pt x="15" y="115"/>
                </a:cubicBezTo>
                <a:cubicBezTo>
                  <a:pt x="13" y="115"/>
                  <a:pt x="12" y="113"/>
                  <a:pt x="12" y="111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28"/>
                  <a:pt x="13" y="26"/>
                  <a:pt x="15" y="26"/>
                </a:cubicBezTo>
                <a:cubicBezTo>
                  <a:pt x="105" y="26"/>
                  <a:pt x="105" y="26"/>
                  <a:pt x="105" y="26"/>
                </a:cubicBezTo>
                <a:cubicBezTo>
                  <a:pt x="108" y="26"/>
                  <a:pt x="109" y="28"/>
                  <a:pt x="109" y="30"/>
                </a:cubicBezTo>
                <a:cubicBezTo>
                  <a:pt x="109" y="111"/>
                  <a:pt x="109" y="111"/>
                  <a:pt x="109" y="111"/>
                </a:cubicBezTo>
                <a:close/>
                <a:moveTo>
                  <a:pt x="109" y="111"/>
                </a:moveTo>
                <a:cubicBezTo>
                  <a:pt x="109" y="111"/>
                  <a:pt x="109" y="111"/>
                  <a:pt x="109" y="11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0" name="Freeform 193"/>
          <p:cNvSpPr>
            <a:spLocks noEditPoints="1"/>
          </p:cNvSpPr>
          <p:nvPr/>
        </p:nvSpPr>
        <p:spPr bwMode="auto">
          <a:xfrm>
            <a:off x="1532278" y="2164499"/>
            <a:ext cx="234303" cy="256389"/>
          </a:xfrm>
          <a:custGeom>
            <a:avLst/>
            <a:gdLst>
              <a:gd name="T0" fmla="*/ 92 w 103"/>
              <a:gd name="T1" fmla="*/ 0 h 113"/>
              <a:gd name="T2" fmla="*/ 11 w 103"/>
              <a:gd name="T3" fmla="*/ 0 h 113"/>
              <a:gd name="T4" fmla="*/ 0 w 103"/>
              <a:gd name="T5" fmla="*/ 12 h 113"/>
              <a:gd name="T6" fmla="*/ 0 w 103"/>
              <a:gd name="T7" fmla="*/ 27 h 113"/>
              <a:gd name="T8" fmla="*/ 2 w 103"/>
              <a:gd name="T9" fmla="*/ 27 h 113"/>
              <a:gd name="T10" fmla="*/ 7 w 103"/>
              <a:gd name="T11" fmla="*/ 32 h 113"/>
              <a:gd name="T12" fmla="*/ 2 w 103"/>
              <a:gd name="T13" fmla="*/ 37 h 113"/>
              <a:gd name="T14" fmla="*/ 0 w 103"/>
              <a:gd name="T15" fmla="*/ 37 h 113"/>
              <a:gd name="T16" fmla="*/ 0 w 103"/>
              <a:gd name="T17" fmla="*/ 52 h 113"/>
              <a:gd name="T18" fmla="*/ 2 w 103"/>
              <a:gd name="T19" fmla="*/ 52 h 113"/>
              <a:gd name="T20" fmla="*/ 7 w 103"/>
              <a:gd name="T21" fmla="*/ 57 h 113"/>
              <a:gd name="T22" fmla="*/ 2 w 103"/>
              <a:gd name="T23" fmla="*/ 62 h 113"/>
              <a:gd name="T24" fmla="*/ 0 w 103"/>
              <a:gd name="T25" fmla="*/ 62 h 113"/>
              <a:gd name="T26" fmla="*/ 0 w 103"/>
              <a:gd name="T27" fmla="*/ 76 h 113"/>
              <a:gd name="T28" fmla="*/ 2 w 103"/>
              <a:gd name="T29" fmla="*/ 76 h 113"/>
              <a:gd name="T30" fmla="*/ 7 w 103"/>
              <a:gd name="T31" fmla="*/ 81 h 113"/>
              <a:gd name="T32" fmla="*/ 2 w 103"/>
              <a:gd name="T33" fmla="*/ 86 h 113"/>
              <a:gd name="T34" fmla="*/ 0 w 103"/>
              <a:gd name="T35" fmla="*/ 86 h 113"/>
              <a:gd name="T36" fmla="*/ 0 w 103"/>
              <a:gd name="T37" fmla="*/ 101 h 113"/>
              <a:gd name="T38" fmla="*/ 11 w 103"/>
              <a:gd name="T39" fmla="*/ 113 h 113"/>
              <a:gd name="T40" fmla="*/ 92 w 103"/>
              <a:gd name="T41" fmla="*/ 113 h 113"/>
              <a:gd name="T42" fmla="*/ 103 w 103"/>
              <a:gd name="T43" fmla="*/ 101 h 113"/>
              <a:gd name="T44" fmla="*/ 103 w 103"/>
              <a:gd name="T45" fmla="*/ 12 h 113"/>
              <a:gd name="T46" fmla="*/ 92 w 103"/>
              <a:gd name="T47" fmla="*/ 0 h 113"/>
              <a:gd name="T48" fmla="*/ 76 w 103"/>
              <a:gd name="T49" fmla="*/ 94 h 113"/>
              <a:gd name="T50" fmla="*/ 43 w 103"/>
              <a:gd name="T51" fmla="*/ 67 h 113"/>
              <a:gd name="T52" fmla="*/ 37 w 103"/>
              <a:gd name="T53" fmla="*/ 25 h 113"/>
              <a:gd name="T54" fmla="*/ 53 w 103"/>
              <a:gd name="T55" fmla="*/ 28 h 113"/>
              <a:gd name="T56" fmla="*/ 49 w 103"/>
              <a:gd name="T57" fmla="*/ 43 h 113"/>
              <a:gd name="T58" fmla="*/ 53 w 103"/>
              <a:gd name="T59" fmla="*/ 61 h 113"/>
              <a:gd name="T60" fmla="*/ 67 w 103"/>
              <a:gd name="T61" fmla="*/ 75 h 113"/>
              <a:gd name="T62" fmla="*/ 82 w 103"/>
              <a:gd name="T63" fmla="*/ 78 h 113"/>
              <a:gd name="T64" fmla="*/ 76 w 103"/>
              <a:gd name="T65" fmla="*/ 94 h 113"/>
              <a:gd name="T66" fmla="*/ 76 w 103"/>
              <a:gd name="T67" fmla="*/ 94 h 113"/>
              <a:gd name="T68" fmla="*/ 76 w 103"/>
              <a:gd name="T69" fmla="*/ 94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3" h="113">
                <a:moveTo>
                  <a:pt x="92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27"/>
                  <a:pt x="0" y="27"/>
                  <a:pt x="0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5" y="27"/>
                  <a:pt x="7" y="29"/>
                  <a:pt x="7" y="32"/>
                </a:cubicBezTo>
                <a:cubicBezTo>
                  <a:pt x="7" y="35"/>
                  <a:pt x="5" y="37"/>
                  <a:pt x="2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52"/>
                  <a:pt x="0" y="52"/>
                  <a:pt x="0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5" y="52"/>
                  <a:pt x="7" y="54"/>
                  <a:pt x="7" y="57"/>
                </a:cubicBezTo>
                <a:cubicBezTo>
                  <a:pt x="7" y="59"/>
                  <a:pt x="5" y="62"/>
                  <a:pt x="2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6"/>
                  <a:pt x="0" y="76"/>
                  <a:pt x="0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5" y="76"/>
                  <a:pt x="7" y="79"/>
                  <a:pt x="7" y="81"/>
                </a:cubicBezTo>
                <a:cubicBezTo>
                  <a:pt x="7" y="84"/>
                  <a:pt x="5" y="86"/>
                  <a:pt x="2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8"/>
                  <a:pt x="5" y="113"/>
                  <a:pt x="11" y="113"/>
                </a:cubicBezTo>
                <a:cubicBezTo>
                  <a:pt x="92" y="113"/>
                  <a:pt x="92" y="113"/>
                  <a:pt x="92" y="113"/>
                </a:cubicBezTo>
                <a:cubicBezTo>
                  <a:pt x="99" y="113"/>
                  <a:pt x="103" y="108"/>
                  <a:pt x="103" y="101"/>
                </a:cubicBezTo>
                <a:cubicBezTo>
                  <a:pt x="103" y="12"/>
                  <a:pt x="103" y="12"/>
                  <a:pt x="103" y="12"/>
                </a:cubicBezTo>
                <a:cubicBezTo>
                  <a:pt x="103" y="5"/>
                  <a:pt x="99" y="0"/>
                  <a:pt x="92" y="0"/>
                </a:cubicBezTo>
                <a:close/>
                <a:moveTo>
                  <a:pt x="76" y="94"/>
                </a:moveTo>
                <a:cubicBezTo>
                  <a:pt x="71" y="97"/>
                  <a:pt x="55" y="88"/>
                  <a:pt x="43" y="67"/>
                </a:cubicBezTo>
                <a:cubicBezTo>
                  <a:pt x="31" y="46"/>
                  <a:pt x="31" y="28"/>
                  <a:pt x="37" y="25"/>
                </a:cubicBezTo>
                <a:cubicBezTo>
                  <a:pt x="42" y="22"/>
                  <a:pt x="48" y="17"/>
                  <a:pt x="53" y="28"/>
                </a:cubicBezTo>
                <a:cubicBezTo>
                  <a:pt x="58" y="38"/>
                  <a:pt x="54" y="40"/>
                  <a:pt x="49" y="43"/>
                </a:cubicBezTo>
                <a:cubicBezTo>
                  <a:pt x="45" y="45"/>
                  <a:pt x="49" y="53"/>
                  <a:pt x="53" y="61"/>
                </a:cubicBezTo>
                <a:cubicBezTo>
                  <a:pt x="58" y="69"/>
                  <a:pt x="63" y="77"/>
                  <a:pt x="67" y="75"/>
                </a:cubicBezTo>
                <a:cubicBezTo>
                  <a:pt x="72" y="72"/>
                  <a:pt x="75" y="69"/>
                  <a:pt x="82" y="78"/>
                </a:cubicBezTo>
                <a:cubicBezTo>
                  <a:pt x="89" y="88"/>
                  <a:pt x="81" y="91"/>
                  <a:pt x="76" y="94"/>
                </a:cubicBezTo>
                <a:close/>
                <a:moveTo>
                  <a:pt x="76" y="94"/>
                </a:moveTo>
                <a:cubicBezTo>
                  <a:pt x="76" y="94"/>
                  <a:pt x="76" y="94"/>
                  <a:pt x="76" y="9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35" name="Freeform 198"/>
          <p:cNvSpPr>
            <a:spLocks noChangeAspect="1" noEditPoints="1"/>
          </p:cNvSpPr>
          <p:nvPr/>
        </p:nvSpPr>
        <p:spPr bwMode="auto">
          <a:xfrm>
            <a:off x="2168738" y="2164499"/>
            <a:ext cx="210951" cy="223200"/>
          </a:xfrm>
          <a:custGeom>
            <a:avLst/>
            <a:gdLst>
              <a:gd name="T0" fmla="*/ 10 w 131"/>
              <a:gd name="T1" fmla="*/ 139 h 139"/>
              <a:gd name="T2" fmla="*/ 1 w 131"/>
              <a:gd name="T3" fmla="*/ 47 h 139"/>
              <a:gd name="T4" fmla="*/ 10 w 131"/>
              <a:gd name="T5" fmla="*/ 2 h 139"/>
              <a:gd name="T6" fmla="*/ 44 w 131"/>
              <a:gd name="T7" fmla="*/ 8 h 139"/>
              <a:gd name="T8" fmla="*/ 45 w 131"/>
              <a:gd name="T9" fmla="*/ 127 h 139"/>
              <a:gd name="T10" fmla="*/ 40 w 131"/>
              <a:gd name="T11" fmla="*/ 127 h 139"/>
              <a:gd name="T12" fmla="*/ 39 w 131"/>
              <a:gd name="T13" fmla="*/ 9 h 139"/>
              <a:gd name="T14" fmla="*/ 38 w 131"/>
              <a:gd name="T15" fmla="*/ 8 h 139"/>
              <a:gd name="T16" fmla="*/ 9 w 131"/>
              <a:gd name="T17" fmla="*/ 8 h 139"/>
              <a:gd name="T18" fmla="*/ 7 w 131"/>
              <a:gd name="T19" fmla="*/ 47 h 139"/>
              <a:gd name="T20" fmla="*/ 9 w 131"/>
              <a:gd name="T21" fmla="*/ 133 h 139"/>
              <a:gd name="T22" fmla="*/ 125 w 131"/>
              <a:gd name="T23" fmla="*/ 134 h 139"/>
              <a:gd name="T24" fmla="*/ 126 w 131"/>
              <a:gd name="T25" fmla="*/ 8 h 139"/>
              <a:gd name="T26" fmla="*/ 67 w 131"/>
              <a:gd name="T27" fmla="*/ 8 h 139"/>
              <a:gd name="T28" fmla="*/ 49 w 131"/>
              <a:gd name="T29" fmla="*/ 2 h 139"/>
              <a:gd name="T30" fmla="*/ 67 w 131"/>
              <a:gd name="T31" fmla="*/ 2 h 139"/>
              <a:gd name="T32" fmla="*/ 125 w 131"/>
              <a:gd name="T33" fmla="*/ 2 h 139"/>
              <a:gd name="T34" fmla="*/ 131 w 131"/>
              <a:gd name="T35" fmla="*/ 133 h 139"/>
              <a:gd name="T36" fmla="*/ 69 w 131"/>
              <a:gd name="T37" fmla="*/ 108 h 139"/>
              <a:gd name="T38" fmla="*/ 58 w 131"/>
              <a:gd name="T39" fmla="*/ 106 h 139"/>
              <a:gd name="T40" fmla="*/ 69 w 131"/>
              <a:gd name="T41" fmla="*/ 103 h 139"/>
              <a:gd name="T42" fmla="*/ 69 w 131"/>
              <a:gd name="T43" fmla="*/ 108 h 139"/>
              <a:gd name="T44" fmla="*/ 83 w 131"/>
              <a:gd name="T45" fmla="*/ 108 h 139"/>
              <a:gd name="T46" fmla="*/ 83 w 131"/>
              <a:gd name="T47" fmla="*/ 103 h 139"/>
              <a:gd name="T48" fmla="*/ 94 w 131"/>
              <a:gd name="T49" fmla="*/ 106 h 139"/>
              <a:gd name="T50" fmla="*/ 115 w 131"/>
              <a:gd name="T51" fmla="*/ 108 h 139"/>
              <a:gd name="T52" fmla="*/ 103 w 131"/>
              <a:gd name="T53" fmla="*/ 106 h 139"/>
              <a:gd name="T54" fmla="*/ 115 w 131"/>
              <a:gd name="T55" fmla="*/ 103 h 139"/>
              <a:gd name="T56" fmla="*/ 115 w 131"/>
              <a:gd name="T57" fmla="*/ 108 h 139"/>
              <a:gd name="T58" fmla="*/ 60 w 131"/>
              <a:gd name="T59" fmla="*/ 91 h 139"/>
              <a:gd name="T60" fmla="*/ 60 w 131"/>
              <a:gd name="T61" fmla="*/ 86 h 139"/>
              <a:gd name="T62" fmla="*/ 72 w 131"/>
              <a:gd name="T63" fmla="*/ 88 h 139"/>
              <a:gd name="T64" fmla="*/ 92 w 131"/>
              <a:gd name="T65" fmla="*/ 91 h 139"/>
              <a:gd name="T66" fmla="*/ 80 w 131"/>
              <a:gd name="T67" fmla="*/ 88 h 139"/>
              <a:gd name="T68" fmla="*/ 92 w 131"/>
              <a:gd name="T69" fmla="*/ 86 h 139"/>
              <a:gd name="T70" fmla="*/ 92 w 131"/>
              <a:gd name="T71" fmla="*/ 91 h 139"/>
              <a:gd name="T72" fmla="*/ 106 w 131"/>
              <a:gd name="T73" fmla="*/ 91 h 139"/>
              <a:gd name="T74" fmla="*/ 106 w 131"/>
              <a:gd name="T75" fmla="*/ 86 h 139"/>
              <a:gd name="T76" fmla="*/ 118 w 131"/>
              <a:gd name="T77" fmla="*/ 88 h 139"/>
              <a:gd name="T78" fmla="*/ 69 w 131"/>
              <a:gd name="T79" fmla="*/ 74 h 139"/>
              <a:gd name="T80" fmla="*/ 58 w 131"/>
              <a:gd name="T81" fmla="*/ 71 h 139"/>
              <a:gd name="T82" fmla="*/ 69 w 131"/>
              <a:gd name="T83" fmla="*/ 68 h 139"/>
              <a:gd name="T84" fmla="*/ 69 w 131"/>
              <a:gd name="T85" fmla="*/ 74 h 139"/>
              <a:gd name="T86" fmla="*/ 83 w 131"/>
              <a:gd name="T87" fmla="*/ 74 h 139"/>
              <a:gd name="T88" fmla="*/ 83 w 131"/>
              <a:gd name="T89" fmla="*/ 68 h 139"/>
              <a:gd name="T90" fmla="*/ 94 w 131"/>
              <a:gd name="T91" fmla="*/ 71 h 139"/>
              <a:gd name="T92" fmla="*/ 115 w 131"/>
              <a:gd name="T93" fmla="*/ 74 h 139"/>
              <a:gd name="T94" fmla="*/ 103 w 131"/>
              <a:gd name="T95" fmla="*/ 71 h 139"/>
              <a:gd name="T96" fmla="*/ 115 w 131"/>
              <a:gd name="T97" fmla="*/ 68 h 139"/>
              <a:gd name="T98" fmla="*/ 115 w 131"/>
              <a:gd name="T99" fmla="*/ 74 h 139"/>
              <a:gd name="T100" fmla="*/ 63 w 131"/>
              <a:gd name="T101" fmla="*/ 56 h 139"/>
              <a:gd name="T102" fmla="*/ 57 w 131"/>
              <a:gd name="T103" fmla="*/ 22 h 139"/>
              <a:gd name="T104" fmla="*/ 113 w 131"/>
              <a:gd name="T105" fmla="*/ 15 h 139"/>
              <a:gd name="T106" fmla="*/ 119 w 131"/>
              <a:gd name="T107" fmla="*/ 50 h 139"/>
              <a:gd name="T108" fmla="*/ 63 w 131"/>
              <a:gd name="T109" fmla="*/ 21 h 139"/>
              <a:gd name="T110" fmla="*/ 62 w 131"/>
              <a:gd name="T111" fmla="*/ 50 h 139"/>
              <a:gd name="T112" fmla="*/ 113 w 131"/>
              <a:gd name="T113" fmla="*/ 51 h 139"/>
              <a:gd name="T114" fmla="*/ 113 w 131"/>
              <a:gd name="T115" fmla="*/ 22 h 139"/>
              <a:gd name="T116" fmla="*/ 63 w 131"/>
              <a:gd name="T117" fmla="*/ 21 h 139"/>
              <a:gd name="T118" fmla="*/ 63 w 131"/>
              <a:gd name="T119" fmla="*/ 2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1" h="139">
                <a:moveTo>
                  <a:pt x="125" y="139"/>
                </a:moveTo>
                <a:cubicBezTo>
                  <a:pt x="10" y="139"/>
                  <a:pt x="10" y="139"/>
                  <a:pt x="10" y="139"/>
                </a:cubicBezTo>
                <a:cubicBezTo>
                  <a:pt x="6" y="139"/>
                  <a:pt x="4" y="136"/>
                  <a:pt x="4" y="133"/>
                </a:cubicBezTo>
                <a:cubicBezTo>
                  <a:pt x="0" y="100"/>
                  <a:pt x="1" y="68"/>
                  <a:pt x="1" y="47"/>
                </a:cubicBezTo>
                <a:cubicBezTo>
                  <a:pt x="2" y="25"/>
                  <a:pt x="4" y="10"/>
                  <a:pt x="4" y="8"/>
                </a:cubicBezTo>
                <a:cubicBezTo>
                  <a:pt x="4" y="5"/>
                  <a:pt x="6" y="2"/>
                  <a:pt x="10" y="2"/>
                </a:cubicBezTo>
                <a:cubicBezTo>
                  <a:pt x="38" y="2"/>
                  <a:pt x="38" y="2"/>
                  <a:pt x="38" y="2"/>
                </a:cubicBezTo>
                <a:cubicBezTo>
                  <a:pt x="41" y="2"/>
                  <a:pt x="44" y="5"/>
                  <a:pt x="44" y="8"/>
                </a:cubicBezTo>
                <a:cubicBezTo>
                  <a:pt x="44" y="10"/>
                  <a:pt x="46" y="24"/>
                  <a:pt x="47" y="45"/>
                </a:cubicBezTo>
                <a:cubicBezTo>
                  <a:pt x="48" y="66"/>
                  <a:pt x="48" y="97"/>
                  <a:pt x="45" y="127"/>
                </a:cubicBezTo>
                <a:cubicBezTo>
                  <a:pt x="45" y="129"/>
                  <a:pt x="44" y="130"/>
                  <a:pt x="42" y="130"/>
                </a:cubicBezTo>
                <a:cubicBezTo>
                  <a:pt x="41" y="130"/>
                  <a:pt x="39" y="128"/>
                  <a:pt x="40" y="127"/>
                </a:cubicBezTo>
                <a:cubicBezTo>
                  <a:pt x="42" y="96"/>
                  <a:pt x="42" y="66"/>
                  <a:pt x="41" y="46"/>
                </a:cubicBezTo>
                <a:cubicBezTo>
                  <a:pt x="40" y="24"/>
                  <a:pt x="39" y="9"/>
                  <a:pt x="39" y="9"/>
                </a:cubicBezTo>
                <a:cubicBezTo>
                  <a:pt x="39" y="9"/>
                  <a:pt x="39" y="9"/>
                  <a:pt x="39" y="8"/>
                </a:cubicBezTo>
                <a:cubicBezTo>
                  <a:pt x="39" y="8"/>
                  <a:pt x="38" y="8"/>
                  <a:pt x="38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8" y="24"/>
                  <a:pt x="7" y="47"/>
                </a:cubicBezTo>
                <a:cubicBezTo>
                  <a:pt x="6" y="68"/>
                  <a:pt x="6" y="100"/>
                  <a:pt x="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9" y="133"/>
                  <a:pt x="9" y="134"/>
                  <a:pt x="10" y="134"/>
                </a:cubicBezTo>
                <a:cubicBezTo>
                  <a:pt x="125" y="134"/>
                  <a:pt x="125" y="134"/>
                  <a:pt x="125" y="134"/>
                </a:cubicBezTo>
                <a:cubicBezTo>
                  <a:pt x="125" y="134"/>
                  <a:pt x="126" y="133"/>
                  <a:pt x="126" y="133"/>
                </a:cubicBezTo>
                <a:cubicBezTo>
                  <a:pt x="126" y="8"/>
                  <a:pt x="126" y="8"/>
                  <a:pt x="126" y="8"/>
                </a:cubicBezTo>
                <a:cubicBezTo>
                  <a:pt x="126" y="8"/>
                  <a:pt x="125" y="8"/>
                  <a:pt x="125" y="8"/>
                </a:cubicBezTo>
                <a:cubicBezTo>
                  <a:pt x="67" y="8"/>
                  <a:pt x="67" y="8"/>
                  <a:pt x="67" y="8"/>
                </a:cubicBezTo>
                <a:cubicBezTo>
                  <a:pt x="66" y="8"/>
                  <a:pt x="56" y="8"/>
                  <a:pt x="51" y="5"/>
                </a:cubicBezTo>
                <a:cubicBezTo>
                  <a:pt x="49" y="5"/>
                  <a:pt x="49" y="3"/>
                  <a:pt x="49" y="2"/>
                </a:cubicBezTo>
                <a:cubicBezTo>
                  <a:pt x="50" y="0"/>
                  <a:pt x="52" y="0"/>
                  <a:pt x="53" y="0"/>
                </a:cubicBezTo>
                <a:cubicBezTo>
                  <a:pt x="57" y="2"/>
                  <a:pt x="64" y="3"/>
                  <a:pt x="67" y="2"/>
                </a:cubicBezTo>
                <a:cubicBezTo>
                  <a:pt x="67" y="2"/>
                  <a:pt x="67" y="2"/>
                  <a:pt x="67" y="2"/>
                </a:cubicBezTo>
                <a:cubicBezTo>
                  <a:pt x="125" y="2"/>
                  <a:pt x="125" y="2"/>
                  <a:pt x="125" y="2"/>
                </a:cubicBezTo>
                <a:cubicBezTo>
                  <a:pt x="128" y="2"/>
                  <a:pt x="131" y="5"/>
                  <a:pt x="131" y="8"/>
                </a:cubicBezTo>
                <a:cubicBezTo>
                  <a:pt x="131" y="133"/>
                  <a:pt x="131" y="133"/>
                  <a:pt x="131" y="133"/>
                </a:cubicBezTo>
                <a:cubicBezTo>
                  <a:pt x="131" y="136"/>
                  <a:pt x="128" y="139"/>
                  <a:pt x="125" y="139"/>
                </a:cubicBezTo>
                <a:close/>
                <a:moveTo>
                  <a:pt x="69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59" y="108"/>
                  <a:pt x="58" y="107"/>
                  <a:pt x="58" y="106"/>
                </a:cubicBezTo>
                <a:cubicBezTo>
                  <a:pt x="58" y="104"/>
                  <a:pt x="59" y="103"/>
                  <a:pt x="60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3"/>
                  <a:pt x="72" y="104"/>
                  <a:pt x="72" y="106"/>
                </a:cubicBezTo>
                <a:cubicBezTo>
                  <a:pt x="72" y="107"/>
                  <a:pt x="71" y="108"/>
                  <a:pt x="69" y="108"/>
                </a:cubicBezTo>
                <a:close/>
                <a:moveTo>
                  <a:pt x="92" y="108"/>
                </a:moveTo>
                <a:cubicBezTo>
                  <a:pt x="83" y="108"/>
                  <a:pt x="83" y="108"/>
                  <a:pt x="83" y="108"/>
                </a:cubicBezTo>
                <a:cubicBezTo>
                  <a:pt x="81" y="108"/>
                  <a:pt x="80" y="107"/>
                  <a:pt x="80" y="106"/>
                </a:cubicBezTo>
                <a:cubicBezTo>
                  <a:pt x="80" y="104"/>
                  <a:pt x="81" y="103"/>
                  <a:pt x="83" y="103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3" y="103"/>
                  <a:pt x="94" y="104"/>
                  <a:pt x="94" y="106"/>
                </a:cubicBezTo>
                <a:cubicBezTo>
                  <a:pt x="94" y="107"/>
                  <a:pt x="93" y="108"/>
                  <a:pt x="92" y="108"/>
                </a:cubicBezTo>
                <a:close/>
                <a:moveTo>
                  <a:pt x="115" y="108"/>
                </a:moveTo>
                <a:cubicBezTo>
                  <a:pt x="106" y="108"/>
                  <a:pt x="106" y="108"/>
                  <a:pt x="106" y="108"/>
                </a:cubicBezTo>
                <a:cubicBezTo>
                  <a:pt x="105" y="108"/>
                  <a:pt x="103" y="107"/>
                  <a:pt x="103" y="106"/>
                </a:cubicBezTo>
                <a:cubicBezTo>
                  <a:pt x="103" y="104"/>
                  <a:pt x="105" y="103"/>
                  <a:pt x="106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6" y="103"/>
                  <a:pt x="118" y="104"/>
                  <a:pt x="118" y="106"/>
                </a:cubicBezTo>
                <a:cubicBezTo>
                  <a:pt x="118" y="107"/>
                  <a:pt x="116" y="108"/>
                  <a:pt x="115" y="108"/>
                </a:cubicBezTo>
                <a:close/>
                <a:moveTo>
                  <a:pt x="69" y="91"/>
                </a:moveTo>
                <a:cubicBezTo>
                  <a:pt x="60" y="91"/>
                  <a:pt x="60" y="91"/>
                  <a:pt x="60" y="91"/>
                </a:cubicBezTo>
                <a:cubicBezTo>
                  <a:pt x="59" y="91"/>
                  <a:pt x="58" y="90"/>
                  <a:pt x="58" y="88"/>
                </a:cubicBezTo>
                <a:cubicBezTo>
                  <a:pt x="58" y="87"/>
                  <a:pt x="59" y="86"/>
                  <a:pt x="60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71" y="86"/>
                  <a:pt x="72" y="87"/>
                  <a:pt x="72" y="88"/>
                </a:cubicBezTo>
                <a:cubicBezTo>
                  <a:pt x="72" y="90"/>
                  <a:pt x="71" y="91"/>
                  <a:pt x="69" y="91"/>
                </a:cubicBezTo>
                <a:close/>
                <a:moveTo>
                  <a:pt x="92" y="91"/>
                </a:moveTo>
                <a:cubicBezTo>
                  <a:pt x="83" y="91"/>
                  <a:pt x="83" y="91"/>
                  <a:pt x="83" y="91"/>
                </a:cubicBezTo>
                <a:cubicBezTo>
                  <a:pt x="81" y="91"/>
                  <a:pt x="80" y="90"/>
                  <a:pt x="80" y="88"/>
                </a:cubicBezTo>
                <a:cubicBezTo>
                  <a:pt x="80" y="87"/>
                  <a:pt x="81" y="86"/>
                  <a:pt x="83" y="86"/>
                </a:cubicBezTo>
                <a:cubicBezTo>
                  <a:pt x="92" y="86"/>
                  <a:pt x="92" y="86"/>
                  <a:pt x="92" y="86"/>
                </a:cubicBezTo>
                <a:cubicBezTo>
                  <a:pt x="93" y="86"/>
                  <a:pt x="94" y="87"/>
                  <a:pt x="94" y="88"/>
                </a:cubicBezTo>
                <a:cubicBezTo>
                  <a:pt x="94" y="90"/>
                  <a:pt x="93" y="91"/>
                  <a:pt x="92" y="91"/>
                </a:cubicBezTo>
                <a:close/>
                <a:moveTo>
                  <a:pt x="115" y="91"/>
                </a:moveTo>
                <a:cubicBezTo>
                  <a:pt x="106" y="91"/>
                  <a:pt x="106" y="91"/>
                  <a:pt x="106" y="91"/>
                </a:cubicBezTo>
                <a:cubicBezTo>
                  <a:pt x="105" y="91"/>
                  <a:pt x="103" y="90"/>
                  <a:pt x="103" y="88"/>
                </a:cubicBezTo>
                <a:cubicBezTo>
                  <a:pt x="103" y="87"/>
                  <a:pt x="105" y="86"/>
                  <a:pt x="106" y="86"/>
                </a:cubicBezTo>
                <a:cubicBezTo>
                  <a:pt x="115" y="86"/>
                  <a:pt x="115" y="86"/>
                  <a:pt x="115" y="86"/>
                </a:cubicBezTo>
                <a:cubicBezTo>
                  <a:pt x="116" y="86"/>
                  <a:pt x="118" y="87"/>
                  <a:pt x="118" y="88"/>
                </a:cubicBezTo>
                <a:cubicBezTo>
                  <a:pt x="118" y="90"/>
                  <a:pt x="116" y="91"/>
                  <a:pt x="115" y="91"/>
                </a:cubicBezTo>
                <a:close/>
                <a:moveTo>
                  <a:pt x="69" y="74"/>
                </a:moveTo>
                <a:cubicBezTo>
                  <a:pt x="60" y="74"/>
                  <a:pt x="60" y="74"/>
                  <a:pt x="60" y="74"/>
                </a:cubicBezTo>
                <a:cubicBezTo>
                  <a:pt x="59" y="74"/>
                  <a:pt x="58" y="73"/>
                  <a:pt x="58" y="71"/>
                </a:cubicBezTo>
                <a:cubicBezTo>
                  <a:pt x="58" y="70"/>
                  <a:pt x="59" y="68"/>
                  <a:pt x="60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71" y="68"/>
                  <a:pt x="72" y="70"/>
                  <a:pt x="72" y="71"/>
                </a:cubicBezTo>
                <a:cubicBezTo>
                  <a:pt x="72" y="73"/>
                  <a:pt x="71" y="74"/>
                  <a:pt x="69" y="74"/>
                </a:cubicBezTo>
                <a:close/>
                <a:moveTo>
                  <a:pt x="92" y="74"/>
                </a:moveTo>
                <a:cubicBezTo>
                  <a:pt x="83" y="74"/>
                  <a:pt x="83" y="74"/>
                  <a:pt x="83" y="74"/>
                </a:cubicBezTo>
                <a:cubicBezTo>
                  <a:pt x="81" y="74"/>
                  <a:pt x="80" y="73"/>
                  <a:pt x="80" y="71"/>
                </a:cubicBezTo>
                <a:cubicBezTo>
                  <a:pt x="80" y="70"/>
                  <a:pt x="81" y="68"/>
                  <a:pt x="83" y="68"/>
                </a:cubicBezTo>
                <a:cubicBezTo>
                  <a:pt x="92" y="68"/>
                  <a:pt x="92" y="68"/>
                  <a:pt x="92" y="68"/>
                </a:cubicBezTo>
                <a:cubicBezTo>
                  <a:pt x="93" y="68"/>
                  <a:pt x="94" y="70"/>
                  <a:pt x="94" y="71"/>
                </a:cubicBezTo>
                <a:cubicBezTo>
                  <a:pt x="94" y="73"/>
                  <a:pt x="93" y="74"/>
                  <a:pt x="92" y="74"/>
                </a:cubicBezTo>
                <a:close/>
                <a:moveTo>
                  <a:pt x="115" y="74"/>
                </a:moveTo>
                <a:cubicBezTo>
                  <a:pt x="106" y="74"/>
                  <a:pt x="106" y="74"/>
                  <a:pt x="106" y="74"/>
                </a:cubicBezTo>
                <a:cubicBezTo>
                  <a:pt x="105" y="74"/>
                  <a:pt x="103" y="73"/>
                  <a:pt x="103" y="71"/>
                </a:cubicBezTo>
                <a:cubicBezTo>
                  <a:pt x="103" y="70"/>
                  <a:pt x="105" y="68"/>
                  <a:pt x="106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8"/>
                  <a:pt x="118" y="70"/>
                  <a:pt x="118" y="71"/>
                </a:cubicBezTo>
                <a:cubicBezTo>
                  <a:pt x="118" y="73"/>
                  <a:pt x="116" y="74"/>
                  <a:pt x="115" y="74"/>
                </a:cubicBezTo>
                <a:close/>
                <a:moveTo>
                  <a:pt x="113" y="56"/>
                </a:moveTo>
                <a:cubicBezTo>
                  <a:pt x="63" y="56"/>
                  <a:pt x="63" y="56"/>
                  <a:pt x="63" y="56"/>
                </a:cubicBezTo>
                <a:cubicBezTo>
                  <a:pt x="59" y="56"/>
                  <a:pt x="57" y="54"/>
                  <a:pt x="57" y="50"/>
                </a:cubicBezTo>
                <a:cubicBezTo>
                  <a:pt x="57" y="22"/>
                  <a:pt x="57" y="22"/>
                  <a:pt x="57" y="22"/>
                </a:cubicBezTo>
                <a:cubicBezTo>
                  <a:pt x="57" y="18"/>
                  <a:pt x="59" y="15"/>
                  <a:pt x="63" y="15"/>
                </a:cubicBezTo>
                <a:cubicBezTo>
                  <a:pt x="113" y="15"/>
                  <a:pt x="113" y="15"/>
                  <a:pt x="113" y="15"/>
                </a:cubicBezTo>
                <a:cubicBezTo>
                  <a:pt x="116" y="15"/>
                  <a:pt x="119" y="18"/>
                  <a:pt x="119" y="22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19" y="54"/>
                  <a:pt x="116" y="56"/>
                  <a:pt x="113" y="56"/>
                </a:cubicBezTo>
                <a:close/>
                <a:moveTo>
                  <a:pt x="63" y="21"/>
                </a:moveTo>
                <a:cubicBezTo>
                  <a:pt x="62" y="21"/>
                  <a:pt x="62" y="21"/>
                  <a:pt x="62" y="22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2" y="51"/>
                  <a:pt x="63" y="51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3" y="51"/>
                  <a:pt x="113" y="50"/>
                  <a:pt x="113" y="50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63" y="21"/>
                  <a:pt x="63" y="21"/>
                  <a:pt x="63" y="21"/>
                </a:cubicBezTo>
                <a:close/>
                <a:moveTo>
                  <a:pt x="63" y="21"/>
                </a:moveTo>
                <a:cubicBezTo>
                  <a:pt x="63" y="21"/>
                  <a:pt x="63" y="21"/>
                  <a:pt x="63" y="2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带圈电话 326"/>
          <p:cNvSpPr>
            <a:spLocks noChangeAspect="1"/>
          </p:cNvSpPr>
          <p:nvPr/>
        </p:nvSpPr>
        <p:spPr bwMode="auto">
          <a:xfrm>
            <a:off x="2781846" y="2164499"/>
            <a:ext cx="232173" cy="223200"/>
          </a:xfrm>
          <a:custGeom>
            <a:avLst/>
            <a:gdLst>
              <a:gd name="T0" fmla="*/ 22846 w 577593"/>
              <a:gd name="T1" fmla="*/ 29011 h 577592"/>
              <a:gd name="T2" fmla="*/ 25600 w 577593"/>
              <a:gd name="T3" fmla="*/ 30847 h 577592"/>
              <a:gd name="T4" fmla="*/ 22347 w 577593"/>
              <a:gd name="T5" fmla="*/ 35963 h 577592"/>
              <a:gd name="T6" fmla="*/ 17602 w 577593"/>
              <a:gd name="T7" fmla="*/ 36137 h 577592"/>
              <a:gd name="T8" fmla="*/ 21192 w 577593"/>
              <a:gd name="T9" fmla="*/ 33618 h 577592"/>
              <a:gd name="T10" fmla="*/ 22846 w 577593"/>
              <a:gd name="T11" fmla="*/ 29011 h 577592"/>
              <a:gd name="T12" fmla="*/ 41441 w 577593"/>
              <a:gd name="T13" fmla="*/ 9262 h 577592"/>
              <a:gd name="T14" fmla="*/ 42575 w 577593"/>
              <a:gd name="T15" fmla="*/ 10915 h 577592"/>
              <a:gd name="T16" fmla="*/ 34758 w 577593"/>
              <a:gd name="T17" fmla="*/ 16960 h 577592"/>
              <a:gd name="T18" fmla="*/ 30887 w 577593"/>
              <a:gd name="T19" fmla="*/ 15519 h 577592"/>
              <a:gd name="T20" fmla="*/ 35678 w 577593"/>
              <a:gd name="T21" fmla="*/ 13992 h 577592"/>
              <a:gd name="T22" fmla="*/ 41441 w 577593"/>
              <a:gd name="T23" fmla="*/ 9262 h 577592"/>
              <a:gd name="T24" fmla="*/ 28159 w 577593"/>
              <a:gd name="T25" fmla="*/ 0 h 577592"/>
              <a:gd name="T26" fmla="*/ 56318 w 577593"/>
              <a:gd name="T27" fmla="*/ 22035 h 577592"/>
              <a:gd name="T28" fmla="*/ 28159 w 577593"/>
              <a:gd name="T29" fmla="*/ 44071 h 577592"/>
              <a:gd name="T30" fmla="*/ 15678 w 577593"/>
              <a:gd name="T31" fmla="*/ 41754 h 577592"/>
              <a:gd name="T32" fmla="*/ 15696 w 577593"/>
              <a:gd name="T33" fmla="*/ 41863 h 577592"/>
              <a:gd name="T34" fmla="*/ 15267 w 577593"/>
              <a:gd name="T35" fmla="*/ 41607 h 577592"/>
              <a:gd name="T36" fmla="*/ 15060 w 577593"/>
              <a:gd name="T37" fmla="*/ 41533 h 577592"/>
              <a:gd name="T38" fmla="*/ 15024 w 577593"/>
              <a:gd name="T39" fmla="*/ 41428 h 577592"/>
              <a:gd name="T40" fmla="*/ 12264 w 577593"/>
              <a:gd name="T41" fmla="*/ 36818 h 577592"/>
              <a:gd name="T42" fmla="*/ 14073 w 577593"/>
              <a:gd name="T43" fmla="*/ 33222 h 577592"/>
              <a:gd name="T44" fmla="*/ 13405 w 577593"/>
              <a:gd name="T45" fmla="*/ 31589 h 577592"/>
              <a:gd name="T46" fmla="*/ 33895 w 577593"/>
              <a:gd name="T47" fmla="*/ 7793 h 577592"/>
              <a:gd name="T48" fmla="*/ 35985 w 577593"/>
              <a:gd name="T49" fmla="*/ 7558 h 577592"/>
              <a:gd name="T50" fmla="*/ 37908 w 577593"/>
              <a:gd name="T51" fmla="*/ 7595 h 577592"/>
              <a:gd name="T52" fmla="*/ 40855 w 577593"/>
              <a:gd name="T53" fmla="*/ 8728 h 577592"/>
              <a:gd name="T54" fmla="*/ 35306 w 577593"/>
              <a:gd name="T55" fmla="*/ 13672 h 577592"/>
              <a:gd name="T56" fmla="*/ 30369 w 577593"/>
              <a:gd name="T57" fmla="*/ 15248 h 577592"/>
              <a:gd name="T58" fmla="*/ 28763 w 577593"/>
              <a:gd name="T59" fmla="*/ 15094 h 577592"/>
              <a:gd name="T60" fmla="*/ 20904 w 577593"/>
              <a:gd name="T61" fmla="*/ 26543 h 577592"/>
              <a:gd name="T62" fmla="*/ 21935 w 577593"/>
              <a:gd name="T63" fmla="*/ 28514 h 577592"/>
              <a:gd name="T64" fmla="*/ 21902 w 577593"/>
              <a:gd name="T65" fmla="*/ 28543 h 577592"/>
              <a:gd name="T66" fmla="*/ 20698 w 577593"/>
              <a:gd name="T67" fmla="*/ 33432 h 577592"/>
              <a:gd name="T68" fmla="*/ 16939 w 577593"/>
              <a:gd name="T69" fmla="*/ 35957 h 577592"/>
              <a:gd name="T70" fmla="*/ 14293 w 577593"/>
              <a:gd name="T71" fmla="*/ 33651 h 577592"/>
              <a:gd name="T72" fmla="*/ 12983 w 577593"/>
              <a:gd name="T73" fmla="*/ 37104 h 577592"/>
              <a:gd name="T74" fmla="*/ 14253 w 577593"/>
              <a:gd name="T75" fmla="*/ 40077 h 577592"/>
              <a:gd name="T76" fmla="*/ 15559 w 577593"/>
              <a:gd name="T77" fmla="*/ 41195 h 577592"/>
              <a:gd name="T78" fmla="*/ 28159 w 577593"/>
              <a:gd name="T79" fmla="*/ 43613 h 577592"/>
              <a:gd name="T80" fmla="*/ 55733 w 577593"/>
              <a:gd name="T81" fmla="*/ 22035 h 577592"/>
              <a:gd name="T82" fmla="*/ 28159 w 577593"/>
              <a:gd name="T83" fmla="*/ 457 h 577592"/>
              <a:gd name="T84" fmla="*/ 585 w 577593"/>
              <a:gd name="T85" fmla="*/ 22035 h 577592"/>
              <a:gd name="T86" fmla="*/ 9288 w 577593"/>
              <a:gd name="T87" fmla="*/ 37740 h 577592"/>
              <a:gd name="T88" fmla="*/ 8800 w 577593"/>
              <a:gd name="T89" fmla="*/ 38010 h 577592"/>
              <a:gd name="T90" fmla="*/ 0 w 577593"/>
              <a:gd name="T91" fmla="*/ 22035 h 577592"/>
              <a:gd name="T92" fmla="*/ 28159 w 577593"/>
              <a:gd name="T93" fmla="*/ 0 h 57759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77593" h="577592">
                <a:moveTo>
                  <a:pt x="234310" y="380217"/>
                </a:moveTo>
                <a:cubicBezTo>
                  <a:pt x="246869" y="387442"/>
                  <a:pt x="258665" y="381442"/>
                  <a:pt x="262548" y="404283"/>
                </a:cubicBezTo>
                <a:cubicBezTo>
                  <a:pt x="266431" y="427125"/>
                  <a:pt x="242854" y="459767"/>
                  <a:pt x="229183" y="471323"/>
                </a:cubicBezTo>
                <a:cubicBezTo>
                  <a:pt x="215512" y="482878"/>
                  <a:pt x="193419" y="478515"/>
                  <a:pt x="180522" y="473617"/>
                </a:cubicBezTo>
                <a:cubicBezTo>
                  <a:pt x="193965" y="466292"/>
                  <a:pt x="207048" y="454529"/>
                  <a:pt x="217339" y="440601"/>
                </a:cubicBezTo>
                <a:cubicBezTo>
                  <a:pt x="233687" y="418479"/>
                  <a:pt x="240024" y="395096"/>
                  <a:pt x="234310" y="380217"/>
                </a:cubicBezTo>
                <a:close/>
                <a:moveTo>
                  <a:pt x="425006" y="121382"/>
                </a:moveTo>
                <a:cubicBezTo>
                  <a:pt x="429704" y="126991"/>
                  <a:pt x="433488" y="134230"/>
                  <a:pt x="436644" y="143057"/>
                </a:cubicBezTo>
                <a:cubicBezTo>
                  <a:pt x="453017" y="188848"/>
                  <a:pt x="374979" y="223071"/>
                  <a:pt x="356472" y="222273"/>
                </a:cubicBezTo>
                <a:cubicBezTo>
                  <a:pt x="340632" y="221589"/>
                  <a:pt x="329013" y="212922"/>
                  <a:pt x="316773" y="203393"/>
                </a:cubicBezTo>
                <a:cubicBezTo>
                  <a:pt x="332982" y="199546"/>
                  <a:pt x="349992" y="192409"/>
                  <a:pt x="365914" y="183372"/>
                </a:cubicBezTo>
                <a:cubicBezTo>
                  <a:pt x="400284" y="163865"/>
                  <a:pt x="423202" y="139309"/>
                  <a:pt x="425006" y="121382"/>
                </a:cubicBezTo>
                <a:close/>
                <a:moveTo>
                  <a:pt x="288797" y="0"/>
                </a:moveTo>
                <a:cubicBezTo>
                  <a:pt x="448295" y="0"/>
                  <a:pt x="577593" y="129298"/>
                  <a:pt x="577593" y="288796"/>
                </a:cubicBezTo>
                <a:cubicBezTo>
                  <a:pt x="577593" y="448294"/>
                  <a:pt x="448295" y="577592"/>
                  <a:pt x="288797" y="577592"/>
                </a:cubicBezTo>
                <a:cubicBezTo>
                  <a:pt x="242745" y="577593"/>
                  <a:pt x="199210" y="566813"/>
                  <a:pt x="160790" y="547224"/>
                </a:cubicBezTo>
                <a:lnTo>
                  <a:pt x="160978" y="548653"/>
                </a:lnTo>
                <a:cubicBezTo>
                  <a:pt x="160918" y="548616"/>
                  <a:pt x="159201" y="547509"/>
                  <a:pt x="156576" y="545302"/>
                </a:cubicBezTo>
                <a:cubicBezTo>
                  <a:pt x="155826" y="545059"/>
                  <a:pt x="155138" y="544697"/>
                  <a:pt x="154452" y="544332"/>
                </a:cubicBezTo>
                <a:lnTo>
                  <a:pt x="154081" y="542962"/>
                </a:lnTo>
                <a:cubicBezTo>
                  <a:pt x="143887" y="534039"/>
                  <a:pt x="126458" y="513897"/>
                  <a:pt x="125778" y="482542"/>
                </a:cubicBezTo>
                <a:cubicBezTo>
                  <a:pt x="125207" y="456209"/>
                  <a:pt x="135424" y="442013"/>
                  <a:pt x="144328" y="435402"/>
                </a:cubicBezTo>
                <a:cubicBezTo>
                  <a:pt x="141049" y="427772"/>
                  <a:pt x="139101" y="420175"/>
                  <a:pt x="137482" y="414002"/>
                </a:cubicBezTo>
                <a:cubicBezTo>
                  <a:pt x="130441" y="387159"/>
                  <a:pt x="138178" y="160274"/>
                  <a:pt x="347629" y="102143"/>
                </a:cubicBezTo>
                <a:cubicBezTo>
                  <a:pt x="355010" y="100659"/>
                  <a:pt x="362177" y="99561"/>
                  <a:pt x="369059" y="99057"/>
                </a:cubicBezTo>
                <a:cubicBezTo>
                  <a:pt x="375940" y="98553"/>
                  <a:pt x="382537" y="98644"/>
                  <a:pt x="388776" y="99538"/>
                </a:cubicBezTo>
                <a:cubicBezTo>
                  <a:pt x="400320" y="101193"/>
                  <a:pt x="410643" y="105601"/>
                  <a:pt x="418998" y="114390"/>
                </a:cubicBezTo>
                <a:cubicBezTo>
                  <a:pt x="425438" y="129703"/>
                  <a:pt x="401160" y="157423"/>
                  <a:pt x="362093" y="179190"/>
                </a:cubicBezTo>
                <a:cubicBezTo>
                  <a:pt x="345488" y="188443"/>
                  <a:pt x="327757" y="195717"/>
                  <a:pt x="311456" y="199847"/>
                </a:cubicBezTo>
                <a:cubicBezTo>
                  <a:pt x="306035" y="196348"/>
                  <a:pt x="300569" y="194901"/>
                  <a:pt x="294986" y="197818"/>
                </a:cubicBezTo>
                <a:cubicBezTo>
                  <a:pt x="275325" y="208090"/>
                  <a:pt x="219960" y="314670"/>
                  <a:pt x="214388" y="347873"/>
                </a:cubicBezTo>
                <a:cubicBezTo>
                  <a:pt x="212440" y="359480"/>
                  <a:pt x="217439" y="367666"/>
                  <a:pt x="224964" y="373701"/>
                </a:cubicBezTo>
                <a:lnTo>
                  <a:pt x="224630" y="374083"/>
                </a:lnTo>
                <a:cubicBezTo>
                  <a:pt x="237092" y="384983"/>
                  <a:pt x="231822" y="412316"/>
                  <a:pt x="212274" y="438164"/>
                </a:cubicBezTo>
                <a:cubicBezTo>
                  <a:pt x="201379" y="452569"/>
                  <a:pt x="187435" y="464598"/>
                  <a:pt x="173722" y="471257"/>
                </a:cubicBezTo>
                <a:cubicBezTo>
                  <a:pt x="160041" y="464734"/>
                  <a:pt x="151775" y="453122"/>
                  <a:pt x="146587" y="441033"/>
                </a:cubicBezTo>
                <a:cubicBezTo>
                  <a:pt x="139259" y="451214"/>
                  <a:pt x="130813" y="467448"/>
                  <a:pt x="133146" y="486288"/>
                </a:cubicBezTo>
                <a:cubicBezTo>
                  <a:pt x="137119" y="518381"/>
                  <a:pt x="141720" y="516247"/>
                  <a:pt x="146174" y="525248"/>
                </a:cubicBezTo>
                <a:cubicBezTo>
                  <a:pt x="158269" y="542339"/>
                  <a:pt x="158341" y="537239"/>
                  <a:pt x="159578" y="539900"/>
                </a:cubicBezTo>
                <a:cubicBezTo>
                  <a:pt x="198149" y="560306"/>
                  <a:pt x="242154" y="571597"/>
                  <a:pt x="288797" y="571597"/>
                </a:cubicBezTo>
                <a:cubicBezTo>
                  <a:pt x="444983" y="571597"/>
                  <a:pt x="571598" y="444983"/>
                  <a:pt x="571598" y="288796"/>
                </a:cubicBezTo>
                <a:cubicBezTo>
                  <a:pt x="571598" y="132609"/>
                  <a:pt x="444984" y="5995"/>
                  <a:pt x="288797" y="5995"/>
                </a:cubicBezTo>
                <a:cubicBezTo>
                  <a:pt x="132610" y="5995"/>
                  <a:pt x="5996" y="132609"/>
                  <a:pt x="5996" y="288796"/>
                </a:cubicBezTo>
                <a:cubicBezTo>
                  <a:pt x="5996" y="370017"/>
                  <a:pt x="40236" y="443242"/>
                  <a:pt x="95262" y="494616"/>
                </a:cubicBezTo>
                <a:lnTo>
                  <a:pt x="90248" y="498151"/>
                </a:lnTo>
                <a:cubicBezTo>
                  <a:pt x="34594" y="445716"/>
                  <a:pt x="0" y="371296"/>
                  <a:pt x="1" y="288796"/>
                </a:cubicBezTo>
                <a:cubicBezTo>
                  <a:pt x="1" y="129298"/>
                  <a:pt x="129299" y="0"/>
                  <a:pt x="288797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1" name="电话1 337"/>
          <p:cNvSpPr>
            <a:spLocks noChangeAspect="1"/>
          </p:cNvSpPr>
          <p:nvPr/>
        </p:nvSpPr>
        <p:spPr bwMode="auto">
          <a:xfrm>
            <a:off x="4041533" y="2164499"/>
            <a:ext cx="141407" cy="223200"/>
          </a:xfrm>
          <a:custGeom>
            <a:avLst/>
            <a:gdLst>
              <a:gd name="T0" fmla="*/ 29 w 1978606"/>
              <a:gd name="T1" fmla="*/ 0 h 3092264"/>
              <a:gd name="T2" fmla="*/ 34 w 1978606"/>
              <a:gd name="T3" fmla="*/ 6 h 3092264"/>
              <a:gd name="T4" fmla="*/ 41 w 1978606"/>
              <a:gd name="T5" fmla="*/ 33 h 3092264"/>
              <a:gd name="T6" fmla="*/ 39 w 1978606"/>
              <a:gd name="T7" fmla="*/ 41 h 3092264"/>
              <a:gd name="T8" fmla="*/ 26 w 1978606"/>
              <a:gd name="T9" fmla="*/ 49 h 3092264"/>
              <a:gd name="T10" fmla="*/ 51 w 1978606"/>
              <a:gd name="T11" fmla="*/ 107 h 3092264"/>
              <a:gd name="T12" fmla="*/ 63 w 1978606"/>
              <a:gd name="T13" fmla="*/ 99 h 3092264"/>
              <a:gd name="T14" fmla="*/ 71 w 1978606"/>
              <a:gd name="T15" fmla="*/ 100 h 3092264"/>
              <a:gd name="T16" fmla="*/ 91 w 1978606"/>
              <a:gd name="T17" fmla="*/ 121 h 3092264"/>
              <a:gd name="T18" fmla="*/ 92 w 1978606"/>
              <a:gd name="T19" fmla="*/ 129 h 3092264"/>
              <a:gd name="T20" fmla="*/ 80 w 1978606"/>
              <a:gd name="T21" fmla="*/ 148 h 3092264"/>
              <a:gd name="T22" fmla="*/ 70 w 1978606"/>
              <a:gd name="T23" fmla="*/ 150 h 3092264"/>
              <a:gd name="T24" fmla="*/ 0 w 1978606"/>
              <a:gd name="T25" fmla="*/ 9 h 3092264"/>
              <a:gd name="T26" fmla="*/ 8 w 1978606"/>
              <a:gd name="T27" fmla="*/ 2 h 3092264"/>
              <a:gd name="T28" fmla="*/ 29 w 1978606"/>
              <a:gd name="T29" fmla="*/ 0 h 3092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2" name="AutoShape 878"/>
          <p:cNvSpPr>
            <a:spLocks noChangeAspect="1"/>
          </p:cNvSpPr>
          <p:nvPr/>
        </p:nvSpPr>
        <p:spPr bwMode="auto">
          <a:xfrm>
            <a:off x="3416176" y="2164499"/>
            <a:ext cx="223200" cy="223200"/>
          </a:xfrm>
          <a:custGeom>
            <a:avLst/>
            <a:gdLst>
              <a:gd name="T0" fmla="*/ 72915 w 396520"/>
              <a:gd name="T1" fmla="*/ 35729 h 469210"/>
              <a:gd name="T2" fmla="*/ 87747 w 396520"/>
              <a:gd name="T3" fmla="*/ 43362 h 469210"/>
              <a:gd name="T4" fmla="*/ 83947 w 396520"/>
              <a:gd name="T5" fmla="*/ 50078 h 469210"/>
              <a:gd name="T6" fmla="*/ 78491 w 396520"/>
              <a:gd name="T7" fmla="*/ 43550 h 469210"/>
              <a:gd name="T8" fmla="*/ 63945 w 396520"/>
              <a:gd name="T9" fmla="*/ 38453 h 469210"/>
              <a:gd name="T10" fmla="*/ 72915 w 396520"/>
              <a:gd name="T11" fmla="*/ 35729 h 469210"/>
              <a:gd name="T12" fmla="*/ 9880 w 396520"/>
              <a:gd name="T13" fmla="*/ 1073 h 469210"/>
              <a:gd name="T14" fmla="*/ 21982 w 396520"/>
              <a:gd name="T15" fmla="*/ 11799 h 469210"/>
              <a:gd name="T16" fmla="*/ 22895 w 396520"/>
              <a:gd name="T17" fmla="*/ 19633 h 469210"/>
              <a:gd name="T18" fmla="*/ 20860 w 396520"/>
              <a:gd name="T19" fmla="*/ 21777 h 469210"/>
              <a:gd name="T20" fmla="*/ 53524 w 396520"/>
              <a:gd name="T21" fmla="*/ 39664 h 469210"/>
              <a:gd name="T22" fmla="*/ 61361 w 396520"/>
              <a:gd name="T23" fmla="*/ 39421 h 469210"/>
              <a:gd name="T24" fmla="*/ 61433 w 396520"/>
              <a:gd name="T25" fmla="*/ 39484 h 469210"/>
              <a:gd name="T26" fmla="*/ 77382 w 396520"/>
              <a:gd name="T27" fmla="*/ 44125 h 469210"/>
              <a:gd name="T28" fmla="*/ 82702 w 396520"/>
              <a:gd name="T29" fmla="*/ 50893 h 469210"/>
              <a:gd name="T30" fmla="*/ 64166 w 396520"/>
              <a:gd name="T31" fmla="*/ 53169 h 469210"/>
              <a:gd name="T32" fmla="*/ 148 w 396520"/>
              <a:gd name="T33" fmla="*/ 10202 h 469210"/>
              <a:gd name="T34" fmla="*/ 3184 w 396520"/>
              <a:gd name="T35" fmla="*/ 4492 h 469210"/>
              <a:gd name="T36" fmla="*/ 9880 w 396520"/>
              <a:gd name="T37" fmla="*/ 1073 h 469210"/>
              <a:gd name="T38" fmla="*/ 19115 w 396520"/>
              <a:gd name="T39" fmla="*/ 1 h 469210"/>
              <a:gd name="T40" fmla="*/ 32948 w 396520"/>
              <a:gd name="T41" fmla="*/ 14555 h 469210"/>
              <a:gd name="T42" fmla="*/ 24320 w 396520"/>
              <a:gd name="T43" fmla="*/ 19075 h 469210"/>
              <a:gd name="T44" fmla="*/ 23442 w 396520"/>
              <a:gd name="T45" fmla="*/ 11474 h 469210"/>
              <a:gd name="T46" fmla="*/ 12286 w 396520"/>
              <a:gd name="T47" fmla="*/ 580 h 469210"/>
              <a:gd name="T48" fmla="*/ 19115 w 396520"/>
              <a:gd name="T49" fmla="*/ 1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03" name="Freeform 22"/>
          <p:cNvSpPr>
            <a:spLocks noChangeAspect="1" noEditPoints="1"/>
          </p:cNvSpPr>
          <p:nvPr/>
        </p:nvSpPr>
        <p:spPr bwMode="auto">
          <a:xfrm>
            <a:off x="5915082" y="2164499"/>
            <a:ext cx="189787" cy="223200"/>
          </a:xfrm>
          <a:custGeom>
            <a:avLst/>
            <a:gdLst>
              <a:gd name="T0" fmla="*/ 2147483646 w 176"/>
              <a:gd name="T1" fmla="*/ 0 h 244"/>
              <a:gd name="T2" fmla="*/ 2147483646 w 176"/>
              <a:gd name="T3" fmla="*/ 0 h 244"/>
              <a:gd name="T4" fmla="*/ 0 w 176"/>
              <a:gd name="T5" fmla="*/ 2147483646 h 244"/>
              <a:gd name="T6" fmla="*/ 0 w 176"/>
              <a:gd name="T7" fmla="*/ 2147483646 h 244"/>
              <a:gd name="T8" fmla="*/ 2147483646 w 176"/>
              <a:gd name="T9" fmla="*/ 2147483646 h 244"/>
              <a:gd name="T10" fmla="*/ 2147483646 w 176"/>
              <a:gd name="T11" fmla="*/ 2147483646 h 244"/>
              <a:gd name="T12" fmla="*/ 2147483646 w 176"/>
              <a:gd name="T13" fmla="*/ 2147483646 h 244"/>
              <a:gd name="T14" fmla="*/ 2147483646 w 176"/>
              <a:gd name="T15" fmla="*/ 2147483646 h 244"/>
              <a:gd name="T16" fmla="*/ 2147483646 w 176"/>
              <a:gd name="T17" fmla="*/ 0 h 244"/>
              <a:gd name="T18" fmla="*/ 2147483646 w 176"/>
              <a:gd name="T19" fmla="*/ 2147483646 h 244"/>
              <a:gd name="T20" fmla="*/ 2147483646 w 176"/>
              <a:gd name="T21" fmla="*/ 2147483646 h 244"/>
              <a:gd name="T22" fmla="*/ 2147483646 w 176"/>
              <a:gd name="T23" fmla="*/ 2147483646 h 244"/>
              <a:gd name="T24" fmla="*/ 2147483646 w 176"/>
              <a:gd name="T25" fmla="*/ 2147483646 h 244"/>
              <a:gd name="T26" fmla="*/ 2147483646 w 176"/>
              <a:gd name="T27" fmla="*/ 2147483646 h 244"/>
              <a:gd name="T28" fmla="*/ 2147483646 w 176"/>
              <a:gd name="T29" fmla="*/ 2147483646 h 244"/>
              <a:gd name="T30" fmla="*/ 2147483646 w 176"/>
              <a:gd name="T31" fmla="*/ 2147483646 h 244"/>
              <a:gd name="T32" fmla="*/ 2147483646 w 176"/>
              <a:gd name="T33" fmla="*/ 2147483646 h 244"/>
              <a:gd name="T34" fmla="*/ 2147483646 w 176"/>
              <a:gd name="T35" fmla="*/ 2147483646 h 244"/>
              <a:gd name="T36" fmla="*/ 2147483646 w 176"/>
              <a:gd name="T37" fmla="*/ 2147483646 h 244"/>
              <a:gd name="T38" fmla="*/ 2147483646 w 176"/>
              <a:gd name="T39" fmla="*/ 2147483646 h 244"/>
              <a:gd name="T40" fmla="*/ 2147483646 w 176"/>
              <a:gd name="T41" fmla="*/ 2147483646 h 244"/>
              <a:gd name="T42" fmla="*/ 2147483646 w 176"/>
              <a:gd name="T43" fmla="*/ 2147483646 h 244"/>
              <a:gd name="T44" fmla="*/ 2147483646 w 176"/>
              <a:gd name="T45" fmla="*/ 2147483646 h 244"/>
              <a:gd name="T46" fmla="*/ 2147483646 w 176"/>
              <a:gd name="T47" fmla="*/ 2147483646 h 244"/>
              <a:gd name="T48" fmla="*/ 2147483646 w 176"/>
              <a:gd name="T49" fmla="*/ 2147483646 h 244"/>
              <a:gd name="T50" fmla="*/ 2147483646 w 176"/>
              <a:gd name="T51" fmla="*/ 2147483646 h 244"/>
              <a:gd name="T52" fmla="*/ 2147483646 w 176"/>
              <a:gd name="T53" fmla="*/ 2147483646 h 244"/>
              <a:gd name="T54" fmla="*/ 2147483646 w 176"/>
              <a:gd name="T55" fmla="*/ 2147483646 h 244"/>
              <a:gd name="T56" fmla="*/ 2147483646 w 176"/>
              <a:gd name="T57" fmla="*/ 2147483646 h 244"/>
              <a:gd name="T58" fmla="*/ 2147483646 w 176"/>
              <a:gd name="T59" fmla="*/ 2147483646 h 24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76" h="244">
                <a:moveTo>
                  <a:pt x="162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38"/>
                  <a:pt x="6" y="244"/>
                  <a:pt x="13" y="244"/>
                </a:cubicBezTo>
                <a:cubicBezTo>
                  <a:pt x="162" y="244"/>
                  <a:pt x="162" y="244"/>
                  <a:pt x="162" y="244"/>
                </a:cubicBezTo>
                <a:cubicBezTo>
                  <a:pt x="170" y="244"/>
                  <a:pt x="176" y="238"/>
                  <a:pt x="176" y="230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6"/>
                  <a:pt x="170" y="0"/>
                  <a:pt x="162" y="0"/>
                </a:cubicBezTo>
                <a:close/>
                <a:moveTo>
                  <a:pt x="162" y="224"/>
                </a:moveTo>
                <a:cubicBezTo>
                  <a:pt x="162" y="227"/>
                  <a:pt x="159" y="230"/>
                  <a:pt x="156" y="230"/>
                </a:cubicBezTo>
                <a:cubicBezTo>
                  <a:pt x="20" y="230"/>
                  <a:pt x="20" y="230"/>
                  <a:pt x="20" y="230"/>
                </a:cubicBezTo>
                <a:cubicBezTo>
                  <a:pt x="16" y="230"/>
                  <a:pt x="13" y="227"/>
                  <a:pt x="13" y="224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162" y="176"/>
                  <a:pt x="162" y="176"/>
                  <a:pt x="162" y="176"/>
                </a:cubicBezTo>
                <a:cubicBezTo>
                  <a:pt x="162" y="224"/>
                  <a:pt x="162" y="224"/>
                  <a:pt x="162" y="224"/>
                </a:cubicBezTo>
                <a:close/>
                <a:moveTo>
                  <a:pt x="162" y="163"/>
                </a:moveTo>
                <a:cubicBezTo>
                  <a:pt x="13" y="163"/>
                  <a:pt x="13" y="163"/>
                  <a:pt x="13" y="163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17"/>
                  <a:pt x="16" y="14"/>
                  <a:pt x="20" y="14"/>
                </a:cubicBezTo>
                <a:cubicBezTo>
                  <a:pt x="156" y="14"/>
                  <a:pt x="156" y="14"/>
                  <a:pt x="156" y="14"/>
                </a:cubicBezTo>
                <a:cubicBezTo>
                  <a:pt x="159" y="14"/>
                  <a:pt x="162" y="17"/>
                  <a:pt x="162" y="20"/>
                </a:cubicBezTo>
                <a:cubicBezTo>
                  <a:pt x="162" y="163"/>
                  <a:pt x="162" y="163"/>
                  <a:pt x="162" y="163"/>
                </a:cubicBezTo>
                <a:close/>
                <a:moveTo>
                  <a:pt x="88" y="217"/>
                </a:moveTo>
                <a:cubicBezTo>
                  <a:pt x="95" y="217"/>
                  <a:pt x="101" y="211"/>
                  <a:pt x="101" y="203"/>
                </a:cubicBezTo>
                <a:cubicBezTo>
                  <a:pt x="101" y="196"/>
                  <a:pt x="95" y="190"/>
                  <a:pt x="88" y="190"/>
                </a:cubicBezTo>
                <a:cubicBezTo>
                  <a:pt x="80" y="190"/>
                  <a:pt x="74" y="196"/>
                  <a:pt x="74" y="203"/>
                </a:cubicBezTo>
                <a:cubicBezTo>
                  <a:pt x="74" y="211"/>
                  <a:pt x="80" y="217"/>
                  <a:pt x="88" y="217"/>
                </a:cubicBezTo>
                <a:close/>
                <a:moveTo>
                  <a:pt x="88" y="217"/>
                </a:moveTo>
                <a:cubicBezTo>
                  <a:pt x="88" y="217"/>
                  <a:pt x="88" y="217"/>
                  <a:pt x="88" y="21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" name="Freeform 186"/>
          <p:cNvSpPr>
            <a:spLocks noChangeAspect="1"/>
          </p:cNvSpPr>
          <p:nvPr/>
        </p:nvSpPr>
        <p:spPr bwMode="auto">
          <a:xfrm>
            <a:off x="4585097" y="2164499"/>
            <a:ext cx="221848" cy="223200"/>
          </a:xfrm>
          <a:custGeom>
            <a:avLst/>
            <a:gdLst>
              <a:gd name="T0" fmla="*/ 2147483646 w 60"/>
              <a:gd name="T1" fmla="*/ 2147483646 h 60"/>
              <a:gd name="T2" fmla="*/ 2147483646 w 60"/>
              <a:gd name="T3" fmla="*/ 2147483646 h 60"/>
              <a:gd name="T4" fmla="*/ 2147483646 w 60"/>
              <a:gd name="T5" fmla="*/ 2147483646 h 60"/>
              <a:gd name="T6" fmla="*/ 2147483646 w 60"/>
              <a:gd name="T7" fmla="*/ 2147483646 h 60"/>
              <a:gd name="T8" fmla="*/ 2147483646 w 60"/>
              <a:gd name="T9" fmla="*/ 2147483646 h 60"/>
              <a:gd name="T10" fmla="*/ 2147483646 w 60"/>
              <a:gd name="T11" fmla="*/ 0 h 60"/>
              <a:gd name="T12" fmla="*/ 0 w 60"/>
              <a:gd name="T13" fmla="*/ 2147483646 h 60"/>
              <a:gd name="T14" fmla="*/ 2147483646 w 60"/>
              <a:gd name="T15" fmla="*/ 2147483646 h 60"/>
              <a:gd name="T16" fmla="*/ 2147483646 w 60"/>
              <a:gd name="T17" fmla="*/ 2147483646 h 60"/>
              <a:gd name="T18" fmla="*/ 2147483646 w 60"/>
              <a:gd name="T19" fmla="*/ 2147483646 h 60"/>
              <a:gd name="T20" fmla="*/ 2147483646 w 60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0" h="60">
                <a:moveTo>
                  <a:pt x="44" y="36"/>
                </a:moveTo>
                <a:cubicBezTo>
                  <a:pt x="40" y="40"/>
                  <a:pt x="40" y="44"/>
                  <a:pt x="36" y="44"/>
                </a:cubicBezTo>
                <a:cubicBezTo>
                  <a:pt x="32" y="44"/>
                  <a:pt x="28" y="40"/>
                  <a:pt x="24" y="36"/>
                </a:cubicBezTo>
                <a:cubicBezTo>
                  <a:pt x="20" y="32"/>
                  <a:pt x="16" y="28"/>
                  <a:pt x="16" y="24"/>
                </a:cubicBezTo>
                <a:cubicBezTo>
                  <a:pt x="16" y="20"/>
                  <a:pt x="20" y="20"/>
                  <a:pt x="24" y="16"/>
                </a:cubicBezTo>
                <a:cubicBezTo>
                  <a:pt x="28" y="12"/>
                  <a:pt x="16" y="0"/>
                  <a:pt x="12" y="0"/>
                </a:cubicBezTo>
                <a:cubicBezTo>
                  <a:pt x="8" y="0"/>
                  <a:pt x="0" y="12"/>
                  <a:pt x="0" y="12"/>
                </a:cubicBezTo>
                <a:cubicBezTo>
                  <a:pt x="0" y="20"/>
                  <a:pt x="8" y="36"/>
                  <a:pt x="16" y="44"/>
                </a:cubicBezTo>
                <a:cubicBezTo>
                  <a:pt x="24" y="52"/>
                  <a:pt x="40" y="60"/>
                  <a:pt x="48" y="60"/>
                </a:cubicBezTo>
                <a:cubicBezTo>
                  <a:pt x="48" y="60"/>
                  <a:pt x="60" y="52"/>
                  <a:pt x="60" y="48"/>
                </a:cubicBezTo>
                <a:cubicBezTo>
                  <a:pt x="60" y="44"/>
                  <a:pt x="48" y="32"/>
                  <a:pt x="44" y="3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" name="Freeform 187"/>
          <p:cNvSpPr>
            <a:spLocks noChangeAspect="1"/>
          </p:cNvSpPr>
          <p:nvPr/>
        </p:nvSpPr>
        <p:spPr bwMode="auto">
          <a:xfrm>
            <a:off x="5209102" y="2164499"/>
            <a:ext cx="303823" cy="136800"/>
          </a:xfrm>
          <a:custGeom>
            <a:avLst/>
            <a:gdLst>
              <a:gd name="T0" fmla="*/ 2147483646 w 64"/>
              <a:gd name="T1" fmla="*/ 2147483646 h 29"/>
              <a:gd name="T2" fmla="*/ 2147483646 w 64"/>
              <a:gd name="T3" fmla="*/ 2147483646 h 29"/>
              <a:gd name="T4" fmla="*/ 2147483646 w 64"/>
              <a:gd name="T5" fmla="*/ 2147483646 h 29"/>
              <a:gd name="T6" fmla="*/ 2147483646 w 64"/>
              <a:gd name="T7" fmla="*/ 2147483646 h 29"/>
              <a:gd name="T8" fmla="*/ 2147483646 w 64"/>
              <a:gd name="T9" fmla="*/ 2147483646 h 29"/>
              <a:gd name="T10" fmla="*/ 2147483646 w 64"/>
              <a:gd name="T11" fmla="*/ 2147483646 h 29"/>
              <a:gd name="T12" fmla="*/ 2147483646 w 64"/>
              <a:gd name="T13" fmla="*/ 2147483646 h 29"/>
              <a:gd name="T14" fmla="*/ 2147483646 w 64"/>
              <a:gd name="T15" fmla="*/ 2147483646 h 29"/>
              <a:gd name="T16" fmla="*/ 0 w 64"/>
              <a:gd name="T17" fmla="*/ 2147483646 h 29"/>
              <a:gd name="T18" fmla="*/ 2147483646 w 64"/>
              <a:gd name="T19" fmla="*/ 2147483646 h 29"/>
              <a:gd name="T20" fmla="*/ 2147483646 w 64"/>
              <a:gd name="T21" fmla="*/ 0 h 29"/>
              <a:gd name="T22" fmla="*/ 2147483646 w 64"/>
              <a:gd name="T23" fmla="*/ 0 h 29"/>
              <a:gd name="T24" fmla="*/ 2147483646 w 64"/>
              <a:gd name="T25" fmla="*/ 0 h 29"/>
              <a:gd name="T26" fmla="*/ 2147483646 w 64"/>
              <a:gd name="T27" fmla="*/ 2147483646 h 29"/>
              <a:gd name="T28" fmla="*/ 2147483646 w 64"/>
              <a:gd name="T29" fmla="*/ 2147483646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4" h="29">
                <a:moveTo>
                  <a:pt x="64" y="16"/>
                </a:moveTo>
                <a:cubicBezTo>
                  <a:pt x="64" y="19"/>
                  <a:pt x="64" y="24"/>
                  <a:pt x="63" y="26"/>
                </a:cubicBezTo>
                <a:cubicBezTo>
                  <a:pt x="60" y="29"/>
                  <a:pt x="44" y="29"/>
                  <a:pt x="44" y="23"/>
                </a:cubicBezTo>
                <a:cubicBezTo>
                  <a:pt x="44" y="20"/>
                  <a:pt x="47" y="18"/>
                  <a:pt x="44" y="15"/>
                </a:cubicBezTo>
                <a:cubicBezTo>
                  <a:pt x="42" y="12"/>
                  <a:pt x="37" y="12"/>
                  <a:pt x="32" y="12"/>
                </a:cubicBezTo>
                <a:cubicBezTo>
                  <a:pt x="27" y="12"/>
                  <a:pt x="22" y="12"/>
                  <a:pt x="20" y="15"/>
                </a:cubicBezTo>
                <a:cubicBezTo>
                  <a:pt x="17" y="18"/>
                  <a:pt x="20" y="20"/>
                  <a:pt x="20" y="23"/>
                </a:cubicBezTo>
                <a:cubicBezTo>
                  <a:pt x="20" y="29"/>
                  <a:pt x="4" y="29"/>
                  <a:pt x="1" y="26"/>
                </a:cubicBezTo>
                <a:cubicBezTo>
                  <a:pt x="0" y="24"/>
                  <a:pt x="0" y="19"/>
                  <a:pt x="0" y="16"/>
                </a:cubicBezTo>
                <a:cubicBezTo>
                  <a:pt x="1" y="14"/>
                  <a:pt x="2" y="11"/>
                  <a:pt x="5" y="8"/>
                </a:cubicBezTo>
                <a:cubicBezTo>
                  <a:pt x="10" y="4"/>
                  <a:pt x="17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47" y="0"/>
                  <a:pt x="54" y="4"/>
                  <a:pt x="59" y="8"/>
                </a:cubicBezTo>
                <a:cubicBezTo>
                  <a:pt x="62" y="11"/>
                  <a:pt x="63" y="14"/>
                  <a:pt x="64" y="16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" name="Freeform 216"/>
          <p:cNvSpPr>
            <a:spLocks noChangeAspect="1" noEditPoints="1"/>
          </p:cNvSpPr>
          <p:nvPr/>
        </p:nvSpPr>
        <p:spPr bwMode="auto">
          <a:xfrm>
            <a:off x="6507026" y="2164499"/>
            <a:ext cx="137746" cy="223200"/>
          </a:xfrm>
          <a:custGeom>
            <a:avLst/>
            <a:gdLst>
              <a:gd name="T0" fmla="*/ 2147483646 w 40"/>
              <a:gd name="T1" fmla="*/ 0 h 64"/>
              <a:gd name="T2" fmla="*/ 2147483646 w 40"/>
              <a:gd name="T3" fmla="*/ 0 h 64"/>
              <a:gd name="T4" fmla="*/ 0 w 40"/>
              <a:gd name="T5" fmla="*/ 2147483646 h 64"/>
              <a:gd name="T6" fmla="*/ 0 w 40"/>
              <a:gd name="T7" fmla="*/ 2147483646 h 64"/>
              <a:gd name="T8" fmla="*/ 2147483646 w 40"/>
              <a:gd name="T9" fmla="*/ 2147483646 h 64"/>
              <a:gd name="T10" fmla="*/ 2147483646 w 40"/>
              <a:gd name="T11" fmla="*/ 2147483646 h 64"/>
              <a:gd name="T12" fmla="*/ 2147483646 w 40"/>
              <a:gd name="T13" fmla="*/ 2147483646 h 64"/>
              <a:gd name="T14" fmla="*/ 2147483646 w 40"/>
              <a:gd name="T15" fmla="*/ 2147483646 h 64"/>
              <a:gd name="T16" fmla="*/ 2147483646 w 40"/>
              <a:gd name="T17" fmla="*/ 0 h 64"/>
              <a:gd name="T18" fmla="*/ 2147483646 w 40"/>
              <a:gd name="T19" fmla="*/ 2147483646 h 64"/>
              <a:gd name="T20" fmla="*/ 2147483646 w 40"/>
              <a:gd name="T21" fmla="*/ 2147483646 h 64"/>
              <a:gd name="T22" fmla="*/ 2147483646 w 40"/>
              <a:gd name="T23" fmla="*/ 2147483646 h 64"/>
              <a:gd name="T24" fmla="*/ 2147483646 w 40"/>
              <a:gd name="T25" fmla="*/ 2147483646 h 64"/>
              <a:gd name="T26" fmla="*/ 2147483646 w 40"/>
              <a:gd name="T27" fmla="*/ 2147483646 h 64"/>
              <a:gd name="T28" fmla="*/ 2147483646 w 40"/>
              <a:gd name="T29" fmla="*/ 2147483646 h 64"/>
              <a:gd name="T30" fmla="*/ 2147483646 w 40"/>
              <a:gd name="T31" fmla="*/ 2147483646 h 64"/>
              <a:gd name="T32" fmla="*/ 2147483646 w 40"/>
              <a:gd name="T33" fmla="*/ 2147483646 h 64"/>
              <a:gd name="T34" fmla="*/ 2147483646 w 40"/>
              <a:gd name="T35" fmla="*/ 2147483646 h 64"/>
              <a:gd name="T36" fmla="*/ 2147483646 w 40"/>
              <a:gd name="T37" fmla="*/ 2147483646 h 64"/>
              <a:gd name="T38" fmla="*/ 2147483646 w 40"/>
              <a:gd name="T39" fmla="*/ 2147483646 h 64"/>
              <a:gd name="T40" fmla="*/ 2147483646 w 40"/>
              <a:gd name="T41" fmla="*/ 2147483646 h 64"/>
              <a:gd name="T42" fmla="*/ 2147483646 w 40"/>
              <a:gd name="T43" fmla="*/ 2147483646 h 64"/>
              <a:gd name="T44" fmla="*/ 2147483646 w 40"/>
              <a:gd name="T45" fmla="*/ 2147483646 h 64"/>
              <a:gd name="T46" fmla="*/ 2147483646 w 40"/>
              <a:gd name="T47" fmla="*/ 2147483646 h 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0" h="64">
                <a:moveTo>
                  <a:pt x="3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7" y="64"/>
                  <a:pt x="40" y="61"/>
                  <a:pt x="40" y="58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3"/>
                  <a:pt x="37" y="0"/>
                  <a:pt x="34" y="0"/>
                </a:cubicBezTo>
                <a:moveTo>
                  <a:pt x="12" y="3"/>
                </a:moveTo>
                <a:cubicBezTo>
                  <a:pt x="28" y="3"/>
                  <a:pt x="28" y="3"/>
                  <a:pt x="28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12" y="5"/>
                  <a:pt x="12" y="5"/>
                  <a:pt x="12" y="5"/>
                </a:cubicBezTo>
                <a:lnTo>
                  <a:pt x="12" y="3"/>
                </a:lnTo>
                <a:close/>
                <a:moveTo>
                  <a:pt x="20" y="60"/>
                </a:moveTo>
                <a:cubicBezTo>
                  <a:pt x="18" y="60"/>
                  <a:pt x="16" y="58"/>
                  <a:pt x="16" y="56"/>
                </a:cubicBezTo>
                <a:cubicBezTo>
                  <a:pt x="16" y="54"/>
                  <a:pt x="18" y="52"/>
                  <a:pt x="20" y="52"/>
                </a:cubicBezTo>
                <a:cubicBezTo>
                  <a:pt x="22" y="52"/>
                  <a:pt x="24" y="54"/>
                  <a:pt x="24" y="56"/>
                </a:cubicBezTo>
                <a:cubicBezTo>
                  <a:pt x="24" y="58"/>
                  <a:pt x="22" y="60"/>
                  <a:pt x="20" y="60"/>
                </a:cubicBezTo>
                <a:moveTo>
                  <a:pt x="36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8"/>
                  <a:pt x="4" y="8"/>
                  <a:pt x="4" y="8"/>
                </a:cubicBezTo>
                <a:cubicBezTo>
                  <a:pt x="36" y="8"/>
                  <a:pt x="36" y="8"/>
                  <a:pt x="36" y="8"/>
                </a:cubicBezTo>
                <a:lnTo>
                  <a:pt x="36" y="48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" name="Freeform 217"/>
          <p:cNvSpPr>
            <a:spLocks noChangeAspect="1" noEditPoints="1"/>
          </p:cNvSpPr>
          <p:nvPr/>
        </p:nvSpPr>
        <p:spPr bwMode="auto">
          <a:xfrm>
            <a:off x="7630697" y="2181093"/>
            <a:ext cx="153524" cy="223200"/>
          </a:xfrm>
          <a:custGeom>
            <a:avLst/>
            <a:gdLst>
              <a:gd name="T0" fmla="*/ 2147483646 w 44"/>
              <a:gd name="T1" fmla="*/ 0 h 64"/>
              <a:gd name="T2" fmla="*/ 2147483646 w 44"/>
              <a:gd name="T3" fmla="*/ 0 h 64"/>
              <a:gd name="T4" fmla="*/ 0 w 44"/>
              <a:gd name="T5" fmla="*/ 2147483646 h 64"/>
              <a:gd name="T6" fmla="*/ 0 w 44"/>
              <a:gd name="T7" fmla="*/ 2147483646 h 64"/>
              <a:gd name="T8" fmla="*/ 2147483646 w 44"/>
              <a:gd name="T9" fmla="*/ 2147483646 h 64"/>
              <a:gd name="T10" fmla="*/ 2147483646 w 44"/>
              <a:gd name="T11" fmla="*/ 2147483646 h 64"/>
              <a:gd name="T12" fmla="*/ 2147483646 w 44"/>
              <a:gd name="T13" fmla="*/ 2147483646 h 64"/>
              <a:gd name="T14" fmla="*/ 2147483646 w 44"/>
              <a:gd name="T15" fmla="*/ 2147483646 h 64"/>
              <a:gd name="T16" fmla="*/ 2147483646 w 44"/>
              <a:gd name="T17" fmla="*/ 0 h 64"/>
              <a:gd name="T18" fmla="*/ 2147483646 w 44"/>
              <a:gd name="T19" fmla="*/ 2147483646 h 64"/>
              <a:gd name="T20" fmla="*/ 2147483646 w 44"/>
              <a:gd name="T21" fmla="*/ 2147483646 h 64"/>
              <a:gd name="T22" fmla="*/ 2147483646 w 44"/>
              <a:gd name="T23" fmla="*/ 2147483646 h 64"/>
              <a:gd name="T24" fmla="*/ 2147483646 w 44"/>
              <a:gd name="T25" fmla="*/ 2147483646 h 64"/>
              <a:gd name="T26" fmla="*/ 2147483646 w 44"/>
              <a:gd name="T27" fmla="*/ 2147483646 h 64"/>
              <a:gd name="T28" fmla="*/ 2147483646 w 44"/>
              <a:gd name="T29" fmla="*/ 2147483646 h 64"/>
              <a:gd name="T30" fmla="*/ 2147483646 w 44"/>
              <a:gd name="T31" fmla="*/ 2147483646 h 64"/>
              <a:gd name="T32" fmla="*/ 2147483646 w 44"/>
              <a:gd name="T33" fmla="*/ 2147483646 h 64"/>
              <a:gd name="T34" fmla="*/ 2147483646 w 44"/>
              <a:gd name="T35" fmla="*/ 2147483646 h 64"/>
              <a:gd name="T36" fmla="*/ 2147483646 w 44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4" h="64">
                <a:moveTo>
                  <a:pt x="40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moveTo>
                  <a:pt x="22" y="61"/>
                </a:moveTo>
                <a:cubicBezTo>
                  <a:pt x="20" y="61"/>
                  <a:pt x="19" y="60"/>
                  <a:pt x="19" y="58"/>
                </a:cubicBezTo>
                <a:cubicBezTo>
                  <a:pt x="19" y="56"/>
                  <a:pt x="20" y="55"/>
                  <a:pt x="22" y="55"/>
                </a:cubicBezTo>
                <a:cubicBezTo>
                  <a:pt x="24" y="55"/>
                  <a:pt x="25" y="56"/>
                  <a:pt x="25" y="58"/>
                </a:cubicBezTo>
                <a:cubicBezTo>
                  <a:pt x="25" y="60"/>
                  <a:pt x="24" y="61"/>
                  <a:pt x="22" y="61"/>
                </a:cubicBezTo>
                <a:moveTo>
                  <a:pt x="40" y="52"/>
                </a:moveTo>
                <a:cubicBezTo>
                  <a:pt x="4" y="52"/>
                  <a:pt x="4" y="52"/>
                  <a:pt x="4" y="52"/>
                </a:cubicBezTo>
                <a:cubicBezTo>
                  <a:pt x="4" y="8"/>
                  <a:pt x="4" y="8"/>
                  <a:pt x="4" y="8"/>
                </a:cubicBezTo>
                <a:cubicBezTo>
                  <a:pt x="40" y="8"/>
                  <a:pt x="40" y="8"/>
                  <a:pt x="40" y="8"/>
                </a:cubicBezTo>
                <a:lnTo>
                  <a:pt x="40" y="52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" name="Freeform 218"/>
          <p:cNvSpPr>
            <a:spLocks noChangeAspect="1" noEditPoints="1"/>
          </p:cNvSpPr>
          <p:nvPr/>
        </p:nvSpPr>
        <p:spPr bwMode="auto">
          <a:xfrm>
            <a:off x="7046929" y="2164499"/>
            <a:ext cx="181611" cy="223200"/>
          </a:xfrm>
          <a:custGeom>
            <a:avLst/>
            <a:gdLst>
              <a:gd name="T0" fmla="*/ 2147483646 w 52"/>
              <a:gd name="T1" fmla="*/ 0 h 64"/>
              <a:gd name="T2" fmla="*/ 2147483646 w 52"/>
              <a:gd name="T3" fmla="*/ 0 h 64"/>
              <a:gd name="T4" fmla="*/ 0 w 52"/>
              <a:gd name="T5" fmla="*/ 2147483646 h 64"/>
              <a:gd name="T6" fmla="*/ 0 w 52"/>
              <a:gd name="T7" fmla="*/ 2147483646 h 64"/>
              <a:gd name="T8" fmla="*/ 2147483646 w 52"/>
              <a:gd name="T9" fmla="*/ 2147483646 h 64"/>
              <a:gd name="T10" fmla="*/ 2147483646 w 52"/>
              <a:gd name="T11" fmla="*/ 2147483646 h 64"/>
              <a:gd name="T12" fmla="*/ 2147483646 w 52"/>
              <a:gd name="T13" fmla="*/ 2147483646 h 64"/>
              <a:gd name="T14" fmla="*/ 2147483646 w 52"/>
              <a:gd name="T15" fmla="*/ 2147483646 h 64"/>
              <a:gd name="T16" fmla="*/ 2147483646 w 52"/>
              <a:gd name="T17" fmla="*/ 0 h 64"/>
              <a:gd name="T18" fmla="*/ 2147483646 w 52"/>
              <a:gd name="T19" fmla="*/ 2147483646 h 64"/>
              <a:gd name="T20" fmla="*/ 2147483646 w 52"/>
              <a:gd name="T21" fmla="*/ 2147483646 h 64"/>
              <a:gd name="T22" fmla="*/ 2147483646 w 52"/>
              <a:gd name="T23" fmla="*/ 2147483646 h 64"/>
              <a:gd name="T24" fmla="*/ 2147483646 w 52"/>
              <a:gd name="T25" fmla="*/ 2147483646 h 64"/>
              <a:gd name="T26" fmla="*/ 2147483646 w 52"/>
              <a:gd name="T27" fmla="*/ 2147483646 h 64"/>
              <a:gd name="T28" fmla="*/ 2147483646 w 52"/>
              <a:gd name="T29" fmla="*/ 2147483646 h 64"/>
              <a:gd name="T30" fmla="*/ 2147483646 w 52"/>
              <a:gd name="T31" fmla="*/ 2147483646 h 64"/>
              <a:gd name="T32" fmla="*/ 2147483646 w 52"/>
              <a:gd name="T33" fmla="*/ 2147483646 h 64"/>
              <a:gd name="T34" fmla="*/ 2147483646 w 52"/>
              <a:gd name="T35" fmla="*/ 2147483646 h 64"/>
              <a:gd name="T36" fmla="*/ 2147483646 w 52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2" h="64">
                <a:moveTo>
                  <a:pt x="46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9" y="64"/>
                  <a:pt x="52" y="61"/>
                  <a:pt x="52" y="58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3"/>
                  <a:pt x="49" y="0"/>
                  <a:pt x="46" y="0"/>
                </a:cubicBezTo>
                <a:moveTo>
                  <a:pt x="26" y="62"/>
                </a:moveTo>
                <a:cubicBezTo>
                  <a:pt x="25" y="62"/>
                  <a:pt x="24" y="61"/>
                  <a:pt x="24" y="60"/>
                </a:cubicBezTo>
                <a:cubicBezTo>
                  <a:pt x="24" y="59"/>
                  <a:pt x="25" y="58"/>
                  <a:pt x="26" y="58"/>
                </a:cubicBezTo>
                <a:cubicBezTo>
                  <a:pt x="27" y="58"/>
                  <a:pt x="28" y="59"/>
                  <a:pt x="28" y="60"/>
                </a:cubicBezTo>
                <a:cubicBezTo>
                  <a:pt x="28" y="61"/>
                  <a:pt x="27" y="62"/>
                  <a:pt x="26" y="62"/>
                </a:cubicBezTo>
                <a:moveTo>
                  <a:pt x="44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8"/>
                  <a:pt x="8" y="8"/>
                  <a:pt x="8" y="8"/>
                </a:cubicBezTo>
                <a:cubicBezTo>
                  <a:pt x="44" y="8"/>
                  <a:pt x="44" y="8"/>
                  <a:pt x="44" y="8"/>
                </a:cubicBezTo>
                <a:lnTo>
                  <a:pt x="44" y="5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" name="信息3 346"/>
          <p:cNvSpPr>
            <a:spLocks noChangeAspect="1"/>
          </p:cNvSpPr>
          <p:nvPr/>
        </p:nvSpPr>
        <p:spPr bwMode="auto">
          <a:xfrm>
            <a:off x="4945510" y="4141904"/>
            <a:ext cx="209959" cy="165600"/>
          </a:xfrm>
          <a:custGeom>
            <a:avLst/>
            <a:gdLst>
              <a:gd name="T0" fmla="*/ 1 w 4974795"/>
              <a:gd name="T1" fmla="*/ 2 h 3320682"/>
              <a:gd name="T2" fmla="*/ 2 w 4974795"/>
              <a:gd name="T3" fmla="*/ 3 h 3320682"/>
              <a:gd name="T4" fmla="*/ 2 w 4974795"/>
              <a:gd name="T5" fmla="*/ 2 h 3320682"/>
              <a:gd name="T6" fmla="*/ 3 w 4974795"/>
              <a:gd name="T7" fmla="*/ 4 h 3320682"/>
              <a:gd name="T8" fmla="*/ 0 w 4974795"/>
              <a:gd name="T9" fmla="*/ 4 h 3320682"/>
              <a:gd name="T10" fmla="*/ 1 w 4974795"/>
              <a:gd name="T11" fmla="*/ 2 h 3320682"/>
              <a:gd name="T12" fmla="*/ 0 w 4974795"/>
              <a:gd name="T13" fmla="*/ 0 h 3320682"/>
              <a:gd name="T14" fmla="*/ 1 w 4974795"/>
              <a:gd name="T15" fmla="*/ 2 h 3320682"/>
              <a:gd name="T16" fmla="*/ 0 w 4974795"/>
              <a:gd name="T17" fmla="*/ 4 h 3320682"/>
              <a:gd name="T18" fmla="*/ 0 w 4974795"/>
              <a:gd name="T19" fmla="*/ 0 h 3320682"/>
              <a:gd name="T20" fmla="*/ 3 w 4974795"/>
              <a:gd name="T21" fmla="*/ 0 h 3320682"/>
              <a:gd name="T22" fmla="*/ 3 w 4974795"/>
              <a:gd name="T23" fmla="*/ 4 h 3320682"/>
              <a:gd name="T24" fmla="*/ 2 w 4974795"/>
              <a:gd name="T25" fmla="*/ 2 h 3320682"/>
              <a:gd name="T26" fmla="*/ 3 w 4974795"/>
              <a:gd name="T27" fmla="*/ 0 h 3320682"/>
              <a:gd name="T28" fmla="*/ 0 w 4974795"/>
              <a:gd name="T29" fmla="*/ 0 h 3320682"/>
              <a:gd name="T30" fmla="*/ 3 w 4974795"/>
              <a:gd name="T31" fmla="*/ 0 h 3320682"/>
              <a:gd name="T32" fmla="*/ 2 w 4974795"/>
              <a:gd name="T33" fmla="*/ 3 h 3320682"/>
              <a:gd name="T34" fmla="*/ 0 w 4974795"/>
              <a:gd name="T35" fmla="*/ 0 h 33206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0" name="AutoShape 842"/>
          <p:cNvSpPr>
            <a:spLocks noChangeAspect="1"/>
          </p:cNvSpPr>
          <p:nvPr/>
        </p:nvSpPr>
        <p:spPr bwMode="auto">
          <a:xfrm>
            <a:off x="3791415" y="4141904"/>
            <a:ext cx="209958" cy="165600"/>
          </a:xfrm>
          <a:custGeom>
            <a:avLst/>
            <a:gdLst>
              <a:gd name="T0" fmla="*/ 0 w 606559"/>
              <a:gd name="T1" fmla="*/ 407 h 436964"/>
              <a:gd name="T2" fmla="*/ 851 w 606559"/>
              <a:gd name="T3" fmla="*/ 1029 h 436964"/>
              <a:gd name="T4" fmla="*/ 1739 w 606559"/>
              <a:gd name="T5" fmla="*/ 412 h 436964"/>
              <a:gd name="T6" fmla="*/ 1739 w 606559"/>
              <a:gd name="T7" fmla="*/ 1517 h 436964"/>
              <a:gd name="T8" fmla="*/ 1538 w 606559"/>
              <a:gd name="T9" fmla="*/ 1807 h 436964"/>
              <a:gd name="T10" fmla="*/ 200 w 606559"/>
              <a:gd name="T11" fmla="*/ 1807 h 436964"/>
              <a:gd name="T12" fmla="*/ 0 w 606559"/>
              <a:gd name="T13" fmla="*/ 1517 h 436964"/>
              <a:gd name="T14" fmla="*/ 0 w 606559"/>
              <a:gd name="T15" fmla="*/ 407 h 436964"/>
              <a:gd name="T16" fmla="*/ 200 w 606559"/>
              <a:gd name="T17" fmla="*/ 0 h 436964"/>
              <a:gd name="T18" fmla="*/ 1538 w 606559"/>
              <a:gd name="T19" fmla="*/ 0 h 436964"/>
              <a:gd name="T20" fmla="*/ 1739 w 606559"/>
              <a:gd name="T21" fmla="*/ 289 h 436964"/>
              <a:gd name="T22" fmla="*/ 1739 w 606559"/>
              <a:gd name="T23" fmla="*/ 341 h 436964"/>
              <a:gd name="T24" fmla="*/ 851 w 606559"/>
              <a:gd name="T25" fmla="*/ 957 h 436964"/>
              <a:gd name="T26" fmla="*/ 0 w 606559"/>
              <a:gd name="T27" fmla="*/ 336 h 436964"/>
              <a:gd name="T28" fmla="*/ 0 w 606559"/>
              <a:gd name="T29" fmla="*/ 289 h 436964"/>
              <a:gd name="T30" fmla="*/ 200 w 606559"/>
              <a:gd name="T31" fmla="*/ 0 h 4369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6559" h="436964">
                <a:moveTo>
                  <a:pt x="0" y="98549"/>
                </a:moveTo>
                <a:lnTo>
                  <a:pt x="296815" y="248835"/>
                </a:lnTo>
                <a:lnTo>
                  <a:pt x="606559" y="99699"/>
                </a:lnTo>
                <a:lnTo>
                  <a:pt x="606559" y="367011"/>
                </a:lnTo>
                <a:cubicBezTo>
                  <a:pt x="606559" y="405645"/>
                  <a:pt x="575240" y="436964"/>
                  <a:pt x="536606" y="436964"/>
                </a:cubicBezTo>
                <a:lnTo>
                  <a:pt x="69953" y="436964"/>
                </a:lnTo>
                <a:cubicBezTo>
                  <a:pt x="31319" y="436964"/>
                  <a:pt x="0" y="405645"/>
                  <a:pt x="0" y="367011"/>
                </a:cubicBezTo>
                <a:lnTo>
                  <a:pt x="0" y="98549"/>
                </a:lnTo>
                <a:close/>
                <a:moveTo>
                  <a:pt x="69953" y="0"/>
                </a:moveTo>
                <a:lnTo>
                  <a:pt x="536606" y="0"/>
                </a:lnTo>
                <a:cubicBezTo>
                  <a:pt x="575240" y="0"/>
                  <a:pt x="606559" y="31319"/>
                  <a:pt x="606559" y="69953"/>
                </a:cubicBezTo>
                <a:lnTo>
                  <a:pt x="606559" y="82447"/>
                </a:lnTo>
                <a:lnTo>
                  <a:pt x="296815" y="231583"/>
                </a:lnTo>
                <a:lnTo>
                  <a:pt x="0" y="81297"/>
                </a:lnTo>
                <a:lnTo>
                  <a:pt x="0" y="69953"/>
                </a:lnTo>
                <a:cubicBezTo>
                  <a:pt x="0" y="31319"/>
                  <a:pt x="31319" y="0"/>
                  <a:pt x="69953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211" name="Freeform 14"/>
          <p:cNvSpPr>
            <a:spLocks noChangeAspect="1" noEditPoints="1"/>
          </p:cNvSpPr>
          <p:nvPr/>
        </p:nvSpPr>
        <p:spPr bwMode="auto">
          <a:xfrm>
            <a:off x="4341968" y="4141904"/>
            <a:ext cx="249272" cy="165600"/>
          </a:xfrm>
          <a:custGeom>
            <a:avLst/>
            <a:gdLst>
              <a:gd name="T0" fmla="*/ 2147483646 w 320"/>
              <a:gd name="T1" fmla="*/ 0 h 211"/>
              <a:gd name="T2" fmla="*/ 2147483646 w 320"/>
              <a:gd name="T3" fmla="*/ 0 h 211"/>
              <a:gd name="T4" fmla="*/ 2147483646 w 320"/>
              <a:gd name="T5" fmla="*/ 0 h 211"/>
              <a:gd name="T6" fmla="*/ 2147483646 w 320"/>
              <a:gd name="T7" fmla="*/ 0 h 211"/>
              <a:gd name="T8" fmla="*/ 2147483646 w 320"/>
              <a:gd name="T9" fmla="*/ 0 h 211"/>
              <a:gd name="T10" fmla="*/ 0 w 320"/>
              <a:gd name="T11" fmla="*/ 0 h 211"/>
              <a:gd name="T12" fmla="*/ 0 w 320"/>
              <a:gd name="T13" fmla="*/ 2147483646 h 211"/>
              <a:gd name="T14" fmla="*/ 2147483646 w 320"/>
              <a:gd name="T15" fmla="*/ 2147483646 h 211"/>
              <a:gd name="T16" fmla="*/ 2147483646 w 320"/>
              <a:gd name="T17" fmla="*/ 0 h 211"/>
              <a:gd name="T18" fmla="*/ 2147483646 w 320"/>
              <a:gd name="T19" fmla="*/ 0 h 211"/>
              <a:gd name="T20" fmla="*/ 2147483646 w 320"/>
              <a:gd name="T21" fmla="*/ 2147483646 h 211"/>
              <a:gd name="T22" fmla="*/ 2147483646 w 320"/>
              <a:gd name="T23" fmla="*/ 2147483646 h 211"/>
              <a:gd name="T24" fmla="*/ 2147483646 w 320"/>
              <a:gd name="T25" fmla="*/ 2147483646 h 211"/>
              <a:gd name="T26" fmla="*/ 2147483646 w 320"/>
              <a:gd name="T27" fmla="*/ 2147483646 h 211"/>
              <a:gd name="T28" fmla="*/ 2147483646 w 320"/>
              <a:gd name="T29" fmla="*/ 2147483646 h 211"/>
              <a:gd name="T30" fmla="*/ 2147483646 w 320"/>
              <a:gd name="T31" fmla="*/ 2147483646 h 211"/>
              <a:gd name="T32" fmla="*/ 2147483646 w 320"/>
              <a:gd name="T33" fmla="*/ 2147483646 h 211"/>
              <a:gd name="T34" fmla="*/ 2147483646 w 320"/>
              <a:gd name="T35" fmla="*/ 2147483646 h 211"/>
              <a:gd name="T36" fmla="*/ 2147483646 w 320"/>
              <a:gd name="T37" fmla="*/ 2147483646 h 211"/>
              <a:gd name="T38" fmla="*/ 2147483646 w 320"/>
              <a:gd name="T39" fmla="*/ 2147483646 h 211"/>
              <a:gd name="T40" fmla="*/ 2147483646 w 320"/>
              <a:gd name="T41" fmla="*/ 2147483646 h 211"/>
              <a:gd name="T42" fmla="*/ 2147483646 w 320"/>
              <a:gd name="T43" fmla="*/ 2147483646 h 211"/>
              <a:gd name="T44" fmla="*/ 2147483646 w 320"/>
              <a:gd name="T45" fmla="*/ 2147483646 h 211"/>
              <a:gd name="T46" fmla="*/ 2147483646 w 320"/>
              <a:gd name="T47" fmla="*/ 2147483646 h 211"/>
              <a:gd name="T48" fmla="*/ 2147483646 w 320"/>
              <a:gd name="T49" fmla="*/ 2147483646 h 211"/>
              <a:gd name="T50" fmla="*/ 2147483646 w 320"/>
              <a:gd name="T51" fmla="*/ 2147483646 h 211"/>
              <a:gd name="T52" fmla="*/ 2147483646 w 320"/>
              <a:gd name="T53" fmla="*/ 2147483646 h 211"/>
              <a:gd name="T54" fmla="*/ 2147483646 w 320"/>
              <a:gd name="T55" fmla="*/ 2147483646 h 211"/>
              <a:gd name="T56" fmla="*/ 2147483646 w 320"/>
              <a:gd name="T57" fmla="*/ 2147483646 h 211"/>
              <a:gd name="T58" fmla="*/ 2147483646 w 320"/>
              <a:gd name="T59" fmla="*/ 2147483646 h 211"/>
              <a:gd name="T60" fmla="*/ 2147483646 w 320"/>
              <a:gd name="T61" fmla="*/ 2147483646 h 211"/>
              <a:gd name="T62" fmla="*/ 2147483646 w 320"/>
              <a:gd name="T63" fmla="*/ 2147483646 h 211"/>
              <a:gd name="T64" fmla="*/ 2147483646 w 320"/>
              <a:gd name="T65" fmla="*/ 2147483646 h 2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20" h="211">
                <a:moveTo>
                  <a:pt x="309" y="0"/>
                </a:moveTo>
                <a:cubicBezTo>
                  <a:pt x="307" y="0"/>
                  <a:pt x="307" y="0"/>
                  <a:pt x="30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1"/>
                  <a:pt x="0" y="211"/>
                  <a:pt x="0" y="211"/>
                </a:cubicBezTo>
                <a:cubicBezTo>
                  <a:pt x="320" y="211"/>
                  <a:pt x="320" y="211"/>
                  <a:pt x="320" y="211"/>
                </a:cubicBezTo>
                <a:cubicBezTo>
                  <a:pt x="320" y="0"/>
                  <a:pt x="320" y="0"/>
                  <a:pt x="320" y="0"/>
                </a:cubicBezTo>
                <a:cubicBezTo>
                  <a:pt x="309" y="0"/>
                  <a:pt x="309" y="0"/>
                  <a:pt x="309" y="0"/>
                </a:cubicBezTo>
                <a:close/>
                <a:moveTo>
                  <a:pt x="294" y="13"/>
                </a:moveTo>
                <a:cubicBezTo>
                  <a:pt x="170" y="140"/>
                  <a:pt x="170" y="140"/>
                  <a:pt x="170" y="140"/>
                </a:cubicBezTo>
                <a:cubicBezTo>
                  <a:pt x="165" y="146"/>
                  <a:pt x="155" y="146"/>
                  <a:pt x="149" y="140"/>
                </a:cubicBezTo>
                <a:cubicBezTo>
                  <a:pt x="26" y="13"/>
                  <a:pt x="26" y="13"/>
                  <a:pt x="26" y="13"/>
                </a:cubicBezTo>
                <a:cubicBezTo>
                  <a:pt x="294" y="13"/>
                  <a:pt x="294" y="13"/>
                  <a:pt x="294" y="13"/>
                </a:cubicBezTo>
                <a:close/>
                <a:moveTo>
                  <a:pt x="13" y="18"/>
                </a:moveTo>
                <a:cubicBezTo>
                  <a:pt x="96" y="104"/>
                  <a:pt x="96" y="104"/>
                  <a:pt x="96" y="104"/>
                </a:cubicBezTo>
                <a:cubicBezTo>
                  <a:pt x="13" y="189"/>
                  <a:pt x="13" y="189"/>
                  <a:pt x="13" y="189"/>
                </a:cubicBezTo>
                <a:cubicBezTo>
                  <a:pt x="13" y="18"/>
                  <a:pt x="13" y="18"/>
                  <a:pt x="13" y="18"/>
                </a:cubicBezTo>
                <a:close/>
                <a:moveTo>
                  <a:pt x="23" y="197"/>
                </a:moveTo>
                <a:cubicBezTo>
                  <a:pt x="105" y="113"/>
                  <a:pt x="105" y="113"/>
                  <a:pt x="105" y="113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45" y="155"/>
                  <a:pt x="152" y="158"/>
                  <a:pt x="160" y="158"/>
                </a:cubicBezTo>
                <a:cubicBezTo>
                  <a:pt x="167" y="158"/>
                  <a:pt x="174" y="155"/>
                  <a:pt x="179" y="149"/>
                </a:cubicBezTo>
                <a:cubicBezTo>
                  <a:pt x="215" y="113"/>
                  <a:pt x="215" y="113"/>
                  <a:pt x="215" y="113"/>
                </a:cubicBezTo>
                <a:cubicBezTo>
                  <a:pt x="297" y="197"/>
                  <a:pt x="297" y="197"/>
                  <a:pt x="297" y="197"/>
                </a:cubicBezTo>
                <a:cubicBezTo>
                  <a:pt x="23" y="197"/>
                  <a:pt x="23" y="197"/>
                  <a:pt x="23" y="197"/>
                </a:cubicBezTo>
                <a:close/>
                <a:moveTo>
                  <a:pt x="307" y="189"/>
                </a:moveTo>
                <a:cubicBezTo>
                  <a:pt x="224" y="104"/>
                  <a:pt x="224" y="104"/>
                  <a:pt x="224" y="104"/>
                </a:cubicBezTo>
                <a:cubicBezTo>
                  <a:pt x="307" y="18"/>
                  <a:pt x="307" y="18"/>
                  <a:pt x="307" y="18"/>
                </a:cubicBezTo>
                <a:cubicBezTo>
                  <a:pt x="307" y="189"/>
                  <a:pt x="307" y="189"/>
                  <a:pt x="307" y="189"/>
                </a:cubicBezTo>
                <a:close/>
                <a:moveTo>
                  <a:pt x="307" y="189"/>
                </a:moveTo>
                <a:cubicBezTo>
                  <a:pt x="307" y="189"/>
                  <a:pt x="307" y="189"/>
                  <a:pt x="307" y="18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" name="Freeform 82"/>
          <p:cNvSpPr>
            <a:spLocks noChangeAspect="1" noEditPoints="1"/>
          </p:cNvSpPr>
          <p:nvPr/>
        </p:nvSpPr>
        <p:spPr bwMode="auto">
          <a:xfrm>
            <a:off x="7711747" y="6230136"/>
            <a:ext cx="223200" cy="223200"/>
          </a:xfrm>
          <a:custGeom>
            <a:avLst/>
            <a:gdLst>
              <a:gd name="T0" fmla="*/ 2147483646 w 64"/>
              <a:gd name="T1" fmla="*/ 0 h 58"/>
              <a:gd name="T2" fmla="*/ 0 w 64"/>
              <a:gd name="T3" fmla="*/ 2147483646 h 58"/>
              <a:gd name="T4" fmla="*/ 2147483646 w 64"/>
              <a:gd name="T5" fmla="*/ 2147483646 h 58"/>
              <a:gd name="T6" fmla="*/ 2147483646 w 64"/>
              <a:gd name="T7" fmla="*/ 2147483646 h 58"/>
              <a:gd name="T8" fmla="*/ 2147483646 w 64"/>
              <a:gd name="T9" fmla="*/ 2147483646 h 58"/>
              <a:gd name="T10" fmla="*/ 2147483646 w 64"/>
              <a:gd name="T11" fmla="*/ 2147483646 h 58"/>
              <a:gd name="T12" fmla="*/ 2147483646 w 64"/>
              <a:gd name="T13" fmla="*/ 2147483646 h 58"/>
              <a:gd name="T14" fmla="*/ 2147483646 w 64"/>
              <a:gd name="T15" fmla="*/ 2147483646 h 58"/>
              <a:gd name="T16" fmla="*/ 2147483646 w 64"/>
              <a:gd name="T17" fmla="*/ 2147483646 h 58"/>
              <a:gd name="T18" fmla="*/ 2147483646 w 64"/>
              <a:gd name="T19" fmla="*/ 2147483646 h 58"/>
              <a:gd name="T20" fmla="*/ 2147483646 w 64"/>
              <a:gd name="T21" fmla="*/ 2147483646 h 58"/>
              <a:gd name="T22" fmla="*/ 2147483646 w 64"/>
              <a:gd name="T23" fmla="*/ 2147483646 h 58"/>
              <a:gd name="T24" fmla="*/ 2147483646 w 64"/>
              <a:gd name="T25" fmla="*/ 2147483646 h 58"/>
              <a:gd name="T26" fmla="*/ 2147483646 w 64"/>
              <a:gd name="T27" fmla="*/ 0 h 58"/>
              <a:gd name="T28" fmla="*/ 2147483646 w 64"/>
              <a:gd name="T29" fmla="*/ 2147483646 h 58"/>
              <a:gd name="T30" fmla="*/ 2147483646 w 64"/>
              <a:gd name="T31" fmla="*/ 2147483646 h 58"/>
              <a:gd name="T32" fmla="*/ 2147483646 w 64"/>
              <a:gd name="T33" fmla="*/ 2147483646 h 58"/>
              <a:gd name="T34" fmla="*/ 2147483646 w 64"/>
              <a:gd name="T35" fmla="*/ 2147483646 h 58"/>
              <a:gd name="T36" fmla="*/ 2147483646 w 64"/>
              <a:gd name="T37" fmla="*/ 2147483646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" h="58">
                <a:moveTo>
                  <a:pt x="32" y="0"/>
                </a:moveTo>
                <a:cubicBezTo>
                  <a:pt x="0" y="32"/>
                  <a:pt x="0" y="32"/>
                  <a:pt x="0" y="32"/>
                </a:cubicBezTo>
                <a:cubicBezTo>
                  <a:pt x="6" y="38"/>
                  <a:pt x="6" y="38"/>
                  <a:pt x="6" y="38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58"/>
                  <a:pt x="12" y="58"/>
                  <a:pt x="12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46"/>
                  <a:pt x="28" y="46"/>
                  <a:pt x="28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58"/>
                  <a:pt x="36" y="58"/>
                  <a:pt x="36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32"/>
                  <a:pt x="52" y="32"/>
                  <a:pt x="52" y="32"/>
                </a:cubicBezTo>
                <a:cubicBezTo>
                  <a:pt x="58" y="38"/>
                  <a:pt x="58" y="38"/>
                  <a:pt x="58" y="38"/>
                </a:cubicBezTo>
                <a:cubicBezTo>
                  <a:pt x="64" y="32"/>
                  <a:pt x="64" y="32"/>
                  <a:pt x="64" y="32"/>
                </a:cubicBezTo>
                <a:lnTo>
                  <a:pt x="32" y="0"/>
                </a:lnTo>
                <a:close/>
                <a:moveTo>
                  <a:pt x="32" y="26"/>
                </a:moveTo>
                <a:cubicBezTo>
                  <a:pt x="30" y="26"/>
                  <a:pt x="28" y="24"/>
                  <a:pt x="28" y="22"/>
                </a:cubicBezTo>
                <a:cubicBezTo>
                  <a:pt x="28" y="20"/>
                  <a:pt x="30" y="18"/>
                  <a:pt x="32" y="18"/>
                </a:cubicBezTo>
                <a:cubicBezTo>
                  <a:pt x="34" y="18"/>
                  <a:pt x="36" y="20"/>
                  <a:pt x="36" y="22"/>
                </a:cubicBezTo>
                <a:cubicBezTo>
                  <a:pt x="36" y="24"/>
                  <a:pt x="34" y="26"/>
                  <a:pt x="32" y="2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" name="Freeform 83"/>
          <p:cNvSpPr>
            <a:spLocks noChangeAspect="1"/>
          </p:cNvSpPr>
          <p:nvPr/>
        </p:nvSpPr>
        <p:spPr bwMode="auto">
          <a:xfrm>
            <a:off x="7186362" y="6211659"/>
            <a:ext cx="223200" cy="223200"/>
          </a:xfrm>
          <a:custGeom>
            <a:avLst/>
            <a:gdLst>
              <a:gd name="T0" fmla="*/ 2147483646 w 151"/>
              <a:gd name="T1" fmla="*/ 2147483646 h 128"/>
              <a:gd name="T2" fmla="*/ 2147483646 w 151"/>
              <a:gd name="T3" fmla="*/ 2147483646 h 128"/>
              <a:gd name="T4" fmla="*/ 2147483646 w 151"/>
              <a:gd name="T5" fmla="*/ 2147483646 h 128"/>
              <a:gd name="T6" fmla="*/ 2147483646 w 151"/>
              <a:gd name="T7" fmla="*/ 2147483646 h 128"/>
              <a:gd name="T8" fmla="*/ 2147483646 w 151"/>
              <a:gd name="T9" fmla="*/ 2147483646 h 128"/>
              <a:gd name="T10" fmla="*/ 2147483646 w 151"/>
              <a:gd name="T11" fmla="*/ 0 h 128"/>
              <a:gd name="T12" fmla="*/ 0 w 151"/>
              <a:gd name="T13" fmla="*/ 2147483646 h 128"/>
              <a:gd name="T14" fmla="*/ 0 w 151"/>
              <a:gd name="T15" fmla="*/ 2147483646 h 128"/>
              <a:gd name="T16" fmla="*/ 2147483646 w 151"/>
              <a:gd name="T17" fmla="*/ 2147483646 h 128"/>
              <a:gd name="T18" fmla="*/ 2147483646 w 151"/>
              <a:gd name="T19" fmla="*/ 2147483646 h 128"/>
              <a:gd name="T20" fmla="*/ 2147483646 w 151"/>
              <a:gd name="T21" fmla="*/ 2147483646 h 128"/>
              <a:gd name="T22" fmla="*/ 2147483646 w 151"/>
              <a:gd name="T23" fmla="*/ 2147483646 h 128"/>
              <a:gd name="T24" fmla="*/ 2147483646 w 151"/>
              <a:gd name="T25" fmla="*/ 2147483646 h 128"/>
              <a:gd name="T26" fmla="*/ 2147483646 w 151"/>
              <a:gd name="T27" fmla="*/ 2147483646 h 128"/>
              <a:gd name="T28" fmla="*/ 2147483646 w 151"/>
              <a:gd name="T29" fmla="*/ 2147483646 h 128"/>
              <a:gd name="T30" fmla="*/ 2147483646 w 151"/>
              <a:gd name="T31" fmla="*/ 2147483646 h 128"/>
              <a:gd name="T32" fmla="*/ 2147483646 w 151"/>
              <a:gd name="T33" fmla="*/ 2147483646 h 128"/>
              <a:gd name="T34" fmla="*/ 2147483646 w 151"/>
              <a:gd name="T35" fmla="*/ 2147483646 h 1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51" h="128">
                <a:moveTo>
                  <a:pt x="151" y="76"/>
                </a:moveTo>
                <a:lnTo>
                  <a:pt x="123" y="47"/>
                </a:lnTo>
                <a:lnTo>
                  <a:pt x="123" y="5"/>
                </a:lnTo>
                <a:lnTo>
                  <a:pt x="104" y="5"/>
                </a:lnTo>
                <a:lnTo>
                  <a:pt x="104" y="28"/>
                </a:lnTo>
                <a:lnTo>
                  <a:pt x="75" y="0"/>
                </a:lnTo>
                <a:lnTo>
                  <a:pt x="0" y="76"/>
                </a:lnTo>
                <a:lnTo>
                  <a:pt x="0" y="80"/>
                </a:lnTo>
                <a:lnTo>
                  <a:pt x="19" y="80"/>
                </a:lnTo>
                <a:lnTo>
                  <a:pt x="19" y="128"/>
                </a:lnTo>
                <a:lnTo>
                  <a:pt x="66" y="128"/>
                </a:lnTo>
                <a:lnTo>
                  <a:pt x="66" y="99"/>
                </a:lnTo>
                <a:lnTo>
                  <a:pt x="85" y="99"/>
                </a:lnTo>
                <a:lnTo>
                  <a:pt x="85" y="128"/>
                </a:lnTo>
                <a:lnTo>
                  <a:pt x="132" y="128"/>
                </a:lnTo>
                <a:lnTo>
                  <a:pt x="132" y="80"/>
                </a:lnTo>
                <a:lnTo>
                  <a:pt x="151" y="80"/>
                </a:lnTo>
                <a:lnTo>
                  <a:pt x="151" y="7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39" name="组合 7338"/>
          <p:cNvGrpSpPr/>
          <p:nvPr/>
        </p:nvGrpSpPr>
        <p:grpSpPr>
          <a:xfrm>
            <a:off x="3523851" y="188640"/>
            <a:ext cx="4441173" cy="584775"/>
            <a:chOff x="3523851" y="188640"/>
            <a:chExt cx="4441173" cy="584775"/>
          </a:xfrm>
          <a:solidFill>
            <a:srgbClr val="C3C4C0"/>
          </a:solidFill>
        </p:grpSpPr>
        <p:sp>
          <p:nvSpPr>
            <p:cNvPr id="7336" name="文本框 7335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</p:txBody>
        </p:sp>
        <p:cxnSp>
          <p:nvCxnSpPr>
            <p:cNvPr id="7338" name="直接连接符 7337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组合 218"/>
          <p:cNvGrpSpPr/>
          <p:nvPr/>
        </p:nvGrpSpPr>
        <p:grpSpPr>
          <a:xfrm>
            <a:off x="3513567" y="2628201"/>
            <a:ext cx="4441173" cy="584775"/>
            <a:chOff x="3523851" y="188640"/>
            <a:chExt cx="4441173" cy="584775"/>
          </a:xfrm>
          <a:solidFill>
            <a:srgbClr val="C3C4C0"/>
          </a:solidFill>
        </p:grpSpPr>
        <p:sp>
          <p:nvSpPr>
            <p:cNvPr id="220" name="文本框 219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邮箱</a:t>
              </a:r>
            </a:p>
          </p:txBody>
        </p:sp>
        <p:cxnSp>
          <p:nvCxnSpPr>
            <p:cNvPr id="221" name="直接连接符 220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3456587" y="4690174"/>
            <a:ext cx="4441173" cy="584775"/>
            <a:chOff x="3523851" y="188640"/>
            <a:chExt cx="4441173" cy="584775"/>
          </a:xfrm>
          <a:noFill/>
        </p:grpSpPr>
        <p:sp>
          <p:nvSpPr>
            <p:cNvPr id="224" name="文本框 223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  <p:cxnSp>
          <p:nvCxnSpPr>
            <p:cNvPr id="225" name="直接连接符 224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9"/>
          <p:cNvSpPr>
            <a:spLocks noChangeAspect="1" noEditPoints="1"/>
          </p:cNvSpPr>
          <p:nvPr/>
        </p:nvSpPr>
        <p:spPr bwMode="auto">
          <a:xfrm>
            <a:off x="1644476" y="1321147"/>
            <a:ext cx="223200" cy="223200"/>
          </a:xfrm>
          <a:custGeom>
            <a:avLst/>
            <a:gdLst>
              <a:gd name="T0" fmla="*/ 57 w 115"/>
              <a:gd name="T1" fmla="*/ 0 h 115"/>
              <a:gd name="T2" fmla="*/ 0 w 115"/>
              <a:gd name="T3" fmla="*/ 57 h 115"/>
              <a:gd name="T4" fmla="*/ 57 w 115"/>
              <a:gd name="T5" fmla="*/ 115 h 115"/>
              <a:gd name="T6" fmla="*/ 115 w 115"/>
              <a:gd name="T7" fmla="*/ 57 h 115"/>
              <a:gd name="T8" fmla="*/ 57 w 115"/>
              <a:gd name="T9" fmla="*/ 0 h 115"/>
              <a:gd name="T10" fmla="*/ 57 w 115"/>
              <a:gd name="T11" fmla="*/ 111 h 115"/>
              <a:gd name="T12" fmla="*/ 3 w 115"/>
              <a:gd name="T13" fmla="*/ 57 h 115"/>
              <a:gd name="T14" fmla="*/ 57 w 115"/>
              <a:gd name="T15" fmla="*/ 3 h 115"/>
              <a:gd name="T16" fmla="*/ 111 w 115"/>
              <a:gd name="T17" fmla="*/ 57 h 115"/>
              <a:gd name="T18" fmla="*/ 57 w 115"/>
              <a:gd name="T19" fmla="*/ 111 h 115"/>
              <a:gd name="T20" fmla="*/ 57 w 115"/>
              <a:gd name="T21" fmla="*/ 22 h 115"/>
              <a:gd name="T22" fmla="*/ 35 w 115"/>
              <a:gd name="T23" fmla="*/ 52 h 115"/>
              <a:gd name="T24" fmla="*/ 57 w 115"/>
              <a:gd name="T25" fmla="*/ 82 h 115"/>
              <a:gd name="T26" fmla="*/ 80 w 115"/>
              <a:gd name="T27" fmla="*/ 52 h 115"/>
              <a:gd name="T28" fmla="*/ 57 w 115"/>
              <a:gd name="T29" fmla="*/ 22 h 115"/>
              <a:gd name="T30" fmla="*/ 57 w 115"/>
              <a:gd name="T31" fmla="*/ 77 h 115"/>
              <a:gd name="T32" fmla="*/ 38 w 115"/>
              <a:gd name="T33" fmla="*/ 52 h 115"/>
              <a:gd name="T34" fmla="*/ 57 w 115"/>
              <a:gd name="T35" fmla="*/ 26 h 115"/>
              <a:gd name="T36" fmla="*/ 77 w 115"/>
              <a:gd name="T37" fmla="*/ 52 h 115"/>
              <a:gd name="T38" fmla="*/ 57 w 115"/>
              <a:gd name="T39" fmla="*/ 77 h 115"/>
              <a:gd name="T40" fmla="*/ 25 w 115"/>
              <a:gd name="T41" fmla="*/ 93 h 115"/>
              <a:gd name="T42" fmla="*/ 29 w 115"/>
              <a:gd name="T43" fmla="*/ 93 h 115"/>
              <a:gd name="T44" fmla="*/ 38 w 115"/>
              <a:gd name="T45" fmla="*/ 78 h 115"/>
              <a:gd name="T46" fmla="*/ 32 w 115"/>
              <a:gd name="T47" fmla="*/ 78 h 115"/>
              <a:gd name="T48" fmla="*/ 25 w 115"/>
              <a:gd name="T49" fmla="*/ 93 h 115"/>
              <a:gd name="T50" fmla="*/ 76 w 115"/>
              <a:gd name="T51" fmla="*/ 78 h 115"/>
              <a:gd name="T52" fmla="*/ 85 w 115"/>
              <a:gd name="T53" fmla="*/ 93 h 115"/>
              <a:gd name="T54" fmla="*/ 89 w 115"/>
              <a:gd name="T55" fmla="*/ 93 h 115"/>
              <a:gd name="T56" fmla="*/ 82 w 115"/>
              <a:gd name="T57" fmla="*/ 78 h 115"/>
              <a:gd name="T58" fmla="*/ 76 w 115"/>
              <a:gd name="T59" fmla="*/ 78 h 115"/>
              <a:gd name="T60" fmla="*/ 76 w 115"/>
              <a:gd name="T61" fmla="*/ 78 h 115"/>
              <a:gd name="T62" fmla="*/ 76 w 115"/>
              <a:gd name="T63" fmla="*/ 7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" h="115">
                <a:moveTo>
                  <a:pt x="57" y="0"/>
                </a:moveTo>
                <a:cubicBezTo>
                  <a:pt x="25" y="0"/>
                  <a:pt x="0" y="25"/>
                  <a:pt x="0" y="57"/>
                </a:cubicBezTo>
                <a:cubicBezTo>
                  <a:pt x="0" y="89"/>
                  <a:pt x="25" y="115"/>
                  <a:pt x="57" y="115"/>
                </a:cubicBezTo>
                <a:cubicBezTo>
                  <a:pt x="89" y="115"/>
                  <a:pt x="115" y="89"/>
                  <a:pt x="115" y="57"/>
                </a:cubicBezTo>
                <a:cubicBezTo>
                  <a:pt x="115" y="25"/>
                  <a:pt x="89" y="0"/>
                  <a:pt x="57" y="0"/>
                </a:cubicBezTo>
                <a:close/>
                <a:moveTo>
                  <a:pt x="57" y="111"/>
                </a:moveTo>
                <a:cubicBezTo>
                  <a:pt x="27" y="111"/>
                  <a:pt x="3" y="87"/>
                  <a:pt x="3" y="57"/>
                </a:cubicBezTo>
                <a:cubicBezTo>
                  <a:pt x="3" y="27"/>
                  <a:pt x="27" y="3"/>
                  <a:pt x="57" y="3"/>
                </a:cubicBezTo>
                <a:cubicBezTo>
                  <a:pt x="87" y="3"/>
                  <a:pt x="111" y="27"/>
                  <a:pt x="111" y="57"/>
                </a:cubicBezTo>
                <a:cubicBezTo>
                  <a:pt x="111" y="87"/>
                  <a:pt x="87" y="111"/>
                  <a:pt x="57" y="111"/>
                </a:cubicBezTo>
                <a:close/>
                <a:moveTo>
                  <a:pt x="57" y="22"/>
                </a:moveTo>
                <a:cubicBezTo>
                  <a:pt x="45" y="22"/>
                  <a:pt x="35" y="35"/>
                  <a:pt x="35" y="52"/>
                </a:cubicBezTo>
                <a:cubicBezTo>
                  <a:pt x="35" y="68"/>
                  <a:pt x="45" y="82"/>
                  <a:pt x="57" y="82"/>
                </a:cubicBezTo>
                <a:cubicBezTo>
                  <a:pt x="70" y="82"/>
                  <a:pt x="80" y="68"/>
                  <a:pt x="80" y="52"/>
                </a:cubicBezTo>
                <a:cubicBezTo>
                  <a:pt x="80" y="35"/>
                  <a:pt x="70" y="22"/>
                  <a:pt x="57" y="22"/>
                </a:cubicBezTo>
                <a:close/>
                <a:moveTo>
                  <a:pt x="57" y="77"/>
                </a:moveTo>
                <a:cubicBezTo>
                  <a:pt x="47" y="77"/>
                  <a:pt x="38" y="66"/>
                  <a:pt x="38" y="52"/>
                </a:cubicBezTo>
                <a:cubicBezTo>
                  <a:pt x="38" y="38"/>
                  <a:pt x="47" y="26"/>
                  <a:pt x="57" y="26"/>
                </a:cubicBezTo>
                <a:cubicBezTo>
                  <a:pt x="68" y="26"/>
                  <a:pt x="77" y="38"/>
                  <a:pt x="77" y="52"/>
                </a:cubicBezTo>
                <a:cubicBezTo>
                  <a:pt x="77" y="66"/>
                  <a:pt x="68" y="77"/>
                  <a:pt x="57" y="77"/>
                </a:cubicBezTo>
                <a:close/>
                <a:moveTo>
                  <a:pt x="25" y="93"/>
                </a:moveTo>
                <a:cubicBezTo>
                  <a:pt x="29" y="93"/>
                  <a:pt x="29" y="93"/>
                  <a:pt x="29" y="93"/>
                </a:cubicBezTo>
                <a:cubicBezTo>
                  <a:pt x="30" y="87"/>
                  <a:pt x="33" y="82"/>
                  <a:pt x="38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29" y="82"/>
                  <a:pt x="26" y="87"/>
                  <a:pt x="25" y="93"/>
                </a:cubicBezTo>
                <a:close/>
                <a:moveTo>
                  <a:pt x="76" y="78"/>
                </a:moveTo>
                <a:cubicBezTo>
                  <a:pt x="80" y="82"/>
                  <a:pt x="83" y="87"/>
                  <a:pt x="85" y="93"/>
                </a:cubicBezTo>
                <a:cubicBezTo>
                  <a:pt x="89" y="93"/>
                  <a:pt x="89" y="93"/>
                  <a:pt x="89" y="93"/>
                </a:cubicBezTo>
                <a:cubicBezTo>
                  <a:pt x="88" y="87"/>
                  <a:pt x="86" y="82"/>
                  <a:pt x="82" y="78"/>
                </a:cubicBezTo>
                <a:cubicBezTo>
                  <a:pt x="76" y="78"/>
                  <a:pt x="76" y="78"/>
                  <a:pt x="76" y="78"/>
                </a:cubicBezTo>
                <a:close/>
                <a:moveTo>
                  <a:pt x="76" y="78"/>
                </a:moveTo>
                <a:cubicBezTo>
                  <a:pt x="76" y="78"/>
                  <a:pt x="76" y="78"/>
                  <a:pt x="76" y="7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81"/>
          <p:cNvSpPr>
            <a:spLocks noChangeAspect="1" noEditPoints="1"/>
          </p:cNvSpPr>
          <p:nvPr/>
        </p:nvSpPr>
        <p:spPr bwMode="auto">
          <a:xfrm>
            <a:off x="2271538" y="1343372"/>
            <a:ext cx="223200" cy="223200"/>
          </a:xfrm>
          <a:custGeom>
            <a:avLst/>
            <a:gdLst>
              <a:gd name="T0" fmla="*/ 102 w 102"/>
              <a:gd name="T1" fmla="*/ 85 h 102"/>
              <a:gd name="T2" fmla="*/ 59 w 102"/>
              <a:gd name="T3" fmla="*/ 64 h 102"/>
              <a:gd name="T4" fmla="*/ 59 w 102"/>
              <a:gd name="T5" fmla="*/ 58 h 102"/>
              <a:gd name="T6" fmla="*/ 76 w 102"/>
              <a:gd name="T7" fmla="*/ 30 h 102"/>
              <a:gd name="T8" fmla="*/ 51 w 102"/>
              <a:gd name="T9" fmla="*/ 0 h 102"/>
              <a:gd name="T10" fmla="*/ 25 w 102"/>
              <a:gd name="T11" fmla="*/ 30 h 102"/>
              <a:gd name="T12" fmla="*/ 42 w 102"/>
              <a:gd name="T13" fmla="*/ 58 h 102"/>
              <a:gd name="T14" fmla="*/ 42 w 102"/>
              <a:gd name="T15" fmla="*/ 64 h 102"/>
              <a:gd name="T16" fmla="*/ 0 w 102"/>
              <a:gd name="T17" fmla="*/ 85 h 102"/>
              <a:gd name="T18" fmla="*/ 0 w 102"/>
              <a:gd name="T19" fmla="*/ 102 h 102"/>
              <a:gd name="T20" fmla="*/ 102 w 102"/>
              <a:gd name="T21" fmla="*/ 102 h 102"/>
              <a:gd name="T22" fmla="*/ 102 w 102"/>
              <a:gd name="T23" fmla="*/ 85 h 102"/>
              <a:gd name="T24" fmla="*/ 102 w 102"/>
              <a:gd name="T25" fmla="*/ 85 h 102"/>
              <a:gd name="T26" fmla="*/ 102 w 102"/>
              <a:gd name="T27" fmla="*/ 85 h 102"/>
              <a:gd name="T28" fmla="*/ 102 w 102"/>
              <a:gd name="T29" fmla="*/ 85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2" h="102">
                <a:moveTo>
                  <a:pt x="102" y="85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58"/>
                  <a:pt x="59" y="58"/>
                  <a:pt x="59" y="58"/>
                </a:cubicBezTo>
                <a:cubicBezTo>
                  <a:pt x="69" y="54"/>
                  <a:pt x="76" y="43"/>
                  <a:pt x="76" y="30"/>
                </a:cubicBezTo>
                <a:cubicBezTo>
                  <a:pt x="76" y="7"/>
                  <a:pt x="69" y="0"/>
                  <a:pt x="51" y="0"/>
                </a:cubicBezTo>
                <a:cubicBezTo>
                  <a:pt x="32" y="0"/>
                  <a:pt x="25" y="7"/>
                  <a:pt x="25" y="30"/>
                </a:cubicBezTo>
                <a:cubicBezTo>
                  <a:pt x="25" y="43"/>
                  <a:pt x="32" y="54"/>
                  <a:pt x="42" y="58"/>
                </a:cubicBezTo>
                <a:cubicBezTo>
                  <a:pt x="42" y="64"/>
                  <a:pt x="42" y="64"/>
                  <a:pt x="42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2"/>
                  <a:pt x="0" y="102"/>
                  <a:pt x="0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2" y="85"/>
                  <a:pt x="102" y="85"/>
                  <a:pt x="102" y="85"/>
                </a:cubicBezTo>
                <a:cubicBezTo>
                  <a:pt x="102" y="85"/>
                  <a:pt x="102" y="85"/>
                  <a:pt x="102" y="85"/>
                </a:cubicBezTo>
                <a:close/>
                <a:moveTo>
                  <a:pt x="102" y="85"/>
                </a:moveTo>
                <a:cubicBezTo>
                  <a:pt x="102" y="85"/>
                  <a:pt x="102" y="85"/>
                  <a:pt x="102" y="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8"/>
          <p:cNvSpPr>
            <a:spLocks noChangeAspect="1" noEditPoints="1"/>
          </p:cNvSpPr>
          <p:nvPr/>
        </p:nvSpPr>
        <p:spPr bwMode="auto">
          <a:xfrm>
            <a:off x="2849389" y="1348705"/>
            <a:ext cx="250995" cy="223200"/>
          </a:xfrm>
          <a:custGeom>
            <a:avLst/>
            <a:gdLst>
              <a:gd name="T0" fmla="*/ 33 w 126"/>
              <a:gd name="T1" fmla="*/ 24 h 112"/>
              <a:gd name="T2" fmla="*/ 26 w 126"/>
              <a:gd name="T3" fmla="*/ 30 h 112"/>
              <a:gd name="T4" fmla="*/ 34 w 126"/>
              <a:gd name="T5" fmla="*/ 9 h 112"/>
              <a:gd name="T6" fmla="*/ 18 w 126"/>
              <a:gd name="T7" fmla="*/ 9 h 112"/>
              <a:gd name="T8" fmla="*/ 26 w 126"/>
              <a:gd name="T9" fmla="*/ 30 h 112"/>
              <a:gd name="T10" fmla="*/ 118 w 126"/>
              <a:gd name="T11" fmla="*/ 11 h 112"/>
              <a:gd name="T12" fmla="*/ 113 w 126"/>
              <a:gd name="T13" fmla="*/ 11 h 112"/>
              <a:gd name="T14" fmla="*/ 113 w 126"/>
              <a:gd name="T15" fmla="*/ 26 h 112"/>
              <a:gd name="T16" fmla="*/ 105 w 126"/>
              <a:gd name="T17" fmla="*/ 33 h 112"/>
              <a:gd name="T18" fmla="*/ 94 w 126"/>
              <a:gd name="T19" fmla="*/ 33 h 112"/>
              <a:gd name="T20" fmla="*/ 88 w 126"/>
              <a:gd name="T21" fmla="*/ 11 h 112"/>
              <a:gd name="T22" fmla="*/ 39 w 126"/>
              <a:gd name="T23" fmla="*/ 11 h 112"/>
              <a:gd name="T24" fmla="*/ 39 w 126"/>
              <a:gd name="T25" fmla="*/ 26 h 112"/>
              <a:gd name="T26" fmla="*/ 31 w 126"/>
              <a:gd name="T27" fmla="*/ 33 h 112"/>
              <a:gd name="T28" fmla="*/ 20 w 126"/>
              <a:gd name="T29" fmla="*/ 33 h 112"/>
              <a:gd name="T30" fmla="*/ 13 w 126"/>
              <a:gd name="T31" fmla="*/ 11 h 112"/>
              <a:gd name="T32" fmla="*/ 9 w 126"/>
              <a:gd name="T33" fmla="*/ 11 h 112"/>
              <a:gd name="T34" fmla="*/ 0 w 126"/>
              <a:gd name="T35" fmla="*/ 19 h 112"/>
              <a:gd name="T36" fmla="*/ 0 w 126"/>
              <a:gd name="T37" fmla="*/ 104 h 112"/>
              <a:gd name="T38" fmla="*/ 117 w 126"/>
              <a:gd name="T39" fmla="*/ 112 h 112"/>
              <a:gd name="T40" fmla="*/ 126 w 126"/>
              <a:gd name="T41" fmla="*/ 20 h 112"/>
              <a:gd name="T42" fmla="*/ 63 w 126"/>
              <a:gd name="T43" fmla="*/ 95 h 112"/>
              <a:gd name="T44" fmla="*/ 14 w 126"/>
              <a:gd name="T45" fmla="*/ 95 h 112"/>
              <a:gd name="T46" fmla="*/ 30 w 126"/>
              <a:gd name="T47" fmla="*/ 80 h 112"/>
              <a:gd name="T48" fmla="*/ 26 w 126"/>
              <a:gd name="T49" fmla="*/ 59 h 112"/>
              <a:gd name="T50" fmla="*/ 52 w 126"/>
              <a:gd name="T51" fmla="*/ 59 h 112"/>
              <a:gd name="T52" fmla="*/ 46 w 126"/>
              <a:gd name="T53" fmla="*/ 75 h 112"/>
              <a:gd name="T54" fmla="*/ 63 w 126"/>
              <a:gd name="T55" fmla="*/ 93 h 112"/>
              <a:gd name="T56" fmla="*/ 107 w 126"/>
              <a:gd name="T57" fmla="*/ 92 h 112"/>
              <a:gd name="T58" fmla="*/ 73 w 126"/>
              <a:gd name="T59" fmla="*/ 86 h 112"/>
              <a:gd name="T60" fmla="*/ 107 w 126"/>
              <a:gd name="T61" fmla="*/ 80 h 112"/>
              <a:gd name="T62" fmla="*/ 107 w 126"/>
              <a:gd name="T63" fmla="*/ 92 h 112"/>
              <a:gd name="T64" fmla="*/ 79 w 126"/>
              <a:gd name="T65" fmla="*/ 68 h 112"/>
              <a:gd name="T66" fmla="*/ 79 w 126"/>
              <a:gd name="T67" fmla="*/ 56 h 112"/>
              <a:gd name="T68" fmla="*/ 112 w 126"/>
              <a:gd name="T69" fmla="*/ 62 h 112"/>
              <a:gd name="T70" fmla="*/ 101 w 126"/>
              <a:gd name="T71" fmla="*/ 30 h 112"/>
              <a:gd name="T72" fmla="*/ 108 w 126"/>
              <a:gd name="T73" fmla="*/ 9 h 112"/>
              <a:gd name="T74" fmla="*/ 93 w 126"/>
              <a:gd name="T75" fmla="*/ 9 h 112"/>
              <a:gd name="T76" fmla="*/ 101 w 126"/>
              <a:gd name="T77" fmla="*/ 30 h 112"/>
              <a:gd name="T78" fmla="*/ 101 w 126"/>
              <a:gd name="T79" fmla="*/ 3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2"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26" y="30"/>
                </a:moveTo>
                <a:cubicBezTo>
                  <a:pt x="30" y="30"/>
                  <a:pt x="34" y="25"/>
                  <a:pt x="34" y="20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4"/>
                  <a:pt x="30" y="0"/>
                  <a:pt x="26" y="0"/>
                </a:cubicBezTo>
                <a:cubicBezTo>
                  <a:pt x="22" y="0"/>
                  <a:pt x="18" y="4"/>
                  <a:pt x="18" y="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5"/>
                  <a:pt x="22" y="30"/>
                  <a:pt x="26" y="30"/>
                </a:cubicBezTo>
                <a:close/>
                <a:moveTo>
                  <a:pt x="126" y="19"/>
                </a:moveTo>
                <a:cubicBezTo>
                  <a:pt x="126" y="11"/>
                  <a:pt x="118" y="11"/>
                  <a:pt x="118" y="1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11"/>
                  <a:pt x="113" y="11"/>
                  <a:pt x="113" y="11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6"/>
                  <a:pt x="113" y="33"/>
                  <a:pt x="107" y="33"/>
                </a:cubicBezTo>
                <a:cubicBezTo>
                  <a:pt x="106" y="33"/>
                  <a:pt x="106" y="33"/>
                  <a:pt x="105" y="33"/>
                </a:cubicBezTo>
                <a:cubicBezTo>
                  <a:pt x="103" y="33"/>
                  <a:pt x="100" y="33"/>
                  <a:pt x="95" y="33"/>
                </a:cubicBezTo>
                <a:cubicBezTo>
                  <a:pt x="95" y="33"/>
                  <a:pt x="94" y="33"/>
                  <a:pt x="94" y="33"/>
                </a:cubicBezTo>
                <a:cubicBezTo>
                  <a:pt x="87" y="33"/>
                  <a:pt x="88" y="26"/>
                  <a:pt x="88" y="26"/>
                </a:cubicBezTo>
                <a:cubicBezTo>
                  <a:pt x="88" y="11"/>
                  <a:pt x="88" y="11"/>
                  <a:pt x="88" y="11"/>
                </a:cubicBezTo>
                <a:cubicBezTo>
                  <a:pt x="87" y="11"/>
                  <a:pt x="87" y="11"/>
                  <a:pt x="87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33"/>
                  <a:pt x="33" y="33"/>
                </a:cubicBezTo>
                <a:cubicBezTo>
                  <a:pt x="32" y="33"/>
                  <a:pt x="32" y="33"/>
                  <a:pt x="31" y="33"/>
                </a:cubicBezTo>
                <a:cubicBezTo>
                  <a:pt x="27" y="33"/>
                  <a:pt x="23" y="33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3" y="33"/>
                  <a:pt x="13" y="26"/>
                  <a:pt x="13" y="26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1" y="11"/>
                  <a:pt x="0" y="1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00"/>
                  <a:pt x="0" y="104"/>
                </a:cubicBezTo>
                <a:cubicBezTo>
                  <a:pt x="0" y="112"/>
                  <a:pt x="9" y="112"/>
                  <a:pt x="9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26" y="112"/>
                  <a:pt x="126" y="104"/>
                </a:cubicBezTo>
                <a:cubicBezTo>
                  <a:pt x="126" y="100"/>
                  <a:pt x="126" y="20"/>
                  <a:pt x="126" y="20"/>
                </a:cubicBezTo>
                <a:cubicBezTo>
                  <a:pt x="126" y="20"/>
                  <a:pt x="126" y="20"/>
                  <a:pt x="126" y="19"/>
                </a:cubicBezTo>
                <a:close/>
                <a:moveTo>
                  <a:pt x="63" y="95"/>
                </a:moveTo>
                <a:cubicBezTo>
                  <a:pt x="63" y="101"/>
                  <a:pt x="51" y="103"/>
                  <a:pt x="39" y="103"/>
                </a:cubicBezTo>
                <a:cubicBezTo>
                  <a:pt x="27" y="103"/>
                  <a:pt x="14" y="101"/>
                  <a:pt x="14" y="95"/>
                </a:cubicBezTo>
                <a:cubicBezTo>
                  <a:pt x="14" y="93"/>
                  <a:pt x="14" y="93"/>
                  <a:pt x="14" y="93"/>
                </a:cubicBezTo>
                <a:cubicBezTo>
                  <a:pt x="14" y="88"/>
                  <a:pt x="23" y="83"/>
                  <a:pt x="30" y="80"/>
                </a:cubicBezTo>
                <a:cubicBezTo>
                  <a:pt x="31" y="80"/>
                  <a:pt x="34" y="79"/>
                  <a:pt x="32" y="75"/>
                </a:cubicBezTo>
                <a:cubicBezTo>
                  <a:pt x="28" y="71"/>
                  <a:pt x="26" y="65"/>
                  <a:pt x="26" y="59"/>
                </a:cubicBezTo>
                <a:cubicBezTo>
                  <a:pt x="26" y="50"/>
                  <a:pt x="32" y="45"/>
                  <a:pt x="39" y="45"/>
                </a:cubicBezTo>
                <a:cubicBezTo>
                  <a:pt x="46" y="45"/>
                  <a:pt x="52" y="50"/>
                  <a:pt x="52" y="59"/>
                </a:cubicBezTo>
                <a:cubicBezTo>
                  <a:pt x="52" y="65"/>
                  <a:pt x="49" y="71"/>
                  <a:pt x="46" y="75"/>
                </a:cubicBezTo>
                <a:cubicBezTo>
                  <a:pt x="46" y="75"/>
                  <a:pt x="46" y="75"/>
                  <a:pt x="46" y="75"/>
                </a:cubicBezTo>
                <a:cubicBezTo>
                  <a:pt x="44" y="79"/>
                  <a:pt x="46" y="80"/>
                  <a:pt x="47" y="80"/>
                </a:cubicBezTo>
                <a:cubicBezTo>
                  <a:pt x="55" y="83"/>
                  <a:pt x="63" y="88"/>
                  <a:pt x="63" y="93"/>
                </a:cubicBezTo>
                <a:cubicBezTo>
                  <a:pt x="63" y="95"/>
                  <a:pt x="63" y="95"/>
                  <a:pt x="63" y="95"/>
                </a:cubicBezTo>
                <a:close/>
                <a:moveTo>
                  <a:pt x="107" y="92"/>
                </a:moveTo>
                <a:cubicBezTo>
                  <a:pt x="79" y="92"/>
                  <a:pt x="79" y="92"/>
                  <a:pt x="79" y="92"/>
                </a:cubicBezTo>
                <a:cubicBezTo>
                  <a:pt x="76" y="92"/>
                  <a:pt x="73" y="89"/>
                  <a:pt x="73" y="86"/>
                </a:cubicBezTo>
                <a:cubicBezTo>
                  <a:pt x="73" y="82"/>
                  <a:pt x="76" y="80"/>
                  <a:pt x="79" y="80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10" y="80"/>
                  <a:pt x="112" y="82"/>
                  <a:pt x="112" y="86"/>
                </a:cubicBezTo>
                <a:cubicBezTo>
                  <a:pt x="112" y="89"/>
                  <a:pt x="110" y="92"/>
                  <a:pt x="107" y="92"/>
                </a:cubicBezTo>
                <a:close/>
                <a:moveTo>
                  <a:pt x="107" y="68"/>
                </a:moveTo>
                <a:cubicBezTo>
                  <a:pt x="79" y="68"/>
                  <a:pt x="79" y="68"/>
                  <a:pt x="79" y="68"/>
                </a:cubicBezTo>
                <a:cubicBezTo>
                  <a:pt x="76" y="68"/>
                  <a:pt x="73" y="66"/>
                  <a:pt x="73" y="62"/>
                </a:cubicBezTo>
                <a:cubicBezTo>
                  <a:pt x="73" y="59"/>
                  <a:pt x="76" y="56"/>
                  <a:pt x="79" y="56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10" y="56"/>
                  <a:pt x="112" y="59"/>
                  <a:pt x="112" y="62"/>
                </a:cubicBezTo>
                <a:cubicBezTo>
                  <a:pt x="112" y="66"/>
                  <a:pt x="110" y="68"/>
                  <a:pt x="107" y="68"/>
                </a:cubicBezTo>
                <a:close/>
                <a:moveTo>
                  <a:pt x="101" y="30"/>
                </a:moveTo>
                <a:cubicBezTo>
                  <a:pt x="105" y="30"/>
                  <a:pt x="108" y="25"/>
                  <a:pt x="108" y="20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4"/>
                  <a:pt x="104" y="0"/>
                  <a:pt x="100" y="0"/>
                </a:cubicBezTo>
                <a:cubicBezTo>
                  <a:pt x="96" y="0"/>
                  <a:pt x="93" y="4"/>
                  <a:pt x="93" y="9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5"/>
                  <a:pt x="96" y="30"/>
                  <a:pt x="101" y="30"/>
                </a:cubicBezTo>
                <a:close/>
                <a:moveTo>
                  <a:pt x="101" y="30"/>
                </a:moveTo>
                <a:cubicBezTo>
                  <a:pt x="101" y="30"/>
                  <a:pt x="101" y="30"/>
                  <a:pt x="101" y="3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89"/>
          <p:cNvSpPr>
            <a:spLocks noChangeAspect="1" noEditPoints="1"/>
          </p:cNvSpPr>
          <p:nvPr/>
        </p:nvSpPr>
        <p:spPr bwMode="auto">
          <a:xfrm>
            <a:off x="3547952" y="1325950"/>
            <a:ext cx="191202" cy="223200"/>
          </a:xfrm>
          <a:custGeom>
            <a:avLst/>
            <a:gdLst>
              <a:gd name="T0" fmla="*/ 4 w 101"/>
              <a:gd name="T1" fmla="*/ 0 h 118"/>
              <a:gd name="T2" fmla="*/ 0 w 101"/>
              <a:gd name="T3" fmla="*/ 114 h 118"/>
              <a:gd name="T4" fmla="*/ 81 w 101"/>
              <a:gd name="T5" fmla="*/ 118 h 118"/>
              <a:gd name="T6" fmla="*/ 85 w 101"/>
              <a:gd name="T7" fmla="*/ 36 h 118"/>
              <a:gd name="T8" fmla="*/ 101 w 101"/>
              <a:gd name="T9" fmla="*/ 32 h 118"/>
              <a:gd name="T10" fmla="*/ 96 w 101"/>
              <a:gd name="T11" fmla="*/ 0 h 118"/>
              <a:gd name="T12" fmla="*/ 81 w 101"/>
              <a:gd name="T13" fmla="*/ 27 h 118"/>
              <a:gd name="T14" fmla="*/ 77 w 101"/>
              <a:gd name="T15" fmla="*/ 110 h 118"/>
              <a:gd name="T16" fmla="*/ 8 w 101"/>
              <a:gd name="T17" fmla="*/ 8 h 118"/>
              <a:gd name="T18" fmla="*/ 92 w 101"/>
              <a:gd name="T19" fmla="*/ 27 h 118"/>
              <a:gd name="T20" fmla="*/ 66 w 101"/>
              <a:gd name="T21" fmla="*/ 98 h 118"/>
              <a:gd name="T22" fmla="*/ 66 w 101"/>
              <a:gd name="T23" fmla="*/ 95 h 118"/>
              <a:gd name="T24" fmla="*/ 17 w 101"/>
              <a:gd name="T25" fmla="*/ 97 h 118"/>
              <a:gd name="T26" fmla="*/ 19 w 101"/>
              <a:gd name="T27" fmla="*/ 82 h 118"/>
              <a:gd name="T28" fmla="*/ 68 w 101"/>
              <a:gd name="T29" fmla="*/ 80 h 118"/>
              <a:gd name="T30" fmla="*/ 19 w 101"/>
              <a:gd name="T31" fmla="*/ 78 h 118"/>
              <a:gd name="T32" fmla="*/ 19 w 101"/>
              <a:gd name="T33" fmla="*/ 82 h 118"/>
              <a:gd name="T34" fmla="*/ 34 w 101"/>
              <a:gd name="T35" fmla="*/ 39 h 118"/>
              <a:gd name="T36" fmla="*/ 43 w 101"/>
              <a:gd name="T37" fmla="*/ 49 h 118"/>
              <a:gd name="T38" fmla="*/ 52 w 101"/>
              <a:gd name="T39" fmla="*/ 39 h 118"/>
              <a:gd name="T40" fmla="*/ 52 w 101"/>
              <a:gd name="T41" fmla="*/ 35 h 118"/>
              <a:gd name="T42" fmla="*/ 43 w 101"/>
              <a:gd name="T43" fmla="*/ 20 h 118"/>
              <a:gd name="T44" fmla="*/ 33 w 101"/>
              <a:gd name="T45" fmla="*/ 35 h 118"/>
              <a:gd name="T46" fmla="*/ 21 w 101"/>
              <a:gd name="T47" fmla="*/ 67 h 118"/>
              <a:gd name="T48" fmla="*/ 65 w 101"/>
              <a:gd name="T49" fmla="*/ 66 h 118"/>
              <a:gd name="T50" fmla="*/ 65 w 101"/>
              <a:gd name="T51" fmla="*/ 62 h 118"/>
              <a:gd name="T52" fmla="*/ 50 w 101"/>
              <a:gd name="T53" fmla="*/ 53 h 118"/>
              <a:gd name="T54" fmla="*/ 49 w 101"/>
              <a:gd name="T55" fmla="*/ 53 h 118"/>
              <a:gd name="T56" fmla="*/ 36 w 101"/>
              <a:gd name="T57" fmla="*/ 53 h 118"/>
              <a:gd name="T58" fmla="*/ 35 w 101"/>
              <a:gd name="T59" fmla="*/ 53 h 118"/>
              <a:gd name="T60" fmla="*/ 20 w 101"/>
              <a:gd name="T61" fmla="*/ 62 h 118"/>
              <a:gd name="T62" fmla="*/ 20 w 101"/>
              <a:gd name="T63" fmla="*/ 66 h 118"/>
              <a:gd name="T64" fmla="*/ 96 w 101"/>
              <a:gd name="T65" fmla="*/ 42 h 118"/>
              <a:gd name="T66" fmla="*/ 89 w 101"/>
              <a:gd name="T67" fmla="*/ 76 h 118"/>
              <a:gd name="T68" fmla="*/ 101 w 101"/>
              <a:gd name="T69" fmla="*/ 72 h 118"/>
              <a:gd name="T70" fmla="*/ 96 w 101"/>
              <a:gd name="T71" fmla="*/ 42 h 118"/>
              <a:gd name="T72" fmla="*/ 89 w 101"/>
              <a:gd name="T73" fmla="*/ 82 h 118"/>
              <a:gd name="T74" fmla="*/ 96 w 101"/>
              <a:gd name="T75" fmla="*/ 118 h 118"/>
              <a:gd name="T76" fmla="*/ 101 w 101"/>
              <a:gd name="T77" fmla="*/ 87 h 118"/>
              <a:gd name="T78" fmla="*/ 96 w 101"/>
              <a:gd name="T79" fmla="*/ 8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1" h="118">
                <a:moveTo>
                  <a:pt x="96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7"/>
                  <a:pt x="1" y="118"/>
                  <a:pt x="4" y="118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84" y="118"/>
                  <a:pt x="85" y="117"/>
                  <a:pt x="85" y="114"/>
                </a:cubicBezTo>
                <a:cubicBezTo>
                  <a:pt x="85" y="36"/>
                  <a:pt x="85" y="36"/>
                  <a:pt x="85" y="36"/>
                </a:cubicBezTo>
                <a:cubicBezTo>
                  <a:pt x="96" y="36"/>
                  <a:pt x="96" y="36"/>
                  <a:pt x="96" y="36"/>
                </a:cubicBezTo>
                <a:cubicBezTo>
                  <a:pt x="99" y="36"/>
                  <a:pt x="101" y="34"/>
                  <a:pt x="101" y="32"/>
                </a:cubicBezTo>
                <a:cubicBezTo>
                  <a:pt x="101" y="4"/>
                  <a:pt x="101" y="4"/>
                  <a:pt x="101" y="4"/>
                </a:cubicBezTo>
                <a:cubicBezTo>
                  <a:pt x="101" y="2"/>
                  <a:pt x="99" y="0"/>
                  <a:pt x="96" y="0"/>
                </a:cubicBezTo>
                <a:close/>
                <a:moveTo>
                  <a:pt x="92" y="27"/>
                </a:moveTo>
                <a:cubicBezTo>
                  <a:pt x="81" y="27"/>
                  <a:pt x="81" y="27"/>
                  <a:pt x="81" y="27"/>
                </a:cubicBezTo>
                <a:cubicBezTo>
                  <a:pt x="79" y="27"/>
                  <a:pt x="77" y="29"/>
                  <a:pt x="77" y="32"/>
                </a:cubicBezTo>
                <a:cubicBezTo>
                  <a:pt x="77" y="110"/>
                  <a:pt x="77" y="110"/>
                  <a:pt x="77" y="110"/>
                </a:cubicBezTo>
                <a:cubicBezTo>
                  <a:pt x="8" y="110"/>
                  <a:pt x="8" y="110"/>
                  <a:pt x="8" y="110"/>
                </a:cubicBezTo>
                <a:cubicBezTo>
                  <a:pt x="8" y="8"/>
                  <a:pt x="8" y="8"/>
                  <a:pt x="8" y="8"/>
                </a:cubicBezTo>
                <a:cubicBezTo>
                  <a:pt x="92" y="8"/>
                  <a:pt x="92" y="8"/>
                  <a:pt x="92" y="8"/>
                </a:cubicBezTo>
                <a:cubicBezTo>
                  <a:pt x="92" y="27"/>
                  <a:pt x="92" y="27"/>
                  <a:pt x="92" y="27"/>
                </a:cubicBezTo>
                <a:close/>
                <a:moveTo>
                  <a:pt x="19" y="98"/>
                </a:moveTo>
                <a:cubicBezTo>
                  <a:pt x="66" y="98"/>
                  <a:pt x="66" y="98"/>
                  <a:pt x="66" y="98"/>
                </a:cubicBezTo>
                <a:cubicBezTo>
                  <a:pt x="67" y="98"/>
                  <a:pt x="68" y="98"/>
                  <a:pt x="68" y="97"/>
                </a:cubicBezTo>
                <a:cubicBezTo>
                  <a:pt x="68" y="96"/>
                  <a:pt x="67" y="95"/>
                  <a:pt x="66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18" y="95"/>
                  <a:pt x="17" y="96"/>
                  <a:pt x="17" y="97"/>
                </a:cubicBezTo>
                <a:cubicBezTo>
                  <a:pt x="17" y="98"/>
                  <a:pt x="18" y="98"/>
                  <a:pt x="19" y="98"/>
                </a:cubicBezTo>
                <a:close/>
                <a:moveTo>
                  <a:pt x="19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7" y="82"/>
                  <a:pt x="68" y="81"/>
                  <a:pt x="68" y="80"/>
                </a:cubicBezTo>
                <a:cubicBezTo>
                  <a:pt x="68" y="79"/>
                  <a:pt x="67" y="78"/>
                  <a:pt x="66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18" y="78"/>
                  <a:pt x="17" y="79"/>
                  <a:pt x="17" y="80"/>
                </a:cubicBezTo>
                <a:cubicBezTo>
                  <a:pt x="17" y="81"/>
                  <a:pt x="18" y="82"/>
                  <a:pt x="19" y="82"/>
                </a:cubicBezTo>
                <a:close/>
                <a:moveTo>
                  <a:pt x="32" y="37"/>
                </a:moveTo>
                <a:cubicBezTo>
                  <a:pt x="32" y="38"/>
                  <a:pt x="33" y="39"/>
                  <a:pt x="34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44"/>
                  <a:pt x="38" y="49"/>
                  <a:pt x="43" y="49"/>
                </a:cubicBezTo>
                <a:cubicBezTo>
                  <a:pt x="47" y="49"/>
                  <a:pt x="51" y="44"/>
                  <a:pt x="52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3" y="39"/>
                  <a:pt x="53" y="38"/>
                  <a:pt x="53" y="37"/>
                </a:cubicBezTo>
                <a:cubicBezTo>
                  <a:pt x="53" y="36"/>
                  <a:pt x="53" y="35"/>
                  <a:pt x="52" y="35"/>
                </a:cubicBezTo>
                <a:cubicBezTo>
                  <a:pt x="53" y="34"/>
                  <a:pt x="53" y="33"/>
                  <a:pt x="53" y="32"/>
                </a:cubicBezTo>
                <a:cubicBezTo>
                  <a:pt x="53" y="25"/>
                  <a:pt x="48" y="20"/>
                  <a:pt x="43" y="20"/>
                </a:cubicBezTo>
                <a:cubicBezTo>
                  <a:pt x="37" y="20"/>
                  <a:pt x="32" y="25"/>
                  <a:pt x="32" y="32"/>
                </a:cubicBezTo>
                <a:cubicBezTo>
                  <a:pt x="32" y="33"/>
                  <a:pt x="32" y="34"/>
                  <a:pt x="33" y="35"/>
                </a:cubicBezTo>
                <a:cubicBezTo>
                  <a:pt x="32" y="35"/>
                  <a:pt x="32" y="36"/>
                  <a:pt x="32" y="37"/>
                </a:cubicBezTo>
                <a:close/>
                <a:moveTo>
                  <a:pt x="21" y="67"/>
                </a:moveTo>
                <a:cubicBezTo>
                  <a:pt x="64" y="67"/>
                  <a:pt x="64" y="67"/>
                  <a:pt x="64" y="67"/>
                </a:cubicBezTo>
                <a:cubicBezTo>
                  <a:pt x="65" y="67"/>
                  <a:pt x="65" y="66"/>
                  <a:pt x="65" y="66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58"/>
                  <a:pt x="56" y="55"/>
                  <a:pt x="50" y="53"/>
                </a:cubicBezTo>
                <a:cubicBezTo>
                  <a:pt x="50" y="53"/>
                  <a:pt x="50" y="53"/>
                  <a:pt x="50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47" y="54"/>
                  <a:pt x="45" y="55"/>
                  <a:pt x="43" y="55"/>
                </a:cubicBezTo>
                <a:cubicBezTo>
                  <a:pt x="40" y="55"/>
                  <a:pt x="38" y="54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0" y="54"/>
                  <a:pt x="24" y="57"/>
                  <a:pt x="20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6"/>
                  <a:pt x="20" y="67"/>
                  <a:pt x="21" y="67"/>
                </a:cubicBezTo>
                <a:close/>
                <a:moveTo>
                  <a:pt x="96" y="42"/>
                </a:moveTo>
                <a:cubicBezTo>
                  <a:pt x="89" y="42"/>
                  <a:pt x="89" y="42"/>
                  <a:pt x="89" y="42"/>
                </a:cubicBezTo>
                <a:cubicBezTo>
                  <a:pt x="89" y="76"/>
                  <a:pt x="89" y="76"/>
                  <a:pt x="89" y="76"/>
                </a:cubicBezTo>
                <a:cubicBezTo>
                  <a:pt x="96" y="76"/>
                  <a:pt x="96" y="76"/>
                  <a:pt x="96" y="76"/>
                </a:cubicBezTo>
                <a:cubicBezTo>
                  <a:pt x="99" y="76"/>
                  <a:pt x="101" y="74"/>
                  <a:pt x="101" y="72"/>
                </a:cubicBezTo>
                <a:cubicBezTo>
                  <a:pt x="101" y="46"/>
                  <a:pt x="101" y="46"/>
                  <a:pt x="101" y="46"/>
                </a:cubicBezTo>
                <a:cubicBezTo>
                  <a:pt x="101" y="44"/>
                  <a:pt x="99" y="42"/>
                  <a:pt x="96" y="42"/>
                </a:cubicBezTo>
                <a:close/>
                <a:moveTo>
                  <a:pt x="96" y="82"/>
                </a:moveTo>
                <a:cubicBezTo>
                  <a:pt x="89" y="82"/>
                  <a:pt x="89" y="82"/>
                  <a:pt x="89" y="82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99" y="118"/>
                  <a:pt x="101" y="117"/>
                  <a:pt x="101" y="114"/>
                </a:cubicBezTo>
                <a:cubicBezTo>
                  <a:pt x="101" y="87"/>
                  <a:pt x="101" y="87"/>
                  <a:pt x="101" y="87"/>
                </a:cubicBezTo>
                <a:cubicBezTo>
                  <a:pt x="101" y="84"/>
                  <a:pt x="99" y="82"/>
                  <a:pt x="96" y="82"/>
                </a:cubicBezTo>
                <a:close/>
                <a:moveTo>
                  <a:pt x="96" y="82"/>
                </a:moveTo>
                <a:cubicBezTo>
                  <a:pt x="96" y="82"/>
                  <a:pt x="96" y="82"/>
                  <a:pt x="96" y="8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90"/>
          <p:cNvSpPr>
            <a:spLocks noChangeAspect="1" noEditPoints="1"/>
          </p:cNvSpPr>
          <p:nvPr/>
        </p:nvSpPr>
        <p:spPr bwMode="auto">
          <a:xfrm>
            <a:off x="4130686" y="1321147"/>
            <a:ext cx="221086" cy="223200"/>
          </a:xfrm>
          <a:custGeom>
            <a:avLst/>
            <a:gdLst>
              <a:gd name="T0" fmla="*/ 103 w 133"/>
              <a:gd name="T1" fmla="*/ 0 h 134"/>
              <a:gd name="T2" fmla="*/ 29 w 133"/>
              <a:gd name="T3" fmla="*/ 0 h 134"/>
              <a:gd name="T4" fmla="*/ 0 w 133"/>
              <a:gd name="T5" fmla="*/ 30 h 134"/>
              <a:gd name="T6" fmla="*/ 0 w 133"/>
              <a:gd name="T7" fmla="*/ 104 h 134"/>
              <a:gd name="T8" fmla="*/ 29 w 133"/>
              <a:gd name="T9" fmla="*/ 134 h 134"/>
              <a:gd name="T10" fmla="*/ 103 w 133"/>
              <a:gd name="T11" fmla="*/ 134 h 134"/>
              <a:gd name="T12" fmla="*/ 133 w 133"/>
              <a:gd name="T13" fmla="*/ 104 h 134"/>
              <a:gd name="T14" fmla="*/ 133 w 133"/>
              <a:gd name="T15" fmla="*/ 30 h 134"/>
              <a:gd name="T16" fmla="*/ 103 w 133"/>
              <a:gd name="T17" fmla="*/ 0 h 134"/>
              <a:gd name="T18" fmla="*/ 26 w 133"/>
              <a:gd name="T19" fmla="*/ 110 h 134"/>
              <a:gd name="T20" fmla="*/ 28 w 133"/>
              <a:gd name="T21" fmla="*/ 96 h 134"/>
              <a:gd name="T22" fmla="*/ 45 w 133"/>
              <a:gd name="T23" fmla="*/ 88 h 134"/>
              <a:gd name="T24" fmla="*/ 56 w 133"/>
              <a:gd name="T25" fmla="*/ 79 h 134"/>
              <a:gd name="T26" fmla="*/ 56 w 133"/>
              <a:gd name="T27" fmla="*/ 73 h 134"/>
              <a:gd name="T28" fmla="*/ 49 w 133"/>
              <a:gd name="T29" fmla="*/ 64 h 134"/>
              <a:gd name="T30" fmla="*/ 45 w 133"/>
              <a:gd name="T31" fmla="*/ 59 h 134"/>
              <a:gd name="T32" fmla="*/ 47 w 133"/>
              <a:gd name="T33" fmla="*/ 51 h 134"/>
              <a:gd name="T34" fmla="*/ 48 w 133"/>
              <a:gd name="T35" fmla="*/ 49 h 134"/>
              <a:gd name="T36" fmla="*/ 48 w 133"/>
              <a:gd name="T37" fmla="*/ 37 h 134"/>
              <a:gd name="T38" fmla="*/ 55 w 133"/>
              <a:gd name="T39" fmla="*/ 27 h 134"/>
              <a:gd name="T40" fmla="*/ 59 w 133"/>
              <a:gd name="T41" fmla="*/ 27 h 134"/>
              <a:gd name="T42" fmla="*/ 63 w 133"/>
              <a:gd name="T43" fmla="*/ 26 h 134"/>
              <a:gd name="T44" fmla="*/ 69 w 133"/>
              <a:gd name="T45" fmla="*/ 24 h 134"/>
              <a:gd name="T46" fmla="*/ 75 w 133"/>
              <a:gd name="T47" fmla="*/ 29 h 134"/>
              <a:gd name="T48" fmla="*/ 80 w 133"/>
              <a:gd name="T49" fmla="*/ 29 h 134"/>
              <a:gd name="T50" fmla="*/ 84 w 133"/>
              <a:gd name="T51" fmla="*/ 38 h 134"/>
              <a:gd name="T52" fmla="*/ 84 w 133"/>
              <a:gd name="T53" fmla="*/ 49 h 134"/>
              <a:gd name="T54" fmla="*/ 85 w 133"/>
              <a:gd name="T55" fmla="*/ 51 h 134"/>
              <a:gd name="T56" fmla="*/ 87 w 133"/>
              <a:gd name="T57" fmla="*/ 60 h 134"/>
              <a:gd name="T58" fmla="*/ 82 w 133"/>
              <a:gd name="T59" fmla="*/ 64 h 134"/>
              <a:gd name="T60" fmla="*/ 76 w 133"/>
              <a:gd name="T61" fmla="*/ 73 h 134"/>
              <a:gd name="T62" fmla="*/ 76 w 133"/>
              <a:gd name="T63" fmla="*/ 79 h 134"/>
              <a:gd name="T64" fmla="*/ 86 w 133"/>
              <a:gd name="T65" fmla="*/ 88 h 134"/>
              <a:gd name="T66" fmla="*/ 104 w 133"/>
              <a:gd name="T67" fmla="*/ 96 h 134"/>
              <a:gd name="T68" fmla="*/ 107 w 133"/>
              <a:gd name="T69" fmla="*/ 110 h 134"/>
              <a:gd name="T70" fmla="*/ 26 w 133"/>
              <a:gd name="T71" fmla="*/ 110 h 134"/>
              <a:gd name="T72" fmla="*/ 26 w 133"/>
              <a:gd name="T73" fmla="*/ 110 h 134"/>
              <a:gd name="T74" fmla="*/ 26 w 133"/>
              <a:gd name="T75" fmla="*/ 11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3" h="134">
                <a:moveTo>
                  <a:pt x="103" y="0"/>
                </a:move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30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21"/>
                  <a:pt x="13" y="134"/>
                  <a:pt x="29" y="134"/>
                </a:cubicBezTo>
                <a:cubicBezTo>
                  <a:pt x="103" y="134"/>
                  <a:pt x="103" y="134"/>
                  <a:pt x="103" y="134"/>
                </a:cubicBezTo>
                <a:cubicBezTo>
                  <a:pt x="120" y="134"/>
                  <a:pt x="133" y="121"/>
                  <a:pt x="133" y="104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13"/>
                  <a:pt x="120" y="0"/>
                  <a:pt x="103" y="0"/>
                </a:cubicBezTo>
                <a:close/>
                <a:moveTo>
                  <a:pt x="26" y="110"/>
                </a:moveTo>
                <a:cubicBezTo>
                  <a:pt x="26" y="110"/>
                  <a:pt x="26" y="99"/>
                  <a:pt x="28" y="96"/>
                </a:cubicBezTo>
                <a:cubicBezTo>
                  <a:pt x="30" y="94"/>
                  <a:pt x="33" y="90"/>
                  <a:pt x="45" y="88"/>
                </a:cubicBezTo>
                <a:cubicBezTo>
                  <a:pt x="58" y="86"/>
                  <a:pt x="56" y="79"/>
                  <a:pt x="56" y="79"/>
                </a:cubicBezTo>
                <a:cubicBezTo>
                  <a:pt x="56" y="76"/>
                  <a:pt x="56" y="73"/>
                  <a:pt x="56" y="73"/>
                </a:cubicBezTo>
                <a:cubicBezTo>
                  <a:pt x="56" y="73"/>
                  <a:pt x="51" y="70"/>
                  <a:pt x="49" y="64"/>
                </a:cubicBezTo>
                <a:cubicBezTo>
                  <a:pt x="45" y="63"/>
                  <a:pt x="46" y="61"/>
                  <a:pt x="45" y="59"/>
                </a:cubicBezTo>
                <a:cubicBezTo>
                  <a:pt x="45" y="59"/>
                  <a:pt x="44" y="50"/>
                  <a:pt x="47" y="51"/>
                </a:cubicBezTo>
                <a:cubicBezTo>
                  <a:pt x="47" y="51"/>
                  <a:pt x="48" y="51"/>
                  <a:pt x="48" y="49"/>
                </a:cubicBezTo>
                <a:cubicBezTo>
                  <a:pt x="48" y="45"/>
                  <a:pt x="48" y="39"/>
                  <a:pt x="48" y="37"/>
                </a:cubicBezTo>
                <a:cubicBezTo>
                  <a:pt x="48" y="34"/>
                  <a:pt x="50" y="28"/>
                  <a:pt x="55" y="27"/>
                </a:cubicBezTo>
                <a:cubicBezTo>
                  <a:pt x="59" y="26"/>
                  <a:pt x="57" y="27"/>
                  <a:pt x="59" y="27"/>
                </a:cubicBezTo>
                <a:cubicBezTo>
                  <a:pt x="60" y="27"/>
                  <a:pt x="60" y="26"/>
                  <a:pt x="63" y="26"/>
                </a:cubicBezTo>
                <a:cubicBezTo>
                  <a:pt x="69" y="24"/>
                  <a:pt x="69" y="24"/>
                  <a:pt x="69" y="24"/>
                </a:cubicBezTo>
                <a:cubicBezTo>
                  <a:pt x="71" y="24"/>
                  <a:pt x="73" y="28"/>
                  <a:pt x="75" y="29"/>
                </a:cubicBezTo>
                <a:cubicBezTo>
                  <a:pt x="76" y="29"/>
                  <a:pt x="77" y="28"/>
                  <a:pt x="80" y="29"/>
                </a:cubicBezTo>
                <a:cubicBezTo>
                  <a:pt x="84" y="30"/>
                  <a:pt x="84" y="36"/>
                  <a:pt x="84" y="38"/>
                </a:cubicBezTo>
                <a:cubicBezTo>
                  <a:pt x="84" y="41"/>
                  <a:pt x="85" y="47"/>
                  <a:pt x="84" y="49"/>
                </a:cubicBezTo>
                <a:cubicBezTo>
                  <a:pt x="84" y="51"/>
                  <a:pt x="85" y="51"/>
                  <a:pt x="85" y="51"/>
                </a:cubicBezTo>
                <a:cubicBezTo>
                  <a:pt x="88" y="51"/>
                  <a:pt x="87" y="60"/>
                  <a:pt x="87" y="60"/>
                </a:cubicBezTo>
                <a:cubicBezTo>
                  <a:pt x="87" y="62"/>
                  <a:pt x="85" y="62"/>
                  <a:pt x="82" y="64"/>
                </a:cubicBezTo>
                <a:cubicBezTo>
                  <a:pt x="80" y="70"/>
                  <a:pt x="76" y="73"/>
                  <a:pt x="76" y="73"/>
                </a:cubicBezTo>
                <a:cubicBezTo>
                  <a:pt x="76" y="73"/>
                  <a:pt x="76" y="78"/>
                  <a:pt x="76" y="79"/>
                </a:cubicBezTo>
                <a:cubicBezTo>
                  <a:pt x="76" y="79"/>
                  <a:pt x="74" y="86"/>
                  <a:pt x="86" y="88"/>
                </a:cubicBezTo>
                <a:cubicBezTo>
                  <a:pt x="99" y="90"/>
                  <a:pt x="102" y="94"/>
                  <a:pt x="104" y="96"/>
                </a:cubicBezTo>
                <a:cubicBezTo>
                  <a:pt x="106" y="99"/>
                  <a:pt x="107" y="110"/>
                  <a:pt x="107" y="110"/>
                </a:cubicBezTo>
                <a:cubicBezTo>
                  <a:pt x="26" y="110"/>
                  <a:pt x="26" y="110"/>
                  <a:pt x="26" y="110"/>
                </a:cubicBezTo>
                <a:close/>
                <a:moveTo>
                  <a:pt x="26" y="110"/>
                </a:moveTo>
                <a:cubicBezTo>
                  <a:pt x="26" y="110"/>
                  <a:pt x="26" y="110"/>
                  <a:pt x="26" y="11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91"/>
          <p:cNvSpPr>
            <a:spLocks noChangeAspect="1" noEditPoints="1"/>
          </p:cNvSpPr>
          <p:nvPr/>
        </p:nvSpPr>
        <p:spPr bwMode="auto">
          <a:xfrm>
            <a:off x="4760740" y="1283047"/>
            <a:ext cx="297842" cy="223200"/>
          </a:xfrm>
          <a:custGeom>
            <a:avLst/>
            <a:gdLst>
              <a:gd name="T0" fmla="*/ 159 w 172"/>
              <a:gd name="T1" fmla="*/ 18 h 129"/>
              <a:gd name="T2" fmla="*/ 147 w 172"/>
              <a:gd name="T3" fmla="*/ 18 h 129"/>
              <a:gd name="T4" fmla="*/ 147 w 172"/>
              <a:gd name="T5" fmla="*/ 0 h 129"/>
              <a:gd name="T6" fmla="*/ 123 w 172"/>
              <a:gd name="T7" fmla="*/ 0 h 129"/>
              <a:gd name="T8" fmla="*/ 123 w 172"/>
              <a:gd name="T9" fmla="*/ 18 h 129"/>
              <a:gd name="T10" fmla="*/ 48 w 172"/>
              <a:gd name="T11" fmla="*/ 18 h 129"/>
              <a:gd name="T12" fmla="*/ 49 w 172"/>
              <a:gd name="T13" fmla="*/ 0 h 129"/>
              <a:gd name="T14" fmla="*/ 25 w 172"/>
              <a:gd name="T15" fmla="*/ 0 h 129"/>
              <a:gd name="T16" fmla="*/ 25 w 172"/>
              <a:gd name="T17" fmla="*/ 19 h 129"/>
              <a:gd name="T18" fmla="*/ 12 w 172"/>
              <a:gd name="T19" fmla="*/ 18 h 129"/>
              <a:gd name="T20" fmla="*/ 0 w 172"/>
              <a:gd name="T21" fmla="*/ 31 h 129"/>
              <a:gd name="T22" fmla="*/ 0 w 172"/>
              <a:gd name="T23" fmla="*/ 116 h 129"/>
              <a:gd name="T24" fmla="*/ 12 w 172"/>
              <a:gd name="T25" fmla="*/ 129 h 129"/>
              <a:gd name="T26" fmla="*/ 159 w 172"/>
              <a:gd name="T27" fmla="*/ 129 h 129"/>
              <a:gd name="T28" fmla="*/ 172 w 172"/>
              <a:gd name="T29" fmla="*/ 116 h 129"/>
              <a:gd name="T30" fmla="*/ 172 w 172"/>
              <a:gd name="T31" fmla="*/ 31 h 129"/>
              <a:gd name="T32" fmla="*/ 159 w 172"/>
              <a:gd name="T33" fmla="*/ 18 h 129"/>
              <a:gd name="T34" fmla="*/ 129 w 172"/>
              <a:gd name="T35" fmla="*/ 5 h 129"/>
              <a:gd name="T36" fmla="*/ 140 w 172"/>
              <a:gd name="T37" fmla="*/ 5 h 129"/>
              <a:gd name="T38" fmla="*/ 140 w 172"/>
              <a:gd name="T39" fmla="*/ 32 h 129"/>
              <a:gd name="T40" fmla="*/ 129 w 172"/>
              <a:gd name="T41" fmla="*/ 32 h 129"/>
              <a:gd name="T42" fmla="*/ 129 w 172"/>
              <a:gd name="T43" fmla="*/ 5 h 129"/>
              <a:gd name="T44" fmla="*/ 49 w 172"/>
              <a:gd name="T45" fmla="*/ 48 h 129"/>
              <a:gd name="T46" fmla="*/ 63 w 172"/>
              <a:gd name="T47" fmla="*/ 66 h 129"/>
              <a:gd name="T48" fmla="*/ 49 w 172"/>
              <a:gd name="T49" fmla="*/ 83 h 129"/>
              <a:gd name="T50" fmla="*/ 36 w 172"/>
              <a:gd name="T51" fmla="*/ 66 h 129"/>
              <a:gd name="T52" fmla="*/ 49 w 172"/>
              <a:gd name="T53" fmla="*/ 48 h 129"/>
              <a:gd name="T54" fmla="*/ 32 w 172"/>
              <a:gd name="T55" fmla="*/ 5 h 129"/>
              <a:gd name="T56" fmla="*/ 43 w 172"/>
              <a:gd name="T57" fmla="*/ 5 h 129"/>
              <a:gd name="T58" fmla="*/ 43 w 172"/>
              <a:gd name="T59" fmla="*/ 32 h 129"/>
              <a:gd name="T60" fmla="*/ 32 w 172"/>
              <a:gd name="T61" fmla="*/ 32 h 129"/>
              <a:gd name="T62" fmla="*/ 32 w 172"/>
              <a:gd name="T63" fmla="*/ 5 h 129"/>
              <a:gd name="T64" fmla="*/ 22 w 172"/>
              <a:gd name="T65" fmla="*/ 107 h 129"/>
              <a:gd name="T66" fmla="*/ 26 w 172"/>
              <a:gd name="T67" fmla="*/ 90 h 129"/>
              <a:gd name="T68" fmla="*/ 39 w 172"/>
              <a:gd name="T69" fmla="*/ 86 h 129"/>
              <a:gd name="T70" fmla="*/ 48 w 172"/>
              <a:gd name="T71" fmla="*/ 94 h 129"/>
              <a:gd name="T72" fmla="*/ 57 w 172"/>
              <a:gd name="T73" fmla="*/ 86 h 129"/>
              <a:gd name="T74" fmla="*/ 70 w 172"/>
              <a:gd name="T75" fmla="*/ 90 h 129"/>
              <a:gd name="T76" fmla="*/ 75 w 172"/>
              <a:gd name="T77" fmla="*/ 107 h 129"/>
              <a:gd name="T78" fmla="*/ 22 w 172"/>
              <a:gd name="T79" fmla="*/ 107 h 129"/>
              <a:gd name="T80" fmla="*/ 145 w 172"/>
              <a:gd name="T81" fmla="*/ 102 h 129"/>
              <a:gd name="T82" fmla="*/ 91 w 172"/>
              <a:gd name="T83" fmla="*/ 102 h 129"/>
              <a:gd name="T84" fmla="*/ 91 w 172"/>
              <a:gd name="T85" fmla="*/ 91 h 129"/>
              <a:gd name="T86" fmla="*/ 145 w 172"/>
              <a:gd name="T87" fmla="*/ 91 h 129"/>
              <a:gd name="T88" fmla="*/ 145 w 172"/>
              <a:gd name="T89" fmla="*/ 102 h 129"/>
              <a:gd name="T90" fmla="*/ 145 w 172"/>
              <a:gd name="T91" fmla="*/ 86 h 129"/>
              <a:gd name="T92" fmla="*/ 91 w 172"/>
              <a:gd name="T93" fmla="*/ 86 h 129"/>
              <a:gd name="T94" fmla="*/ 91 w 172"/>
              <a:gd name="T95" fmla="*/ 75 h 129"/>
              <a:gd name="T96" fmla="*/ 145 w 172"/>
              <a:gd name="T97" fmla="*/ 75 h 129"/>
              <a:gd name="T98" fmla="*/ 145 w 172"/>
              <a:gd name="T99" fmla="*/ 86 h 129"/>
              <a:gd name="T100" fmla="*/ 145 w 172"/>
              <a:gd name="T101" fmla="*/ 70 h 129"/>
              <a:gd name="T102" fmla="*/ 91 w 172"/>
              <a:gd name="T103" fmla="*/ 70 h 129"/>
              <a:gd name="T104" fmla="*/ 91 w 172"/>
              <a:gd name="T105" fmla="*/ 59 h 129"/>
              <a:gd name="T106" fmla="*/ 145 w 172"/>
              <a:gd name="T107" fmla="*/ 59 h 129"/>
              <a:gd name="T108" fmla="*/ 145 w 172"/>
              <a:gd name="T109" fmla="*/ 70 h 129"/>
              <a:gd name="T110" fmla="*/ 145 w 172"/>
              <a:gd name="T111" fmla="*/ 70 h 129"/>
              <a:gd name="T112" fmla="*/ 145 w 172"/>
              <a:gd name="T113" fmla="*/ 7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2" h="129">
                <a:moveTo>
                  <a:pt x="159" y="18"/>
                </a:moveTo>
                <a:cubicBezTo>
                  <a:pt x="147" y="18"/>
                  <a:pt x="147" y="18"/>
                  <a:pt x="147" y="18"/>
                </a:cubicBezTo>
                <a:cubicBezTo>
                  <a:pt x="147" y="0"/>
                  <a:pt x="147" y="0"/>
                  <a:pt x="147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0"/>
                  <a:pt x="49" y="0"/>
                  <a:pt x="4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19"/>
                  <a:pt x="25" y="19"/>
                  <a:pt x="25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6" y="18"/>
                  <a:pt x="0" y="24"/>
                  <a:pt x="0" y="31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6" y="129"/>
                  <a:pt x="12" y="129"/>
                </a:cubicBezTo>
                <a:cubicBezTo>
                  <a:pt x="159" y="129"/>
                  <a:pt x="159" y="129"/>
                  <a:pt x="159" y="129"/>
                </a:cubicBezTo>
                <a:cubicBezTo>
                  <a:pt x="166" y="129"/>
                  <a:pt x="172" y="123"/>
                  <a:pt x="172" y="116"/>
                </a:cubicBezTo>
                <a:cubicBezTo>
                  <a:pt x="172" y="31"/>
                  <a:pt x="172" y="31"/>
                  <a:pt x="172" y="31"/>
                </a:cubicBezTo>
                <a:cubicBezTo>
                  <a:pt x="172" y="24"/>
                  <a:pt x="166" y="18"/>
                  <a:pt x="159" y="18"/>
                </a:cubicBezTo>
                <a:close/>
                <a:moveTo>
                  <a:pt x="129" y="5"/>
                </a:moveTo>
                <a:cubicBezTo>
                  <a:pt x="140" y="5"/>
                  <a:pt x="140" y="5"/>
                  <a:pt x="140" y="5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29" y="32"/>
                  <a:pt x="129" y="32"/>
                  <a:pt x="129" y="32"/>
                </a:cubicBezTo>
                <a:cubicBezTo>
                  <a:pt x="129" y="5"/>
                  <a:pt x="129" y="5"/>
                  <a:pt x="129" y="5"/>
                </a:cubicBezTo>
                <a:close/>
                <a:moveTo>
                  <a:pt x="49" y="48"/>
                </a:moveTo>
                <a:cubicBezTo>
                  <a:pt x="57" y="48"/>
                  <a:pt x="63" y="56"/>
                  <a:pt x="63" y="66"/>
                </a:cubicBezTo>
                <a:cubicBezTo>
                  <a:pt x="63" y="75"/>
                  <a:pt x="57" y="83"/>
                  <a:pt x="49" y="83"/>
                </a:cubicBezTo>
                <a:cubicBezTo>
                  <a:pt x="42" y="83"/>
                  <a:pt x="36" y="75"/>
                  <a:pt x="36" y="66"/>
                </a:cubicBezTo>
                <a:cubicBezTo>
                  <a:pt x="36" y="56"/>
                  <a:pt x="42" y="48"/>
                  <a:pt x="49" y="48"/>
                </a:cubicBezTo>
                <a:close/>
                <a:moveTo>
                  <a:pt x="32" y="5"/>
                </a:moveTo>
                <a:cubicBezTo>
                  <a:pt x="43" y="5"/>
                  <a:pt x="43" y="5"/>
                  <a:pt x="43" y="5"/>
                </a:cubicBezTo>
                <a:cubicBezTo>
                  <a:pt x="43" y="32"/>
                  <a:pt x="43" y="32"/>
                  <a:pt x="4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5"/>
                  <a:pt x="32" y="5"/>
                  <a:pt x="32" y="5"/>
                </a:cubicBezTo>
                <a:close/>
                <a:moveTo>
                  <a:pt x="22" y="107"/>
                </a:moveTo>
                <a:cubicBezTo>
                  <a:pt x="22" y="107"/>
                  <a:pt x="23" y="93"/>
                  <a:pt x="26" y="90"/>
                </a:cubicBezTo>
                <a:cubicBezTo>
                  <a:pt x="30" y="88"/>
                  <a:pt x="39" y="86"/>
                  <a:pt x="39" y="86"/>
                </a:cubicBezTo>
                <a:cubicBezTo>
                  <a:pt x="39" y="86"/>
                  <a:pt x="46" y="94"/>
                  <a:pt x="48" y="94"/>
                </a:cubicBezTo>
                <a:cubicBezTo>
                  <a:pt x="51" y="94"/>
                  <a:pt x="57" y="86"/>
                  <a:pt x="57" y="86"/>
                </a:cubicBezTo>
                <a:cubicBezTo>
                  <a:pt x="57" y="86"/>
                  <a:pt x="67" y="88"/>
                  <a:pt x="70" y="90"/>
                </a:cubicBezTo>
                <a:cubicBezTo>
                  <a:pt x="74" y="94"/>
                  <a:pt x="75" y="107"/>
                  <a:pt x="75" y="107"/>
                </a:cubicBezTo>
                <a:cubicBezTo>
                  <a:pt x="22" y="107"/>
                  <a:pt x="22" y="107"/>
                  <a:pt x="22" y="107"/>
                </a:cubicBezTo>
                <a:close/>
                <a:moveTo>
                  <a:pt x="145" y="102"/>
                </a:moveTo>
                <a:cubicBezTo>
                  <a:pt x="91" y="102"/>
                  <a:pt x="91" y="102"/>
                  <a:pt x="91" y="102"/>
                </a:cubicBezTo>
                <a:cubicBezTo>
                  <a:pt x="91" y="91"/>
                  <a:pt x="91" y="91"/>
                  <a:pt x="91" y="91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45" y="102"/>
                  <a:pt x="145" y="102"/>
                  <a:pt x="145" y="102"/>
                </a:cubicBezTo>
                <a:close/>
                <a:moveTo>
                  <a:pt x="145" y="86"/>
                </a:moveTo>
                <a:cubicBezTo>
                  <a:pt x="91" y="86"/>
                  <a:pt x="91" y="86"/>
                  <a:pt x="91" y="86"/>
                </a:cubicBezTo>
                <a:cubicBezTo>
                  <a:pt x="91" y="75"/>
                  <a:pt x="91" y="75"/>
                  <a:pt x="91" y="75"/>
                </a:cubicBezTo>
                <a:cubicBezTo>
                  <a:pt x="145" y="75"/>
                  <a:pt x="145" y="75"/>
                  <a:pt x="145" y="75"/>
                </a:cubicBezTo>
                <a:cubicBezTo>
                  <a:pt x="145" y="86"/>
                  <a:pt x="145" y="86"/>
                  <a:pt x="145" y="86"/>
                </a:cubicBezTo>
                <a:close/>
                <a:moveTo>
                  <a:pt x="145" y="70"/>
                </a:moveTo>
                <a:cubicBezTo>
                  <a:pt x="91" y="70"/>
                  <a:pt x="91" y="70"/>
                  <a:pt x="91" y="70"/>
                </a:cubicBezTo>
                <a:cubicBezTo>
                  <a:pt x="91" y="59"/>
                  <a:pt x="91" y="59"/>
                  <a:pt x="91" y="59"/>
                </a:cubicBezTo>
                <a:cubicBezTo>
                  <a:pt x="145" y="59"/>
                  <a:pt x="145" y="59"/>
                  <a:pt x="145" y="59"/>
                </a:cubicBezTo>
                <a:cubicBezTo>
                  <a:pt x="145" y="70"/>
                  <a:pt x="145" y="70"/>
                  <a:pt x="145" y="70"/>
                </a:cubicBezTo>
                <a:close/>
                <a:moveTo>
                  <a:pt x="145" y="70"/>
                </a:moveTo>
                <a:cubicBezTo>
                  <a:pt x="145" y="70"/>
                  <a:pt x="145" y="70"/>
                  <a:pt x="145" y="7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92"/>
          <p:cNvSpPr>
            <a:spLocks noChangeAspect="1" noEditPoints="1"/>
          </p:cNvSpPr>
          <p:nvPr/>
        </p:nvSpPr>
        <p:spPr bwMode="auto">
          <a:xfrm>
            <a:off x="5533851" y="1302099"/>
            <a:ext cx="280978" cy="223200"/>
          </a:xfrm>
          <a:custGeom>
            <a:avLst/>
            <a:gdLst>
              <a:gd name="T0" fmla="*/ 75 w 150"/>
              <a:gd name="T1" fmla="*/ 0 h 119"/>
              <a:gd name="T2" fmla="*/ 131 w 150"/>
              <a:gd name="T3" fmla="*/ 0 h 119"/>
              <a:gd name="T4" fmla="*/ 147 w 150"/>
              <a:gd name="T5" fmla="*/ 8 h 119"/>
              <a:gd name="T6" fmla="*/ 150 w 150"/>
              <a:gd name="T7" fmla="*/ 17 h 119"/>
              <a:gd name="T8" fmla="*/ 150 w 150"/>
              <a:gd name="T9" fmla="*/ 102 h 119"/>
              <a:gd name="T10" fmla="*/ 135 w 150"/>
              <a:gd name="T11" fmla="*/ 118 h 119"/>
              <a:gd name="T12" fmla="*/ 130 w 150"/>
              <a:gd name="T13" fmla="*/ 119 h 119"/>
              <a:gd name="T14" fmla="*/ 19 w 150"/>
              <a:gd name="T15" fmla="*/ 119 h 119"/>
              <a:gd name="T16" fmla="*/ 4 w 150"/>
              <a:gd name="T17" fmla="*/ 112 h 119"/>
              <a:gd name="T18" fmla="*/ 0 w 150"/>
              <a:gd name="T19" fmla="*/ 103 h 119"/>
              <a:gd name="T20" fmla="*/ 0 w 150"/>
              <a:gd name="T21" fmla="*/ 16 h 119"/>
              <a:gd name="T22" fmla="*/ 18 w 150"/>
              <a:gd name="T23" fmla="*/ 0 h 119"/>
              <a:gd name="T24" fmla="*/ 75 w 150"/>
              <a:gd name="T25" fmla="*/ 0 h 119"/>
              <a:gd name="T26" fmla="*/ 74 w 150"/>
              <a:gd name="T27" fmla="*/ 19 h 119"/>
              <a:gd name="T28" fmla="*/ 74 w 150"/>
              <a:gd name="T29" fmla="*/ 19 h 119"/>
              <a:gd name="T30" fmla="*/ 27 w 150"/>
              <a:gd name="T31" fmla="*/ 19 h 119"/>
              <a:gd name="T32" fmla="*/ 18 w 150"/>
              <a:gd name="T33" fmla="*/ 26 h 119"/>
              <a:gd name="T34" fmla="*/ 18 w 150"/>
              <a:gd name="T35" fmla="*/ 100 h 119"/>
              <a:gd name="T36" fmla="*/ 28 w 150"/>
              <a:gd name="T37" fmla="*/ 109 h 119"/>
              <a:gd name="T38" fmla="*/ 119 w 150"/>
              <a:gd name="T39" fmla="*/ 109 h 119"/>
              <a:gd name="T40" fmla="*/ 131 w 150"/>
              <a:gd name="T41" fmla="*/ 97 h 119"/>
              <a:gd name="T42" fmla="*/ 131 w 150"/>
              <a:gd name="T43" fmla="*/ 30 h 119"/>
              <a:gd name="T44" fmla="*/ 120 w 150"/>
              <a:gd name="T45" fmla="*/ 19 h 119"/>
              <a:gd name="T46" fmla="*/ 74 w 150"/>
              <a:gd name="T47" fmla="*/ 19 h 119"/>
              <a:gd name="T48" fmla="*/ 45 w 150"/>
              <a:gd name="T49" fmla="*/ 68 h 119"/>
              <a:gd name="T50" fmla="*/ 44 w 150"/>
              <a:gd name="T51" fmla="*/ 34 h 119"/>
              <a:gd name="T52" fmla="*/ 77 w 150"/>
              <a:gd name="T53" fmla="*/ 34 h 119"/>
              <a:gd name="T54" fmla="*/ 76 w 150"/>
              <a:gd name="T55" fmla="*/ 68 h 119"/>
              <a:gd name="T56" fmla="*/ 93 w 150"/>
              <a:gd name="T57" fmla="*/ 100 h 119"/>
              <a:gd name="T58" fmla="*/ 84 w 150"/>
              <a:gd name="T59" fmla="*/ 100 h 119"/>
              <a:gd name="T60" fmla="*/ 76 w 150"/>
              <a:gd name="T61" fmla="*/ 78 h 119"/>
              <a:gd name="T62" fmla="*/ 59 w 150"/>
              <a:gd name="T63" fmla="*/ 73 h 119"/>
              <a:gd name="T64" fmla="*/ 37 w 150"/>
              <a:gd name="T65" fmla="*/ 100 h 119"/>
              <a:gd name="T66" fmla="*/ 29 w 150"/>
              <a:gd name="T67" fmla="*/ 100 h 119"/>
              <a:gd name="T68" fmla="*/ 45 w 150"/>
              <a:gd name="T69" fmla="*/ 68 h 119"/>
              <a:gd name="T70" fmla="*/ 61 w 150"/>
              <a:gd name="T71" fmla="*/ 37 h 119"/>
              <a:gd name="T72" fmla="*/ 47 w 150"/>
              <a:gd name="T73" fmla="*/ 50 h 119"/>
              <a:gd name="T74" fmla="*/ 60 w 150"/>
              <a:gd name="T75" fmla="*/ 64 h 119"/>
              <a:gd name="T76" fmla="*/ 75 w 150"/>
              <a:gd name="T77" fmla="*/ 51 h 119"/>
              <a:gd name="T78" fmla="*/ 61 w 150"/>
              <a:gd name="T79" fmla="*/ 37 h 119"/>
              <a:gd name="T80" fmla="*/ 94 w 150"/>
              <a:gd name="T81" fmla="*/ 64 h 119"/>
              <a:gd name="T82" fmla="*/ 94 w 150"/>
              <a:gd name="T83" fmla="*/ 55 h 119"/>
              <a:gd name="T84" fmla="*/ 122 w 150"/>
              <a:gd name="T85" fmla="*/ 55 h 119"/>
              <a:gd name="T86" fmla="*/ 122 w 150"/>
              <a:gd name="T87" fmla="*/ 64 h 119"/>
              <a:gd name="T88" fmla="*/ 94 w 150"/>
              <a:gd name="T89" fmla="*/ 64 h 119"/>
              <a:gd name="T90" fmla="*/ 94 w 150"/>
              <a:gd name="T91" fmla="*/ 45 h 119"/>
              <a:gd name="T92" fmla="*/ 94 w 150"/>
              <a:gd name="T93" fmla="*/ 37 h 119"/>
              <a:gd name="T94" fmla="*/ 112 w 150"/>
              <a:gd name="T95" fmla="*/ 37 h 119"/>
              <a:gd name="T96" fmla="*/ 112 w 150"/>
              <a:gd name="T97" fmla="*/ 45 h 119"/>
              <a:gd name="T98" fmla="*/ 94 w 150"/>
              <a:gd name="T99" fmla="*/ 45 h 119"/>
              <a:gd name="T100" fmla="*/ 94 w 150"/>
              <a:gd name="T101" fmla="*/ 45 h 119"/>
              <a:gd name="T102" fmla="*/ 94 w 150"/>
              <a:gd name="T103" fmla="*/ 4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19">
                <a:moveTo>
                  <a:pt x="75" y="0"/>
                </a:moveTo>
                <a:cubicBezTo>
                  <a:pt x="94" y="0"/>
                  <a:pt x="112" y="0"/>
                  <a:pt x="131" y="0"/>
                </a:cubicBezTo>
                <a:cubicBezTo>
                  <a:pt x="138" y="0"/>
                  <a:pt x="143" y="3"/>
                  <a:pt x="147" y="8"/>
                </a:cubicBezTo>
                <a:cubicBezTo>
                  <a:pt x="149" y="11"/>
                  <a:pt x="150" y="14"/>
                  <a:pt x="150" y="17"/>
                </a:cubicBezTo>
                <a:cubicBezTo>
                  <a:pt x="150" y="45"/>
                  <a:pt x="150" y="74"/>
                  <a:pt x="150" y="102"/>
                </a:cubicBezTo>
                <a:cubicBezTo>
                  <a:pt x="150" y="110"/>
                  <a:pt x="143" y="117"/>
                  <a:pt x="135" y="118"/>
                </a:cubicBezTo>
                <a:cubicBezTo>
                  <a:pt x="133" y="118"/>
                  <a:pt x="132" y="119"/>
                  <a:pt x="130" y="119"/>
                </a:cubicBezTo>
                <a:cubicBezTo>
                  <a:pt x="93" y="119"/>
                  <a:pt x="56" y="119"/>
                  <a:pt x="19" y="119"/>
                </a:cubicBezTo>
                <a:cubicBezTo>
                  <a:pt x="13" y="119"/>
                  <a:pt x="7" y="117"/>
                  <a:pt x="4" y="112"/>
                </a:cubicBezTo>
                <a:cubicBezTo>
                  <a:pt x="2" y="109"/>
                  <a:pt x="0" y="106"/>
                  <a:pt x="0" y="103"/>
                </a:cubicBezTo>
                <a:cubicBezTo>
                  <a:pt x="0" y="74"/>
                  <a:pt x="0" y="45"/>
                  <a:pt x="0" y="16"/>
                </a:cubicBezTo>
                <a:cubicBezTo>
                  <a:pt x="0" y="7"/>
                  <a:pt x="8" y="0"/>
                  <a:pt x="18" y="0"/>
                </a:cubicBezTo>
                <a:cubicBezTo>
                  <a:pt x="37" y="0"/>
                  <a:pt x="56" y="0"/>
                  <a:pt x="75" y="0"/>
                </a:cubicBezTo>
                <a:close/>
                <a:moveTo>
                  <a:pt x="74" y="19"/>
                </a:moveTo>
                <a:cubicBezTo>
                  <a:pt x="74" y="19"/>
                  <a:pt x="74" y="19"/>
                  <a:pt x="74" y="19"/>
                </a:cubicBezTo>
                <a:cubicBezTo>
                  <a:pt x="58" y="19"/>
                  <a:pt x="43" y="18"/>
                  <a:pt x="27" y="19"/>
                </a:cubicBezTo>
                <a:cubicBezTo>
                  <a:pt x="22" y="19"/>
                  <a:pt x="18" y="21"/>
                  <a:pt x="18" y="26"/>
                </a:cubicBezTo>
                <a:cubicBezTo>
                  <a:pt x="18" y="51"/>
                  <a:pt x="18" y="75"/>
                  <a:pt x="18" y="100"/>
                </a:cubicBezTo>
                <a:cubicBezTo>
                  <a:pt x="18" y="107"/>
                  <a:pt x="20" y="109"/>
                  <a:pt x="28" y="109"/>
                </a:cubicBezTo>
                <a:cubicBezTo>
                  <a:pt x="58" y="109"/>
                  <a:pt x="88" y="109"/>
                  <a:pt x="119" y="109"/>
                </a:cubicBezTo>
                <a:cubicBezTo>
                  <a:pt x="127" y="109"/>
                  <a:pt x="131" y="105"/>
                  <a:pt x="131" y="97"/>
                </a:cubicBezTo>
                <a:cubicBezTo>
                  <a:pt x="131" y="74"/>
                  <a:pt x="131" y="52"/>
                  <a:pt x="131" y="30"/>
                </a:cubicBezTo>
                <a:cubicBezTo>
                  <a:pt x="131" y="20"/>
                  <a:pt x="130" y="19"/>
                  <a:pt x="120" y="19"/>
                </a:cubicBezTo>
                <a:cubicBezTo>
                  <a:pt x="105" y="19"/>
                  <a:pt x="89" y="19"/>
                  <a:pt x="74" y="19"/>
                </a:cubicBezTo>
                <a:close/>
                <a:moveTo>
                  <a:pt x="45" y="68"/>
                </a:moveTo>
                <a:cubicBezTo>
                  <a:pt x="35" y="55"/>
                  <a:pt x="35" y="43"/>
                  <a:pt x="44" y="34"/>
                </a:cubicBezTo>
                <a:cubicBezTo>
                  <a:pt x="54" y="26"/>
                  <a:pt x="67" y="26"/>
                  <a:pt x="77" y="34"/>
                </a:cubicBezTo>
                <a:cubicBezTo>
                  <a:pt x="86" y="43"/>
                  <a:pt x="86" y="55"/>
                  <a:pt x="76" y="68"/>
                </a:cubicBezTo>
                <a:cubicBezTo>
                  <a:pt x="88" y="75"/>
                  <a:pt x="94" y="86"/>
                  <a:pt x="93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5" y="92"/>
                  <a:pt x="83" y="84"/>
                  <a:pt x="76" y="78"/>
                </a:cubicBezTo>
                <a:cubicBezTo>
                  <a:pt x="71" y="75"/>
                  <a:pt x="65" y="73"/>
                  <a:pt x="59" y="73"/>
                </a:cubicBezTo>
                <a:cubicBezTo>
                  <a:pt x="47" y="74"/>
                  <a:pt x="35" y="84"/>
                  <a:pt x="37" y="100"/>
                </a:cubicBezTo>
                <a:cubicBezTo>
                  <a:pt x="29" y="100"/>
                  <a:pt x="29" y="100"/>
                  <a:pt x="29" y="100"/>
                </a:cubicBezTo>
                <a:cubicBezTo>
                  <a:pt x="25" y="90"/>
                  <a:pt x="31" y="78"/>
                  <a:pt x="45" y="68"/>
                </a:cubicBezTo>
                <a:close/>
                <a:moveTo>
                  <a:pt x="61" y="37"/>
                </a:moveTo>
                <a:cubicBezTo>
                  <a:pt x="53" y="37"/>
                  <a:pt x="47" y="43"/>
                  <a:pt x="47" y="50"/>
                </a:cubicBezTo>
                <a:cubicBezTo>
                  <a:pt x="47" y="58"/>
                  <a:pt x="53" y="64"/>
                  <a:pt x="60" y="64"/>
                </a:cubicBezTo>
                <a:cubicBezTo>
                  <a:pt x="68" y="64"/>
                  <a:pt x="75" y="58"/>
                  <a:pt x="75" y="51"/>
                </a:cubicBezTo>
                <a:cubicBezTo>
                  <a:pt x="75" y="43"/>
                  <a:pt x="68" y="37"/>
                  <a:pt x="61" y="37"/>
                </a:cubicBezTo>
                <a:close/>
                <a:moveTo>
                  <a:pt x="94" y="64"/>
                </a:moveTo>
                <a:cubicBezTo>
                  <a:pt x="94" y="55"/>
                  <a:pt x="94" y="55"/>
                  <a:pt x="94" y="55"/>
                </a:cubicBezTo>
                <a:cubicBezTo>
                  <a:pt x="122" y="55"/>
                  <a:pt x="122" y="55"/>
                  <a:pt x="122" y="55"/>
                </a:cubicBezTo>
                <a:cubicBezTo>
                  <a:pt x="122" y="64"/>
                  <a:pt x="122" y="64"/>
                  <a:pt x="122" y="64"/>
                </a:cubicBezTo>
                <a:cubicBezTo>
                  <a:pt x="94" y="64"/>
                  <a:pt x="94" y="64"/>
                  <a:pt x="94" y="64"/>
                </a:cubicBezTo>
                <a:close/>
                <a:moveTo>
                  <a:pt x="94" y="45"/>
                </a:moveTo>
                <a:cubicBezTo>
                  <a:pt x="94" y="37"/>
                  <a:pt x="94" y="37"/>
                  <a:pt x="94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94" y="45"/>
                  <a:pt x="94" y="45"/>
                  <a:pt x="94" y="45"/>
                </a:cubicBezTo>
                <a:close/>
                <a:moveTo>
                  <a:pt x="94" y="45"/>
                </a:moveTo>
                <a:cubicBezTo>
                  <a:pt x="94" y="45"/>
                  <a:pt x="94" y="45"/>
                  <a:pt x="94" y="4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3"/>
          <p:cNvSpPr>
            <a:spLocks noChangeAspect="1" noEditPoints="1"/>
          </p:cNvSpPr>
          <p:nvPr/>
        </p:nvSpPr>
        <p:spPr bwMode="auto">
          <a:xfrm>
            <a:off x="6259339" y="1310034"/>
            <a:ext cx="254733" cy="223200"/>
          </a:xfrm>
          <a:custGeom>
            <a:avLst/>
            <a:gdLst>
              <a:gd name="T0" fmla="*/ 4 w 130"/>
              <a:gd name="T1" fmla="*/ 0 h 114"/>
              <a:gd name="T2" fmla="*/ 0 w 130"/>
              <a:gd name="T3" fmla="*/ 110 h 114"/>
              <a:gd name="T4" fmla="*/ 29 w 130"/>
              <a:gd name="T5" fmla="*/ 114 h 114"/>
              <a:gd name="T6" fmla="*/ 34 w 130"/>
              <a:gd name="T7" fmla="*/ 102 h 114"/>
              <a:gd name="T8" fmla="*/ 42 w 130"/>
              <a:gd name="T9" fmla="*/ 102 h 114"/>
              <a:gd name="T10" fmla="*/ 47 w 130"/>
              <a:gd name="T11" fmla="*/ 114 h 114"/>
              <a:gd name="T12" fmla="*/ 88 w 130"/>
              <a:gd name="T13" fmla="*/ 110 h 114"/>
              <a:gd name="T14" fmla="*/ 92 w 130"/>
              <a:gd name="T15" fmla="*/ 98 h 114"/>
              <a:gd name="T16" fmla="*/ 96 w 130"/>
              <a:gd name="T17" fmla="*/ 110 h 114"/>
              <a:gd name="T18" fmla="*/ 126 w 130"/>
              <a:gd name="T19" fmla="*/ 114 h 114"/>
              <a:gd name="T20" fmla="*/ 130 w 130"/>
              <a:gd name="T21" fmla="*/ 5 h 114"/>
              <a:gd name="T22" fmla="*/ 121 w 130"/>
              <a:gd name="T23" fmla="*/ 105 h 114"/>
              <a:gd name="T24" fmla="*/ 106 w 130"/>
              <a:gd name="T25" fmla="*/ 102 h 114"/>
              <a:gd name="T26" fmla="*/ 79 w 130"/>
              <a:gd name="T27" fmla="*/ 102 h 114"/>
              <a:gd name="T28" fmla="*/ 51 w 130"/>
              <a:gd name="T29" fmla="*/ 105 h 114"/>
              <a:gd name="T30" fmla="*/ 38 w 130"/>
              <a:gd name="T31" fmla="*/ 89 h 114"/>
              <a:gd name="T32" fmla="*/ 25 w 130"/>
              <a:gd name="T33" fmla="*/ 105 h 114"/>
              <a:gd name="T34" fmla="*/ 9 w 130"/>
              <a:gd name="T35" fmla="*/ 9 h 114"/>
              <a:gd name="T36" fmla="*/ 121 w 130"/>
              <a:gd name="T37" fmla="*/ 105 h 114"/>
              <a:gd name="T38" fmla="*/ 34 w 130"/>
              <a:gd name="T39" fmla="*/ 45 h 114"/>
              <a:gd name="T40" fmla="*/ 44 w 130"/>
              <a:gd name="T41" fmla="*/ 55 h 114"/>
              <a:gd name="T42" fmla="*/ 54 w 130"/>
              <a:gd name="T43" fmla="*/ 45 h 114"/>
              <a:gd name="T44" fmla="*/ 55 w 130"/>
              <a:gd name="T45" fmla="*/ 41 h 114"/>
              <a:gd name="T46" fmla="*/ 44 w 130"/>
              <a:gd name="T47" fmla="*/ 25 h 114"/>
              <a:gd name="T48" fmla="*/ 33 w 130"/>
              <a:gd name="T49" fmla="*/ 41 h 114"/>
              <a:gd name="T50" fmla="*/ 20 w 130"/>
              <a:gd name="T51" fmla="*/ 75 h 114"/>
              <a:gd name="T52" fmla="*/ 69 w 130"/>
              <a:gd name="T53" fmla="*/ 74 h 114"/>
              <a:gd name="T54" fmla="*/ 69 w 130"/>
              <a:gd name="T55" fmla="*/ 69 h 114"/>
              <a:gd name="T56" fmla="*/ 52 w 130"/>
              <a:gd name="T57" fmla="*/ 60 h 114"/>
              <a:gd name="T58" fmla="*/ 51 w 130"/>
              <a:gd name="T59" fmla="*/ 60 h 114"/>
              <a:gd name="T60" fmla="*/ 37 w 130"/>
              <a:gd name="T61" fmla="*/ 60 h 114"/>
              <a:gd name="T62" fmla="*/ 36 w 130"/>
              <a:gd name="T63" fmla="*/ 60 h 114"/>
              <a:gd name="T64" fmla="*/ 19 w 130"/>
              <a:gd name="T65" fmla="*/ 69 h 114"/>
              <a:gd name="T66" fmla="*/ 19 w 130"/>
              <a:gd name="T67" fmla="*/ 74 h 114"/>
              <a:gd name="T68" fmla="*/ 76 w 130"/>
              <a:gd name="T69" fmla="*/ 59 h 114"/>
              <a:gd name="T70" fmla="*/ 112 w 130"/>
              <a:gd name="T71" fmla="*/ 57 h 114"/>
              <a:gd name="T72" fmla="*/ 76 w 130"/>
              <a:gd name="T73" fmla="*/ 55 h 114"/>
              <a:gd name="T74" fmla="*/ 76 w 130"/>
              <a:gd name="T75" fmla="*/ 59 h 114"/>
              <a:gd name="T76" fmla="*/ 110 w 130"/>
              <a:gd name="T77" fmla="*/ 45 h 114"/>
              <a:gd name="T78" fmla="*/ 110 w 130"/>
              <a:gd name="T79" fmla="*/ 41 h 114"/>
              <a:gd name="T80" fmla="*/ 74 w 130"/>
              <a:gd name="T81" fmla="*/ 4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0" h="114">
                <a:moveTo>
                  <a:pt x="126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2"/>
                  <a:pt x="2" y="114"/>
                  <a:pt x="4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32" y="114"/>
                  <a:pt x="34" y="112"/>
                  <a:pt x="34" y="110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99"/>
                  <a:pt x="36" y="98"/>
                  <a:pt x="38" y="98"/>
                </a:cubicBezTo>
                <a:cubicBezTo>
                  <a:pt x="40" y="98"/>
                  <a:pt x="42" y="99"/>
                  <a:pt x="42" y="102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2" y="112"/>
                  <a:pt x="44" y="114"/>
                  <a:pt x="47" y="114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6" y="114"/>
                  <a:pt x="88" y="112"/>
                  <a:pt x="88" y="110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99"/>
                  <a:pt x="90" y="98"/>
                  <a:pt x="92" y="98"/>
                </a:cubicBezTo>
                <a:cubicBezTo>
                  <a:pt x="95" y="98"/>
                  <a:pt x="96" y="99"/>
                  <a:pt x="96" y="102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2"/>
                  <a:pt x="99" y="114"/>
                  <a:pt x="101" y="114"/>
                </a:cubicBezTo>
                <a:cubicBezTo>
                  <a:pt x="126" y="114"/>
                  <a:pt x="126" y="114"/>
                  <a:pt x="126" y="114"/>
                </a:cubicBezTo>
                <a:cubicBezTo>
                  <a:pt x="128" y="114"/>
                  <a:pt x="130" y="112"/>
                  <a:pt x="130" y="110"/>
                </a:cubicBezTo>
                <a:cubicBezTo>
                  <a:pt x="130" y="5"/>
                  <a:pt x="130" y="5"/>
                  <a:pt x="130" y="5"/>
                </a:cubicBezTo>
                <a:cubicBezTo>
                  <a:pt x="130" y="2"/>
                  <a:pt x="128" y="0"/>
                  <a:pt x="126" y="0"/>
                </a:cubicBezTo>
                <a:moveTo>
                  <a:pt x="121" y="105"/>
                </a:moveTo>
                <a:cubicBezTo>
                  <a:pt x="106" y="105"/>
                  <a:pt x="106" y="105"/>
                  <a:pt x="106" y="105"/>
                </a:cubicBezTo>
                <a:cubicBezTo>
                  <a:pt x="106" y="102"/>
                  <a:pt x="106" y="102"/>
                  <a:pt x="106" y="102"/>
                </a:cubicBezTo>
                <a:cubicBezTo>
                  <a:pt x="106" y="94"/>
                  <a:pt x="100" y="89"/>
                  <a:pt x="92" y="89"/>
                </a:cubicBezTo>
                <a:cubicBezTo>
                  <a:pt x="85" y="89"/>
                  <a:pt x="79" y="94"/>
                  <a:pt x="79" y="102"/>
                </a:cubicBezTo>
                <a:cubicBezTo>
                  <a:pt x="79" y="105"/>
                  <a:pt x="79" y="105"/>
                  <a:pt x="79" y="105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94"/>
                  <a:pt x="45" y="89"/>
                  <a:pt x="38" y="89"/>
                </a:cubicBezTo>
                <a:cubicBezTo>
                  <a:pt x="31" y="89"/>
                  <a:pt x="25" y="94"/>
                  <a:pt x="25" y="102"/>
                </a:cubicBezTo>
                <a:cubicBezTo>
                  <a:pt x="25" y="105"/>
                  <a:pt x="25" y="105"/>
                  <a:pt x="25" y="105"/>
                </a:cubicBezTo>
                <a:cubicBezTo>
                  <a:pt x="9" y="105"/>
                  <a:pt x="9" y="105"/>
                  <a:pt x="9" y="105"/>
                </a:cubicBezTo>
                <a:cubicBezTo>
                  <a:pt x="9" y="9"/>
                  <a:pt x="9" y="9"/>
                  <a:pt x="9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105"/>
                  <a:pt x="121" y="105"/>
                  <a:pt x="121" y="105"/>
                </a:cubicBezTo>
                <a:close/>
                <a:moveTo>
                  <a:pt x="32" y="43"/>
                </a:moveTo>
                <a:cubicBezTo>
                  <a:pt x="32" y="44"/>
                  <a:pt x="33" y="45"/>
                  <a:pt x="34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50"/>
                  <a:pt x="39" y="55"/>
                  <a:pt x="44" y="55"/>
                </a:cubicBezTo>
                <a:cubicBezTo>
                  <a:pt x="49" y="55"/>
                  <a:pt x="53" y="50"/>
                  <a:pt x="54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5" y="45"/>
                  <a:pt x="56" y="44"/>
                  <a:pt x="56" y="43"/>
                </a:cubicBezTo>
                <a:cubicBezTo>
                  <a:pt x="56" y="42"/>
                  <a:pt x="55" y="41"/>
                  <a:pt x="55" y="41"/>
                </a:cubicBezTo>
                <a:cubicBezTo>
                  <a:pt x="55" y="39"/>
                  <a:pt x="55" y="38"/>
                  <a:pt x="55" y="37"/>
                </a:cubicBezTo>
                <a:cubicBezTo>
                  <a:pt x="55" y="30"/>
                  <a:pt x="50" y="25"/>
                  <a:pt x="44" y="25"/>
                </a:cubicBezTo>
                <a:cubicBezTo>
                  <a:pt x="38" y="25"/>
                  <a:pt x="33" y="30"/>
                  <a:pt x="33" y="37"/>
                </a:cubicBezTo>
                <a:cubicBezTo>
                  <a:pt x="33" y="38"/>
                  <a:pt x="33" y="39"/>
                  <a:pt x="33" y="41"/>
                </a:cubicBezTo>
                <a:cubicBezTo>
                  <a:pt x="32" y="41"/>
                  <a:pt x="32" y="42"/>
                  <a:pt x="32" y="43"/>
                </a:cubicBezTo>
                <a:moveTo>
                  <a:pt x="20" y="75"/>
                </a:moveTo>
                <a:cubicBezTo>
                  <a:pt x="68" y="75"/>
                  <a:pt x="68" y="75"/>
                  <a:pt x="68" y="75"/>
                </a:cubicBezTo>
                <a:cubicBezTo>
                  <a:pt x="69" y="75"/>
                  <a:pt x="69" y="74"/>
                  <a:pt x="69" y="74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0"/>
                  <a:pt x="69" y="69"/>
                  <a:pt x="69" y="69"/>
                </a:cubicBezTo>
                <a:cubicBezTo>
                  <a:pt x="64" y="65"/>
                  <a:pt x="58" y="61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49" y="61"/>
                  <a:pt x="46" y="61"/>
                  <a:pt x="44" y="61"/>
                </a:cubicBezTo>
                <a:cubicBezTo>
                  <a:pt x="41" y="61"/>
                  <a:pt x="39" y="61"/>
                  <a:pt x="37" y="60"/>
                </a:cubicBezTo>
                <a:cubicBezTo>
                  <a:pt x="37" y="60"/>
                  <a:pt x="37" y="60"/>
                  <a:pt x="36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0" y="61"/>
                  <a:pt x="24" y="65"/>
                  <a:pt x="19" y="69"/>
                </a:cubicBezTo>
                <a:cubicBezTo>
                  <a:pt x="19" y="69"/>
                  <a:pt x="19" y="70"/>
                  <a:pt x="19" y="70"/>
                </a:cubicBezTo>
                <a:cubicBezTo>
                  <a:pt x="19" y="74"/>
                  <a:pt x="19" y="74"/>
                  <a:pt x="19" y="74"/>
                </a:cubicBezTo>
                <a:cubicBezTo>
                  <a:pt x="19" y="74"/>
                  <a:pt x="19" y="75"/>
                  <a:pt x="20" y="75"/>
                </a:cubicBezTo>
                <a:moveTo>
                  <a:pt x="76" y="59"/>
                </a:moveTo>
                <a:cubicBezTo>
                  <a:pt x="110" y="59"/>
                  <a:pt x="110" y="59"/>
                  <a:pt x="110" y="59"/>
                </a:cubicBezTo>
                <a:cubicBezTo>
                  <a:pt x="111" y="59"/>
                  <a:pt x="112" y="58"/>
                  <a:pt x="112" y="57"/>
                </a:cubicBezTo>
                <a:cubicBezTo>
                  <a:pt x="112" y="56"/>
                  <a:pt x="111" y="55"/>
                  <a:pt x="110" y="55"/>
                </a:cubicBezTo>
                <a:cubicBezTo>
                  <a:pt x="76" y="55"/>
                  <a:pt x="76" y="55"/>
                  <a:pt x="76" y="55"/>
                </a:cubicBezTo>
                <a:cubicBezTo>
                  <a:pt x="75" y="55"/>
                  <a:pt x="74" y="56"/>
                  <a:pt x="74" y="57"/>
                </a:cubicBezTo>
                <a:cubicBezTo>
                  <a:pt x="74" y="58"/>
                  <a:pt x="75" y="59"/>
                  <a:pt x="76" y="59"/>
                </a:cubicBezTo>
                <a:moveTo>
                  <a:pt x="76" y="45"/>
                </a:moveTo>
                <a:cubicBezTo>
                  <a:pt x="110" y="45"/>
                  <a:pt x="110" y="45"/>
                  <a:pt x="110" y="45"/>
                </a:cubicBezTo>
                <a:cubicBezTo>
                  <a:pt x="111" y="45"/>
                  <a:pt x="112" y="44"/>
                  <a:pt x="112" y="43"/>
                </a:cubicBezTo>
                <a:cubicBezTo>
                  <a:pt x="112" y="42"/>
                  <a:pt x="111" y="41"/>
                  <a:pt x="110" y="41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1"/>
                  <a:pt x="74" y="42"/>
                  <a:pt x="74" y="43"/>
                </a:cubicBezTo>
                <a:cubicBezTo>
                  <a:pt x="74" y="44"/>
                  <a:pt x="75" y="45"/>
                  <a:pt x="76" y="4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4"/>
          <p:cNvSpPr>
            <a:spLocks noChangeAspect="1" noEditPoints="1"/>
          </p:cNvSpPr>
          <p:nvPr/>
        </p:nvSpPr>
        <p:spPr bwMode="auto">
          <a:xfrm>
            <a:off x="6833770" y="1317972"/>
            <a:ext cx="221055" cy="223200"/>
          </a:xfrm>
          <a:custGeom>
            <a:avLst/>
            <a:gdLst>
              <a:gd name="T0" fmla="*/ 131 w 131"/>
              <a:gd name="T1" fmla="*/ 124 h 132"/>
              <a:gd name="T2" fmla="*/ 124 w 131"/>
              <a:gd name="T3" fmla="*/ 132 h 132"/>
              <a:gd name="T4" fmla="*/ 7 w 131"/>
              <a:gd name="T5" fmla="*/ 132 h 132"/>
              <a:gd name="T6" fmla="*/ 0 w 131"/>
              <a:gd name="T7" fmla="*/ 124 h 132"/>
              <a:gd name="T8" fmla="*/ 0 w 131"/>
              <a:gd name="T9" fmla="*/ 8 h 132"/>
              <a:gd name="T10" fmla="*/ 7 w 131"/>
              <a:gd name="T11" fmla="*/ 0 h 132"/>
              <a:gd name="T12" fmla="*/ 124 w 131"/>
              <a:gd name="T13" fmla="*/ 0 h 132"/>
              <a:gd name="T14" fmla="*/ 131 w 131"/>
              <a:gd name="T15" fmla="*/ 8 h 132"/>
              <a:gd name="T16" fmla="*/ 131 w 131"/>
              <a:gd name="T17" fmla="*/ 124 h 132"/>
              <a:gd name="T18" fmla="*/ 67 w 131"/>
              <a:gd name="T19" fmla="*/ 68 h 132"/>
              <a:gd name="T20" fmla="*/ 88 w 131"/>
              <a:gd name="T21" fmla="*/ 46 h 132"/>
              <a:gd name="T22" fmla="*/ 66 w 131"/>
              <a:gd name="T23" fmla="*/ 24 h 132"/>
              <a:gd name="T24" fmla="*/ 44 w 131"/>
              <a:gd name="T25" fmla="*/ 46 h 132"/>
              <a:gd name="T26" fmla="*/ 64 w 131"/>
              <a:gd name="T27" fmla="*/ 68 h 132"/>
              <a:gd name="T28" fmla="*/ 17 w 131"/>
              <a:gd name="T29" fmla="*/ 108 h 132"/>
              <a:gd name="T30" fmla="*/ 114 w 131"/>
              <a:gd name="T31" fmla="*/ 108 h 132"/>
              <a:gd name="T32" fmla="*/ 67 w 131"/>
              <a:gd name="T33" fmla="*/ 68 h 132"/>
              <a:gd name="T34" fmla="*/ 67 w 131"/>
              <a:gd name="T35" fmla="*/ 68 h 132"/>
              <a:gd name="T36" fmla="*/ 67 w 131"/>
              <a:gd name="T37" fmla="*/ 6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1" h="132">
                <a:moveTo>
                  <a:pt x="131" y="124"/>
                </a:moveTo>
                <a:cubicBezTo>
                  <a:pt x="131" y="128"/>
                  <a:pt x="128" y="132"/>
                  <a:pt x="124" y="132"/>
                </a:cubicBezTo>
                <a:cubicBezTo>
                  <a:pt x="7" y="132"/>
                  <a:pt x="7" y="132"/>
                  <a:pt x="7" y="132"/>
                </a:cubicBezTo>
                <a:cubicBezTo>
                  <a:pt x="3" y="132"/>
                  <a:pt x="0" y="128"/>
                  <a:pt x="0" y="12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8" y="0"/>
                  <a:pt x="131" y="4"/>
                  <a:pt x="131" y="8"/>
                </a:cubicBezTo>
                <a:cubicBezTo>
                  <a:pt x="131" y="124"/>
                  <a:pt x="131" y="124"/>
                  <a:pt x="131" y="124"/>
                </a:cubicBezTo>
                <a:close/>
                <a:moveTo>
                  <a:pt x="67" y="68"/>
                </a:moveTo>
                <a:cubicBezTo>
                  <a:pt x="79" y="67"/>
                  <a:pt x="88" y="58"/>
                  <a:pt x="88" y="46"/>
                </a:cubicBezTo>
                <a:cubicBezTo>
                  <a:pt x="88" y="34"/>
                  <a:pt x="78" y="24"/>
                  <a:pt x="66" y="24"/>
                </a:cubicBezTo>
                <a:cubicBezTo>
                  <a:pt x="54" y="24"/>
                  <a:pt x="44" y="34"/>
                  <a:pt x="44" y="46"/>
                </a:cubicBezTo>
                <a:cubicBezTo>
                  <a:pt x="44" y="58"/>
                  <a:pt x="53" y="67"/>
                  <a:pt x="64" y="68"/>
                </a:cubicBezTo>
                <a:cubicBezTo>
                  <a:pt x="41" y="69"/>
                  <a:pt x="21" y="86"/>
                  <a:pt x="17" y="108"/>
                </a:cubicBezTo>
                <a:cubicBezTo>
                  <a:pt x="114" y="108"/>
                  <a:pt x="114" y="108"/>
                  <a:pt x="114" y="108"/>
                </a:cubicBezTo>
                <a:cubicBezTo>
                  <a:pt x="110" y="86"/>
                  <a:pt x="91" y="69"/>
                  <a:pt x="67" y="68"/>
                </a:cubicBezTo>
                <a:close/>
                <a:moveTo>
                  <a:pt x="67" y="68"/>
                </a:moveTo>
                <a:cubicBezTo>
                  <a:pt x="67" y="68"/>
                  <a:pt x="67" y="68"/>
                  <a:pt x="67" y="6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95"/>
          <p:cNvSpPr>
            <a:spLocks noChangeAspect="1" noEditPoints="1"/>
          </p:cNvSpPr>
          <p:nvPr/>
        </p:nvSpPr>
        <p:spPr bwMode="auto">
          <a:xfrm>
            <a:off x="7370149" y="1310140"/>
            <a:ext cx="222549" cy="223200"/>
          </a:xfrm>
          <a:custGeom>
            <a:avLst/>
            <a:gdLst>
              <a:gd name="T0" fmla="*/ 0 w 144"/>
              <a:gd name="T1" fmla="*/ 72 h 145"/>
              <a:gd name="T2" fmla="*/ 144 w 144"/>
              <a:gd name="T3" fmla="*/ 72 h 145"/>
              <a:gd name="T4" fmla="*/ 72 w 144"/>
              <a:gd name="T5" fmla="*/ 139 h 145"/>
              <a:gd name="T6" fmla="*/ 42 w 144"/>
              <a:gd name="T7" fmla="*/ 123 h 145"/>
              <a:gd name="T8" fmla="*/ 61 w 144"/>
              <a:gd name="T9" fmla="*/ 98 h 145"/>
              <a:gd name="T10" fmla="*/ 58 w 144"/>
              <a:gd name="T11" fmla="*/ 94 h 145"/>
              <a:gd name="T12" fmla="*/ 51 w 144"/>
              <a:gd name="T13" fmla="*/ 72 h 145"/>
              <a:gd name="T14" fmla="*/ 50 w 144"/>
              <a:gd name="T15" fmla="*/ 71 h 145"/>
              <a:gd name="T16" fmla="*/ 50 w 144"/>
              <a:gd name="T17" fmla="*/ 64 h 145"/>
              <a:gd name="T18" fmla="*/ 51 w 144"/>
              <a:gd name="T19" fmla="*/ 61 h 145"/>
              <a:gd name="T20" fmla="*/ 74 w 144"/>
              <a:gd name="T21" fmla="*/ 26 h 145"/>
              <a:gd name="T22" fmla="*/ 95 w 144"/>
              <a:gd name="T23" fmla="*/ 61 h 145"/>
              <a:gd name="T24" fmla="*/ 96 w 144"/>
              <a:gd name="T25" fmla="*/ 64 h 145"/>
              <a:gd name="T26" fmla="*/ 96 w 144"/>
              <a:gd name="T27" fmla="*/ 71 h 145"/>
              <a:gd name="T28" fmla="*/ 95 w 144"/>
              <a:gd name="T29" fmla="*/ 72 h 145"/>
              <a:gd name="T30" fmla="*/ 88 w 144"/>
              <a:gd name="T31" fmla="*/ 94 h 145"/>
              <a:gd name="T32" fmla="*/ 85 w 144"/>
              <a:gd name="T33" fmla="*/ 98 h 145"/>
              <a:gd name="T34" fmla="*/ 104 w 144"/>
              <a:gd name="T35" fmla="*/ 122 h 145"/>
              <a:gd name="T36" fmla="*/ 72 w 144"/>
              <a:gd name="T37" fmla="*/ 139 h 145"/>
              <a:gd name="T38" fmla="*/ 106 w 144"/>
              <a:gd name="T39" fmla="*/ 117 h 145"/>
              <a:gd name="T40" fmla="*/ 90 w 144"/>
              <a:gd name="T41" fmla="*/ 99 h 145"/>
              <a:gd name="T42" fmla="*/ 93 w 144"/>
              <a:gd name="T43" fmla="*/ 96 h 145"/>
              <a:gd name="T44" fmla="*/ 100 w 144"/>
              <a:gd name="T45" fmla="*/ 74 h 145"/>
              <a:gd name="T46" fmla="*/ 101 w 144"/>
              <a:gd name="T47" fmla="*/ 61 h 145"/>
              <a:gd name="T48" fmla="*/ 74 w 144"/>
              <a:gd name="T49" fmla="*/ 20 h 145"/>
              <a:gd name="T50" fmla="*/ 45 w 144"/>
              <a:gd name="T51" fmla="*/ 61 h 145"/>
              <a:gd name="T52" fmla="*/ 46 w 144"/>
              <a:gd name="T53" fmla="*/ 74 h 145"/>
              <a:gd name="T54" fmla="*/ 53 w 144"/>
              <a:gd name="T55" fmla="*/ 96 h 145"/>
              <a:gd name="T56" fmla="*/ 56 w 144"/>
              <a:gd name="T57" fmla="*/ 99 h 145"/>
              <a:gd name="T58" fmla="*/ 40 w 144"/>
              <a:gd name="T59" fmla="*/ 118 h 145"/>
              <a:gd name="T60" fmla="*/ 6 w 144"/>
              <a:gd name="T61" fmla="*/ 72 h 145"/>
              <a:gd name="T62" fmla="*/ 139 w 144"/>
              <a:gd name="T63" fmla="*/ 72 h 145"/>
              <a:gd name="T64" fmla="*/ 118 w 144"/>
              <a:gd name="T65" fmla="*/ 12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45">
                <a:moveTo>
                  <a:pt x="72" y="0"/>
                </a:moveTo>
                <a:cubicBezTo>
                  <a:pt x="33" y="0"/>
                  <a:pt x="0" y="32"/>
                  <a:pt x="0" y="72"/>
                </a:cubicBezTo>
                <a:cubicBezTo>
                  <a:pt x="0" y="112"/>
                  <a:pt x="33" y="145"/>
                  <a:pt x="72" y="145"/>
                </a:cubicBezTo>
                <a:cubicBezTo>
                  <a:pt x="112" y="145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close/>
                <a:moveTo>
                  <a:pt x="72" y="139"/>
                </a:moveTo>
                <a:cubicBezTo>
                  <a:pt x="57" y="139"/>
                  <a:pt x="44" y="135"/>
                  <a:pt x="33" y="126"/>
                </a:cubicBezTo>
                <a:cubicBezTo>
                  <a:pt x="35" y="125"/>
                  <a:pt x="39" y="124"/>
                  <a:pt x="42" y="123"/>
                </a:cubicBezTo>
                <a:cubicBezTo>
                  <a:pt x="50" y="120"/>
                  <a:pt x="55" y="118"/>
                  <a:pt x="57" y="117"/>
                </a:cubicBezTo>
                <a:cubicBezTo>
                  <a:pt x="62" y="114"/>
                  <a:pt x="61" y="101"/>
                  <a:pt x="61" y="98"/>
                </a:cubicBezTo>
                <a:cubicBezTo>
                  <a:pt x="61" y="96"/>
                  <a:pt x="61" y="96"/>
                  <a:pt x="61" y="96"/>
                </a:cubicBezTo>
                <a:cubicBezTo>
                  <a:pt x="58" y="94"/>
                  <a:pt x="58" y="94"/>
                  <a:pt x="58" y="94"/>
                </a:cubicBezTo>
                <a:cubicBezTo>
                  <a:pt x="58" y="92"/>
                  <a:pt x="57" y="87"/>
                  <a:pt x="56" y="85"/>
                </a:cubicBezTo>
                <a:cubicBezTo>
                  <a:pt x="54" y="82"/>
                  <a:pt x="52" y="75"/>
                  <a:pt x="51" y="72"/>
                </a:cubicBezTo>
                <a:cubicBezTo>
                  <a:pt x="51" y="71"/>
                  <a:pt x="51" y="71"/>
                  <a:pt x="51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48" y="69"/>
                  <a:pt x="48" y="67"/>
                </a:cubicBezTo>
                <a:cubicBezTo>
                  <a:pt x="48" y="65"/>
                  <a:pt x="50" y="64"/>
                  <a:pt x="50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1"/>
                  <a:pt x="49" y="52"/>
                  <a:pt x="49" y="45"/>
                </a:cubicBezTo>
                <a:cubicBezTo>
                  <a:pt x="49" y="28"/>
                  <a:pt x="64" y="26"/>
                  <a:pt x="74" y="26"/>
                </a:cubicBezTo>
                <a:cubicBezTo>
                  <a:pt x="84" y="26"/>
                  <a:pt x="96" y="29"/>
                  <a:pt x="96" y="45"/>
                </a:cubicBezTo>
                <a:cubicBezTo>
                  <a:pt x="96" y="52"/>
                  <a:pt x="95" y="61"/>
                  <a:pt x="95" y="61"/>
                </a:cubicBezTo>
                <a:cubicBezTo>
                  <a:pt x="95" y="63"/>
                  <a:pt x="95" y="63"/>
                  <a:pt x="95" y="63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4"/>
                  <a:pt x="98" y="65"/>
                  <a:pt x="98" y="67"/>
                </a:cubicBezTo>
                <a:cubicBezTo>
                  <a:pt x="98" y="69"/>
                  <a:pt x="96" y="71"/>
                  <a:pt x="96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2"/>
                  <a:pt x="95" y="72"/>
                  <a:pt x="95" y="72"/>
                </a:cubicBezTo>
                <a:cubicBezTo>
                  <a:pt x="95" y="72"/>
                  <a:pt x="92" y="81"/>
                  <a:pt x="90" y="85"/>
                </a:cubicBezTo>
                <a:cubicBezTo>
                  <a:pt x="89" y="88"/>
                  <a:pt x="88" y="92"/>
                  <a:pt x="88" y="94"/>
                </a:cubicBezTo>
                <a:cubicBezTo>
                  <a:pt x="85" y="96"/>
                  <a:pt x="85" y="96"/>
                  <a:pt x="85" y="96"/>
                </a:cubicBezTo>
                <a:cubicBezTo>
                  <a:pt x="85" y="98"/>
                  <a:pt x="85" y="98"/>
                  <a:pt x="85" y="98"/>
                </a:cubicBezTo>
                <a:cubicBezTo>
                  <a:pt x="84" y="101"/>
                  <a:pt x="84" y="114"/>
                  <a:pt x="89" y="117"/>
                </a:cubicBezTo>
                <a:cubicBezTo>
                  <a:pt x="91" y="118"/>
                  <a:pt x="96" y="120"/>
                  <a:pt x="104" y="122"/>
                </a:cubicBezTo>
                <a:cubicBezTo>
                  <a:pt x="107" y="123"/>
                  <a:pt x="111" y="124"/>
                  <a:pt x="113" y="125"/>
                </a:cubicBezTo>
                <a:cubicBezTo>
                  <a:pt x="102" y="134"/>
                  <a:pt x="88" y="139"/>
                  <a:pt x="72" y="139"/>
                </a:cubicBezTo>
                <a:close/>
                <a:moveTo>
                  <a:pt x="118" y="121"/>
                </a:moveTo>
                <a:cubicBezTo>
                  <a:pt x="116" y="120"/>
                  <a:pt x="112" y="119"/>
                  <a:pt x="106" y="117"/>
                </a:cubicBezTo>
                <a:cubicBezTo>
                  <a:pt x="100" y="115"/>
                  <a:pt x="93" y="113"/>
                  <a:pt x="92" y="112"/>
                </a:cubicBezTo>
                <a:cubicBezTo>
                  <a:pt x="90" y="111"/>
                  <a:pt x="90" y="105"/>
                  <a:pt x="90" y="99"/>
                </a:cubicBezTo>
                <a:cubicBezTo>
                  <a:pt x="93" y="97"/>
                  <a:pt x="93" y="97"/>
                  <a:pt x="93" y="97"/>
                </a:cubicBezTo>
                <a:cubicBezTo>
                  <a:pt x="93" y="96"/>
                  <a:pt x="93" y="96"/>
                  <a:pt x="93" y="96"/>
                </a:cubicBezTo>
                <a:cubicBezTo>
                  <a:pt x="93" y="93"/>
                  <a:pt x="94" y="89"/>
                  <a:pt x="95" y="88"/>
                </a:cubicBezTo>
                <a:cubicBezTo>
                  <a:pt x="97" y="83"/>
                  <a:pt x="99" y="77"/>
                  <a:pt x="100" y="74"/>
                </a:cubicBezTo>
                <a:cubicBezTo>
                  <a:pt x="101" y="73"/>
                  <a:pt x="103" y="71"/>
                  <a:pt x="103" y="67"/>
                </a:cubicBezTo>
                <a:cubicBezTo>
                  <a:pt x="103" y="64"/>
                  <a:pt x="102" y="62"/>
                  <a:pt x="101" y="61"/>
                </a:cubicBezTo>
                <a:cubicBezTo>
                  <a:pt x="101" y="58"/>
                  <a:pt x="101" y="51"/>
                  <a:pt x="101" y="45"/>
                </a:cubicBezTo>
                <a:cubicBezTo>
                  <a:pt x="101" y="29"/>
                  <a:pt x="91" y="20"/>
                  <a:pt x="74" y="20"/>
                </a:cubicBezTo>
                <a:cubicBezTo>
                  <a:pt x="54" y="20"/>
                  <a:pt x="43" y="29"/>
                  <a:pt x="43" y="45"/>
                </a:cubicBezTo>
                <a:cubicBezTo>
                  <a:pt x="43" y="51"/>
                  <a:pt x="45" y="58"/>
                  <a:pt x="45" y="61"/>
                </a:cubicBezTo>
                <a:cubicBezTo>
                  <a:pt x="44" y="62"/>
                  <a:pt x="43" y="64"/>
                  <a:pt x="43" y="67"/>
                </a:cubicBezTo>
                <a:cubicBezTo>
                  <a:pt x="43" y="71"/>
                  <a:pt x="45" y="73"/>
                  <a:pt x="46" y="74"/>
                </a:cubicBezTo>
                <a:cubicBezTo>
                  <a:pt x="47" y="77"/>
                  <a:pt x="49" y="85"/>
                  <a:pt x="51" y="88"/>
                </a:cubicBezTo>
                <a:cubicBezTo>
                  <a:pt x="52" y="89"/>
                  <a:pt x="53" y="93"/>
                  <a:pt x="53" y="96"/>
                </a:cubicBezTo>
                <a:cubicBezTo>
                  <a:pt x="53" y="97"/>
                  <a:pt x="53" y="97"/>
                  <a:pt x="53" y="97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05"/>
                  <a:pt x="55" y="111"/>
                  <a:pt x="54" y="112"/>
                </a:cubicBezTo>
                <a:cubicBezTo>
                  <a:pt x="52" y="113"/>
                  <a:pt x="46" y="116"/>
                  <a:pt x="40" y="118"/>
                </a:cubicBezTo>
                <a:cubicBezTo>
                  <a:pt x="34" y="120"/>
                  <a:pt x="30" y="121"/>
                  <a:pt x="28" y="122"/>
                </a:cubicBezTo>
                <a:cubicBezTo>
                  <a:pt x="14" y="110"/>
                  <a:pt x="6" y="92"/>
                  <a:pt x="6" y="72"/>
                </a:cubicBezTo>
                <a:cubicBezTo>
                  <a:pt x="6" y="35"/>
                  <a:pt x="36" y="5"/>
                  <a:pt x="72" y="5"/>
                </a:cubicBezTo>
                <a:cubicBezTo>
                  <a:pt x="109" y="5"/>
                  <a:pt x="139" y="35"/>
                  <a:pt x="139" y="72"/>
                </a:cubicBezTo>
                <a:cubicBezTo>
                  <a:pt x="139" y="91"/>
                  <a:pt x="131" y="109"/>
                  <a:pt x="118" y="121"/>
                </a:cubicBezTo>
                <a:close/>
                <a:moveTo>
                  <a:pt x="118" y="121"/>
                </a:moveTo>
                <a:cubicBezTo>
                  <a:pt x="118" y="121"/>
                  <a:pt x="118" y="121"/>
                  <a:pt x="118" y="12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96"/>
          <p:cNvSpPr>
            <a:spLocks noChangeAspect="1" noEditPoints="1"/>
          </p:cNvSpPr>
          <p:nvPr/>
        </p:nvSpPr>
        <p:spPr bwMode="auto">
          <a:xfrm>
            <a:off x="8023509" y="1298205"/>
            <a:ext cx="222530" cy="223200"/>
          </a:xfrm>
          <a:custGeom>
            <a:avLst/>
            <a:gdLst>
              <a:gd name="T0" fmla="*/ 141 w 141"/>
              <a:gd name="T1" fmla="*/ 125 h 141"/>
              <a:gd name="T2" fmla="*/ 136 w 141"/>
              <a:gd name="T3" fmla="*/ 136 h 141"/>
              <a:gd name="T4" fmla="*/ 110 w 141"/>
              <a:gd name="T5" fmla="*/ 140 h 141"/>
              <a:gd name="T6" fmla="*/ 85 w 141"/>
              <a:gd name="T7" fmla="*/ 140 h 141"/>
              <a:gd name="T8" fmla="*/ 57 w 141"/>
              <a:gd name="T9" fmla="*/ 138 h 141"/>
              <a:gd name="T10" fmla="*/ 45 w 141"/>
              <a:gd name="T11" fmla="*/ 129 h 141"/>
              <a:gd name="T12" fmla="*/ 56 w 141"/>
              <a:gd name="T13" fmla="*/ 106 h 141"/>
              <a:gd name="T14" fmla="*/ 75 w 141"/>
              <a:gd name="T15" fmla="*/ 98 h 141"/>
              <a:gd name="T16" fmla="*/ 77 w 141"/>
              <a:gd name="T17" fmla="*/ 89 h 141"/>
              <a:gd name="T18" fmla="*/ 70 w 141"/>
              <a:gd name="T19" fmla="*/ 79 h 141"/>
              <a:gd name="T20" fmla="*/ 66 w 141"/>
              <a:gd name="T21" fmla="*/ 71 h 141"/>
              <a:gd name="T22" fmla="*/ 62 w 141"/>
              <a:gd name="T23" fmla="*/ 63 h 141"/>
              <a:gd name="T24" fmla="*/ 65 w 141"/>
              <a:gd name="T25" fmla="*/ 48 h 141"/>
              <a:gd name="T26" fmla="*/ 76 w 141"/>
              <a:gd name="T27" fmla="*/ 27 h 141"/>
              <a:gd name="T28" fmla="*/ 93 w 141"/>
              <a:gd name="T29" fmla="*/ 21 h 141"/>
              <a:gd name="T30" fmla="*/ 118 w 141"/>
              <a:gd name="T31" fmla="*/ 39 h 141"/>
              <a:gd name="T32" fmla="*/ 122 w 141"/>
              <a:gd name="T33" fmla="*/ 59 h 141"/>
              <a:gd name="T34" fmla="*/ 122 w 141"/>
              <a:gd name="T35" fmla="*/ 68 h 141"/>
              <a:gd name="T36" fmla="*/ 117 w 141"/>
              <a:gd name="T37" fmla="*/ 76 h 141"/>
              <a:gd name="T38" fmla="*/ 112 w 141"/>
              <a:gd name="T39" fmla="*/ 83 h 141"/>
              <a:gd name="T40" fmla="*/ 108 w 141"/>
              <a:gd name="T41" fmla="*/ 88 h 141"/>
              <a:gd name="T42" fmla="*/ 112 w 141"/>
              <a:gd name="T43" fmla="*/ 99 h 141"/>
              <a:gd name="T44" fmla="*/ 130 w 141"/>
              <a:gd name="T45" fmla="*/ 106 h 141"/>
              <a:gd name="T46" fmla="*/ 65 w 141"/>
              <a:gd name="T47" fmla="*/ 89 h 141"/>
              <a:gd name="T48" fmla="*/ 55 w 141"/>
              <a:gd name="T49" fmla="*/ 97 h 141"/>
              <a:gd name="T50" fmla="*/ 37 w 141"/>
              <a:gd name="T51" fmla="*/ 112 h 141"/>
              <a:gd name="T52" fmla="*/ 36 w 141"/>
              <a:gd name="T53" fmla="*/ 118 h 141"/>
              <a:gd name="T54" fmla="*/ 14 w 141"/>
              <a:gd name="T55" fmla="*/ 116 h 141"/>
              <a:gd name="T56" fmla="*/ 0 w 141"/>
              <a:gd name="T57" fmla="*/ 108 h 141"/>
              <a:gd name="T58" fmla="*/ 11 w 141"/>
              <a:gd name="T59" fmla="*/ 85 h 141"/>
              <a:gd name="T60" fmla="*/ 30 w 141"/>
              <a:gd name="T61" fmla="*/ 76 h 141"/>
              <a:gd name="T62" fmla="*/ 33 w 141"/>
              <a:gd name="T63" fmla="*/ 67 h 141"/>
              <a:gd name="T64" fmla="*/ 25 w 141"/>
              <a:gd name="T65" fmla="*/ 57 h 141"/>
              <a:gd name="T66" fmla="*/ 21 w 141"/>
              <a:gd name="T67" fmla="*/ 49 h 141"/>
              <a:gd name="T68" fmla="*/ 18 w 141"/>
              <a:gd name="T69" fmla="*/ 41 h 141"/>
              <a:gd name="T70" fmla="*/ 20 w 141"/>
              <a:gd name="T71" fmla="*/ 26 h 141"/>
              <a:gd name="T72" fmla="*/ 31 w 141"/>
              <a:gd name="T73" fmla="*/ 5 h 141"/>
              <a:gd name="T74" fmla="*/ 48 w 141"/>
              <a:gd name="T75" fmla="*/ 0 h 141"/>
              <a:gd name="T76" fmla="*/ 71 w 141"/>
              <a:gd name="T77" fmla="*/ 13 h 141"/>
              <a:gd name="T78" fmla="*/ 62 w 141"/>
              <a:gd name="T79" fmla="*/ 29 h 141"/>
              <a:gd name="T80" fmla="*/ 55 w 141"/>
              <a:gd name="T81" fmla="*/ 56 h 141"/>
              <a:gd name="T82" fmla="*/ 53 w 141"/>
              <a:gd name="T83" fmla="*/ 66 h 141"/>
              <a:gd name="T84" fmla="*/ 58 w 141"/>
              <a:gd name="T85" fmla="*/ 73 h 141"/>
              <a:gd name="T86" fmla="*/ 62 w 141"/>
              <a:gd name="T87" fmla="*/ 83 h 141"/>
              <a:gd name="T88" fmla="*/ 65 w 141"/>
              <a:gd name="T89" fmla="*/ 8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1" h="141">
                <a:moveTo>
                  <a:pt x="140" y="115"/>
                </a:moveTo>
                <a:cubicBezTo>
                  <a:pt x="140" y="116"/>
                  <a:pt x="140" y="117"/>
                  <a:pt x="141" y="119"/>
                </a:cubicBezTo>
                <a:cubicBezTo>
                  <a:pt x="141" y="121"/>
                  <a:pt x="141" y="123"/>
                  <a:pt x="141" y="125"/>
                </a:cubicBezTo>
                <a:cubicBezTo>
                  <a:pt x="141" y="127"/>
                  <a:pt x="141" y="129"/>
                  <a:pt x="141" y="130"/>
                </a:cubicBezTo>
                <a:cubicBezTo>
                  <a:pt x="140" y="132"/>
                  <a:pt x="140" y="133"/>
                  <a:pt x="139" y="134"/>
                </a:cubicBezTo>
                <a:cubicBezTo>
                  <a:pt x="139" y="135"/>
                  <a:pt x="138" y="135"/>
                  <a:pt x="136" y="136"/>
                </a:cubicBezTo>
                <a:cubicBezTo>
                  <a:pt x="134" y="136"/>
                  <a:pt x="132" y="137"/>
                  <a:pt x="129" y="137"/>
                </a:cubicBezTo>
                <a:cubicBezTo>
                  <a:pt x="127" y="138"/>
                  <a:pt x="124" y="138"/>
                  <a:pt x="120" y="139"/>
                </a:cubicBezTo>
                <a:cubicBezTo>
                  <a:pt x="117" y="139"/>
                  <a:pt x="114" y="139"/>
                  <a:pt x="110" y="140"/>
                </a:cubicBezTo>
                <a:cubicBezTo>
                  <a:pt x="107" y="140"/>
                  <a:pt x="104" y="140"/>
                  <a:pt x="101" y="140"/>
                </a:cubicBezTo>
                <a:cubicBezTo>
                  <a:pt x="98" y="141"/>
                  <a:pt x="95" y="141"/>
                  <a:pt x="93" y="141"/>
                </a:cubicBezTo>
                <a:cubicBezTo>
                  <a:pt x="90" y="141"/>
                  <a:pt x="88" y="141"/>
                  <a:pt x="85" y="140"/>
                </a:cubicBezTo>
                <a:cubicBezTo>
                  <a:pt x="82" y="140"/>
                  <a:pt x="79" y="140"/>
                  <a:pt x="75" y="140"/>
                </a:cubicBezTo>
                <a:cubicBezTo>
                  <a:pt x="72" y="139"/>
                  <a:pt x="69" y="139"/>
                  <a:pt x="66" y="139"/>
                </a:cubicBezTo>
                <a:cubicBezTo>
                  <a:pt x="63" y="138"/>
                  <a:pt x="60" y="138"/>
                  <a:pt x="57" y="138"/>
                </a:cubicBezTo>
                <a:cubicBezTo>
                  <a:pt x="54" y="137"/>
                  <a:pt x="52" y="137"/>
                  <a:pt x="50" y="136"/>
                </a:cubicBezTo>
                <a:cubicBezTo>
                  <a:pt x="48" y="136"/>
                  <a:pt x="47" y="136"/>
                  <a:pt x="47" y="135"/>
                </a:cubicBezTo>
                <a:cubicBezTo>
                  <a:pt x="46" y="135"/>
                  <a:pt x="45" y="133"/>
                  <a:pt x="45" y="129"/>
                </a:cubicBezTo>
                <a:cubicBezTo>
                  <a:pt x="45" y="126"/>
                  <a:pt x="45" y="122"/>
                  <a:pt x="45" y="117"/>
                </a:cubicBezTo>
                <a:cubicBezTo>
                  <a:pt x="46" y="114"/>
                  <a:pt x="47" y="112"/>
                  <a:pt x="49" y="110"/>
                </a:cubicBezTo>
                <a:cubicBezTo>
                  <a:pt x="51" y="109"/>
                  <a:pt x="53" y="107"/>
                  <a:pt x="56" y="106"/>
                </a:cubicBezTo>
                <a:cubicBezTo>
                  <a:pt x="58" y="105"/>
                  <a:pt x="61" y="105"/>
                  <a:pt x="64" y="104"/>
                </a:cubicBezTo>
                <a:cubicBezTo>
                  <a:pt x="67" y="103"/>
                  <a:pt x="69" y="102"/>
                  <a:pt x="71" y="101"/>
                </a:cubicBezTo>
                <a:cubicBezTo>
                  <a:pt x="73" y="100"/>
                  <a:pt x="74" y="99"/>
                  <a:pt x="75" y="98"/>
                </a:cubicBezTo>
                <a:cubicBezTo>
                  <a:pt x="76" y="97"/>
                  <a:pt x="77" y="96"/>
                  <a:pt x="77" y="95"/>
                </a:cubicBezTo>
                <a:cubicBezTo>
                  <a:pt x="77" y="94"/>
                  <a:pt x="78" y="93"/>
                  <a:pt x="78" y="92"/>
                </a:cubicBezTo>
                <a:cubicBezTo>
                  <a:pt x="78" y="91"/>
                  <a:pt x="78" y="90"/>
                  <a:pt x="77" y="89"/>
                </a:cubicBezTo>
                <a:cubicBezTo>
                  <a:pt x="77" y="87"/>
                  <a:pt x="77" y="85"/>
                  <a:pt x="75" y="84"/>
                </a:cubicBezTo>
                <a:cubicBezTo>
                  <a:pt x="74" y="83"/>
                  <a:pt x="73" y="82"/>
                  <a:pt x="72" y="81"/>
                </a:cubicBezTo>
                <a:cubicBezTo>
                  <a:pt x="71" y="80"/>
                  <a:pt x="71" y="80"/>
                  <a:pt x="70" y="79"/>
                </a:cubicBezTo>
                <a:cubicBezTo>
                  <a:pt x="70" y="78"/>
                  <a:pt x="69" y="77"/>
                  <a:pt x="69" y="76"/>
                </a:cubicBezTo>
                <a:cubicBezTo>
                  <a:pt x="68" y="74"/>
                  <a:pt x="68" y="73"/>
                  <a:pt x="68" y="72"/>
                </a:cubicBezTo>
                <a:cubicBezTo>
                  <a:pt x="67" y="72"/>
                  <a:pt x="67" y="71"/>
                  <a:pt x="66" y="71"/>
                </a:cubicBezTo>
                <a:cubicBezTo>
                  <a:pt x="66" y="71"/>
                  <a:pt x="65" y="70"/>
                  <a:pt x="65" y="69"/>
                </a:cubicBezTo>
                <a:cubicBezTo>
                  <a:pt x="64" y="69"/>
                  <a:pt x="64" y="68"/>
                  <a:pt x="63" y="66"/>
                </a:cubicBezTo>
                <a:cubicBezTo>
                  <a:pt x="63" y="65"/>
                  <a:pt x="62" y="64"/>
                  <a:pt x="62" y="63"/>
                </a:cubicBezTo>
                <a:cubicBezTo>
                  <a:pt x="63" y="61"/>
                  <a:pt x="63" y="60"/>
                  <a:pt x="63" y="60"/>
                </a:cubicBezTo>
                <a:cubicBezTo>
                  <a:pt x="64" y="59"/>
                  <a:pt x="64" y="58"/>
                  <a:pt x="65" y="57"/>
                </a:cubicBezTo>
                <a:cubicBezTo>
                  <a:pt x="65" y="54"/>
                  <a:pt x="65" y="51"/>
                  <a:pt x="65" y="48"/>
                </a:cubicBezTo>
                <a:cubicBezTo>
                  <a:pt x="66" y="45"/>
                  <a:pt x="66" y="43"/>
                  <a:pt x="67" y="40"/>
                </a:cubicBezTo>
                <a:cubicBezTo>
                  <a:pt x="68" y="37"/>
                  <a:pt x="69" y="34"/>
                  <a:pt x="71" y="32"/>
                </a:cubicBezTo>
                <a:cubicBezTo>
                  <a:pt x="72" y="30"/>
                  <a:pt x="74" y="28"/>
                  <a:pt x="76" y="27"/>
                </a:cubicBezTo>
                <a:cubicBezTo>
                  <a:pt x="77" y="25"/>
                  <a:pt x="79" y="24"/>
                  <a:pt x="81" y="23"/>
                </a:cubicBezTo>
                <a:cubicBezTo>
                  <a:pt x="83" y="23"/>
                  <a:pt x="85" y="22"/>
                  <a:pt x="87" y="22"/>
                </a:cubicBezTo>
                <a:cubicBezTo>
                  <a:pt x="89" y="21"/>
                  <a:pt x="91" y="21"/>
                  <a:pt x="93" y="21"/>
                </a:cubicBezTo>
                <a:cubicBezTo>
                  <a:pt x="98" y="21"/>
                  <a:pt x="102" y="22"/>
                  <a:pt x="106" y="24"/>
                </a:cubicBezTo>
                <a:cubicBezTo>
                  <a:pt x="109" y="26"/>
                  <a:pt x="112" y="28"/>
                  <a:pt x="114" y="30"/>
                </a:cubicBezTo>
                <a:cubicBezTo>
                  <a:pt x="116" y="33"/>
                  <a:pt x="117" y="36"/>
                  <a:pt x="118" y="39"/>
                </a:cubicBezTo>
                <a:cubicBezTo>
                  <a:pt x="119" y="42"/>
                  <a:pt x="120" y="45"/>
                  <a:pt x="120" y="48"/>
                </a:cubicBezTo>
                <a:cubicBezTo>
                  <a:pt x="121" y="51"/>
                  <a:pt x="121" y="54"/>
                  <a:pt x="121" y="57"/>
                </a:cubicBezTo>
                <a:cubicBezTo>
                  <a:pt x="121" y="58"/>
                  <a:pt x="122" y="58"/>
                  <a:pt x="122" y="59"/>
                </a:cubicBezTo>
                <a:cubicBezTo>
                  <a:pt x="123" y="59"/>
                  <a:pt x="123" y="60"/>
                  <a:pt x="123" y="61"/>
                </a:cubicBezTo>
                <a:cubicBezTo>
                  <a:pt x="123" y="62"/>
                  <a:pt x="123" y="63"/>
                  <a:pt x="123" y="64"/>
                </a:cubicBezTo>
                <a:cubicBezTo>
                  <a:pt x="123" y="66"/>
                  <a:pt x="123" y="67"/>
                  <a:pt x="122" y="68"/>
                </a:cubicBezTo>
                <a:cubicBezTo>
                  <a:pt x="121" y="69"/>
                  <a:pt x="121" y="70"/>
                  <a:pt x="120" y="71"/>
                </a:cubicBezTo>
                <a:cubicBezTo>
                  <a:pt x="120" y="71"/>
                  <a:pt x="119" y="72"/>
                  <a:pt x="118" y="72"/>
                </a:cubicBezTo>
                <a:cubicBezTo>
                  <a:pt x="118" y="73"/>
                  <a:pt x="117" y="74"/>
                  <a:pt x="117" y="76"/>
                </a:cubicBezTo>
                <a:cubicBezTo>
                  <a:pt x="117" y="77"/>
                  <a:pt x="116" y="78"/>
                  <a:pt x="116" y="79"/>
                </a:cubicBezTo>
                <a:cubicBezTo>
                  <a:pt x="115" y="80"/>
                  <a:pt x="114" y="80"/>
                  <a:pt x="114" y="81"/>
                </a:cubicBezTo>
                <a:cubicBezTo>
                  <a:pt x="113" y="82"/>
                  <a:pt x="112" y="82"/>
                  <a:pt x="112" y="83"/>
                </a:cubicBezTo>
                <a:cubicBezTo>
                  <a:pt x="111" y="83"/>
                  <a:pt x="111" y="84"/>
                  <a:pt x="110" y="84"/>
                </a:cubicBezTo>
                <a:cubicBezTo>
                  <a:pt x="110" y="85"/>
                  <a:pt x="109" y="85"/>
                  <a:pt x="109" y="86"/>
                </a:cubicBezTo>
                <a:cubicBezTo>
                  <a:pt x="109" y="86"/>
                  <a:pt x="108" y="87"/>
                  <a:pt x="108" y="88"/>
                </a:cubicBezTo>
                <a:cubicBezTo>
                  <a:pt x="108" y="89"/>
                  <a:pt x="108" y="91"/>
                  <a:pt x="108" y="92"/>
                </a:cubicBezTo>
                <a:cubicBezTo>
                  <a:pt x="108" y="93"/>
                  <a:pt x="108" y="94"/>
                  <a:pt x="109" y="96"/>
                </a:cubicBezTo>
                <a:cubicBezTo>
                  <a:pt x="109" y="97"/>
                  <a:pt x="110" y="98"/>
                  <a:pt x="112" y="99"/>
                </a:cubicBezTo>
                <a:cubicBezTo>
                  <a:pt x="113" y="100"/>
                  <a:pt x="115" y="101"/>
                  <a:pt x="117" y="102"/>
                </a:cubicBezTo>
                <a:cubicBezTo>
                  <a:pt x="119" y="103"/>
                  <a:pt x="121" y="104"/>
                  <a:pt x="123" y="104"/>
                </a:cubicBezTo>
                <a:cubicBezTo>
                  <a:pt x="126" y="105"/>
                  <a:pt x="128" y="105"/>
                  <a:pt x="130" y="106"/>
                </a:cubicBezTo>
                <a:cubicBezTo>
                  <a:pt x="132" y="107"/>
                  <a:pt x="134" y="108"/>
                  <a:pt x="136" y="109"/>
                </a:cubicBezTo>
                <a:cubicBezTo>
                  <a:pt x="138" y="111"/>
                  <a:pt x="139" y="112"/>
                  <a:pt x="140" y="115"/>
                </a:cubicBezTo>
                <a:moveTo>
                  <a:pt x="65" y="89"/>
                </a:moveTo>
                <a:cubicBezTo>
                  <a:pt x="65" y="90"/>
                  <a:pt x="65" y="91"/>
                  <a:pt x="65" y="91"/>
                </a:cubicBezTo>
                <a:cubicBezTo>
                  <a:pt x="64" y="92"/>
                  <a:pt x="64" y="92"/>
                  <a:pt x="63" y="93"/>
                </a:cubicBezTo>
                <a:cubicBezTo>
                  <a:pt x="60" y="95"/>
                  <a:pt x="58" y="96"/>
                  <a:pt x="55" y="97"/>
                </a:cubicBezTo>
                <a:cubicBezTo>
                  <a:pt x="52" y="98"/>
                  <a:pt x="49" y="99"/>
                  <a:pt x="47" y="100"/>
                </a:cubicBezTo>
                <a:cubicBezTo>
                  <a:pt x="44" y="101"/>
                  <a:pt x="42" y="102"/>
                  <a:pt x="40" y="104"/>
                </a:cubicBezTo>
                <a:cubicBezTo>
                  <a:pt x="38" y="106"/>
                  <a:pt x="37" y="109"/>
                  <a:pt x="37" y="112"/>
                </a:cubicBezTo>
                <a:cubicBezTo>
                  <a:pt x="36" y="113"/>
                  <a:pt x="36" y="114"/>
                  <a:pt x="36" y="115"/>
                </a:cubicBezTo>
                <a:cubicBezTo>
                  <a:pt x="36" y="116"/>
                  <a:pt x="36" y="117"/>
                  <a:pt x="36" y="118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36" y="118"/>
                  <a:pt x="35" y="118"/>
                  <a:pt x="35" y="119"/>
                </a:cubicBezTo>
                <a:cubicBezTo>
                  <a:pt x="32" y="118"/>
                  <a:pt x="28" y="118"/>
                  <a:pt x="24" y="118"/>
                </a:cubicBezTo>
                <a:cubicBezTo>
                  <a:pt x="21" y="117"/>
                  <a:pt x="17" y="117"/>
                  <a:pt x="14" y="116"/>
                </a:cubicBezTo>
                <a:cubicBezTo>
                  <a:pt x="11" y="116"/>
                  <a:pt x="8" y="115"/>
                  <a:pt x="6" y="115"/>
                </a:cubicBezTo>
                <a:cubicBezTo>
                  <a:pt x="4" y="114"/>
                  <a:pt x="3" y="114"/>
                  <a:pt x="2" y="114"/>
                </a:cubicBezTo>
                <a:cubicBezTo>
                  <a:pt x="1" y="113"/>
                  <a:pt x="1" y="111"/>
                  <a:pt x="0" y="108"/>
                </a:cubicBezTo>
                <a:cubicBezTo>
                  <a:pt x="0" y="104"/>
                  <a:pt x="0" y="100"/>
                  <a:pt x="1" y="95"/>
                </a:cubicBezTo>
                <a:cubicBezTo>
                  <a:pt x="1" y="92"/>
                  <a:pt x="2" y="90"/>
                  <a:pt x="4" y="88"/>
                </a:cubicBezTo>
                <a:cubicBezTo>
                  <a:pt x="6" y="87"/>
                  <a:pt x="8" y="86"/>
                  <a:pt x="11" y="85"/>
                </a:cubicBezTo>
                <a:cubicBezTo>
                  <a:pt x="14" y="84"/>
                  <a:pt x="16" y="83"/>
                  <a:pt x="19" y="82"/>
                </a:cubicBezTo>
                <a:cubicBezTo>
                  <a:pt x="22" y="82"/>
                  <a:pt x="24" y="81"/>
                  <a:pt x="26" y="79"/>
                </a:cubicBezTo>
                <a:cubicBezTo>
                  <a:pt x="28" y="78"/>
                  <a:pt x="29" y="77"/>
                  <a:pt x="30" y="76"/>
                </a:cubicBezTo>
                <a:cubicBezTo>
                  <a:pt x="31" y="75"/>
                  <a:pt x="32" y="74"/>
                  <a:pt x="32" y="73"/>
                </a:cubicBezTo>
                <a:cubicBezTo>
                  <a:pt x="33" y="72"/>
                  <a:pt x="33" y="71"/>
                  <a:pt x="33" y="70"/>
                </a:cubicBezTo>
                <a:cubicBezTo>
                  <a:pt x="33" y="69"/>
                  <a:pt x="33" y="68"/>
                  <a:pt x="33" y="67"/>
                </a:cubicBezTo>
                <a:cubicBezTo>
                  <a:pt x="32" y="65"/>
                  <a:pt x="32" y="64"/>
                  <a:pt x="31" y="63"/>
                </a:cubicBezTo>
                <a:cubicBezTo>
                  <a:pt x="30" y="61"/>
                  <a:pt x="28" y="60"/>
                  <a:pt x="27" y="59"/>
                </a:cubicBezTo>
                <a:cubicBezTo>
                  <a:pt x="26" y="59"/>
                  <a:pt x="26" y="58"/>
                  <a:pt x="25" y="57"/>
                </a:cubicBezTo>
                <a:cubicBezTo>
                  <a:pt x="25" y="56"/>
                  <a:pt x="24" y="55"/>
                  <a:pt x="24" y="54"/>
                </a:cubicBezTo>
                <a:cubicBezTo>
                  <a:pt x="24" y="53"/>
                  <a:pt x="23" y="52"/>
                  <a:pt x="23" y="50"/>
                </a:cubicBezTo>
                <a:cubicBezTo>
                  <a:pt x="22" y="50"/>
                  <a:pt x="22" y="50"/>
                  <a:pt x="21" y="49"/>
                </a:cubicBezTo>
                <a:cubicBezTo>
                  <a:pt x="21" y="49"/>
                  <a:pt x="20" y="48"/>
                  <a:pt x="20" y="48"/>
                </a:cubicBezTo>
                <a:cubicBezTo>
                  <a:pt x="19" y="47"/>
                  <a:pt x="19" y="46"/>
                  <a:pt x="18" y="45"/>
                </a:cubicBezTo>
                <a:cubicBezTo>
                  <a:pt x="18" y="43"/>
                  <a:pt x="18" y="42"/>
                  <a:pt x="18" y="41"/>
                </a:cubicBezTo>
                <a:cubicBezTo>
                  <a:pt x="18" y="40"/>
                  <a:pt x="18" y="39"/>
                  <a:pt x="18" y="38"/>
                </a:cubicBezTo>
                <a:cubicBezTo>
                  <a:pt x="19" y="37"/>
                  <a:pt x="19" y="36"/>
                  <a:pt x="20" y="35"/>
                </a:cubicBezTo>
                <a:cubicBezTo>
                  <a:pt x="20" y="32"/>
                  <a:pt x="20" y="29"/>
                  <a:pt x="20" y="26"/>
                </a:cubicBezTo>
                <a:cubicBezTo>
                  <a:pt x="21" y="24"/>
                  <a:pt x="21" y="21"/>
                  <a:pt x="22" y="18"/>
                </a:cubicBezTo>
                <a:cubicBezTo>
                  <a:pt x="23" y="15"/>
                  <a:pt x="24" y="13"/>
                  <a:pt x="26" y="10"/>
                </a:cubicBezTo>
                <a:cubicBezTo>
                  <a:pt x="27" y="8"/>
                  <a:pt x="29" y="6"/>
                  <a:pt x="31" y="5"/>
                </a:cubicBezTo>
                <a:cubicBezTo>
                  <a:pt x="33" y="4"/>
                  <a:pt x="35" y="2"/>
                  <a:pt x="37" y="2"/>
                </a:cubicBezTo>
                <a:cubicBezTo>
                  <a:pt x="38" y="1"/>
                  <a:pt x="40" y="0"/>
                  <a:pt x="42" y="0"/>
                </a:cubicBezTo>
                <a:cubicBezTo>
                  <a:pt x="44" y="0"/>
                  <a:pt x="46" y="0"/>
                  <a:pt x="48" y="0"/>
                </a:cubicBezTo>
                <a:cubicBezTo>
                  <a:pt x="53" y="0"/>
                  <a:pt x="57" y="1"/>
                  <a:pt x="61" y="3"/>
                </a:cubicBezTo>
                <a:cubicBezTo>
                  <a:pt x="64" y="5"/>
                  <a:pt x="67" y="7"/>
                  <a:pt x="69" y="9"/>
                </a:cubicBezTo>
                <a:cubicBezTo>
                  <a:pt x="70" y="10"/>
                  <a:pt x="71" y="12"/>
                  <a:pt x="71" y="13"/>
                </a:cubicBezTo>
                <a:cubicBezTo>
                  <a:pt x="72" y="15"/>
                  <a:pt x="72" y="16"/>
                  <a:pt x="73" y="18"/>
                </a:cubicBezTo>
                <a:cubicBezTo>
                  <a:pt x="71" y="19"/>
                  <a:pt x="69" y="20"/>
                  <a:pt x="67" y="22"/>
                </a:cubicBezTo>
                <a:cubicBezTo>
                  <a:pt x="65" y="24"/>
                  <a:pt x="63" y="26"/>
                  <a:pt x="62" y="29"/>
                </a:cubicBezTo>
                <a:cubicBezTo>
                  <a:pt x="60" y="31"/>
                  <a:pt x="59" y="34"/>
                  <a:pt x="58" y="37"/>
                </a:cubicBezTo>
                <a:cubicBezTo>
                  <a:pt x="57" y="40"/>
                  <a:pt x="56" y="43"/>
                  <a:pt x="55" y="46"/>
                </a:cubicBezTo>
                <a:cubicBezTo>
                  <a:pt x="55" y="49"/>
                  <a:pt x="55" y="52"/>
                  <a:pt x="55" y="56"/>
                </a:cubicBezTo>
                <a:cubicBezTo>
                  <a:pt x="54" y="57"/>
                  <a:pt x="53" y="58"/>
                  <a:pt x="53" y="59"/>
                </a:cubicBezTo>
                <a:cubicBezTo>
                  <a:pt x="53" y="59"/>
                  <a:pt x="53" y="61"/>
                  <a:pt x="52" y="62"/>
                </a:cubicBezTo>
                <a:cubicBezTo>
                  <a:pt x="52" y="63"/>
                  <a:pt x="53" y="64"/>
                  <a:pt x="53" y="66"/>
                </a:cubicBezTo>
                <a:cubicBezTo>
                  <a:pt x="53" y="68"/>
                  <a:pt x="54" y="69"/>
                  <a:pt x="55" y="70"/>
                </a:cubicBezTo>
                <a:cubicBezTo>
                  <a:pt x="55" y="70"/>
                  <a:pt x="56" y="71"/>
                  <a:pt x="56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8" y="74"/>
                  <a:pt x="58" y="76"/>
                  <a:pt x="59" y="77"/>
                </a:cubicBezTo>
                <a:cubicBezTo>
                  <a:pt x="59" y="78"/>
                  <a:pt x="60" y="79"/>
                  <a:pt x="60" y="80"/>
                </a:cubicBezTo>
                <a:cubicBezTo>
                  <a:pt x="61" y="81"/>
                  <a:pt x="61" y="82"/>
                  <a:pt x="62" y="83"/>
                </a:cubicBezTo>
                <a:cubicBezTo>
                  <a:pt x="63" y="83"/>
                  <a:pt x="63" y="84"/>
                  <a:pt x="64" y="84"/>
                </a:cubicBezTo>
                <a:cubicBezTo>
                  <a:pt x="64" y="85"/>
                  <a:pt x="64" y="85"/>
                  <a:pt x="65" y="85"/>
                </a:cubicBezTo>
                <a:cubicBezTo>
                  <a:pt x="65" y="86"/>
                  <a:pt x="65" y="86"/>
                  <a:pt x="65" y="87"/>
                </a:cubicBezTo>
                <a:cubicBezTo>
                  <a:pt x="65" y="87"/>
                  <a:pt x="65" y="88"/>
                  <a:pt x="65" y="8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97"/>
          <p:cNvSpPr>
            <a:spLocks noChangeAspect="1" noEditPoints="1"/>
          </p:cNvSpPr>
          <p:nvPr/>
        </p:nvSpPr>
        <p:spPr bwMode="auto">
          <a:xfrm>
            <a:off x="8713907" y="1330778"/>
            <a:ext cx="224700" cy="223200"/>
          </a:xfrm>
          <a:custGeom>
            <a:avLst/>
            <a:gdLst>
              <a:gd name="T0" fmla="*/ 63 w 127"/>
              <a:gd name="T1" fmla="*/ 0 h 126"/>
              <a:gd name="T2" fmla="*/ 0 w 127"/>
              <a:gd name="T3" fmla="*/ 63 h 126"/>
              <a:gd name="T4" fmla="*/ 63 w 127"/>
              <a:gd name="T5" fmla="*/ 126 h 126"/>
              <a:gd name="T6" fmla="*/ 127 w 127"/>
              <a:gd name="T7" fmla="*/ 63 h 126"/>
              <a:gd name="T8" fmla="*/ 63 w 127"/>
              <a:gd name="T9" fmla="*/ 0 h 126"/>
              <a:gd name="T10" fmla="*/ 85 w 127"/>
              <a:gd name="T11" fmla="*/ 115 h 126"/>
              <a:gd name="T12" fmla="*/ 63 w 127"/>
              <a:gd name="T13" fmla="*/ 119 h 126"/>
              <a:gd name="T14" fmla="*/ 42 w 127"/>
              <a:gd name="T15" fmla="*/ 115 h 126"/>
              <a:gd name="T16" fmla="*/ 24 w 127"/>
              <a:gd name="T17" fmla="*/ 103 h 126"/>
              <a:gd name="T18" fmla="*/ 24 w 127"/>
              <a:gd name="T19" fmla="*/ 103 h 126"/>
              <a:gd name="T20" fmla="*/ 64 w 127"/>
              <a:gd name="T21" fmla="*/ 76 h 126"/>
              <a:gd name="T22" fmla="*/ 103 w 127"/>
              <a:gd name="T23" fmla="*/ 102 h 126"/>
              <a:gd name="T24" fmla="*/ 103 w 127"/>
              <a:gd name="T25" fmla="*/ 103 h 126"/>
              <a:gd name="T26" fmla="*/ 85 w 127"/>
              <a:gd name="T27" fmla="*/ 115 h 126"/>
              <a:gd name="T28" fmla="*/ 64 w 127"/>
              <a:gd name="T29" fmla="*/ 66 h 126"/>
              <a:gd name="T30" fmla="*/ 46 w 127"/>
              <a:gd name="T31" fmla="*/ 48 h 126"/>
              <a:gd name="T32" fmla="*/ 64 w 127"/>
              <a:gd name="T33" fmla="*/ 30 h 126"/>
              <a:gd name="T34" fmla="*/ 82 w 127"/>
              <a:gd name="T35" fmla="*/ 48 h 126"/>
              <a:gd name="T36" fmla="*/ 64 w 127"/>
              <a:gd name="T37" fmla="*/ 66 h 126"/>
              <a:gd name="T38" fmla="*/ 108 w 127"/>
              <a:gd name="T39" fmla="*/ 96 h 126"/>
              <a:gd name="T40" fmla="*/ 93 w 127"/>
              <a:gd name="T41" fmla="*/ 78 h 126"/>
              <a:gd name="T42" fmla="*/ 76 w 127"/>
              <a:gd name="T43" fmla="*/ 71 h 126"/>
              <a:gd name="T44" fmla="*/ 89 w 127"/>
              <a:gd name="T45" fmla="*/ 48 h 126"/>
              <a:gd name="T46" fmla="*/ 64 w 127"/>
              <a:gd name="T47" fmla="*/ 23 h 126"/>
              <a:gd name="T48" fmla="*/ 38 w 127"/>
              <a:gd name="T49" fmla="*/ 48 h 126"/>
              <a:gd name="T50" fmla="*/ 52 w 127"/>
              <a:gd name="T51" fmla="*/ 71 h 126"/>
              <a:gd name="T52" fmla="*/ 35 w 127"/>
              <a:gd name="T53" fmla="*/ 78 h 126"/>
              <a:gd name="T54" fmla="*/ 19 w 127"/>
              <a:gd name="T55" fmla="*/ 97 h 126"/>
              <a:gd name="T56" fmla="*/ 12 w 127"/>
              <a:gd name="T57" fmla="*/ 85 h 126"/>
              <a:gd name="T58" fmla="*/ 8 w 127"/>
              <a:gd name="T59" fmla="*/ 63 h 126"/>
              <a:gd name="T60" fmla="*/ 12 w 127"/>
              <a:gd name="T61" fmla="*/ 41 h 126"/>
              <a:gd name="T62" fmla="*/ 24 w 127"/>
              <a:gd name="T63" fmla="*/ 24 h 126"/>
              <a:gd name="T64" fmla="*/ 42 w 127"/>
              <a:gd name="T65" fmla="*/ 12 h 126"/>
              <a:gd name="T66" fmla="*/ 63 w 127"/>
              <a:gd name="T67" fmla="*/ 7 h 126"/>
              <a:gd name="T68" fmla="*/ 85 w 127"/>
              <a:gd name="T69" fmla="*/ 12 h 126"/>
              <a:gd name="T70" fmla="*/ 103 w 127"/>
              <a:gd name="T71" fmla="*/ 24 h 126"/>
              <a:gd name="T72" fmla="*/ 115 w 127"/>
              <a:gd name="T73" fmla="*/ 41 h 126"/>
              <a:gd name="T74" fmla="*/ 119 w 127"/>
              <a:gd name="T75" fmla="*/ 63 h 126"/>
              <a:gd name="T76" fmla="*/ 115 w 127"/>
              <a:gd name="T77" fmla="*/ 85 h 126"/>
              <a:gd name="T78" fmla="*/ 108 w 127"/>
              <a:gd name="T79" fmla="*/ 96 h 126"/>
              <a:gd name="T80" fmla="*/ 108 w 127"/>
              <a:gd name="T81" fmla="*/ 96 h 126"/>
              <a:gd name="T82" fmla="*/ 108 w 127"/>
              <a:gd name="T83" fmla="*/ 9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7" h="126">
                <a:moveTo>
                  <a:pt x="63" y="0"/>
                </a:moveTo>
                <a:cubicBezTo>
                  <a:pt x="29" y="0"/>
                  <a:pt x="0" y="28"/>
                  <a:pt x="0" y="63"/>
                </a:cubicBezTo>
                <a:cubicBezTo>
                  <a:pt x="0" y="98"/>
                  <a:pt x="29" y="126"/>
                  <a:pt x="63" y="126"/>
                </a:cubicBezTo>
                <a:cubicBezTo>
                  <a:pt x="98" y="126"/>
                  <a:pt x="127" y="98"/>
                  <a:pt x="127" y="63"/>
                </a:cubicBezTo>
                <a:cubicBezTo>
                  <a:pt x="127" y="28"/>
                  <a:pt x="98" y="0"/>
                  <a:pt x="63" y="0"/>
                </a:cubicBezTo>
                <a:close/>
                <a:moveTo>
                  <a:pt x="85" y="115"/>
                </a:moveTo>
                <a:cubicBezTo>
                  <a:pt x="78" y="118"/>
                  <a:pt x="71" y="119"/>
                  <a:pt x="63" y="119"/>
                </a:cubicBezTo>
                <a:cubicBezTo>
                  <a:pt x="56" y="119"/>
                  <a:pt x="49" y="118"/>
                  <a:pt x="42" y="115"/>
                </a:cubicBezTo>
                <a:cubicBezTo>
                  <a:pt x="35" y="112"/>
                  <a:pt x="29" y="108"/>
                  <a:pt x="24" y="103"/>
                </a:cubicBezTo>
                <a:cubicBezTo>
                  <a:pt x="24" y="103"/>
                  <a:pt x="24" y="103"/>
                  <a:pt x="24" y="103"/>
                </a:cubicBezTo>
                <a:cubicBezTo>
                  <a:pt x="31" y="87"/>
                  <a:pt x="46" y="76"/>
                  <a:pt x="64" y="76"/>
                </a:cubicBezTo>
                <a:cubicBezTo>
                  <a:pt x="81" y="76"/>
                  <a:pt x="97" y="87"/>
                  <a:pt x="103" y="102"/>
                </a:cubicBezTo>
                <a:cubicBezTo>
                  <a:pt x="103" y="102"/>
                  <a:pt x="103" y="103"/>
                  <a:pt x="103" y="103"/>
                </a:cubicBezTo>
                <a:cubicBezTo>
                  <a:pt x="98" y="108"/>
                  <a:pt x="92" y="112"/>
                  <a:pt x="85" y="115"/>
                </a:cubicBezTo>
                <a:close/>
                <a:moveTo>
                  <a:pt x="64" y="66"/>
                </a:moveTo>
                <a:cubicBezTo>
                  <a:pt x="54" y="66"/>
                  <a:pt x="46" y="58"/>
                  <a:pt x="46" y="48"/>
                </a:cubicBezTo>
                <a:cubicBezTo>
                  <a:pt x="46" y="38"/>
                  <a:pt x="54" y="30"/>
                  <a:pt x="64" y="30"/>
                </a:cubicBezTo>
                <a:cubicBezTo>
                  <a:pt x="74" y="30"/>
                  <a:pt x="82" y="38"/>
                  <a:pt x="82" y="48"/>
                </a:cubicBezTo>
                <a:cubicBezTo>
                  <a:pt x="82" y="58"/>
                  <a:pt x="74" y="66"/>
                  <a:pt x="64" y="66"/>
                </a:cubicBezTo>
                <a:close/>
                <a:moveTo>
                  <a:pt x="108" y="96"/>
                </a:moveTo>
                <a:cubicBezTo>
                  <a:pt x="105" y="89"/>
                  <a:pt x="99" y="83"/>
                  <a:pt x="93" y="78"/>
                </a:cubicBezTo>
                <a:cubicBezTo>
                  <a:pt x="87" y="75"/>
                  <a:pt x="82" y="72"/>
                  <a:pt x="76" y="71"/>
                </a:cubicBezTo>
                <a:cubicBezTo>
                  <a:pt x="84" y="66"/>
                  <a:pt x="89" y="58"/>
                  <a:pt x="89" y="48"/>
                </a:cubicBezTo>
                <a:cubicBezTo>
                  <a:pt x="89" y="35"/>
                  <a:pt x="78" y="23"/>
                  <a:pt x="64" y="23"/>
                </a:cubicBezTo>
                <a:cubicBezTo>
                  <a:pt x="50" y="23"/>
                  <a:pt x="38" y="35"/>
                  <a:pt x="38" y="48"/>
                </a:cubicBezTo>
                <a:cubicBezTo>
                  <a:pt x="38" y="58"/>
                  <a:pt x="44" y="66"/>
                  <a:pt x="52" y="71"/>
                </a:cubicBezTo>
                <a:cubicBezTo>
                  <a:pt x="46" y="72"/>
                  <a:pt x="40" y="74"/>
                  <a:pt x="35" y="78"/>
                </a:cubicBezTo>
                <a:cubicBezTo>
                  <a:pt x="28" y="83"/>
                  <a:pt x="23" y="89"/>
                  <a:pt x="19" y="97"/>
                </a:cubicBezTo>
                <a:cubicBezTo>
                  <a:pt x="16" y="93"/>
                  <a:pt x="14" y="89"/>
                  <a:pt x="12" y="85"/>
                </a:cubicBezTo>
                <a:cubicBezTo>
                  <a:pt x="9" y="78"/>
                  <a:pt x="8" y="71"/>
                  <a:pt x="8" y="63"/>
                </a:cubicBezTo>
                <a:cubicBezTo>
                  <a:pt x="8" y="56"/>
                  <a:pt x="9" y="48"/>
                  <a:pt x="12" y="41"/>
                </a:cubicBezTo>
                <a:cubicBezTo>
                  <a:pt x="15" y="35"/>
                  <a:pt x="19" y="29"/>
                  <a:pt x="24" y="24"/>
                </a:cubicBezTo>
                <a:cubicBezTo>
                  <a:pt x="29" y="18"/>
                  <a:pt x="35" y="14"/>
                  <a:pt x="42" y="12"/>
                </a:cubicBezTo>
                <a:cubicBezTo>
                  <a:pt x="49" y="9"/>
                  <a:pt x="56" y="7"/>
                  <a:pt x="63" y="7"/>
                </a:cubicBezTo>
                <a:cubicBezTo>
                  <a:pt x="71" y="7"/>
                  <a:pt x="78" y="9"/>
                  <a:pt x="85" y="12"/>
                </a:cubicBezTo>
                <a:cubicBezTo>
                  <a:pt x="92" y="14"/>
                  <a:pt x="98" y="18"/>
                  <a:pt x="103" y="24"/>
                </a:cubicBezTo>
                <a:cubicBezTo>
                  <a:pt x="108" y="29"/>
                  <a:pt x="112" y="35"/>
                  <a:pt x="115" y="41"/>
                </a:cubicBezTo>
                <a:cubicBezTo>
                  <a:pt x="118" y="48"/>
                  <a:pt x="119" y="56"/>
                  <a:pt x="119" y="63"/>
                </a:cubicBezTo>
                <a:cubicBezTo>
                  <a:pt x="119" y="71"/>
                  <a:pt x="118" y="78"/>
                  <a:pt x="115" y="85"/>
                </a:cubicBezTo>
                <a:cubicBezTo>
                  <a:pt x="113" y="89"/>
                  <a:pt x="111" y="93"/>
                  <a:pt x="108" y="96"/>
                </a:cubicBezTo>
                <a:close/>
                <a:moveTo>
                  <a:pt x="108" y="96"/>
                </a:moveTo>
                <a:cubicBezTo>
                  <a:pt x="108" y="96"/>
                  <a:pt x="108" y="96"/>
                  <a:pt x="108" y="9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98"/>
          <p:cNvSpPr>
            <a:spLocks noChangeAspect="1" noEditPoints="1"/>
          </p:cNvSpPr>
          <p:nvPr/>
        </p:nvSpPr>
        <p:spPr bwMode="auto">
          <a:xfrm>
            <a:off x="9406475" y="1298205"/>
            <a:ext cx="228885" cy="223200"/>
          </a:xfrm>
          <a:custGeom>
            <a:avLst/>
            <a:gdLst>
              <a:gd name="T0" fmla="*/ 41 w 136"/>
              <a:gd name="T1" fmla="*/ 128 h 133"/>
              <a:gd name="T2" fmla="*/ 5 w 136"/>
              <a:gd name="T3" fmla="*/ 92 h 133"/>
              <a:gd name="T4" fmla="*/ 5 w 136"/>
              <a:gd name="T5" fmla="*/ 40 h 133"/>
              <a:gd name="T6" fmla="*/ 41 w 136"/>
              <a:gd name="T7" fmla="*/ 5 h 133"/>
              <a:gd name="T8" fmla="*/ 94 w 136"/>
              <a:gd name="T9" fmla="*/ 5 h 133"/>
              <a:gd name="T10" fmla="*/ 131 w 136"/>
              <a:gd name="T11" fmla="*/ 40 h 133"/>
              <a:gd name="T12" fmla="*/ 131 w 136"/>
              <a:gd name="T13" fmla="*/ 92 h 133"/>
              <a:gd name="T14" fmla="*/ 94 w 136"/>
              <a:gd name="T15" fmla="*/ 128 h 133"/>
              <a:gd name="T16" fmla="*/ 43 w 136"/>
              <a:gd name="T17" fmla="*/ 116 h 133"/>
              <a:gd name="T18" fmla="*/ 93 w 136"/>
              <a:gd name="T19" fmla="*/ 116 h 133"/>
              <a:gd name="T20" fmla="*/ 76 w 136"/>
              <a:gd name="T21" fmla="*/ 93 h 133"/>
              <a:gd name="T22" fmla="*/ 81 w 136"/>
              <a:gd name="T23" fmla="*/ 78 h 133"/>
              <a:gd name="T24" fmla="*/ 86 w 136"/>
              <a:gd name="T25" fmla="*/ 68 h 133"/>
              <a:gd name="T26" fmla="*/ 87 w 136"/>
              <a:gd name="T27" fmla="*/ 62 h 133"/>
              <a:gd name="T28" fmla="*/ 86 w 136"/>
              <a:gd name="T29" fmla="*/ 59 h 133"/>
              <a:gd name="T30" fmla="*/ 68 w 136"/>
              <a:gd name="T31" fmla="*/ 27 h 133"/>
              <a:gd name="T32" fmla="*/ 50 w 136"/>
              <a:gd name="T33" fmla="*/ 52 h 133"/>
              <a:gd name="T34" fmla="*/ 49 w 136"/>
              <a:gd name="T35" fmla="*/ 60 h 133"/>
              <a:gd name="T36" fmla="*/ 49 w 136"/>
              <a:gd name="T37" fmla="*/ 63 h 133"/>
              <a:gd name="T38" fmla="*/ 50 w 136"/>
              <a:gd name="T39" fmla="*/ 68 h 133"/>
              <a:gd name="T40" fmla="*/ 56 w 136"/>
              <a:gd name="T41" fmla="*/ 81 h 133"/>
              <a:gd name="T42" fmla="*/ 53 w 136"/>
              <a:gd name="T43" fmla="*/ 111 h 133"/>
              <a:gd name="T44" fmla="*/ 68 w 136"/>
              <a:gd name="T45" fmla="*/ 20 h 133"/>
              <a:gd name="T46" fmla="*/ 93 w 136"/>
              <a:gd name="T47" fmla="*/ 37 h 133"/>
              <a:gd name="T48" fmla="*/ 94 w 136"/>
              <a:gd name="T49" fmla="*/ 56 h 133"/>
              <a:gd name="T50" fmla="*/ 94 w 136"/>
              <a:gd name="T51" fmla="*/ 58 h 133"/>
              <a:gd name="T52" fmla="*/ 94 w 136"/>
              <a:gd name="T53" fmla="*/ 66 h 133"/>
              <a:gd name="T54" fmla="*/ 87 w 136"/>
              <a:gd name="T55" fmla="*/ 76 h 133"/>
              <a:gd name="T56" fmla="*/ 82 w 136"/>
              <a:gd name="T57" fmla="*/ 91 h 133"/>
              <a:gd name="T58" fmla="*/ 87 w 136"/>
              <a:gd name="T59" fmla="*/ 106 h 133"/>
              <a:gd name="T60" fmla="*/ 102 w 136"/>
              <a:gd name="T61" fmla="*/ 112 h 133"/>
              <a:gd name="T62" fmla="*/ 127 w 136"/>
              <a:gd name="T63" fmla="*/ 66 h 133"/>
              <a:gd name="T64" fmla="*/ 9 w 136"/>
              <a:gd name="T65" fmla="*/ 66 h 133"/>
              <a:gd name="T66" fmla="*/ 34 w 136"/>
              <a:gd name="T67" fmla="*/ 112 h 133"/>
              <a:gd name="T68" fmla="*/ 51 w 136"/>
              <a:gd name="T69" fmla="*/ 80 h 133"/>
              <a:gd name="T70" fmla="*/ 43 w 136"/>
              <a:gd name="T71" fmla="*/ 67 h 133"/>
              <a:gd name="T72" fmla="*/ 41 w 136"/>
              <a:gd name="T73" fmla="*/ 60 h 133"/>
              <a:gd name="T74" fmla="*/ 41 w 136"/>
              <a:gd name="T75" fmla="*/ 60 h 133"/>
              <a:gd name="T76" fmla="*/ 42 w 136"/>
              <a:gd name="T77" fmla="*/ 56 h 133"/>
              <a:gd name="T78" fmla="*/ 43 w 136"/>
              <a:gd name="T79" fmla="*/ 37 h 133"/>
              <a:gd name="T80" fmla="*/ 43 w 136"/>
              <a:gd name="T81" fmla="*/ 37 h 133"/>
              <a:gd name="T82" fmla="*/ 68 w 136"/>
              <a:gd name="T83" fmla="*/ 20 h 133"/>
              <a:gd name="T84" fmla="*/ 68 w 136"/>
              <a:gd name="T85" fmla="*/ 2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6" h="133">
                <a:moveTo>
                  <a:pt x="68" y="133"/>
                </a:moveTo>
                <a:cubicBezTo>
                  <a:pt x="59" y="133"/>
                  <a:pt x="50" y="131"/>
                  <a:pt x="41" y="128"/>
                </a:cubicBezTo>
                <a:cubicBezTo>
                  <a:pt x="33" y="124"/>
                  <a:pt x="26" y="119"/>
                  <a:pt x="20" y="113"/>
                </a:cubicBezTo>
                <a:cubicBezTo>
                  <a:pt x="14" y="107"/>
                  <a:pt x="9" y="100"/>
                  <a:pt x="5" y="92"/>
                </a:cubicBezTo>
                <a:cubicBezTo>
                  <a:pt x="2" y="84"/>
                  <a:pt x="0" y="75"/>
                  <a:pt x="0" y="66"/>
                </a:cubicBezTo>
                <a:cubicBezTo>
                  <a:pt x="0" y="57"/>
                  <a:pt x="2" y="49"/>
                  <a:pt x="5" y="40"/>
                </a:cubicBezTo>
                <a:cubicBezTo>
                  <a:pt x="9" y="33"/>
                  <a:pt x="14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8"/>
                  <a:pt x="110" y="13"/>
                  <a:pt x="116" y="19"/>
                </a:cubicBezTo>
                <a:cubicBezTo>
                  <a:pt x="122" y="25"/>
                  <a:pt x="127" y="33"/>
                  <a:pt x="131" y="40"/>
                </a:cubicBezTo>
                <a:cubicBezTo>
                  <a:pt x="134" y="49"/>
                  <a:pt x="136" y="57"/>
                  <a:pt x="136" y="66"/>
                </a:cubicBezTo>
                <a:cubicBezTo>
                  <a:pt x="136" y="75"/>
                  <a:pt x="134" y="84"/>
                  <a:pt x="131" y="92"/>
                </a:cubicBezTo>
                <a:cubicBezTo>
                  <a:pt x="127" y="100"/>
                  <a:pt x="122" y="107"/>
                  <a:pt x="116" y="113"/>
                </a:cubicBezTo>
                <a:cubicBezTo>
                  <a:pt x="110" y="119"/>
                  <a:pt x="103" y="124"/>
                  <a:pt x="94" y="128"/>
                </a:cubicBezTo>
                <a:cubicBezTo>
                  <a:pt x="86" y="131"/>
                  <a:pt x="77" y="133"/>
                  <a:pt x="68" y="133"/>
                </a:cubicBezTo>
                <a:close/>
                <a:moveTo>
                  <a:pt x="43" y="116"/>
                </a:moveTo>
                <a:cubicBezTo>
                  <a:pt x="50" y="121"/>
                  <a:pt x="59" y="124"/>
                  <a:pt x="68" y="124"/>
                </a:cubicBezTo>
                <a:cubicBezTo>
                  <a:pt x="77" y="124"/>
                  <a:pt x="86" y="121"/>
                  <a:pt x="93" y="116"/>
                </a:cubicBezTo>
                <a:cubicBezTo>
                  <a:pt x="89" y="115"/>
                  <a:pt x="85" y="113"/>
                  <a:pt x="81" y="109"/>
                </a:cubicBezTo>
                <a:cubicBezTo>
                  <a:pt x="78" y="105"/>
                  <a:pt x="76" y="99"/>
                  <a:pt x="76" y="93"/>
                </a:cubicBezTo>
                <a:cubicBezTo>
                  <a:pt x="76" y="88"/>
                  <a:pt x="78" y="85"/>
                  <a:pt x="79" y="82"/>
                </a:cubicBezTo>
                <a:cubicBezTo>
                  <a:pt x="80" y="81"/>
                  <a:pt x="81" y="80"/>
                  <a:pt x="81" y="78"/>
                </a:cubicBezTo>
                <a:cubicBezTo>
                  <a:pt x="81" y="74"/>
                  <a:pt x="83" y="72"/>
                  <a:pt x="85" y="69"/>
                </a:cubicBezTo>
                <a:cubicBezTo>
                  <a:pt x="86" y="69"/>
                  <a:pt x="86" y="68"/>
                  <a:pt x="86" y="68"/>
                </a:cubicBezTo>
                <a:cubicBezTo>
                  <a:pt x="87" y="66"/>
                  <a:pt x="87" y="64"/>
                  <a:pt x="87" y="63"/>
                </a:cubicBezTo>
                <a:cubicBezTo>
                  <a:pt x="87" y="63"/>
                  <a:pt x="87" y="62"/>
                  <a:pt x="87" y="62"/>
                </a:cubicBezTo>
                <a:cubicBezTo>
                  <a:pt x="87" y="61"/>
                  <a:pt x="86" y="60"/>
                  <a:pt x="86" y="60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2"/>
                  <a:pt x="86" y="44"/>
                  <a:pt x="86" y="42"/>
                </a:cubicBezTo>
                <a:cubicBezTo>
                  <a:pt x="83" y="33"/>
                  <a:pt x="77" y="27"/>
                  <a:pt x="68" y="27"/>
                </a:cubicBezTo>
                <a:cubicBezTo>
                  <a:pt x="60" y="27"/>
                  <a:pt x="54" y="32"/>
                  <a:pt x="50" y="42"/>
                </a:cubicBezTo>
                <a:cubicBezTo>
                  <a:pt x="50" y="44"/>
                  <a:pt x="50" y="48"/>
                  <a:pt x="50" y="52"/>
                </a:cubicBezTo>
                <a:cubicBezTo>
                  <a:pt x="50" y="54"/>
                  <a:pt x="50" y="57"/>
                  <a:pt x="49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9" y="60"/>
                  <a:pt x="49" y="61"/>
                  <a:pt x="49" y="61"/>
                </a:cubicBezTo>
                <a:cubicBezTo>
                  <a:pt x="49" y="62"/>
                  <a:pt x="49" y="62"/>
                  <a:pt x="49" y="63"/>
                </a:cubicBezTo>
                <a:cubicBezTo>
                  <a:pt x="49" y="65"/>
                  <a:pt x="49" y="66"/>
                  <a:pt x="49" y="67"/>
                </a:cubicBezTo>
                <a:cubicBezTo>
                  <a:pt x="49" y="67"/>
                  <a:pt x="50" y="67"/>
                  <a:pt x="50" y="68"/>
                </a:cubicBezTo>
                <a:cubicBezTo>
                  <a:pt x="52" y="71"/>
                  <a:pt x="54" y="75"/>
                  <a:pt x="55" y="78"/>
                </a:cubicBezTo>
                <a:cubicBezTo>
                  <a:pt x="55" y="79"/>
                  <a:pt x="56" y="80"/>
                  <a:pt x="56" y="81"/>
                </a:cubicBezTo>
                <a:cubicBezTo>
                  <a:pt x="58" y="83"/>
                  <a:pt x="60" y="87"/>
                  <a:pt x="60" y="93"/>
                </a:cubicBezTo>
                <a:cubicBezTo>
                  <a:pt x="60" y="102"/>
                  <a:pt x="56" y="108"/>
                  <a:pt x="53" y="111"/>
                </a:cubicBezTo>
                <a:cubicBezTo>
                  <a:pt x="49" y="114"/>
                  <a:pt x="45" y="115"/>
                  <a:pt x="43" y="116"/>
                </a:cubicBezTo>
                <a:close/>
                <a:moveTo>
                  <a:pt x="68" y="20"/>
                </a:moveTo>
                <a:cubicBezTo>
                  <a:pt x="74" y="20"/>
                  <a:pt x="80" y="22"/>
                  <a:pt x="84" y="25"/>
                </a:cubicBezTo>
                <a:cubicBezTo>
                  <a:pt x="88" y="28"/>
                  <a:pt x="91" y="32"/>
                  <a:pt x="93" y="37"/>
                </a:cubicBezTo>
                <a:cubicBezTo>
                  <a:pt x="93" y="37"/>
                  <a:pt x="93" y="37"/>
                  <a:pt x="93" y="37"/>
                </a:cubicBezTo>
                <a:cubicBezTo>
                  <a:pt x="94" y="40"/>
                  <a:pt x="94" y="52"/>
                  <a:pt x="94" y="56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8"/>
                </a:cubicBezTo>
                <a:cubicBezTo>
                  <a:pt x="95" y="58"/>
                  <a:pt x="95" y="59"/>
                  <a:pt x="95" y="59"/>
                </a:cubicBezTo>
                <a:cubicBezTo>
                  <a:pt x="95" y="61"/>
                  <a:pt x="95" y="64"/>
                  <a:pt x="94" y="66"/>
                </a:cubicBezTo>
                <a:cubicBezTo>
                  <a:pt x="93" y="67"/>
                  <a:pt x="92" y="68"/>
                  <a:pt x="92" y="69"/>
                </a:cubicBezTo>
                <a:cubicBezTo>
                  <a:pt x="90" y="71"/>
                  <a:pt x="87" y="73"/>
                  <a:pt x="87" y="76"/>
                </a:cubicBezTo>
                <a:cubicBezTo>
                  <a:pt x="87" y="78"/>
                  <a:pt x="86" y="80"/>
                  <a:pt x="85" y="82"/>
                </a:cubicBezTo>
                <a:cubicBezTo>
                  <a:pt x="83" y="84"/>
                  <a:pt x="82" y="87"/>
                  <a:pt x="82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1" y="97"/>
                  <a:pt x="83" y="102"/>
                  <a:pt x="87" y="106"/>
                </a:cubicBezTo>
                <a:cubicBezTo>
                  <a:pt x="92" y="110"/>
                  <a:pt x="98" y="112"/>
                  <a:pt x="102" y="112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8" y="101"/>
                  <a:pt x="127" y="84"/>
                  <a:pt x="127" y="66"/>
                </a:cubicBezTo>
                <a:cubicBezTo>
                  <a:pt x="127" y="34"/>
                  <a:pt x="101" y="8"/>
                  <a:pt x="68" y="8"/>
                </a:cubicBezTo>
                <a:cubicBezTo>
                  <a:pt x="36" y="8"/>
                  <a:pt x="9" y="34"/>
                  <a:pt x="9" y="66"/>
                </a:cubicBezTo>
                <a:cubicBezTo>
                  <a:pt x="9" y="84"/>
                  <a:pt x="18" y="101"/>
                  <a:pt x="32" y="112"/>
                </a:cubicBezTo>
                <a:cubicBezTo>
                  <a:pt x="32" y="112"/>
                  <a:pt x="33" y="112"/>
                  <a:pt x="34" y="112"/>
                </a:cubicBezTo>
                <a:cubicBezTo>
                  <a:pt x="41" y="112"/>
                  <a:pt x="55" y="107"/>
                  <a:pt x="55" y="91"/>
                </a:cubicBezTo>
                <a:cubicBezTo>
                  <a:pt x="55" y="86"/>
                  <a:pt x="53" y="83"/>
                  <a:pt x="51" y="80"/>
                </a:cubicBezTo>
                <a:cubicBezTo>
                  <a:pt x="50" y="79"/>
                  <a:pt x="49" y="78"/>
                  <a:pt x="49" y="76"/>
                </a:cubicBezTo>
                <a:cubicBezTo>
                  <a:pt x="48" y="74"/>
                  <a:pt x="46" y="71"/>
                  <a:pt x="43" y="67"/>
                </a:cubicBezTo>
                <a:cubicBezTo>
                  <a:pt x="42" y="67"/>
                  <a:pt x="42" y="66"/>
                  <a:pt x="42" y="66"/>
                </a:cubicBezTo>
                <a:cubicBezTo>
                  <a:pt x="41" y="65"/>
                  <a:pt x="41" y="63"/>
                  <a:pt x="41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59"/>
                  <a:pt x="41" y="58"/>
                  <a:pt x="41" y="57"/>
                </a:cubicBezTo>
                <a:cubicBezTo>
                  <a:pt x="42" y="57"/>
                  <a:pt x="42" y="57"/>
                  <a:pt x="42" y="56"/>
                </a:cubicBezTo>
                <a:cubicBezTo>
                  <a:pt x="42" y="54"/>
                  <a:pt x="42" y="51"/>
                  <a:pt x="42" y="48"/>
                </a:cubicBezTo>
                <a:cubicBezTo>
                  <a:pt x="42" y="44"/>
                  <a:pt x="42" y="40"/>
                  <a:pt x="43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5" y="32"/>
                  <a:pt x="49" y="27"/>
                  <a:pt x="53" y="25"/>
                </a:cubicBezTo>
                <a:cubicBezTo>
                  <a:pt x="57" y="22"/>
                  <a:pt x="62" y="20"/>
                  <a:pt x="68" y="20"/>
                </a:cubicBezTo>
                <a:close/>
                <a:moveTo>
                  <a:pt x="68" y="20"/>
                </a:moveTo>
                <a:cubicBezTo>
                  <a:pt x="68" y="20"/>
                  <a:pt x="68" y="20"/>
                  <a:pt x="68" y="2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01"/>
          <p:cNvSpPr>
            <a:spLocks noChangeAspect="1" noEditPoints="1"/>
          </p:cNvSpPr>
          <p:nvPr/>
        </p:nvSpPr>
        <p:spPr bwMode="auto">
          <a:xfrm>
            <a:off x="10104263" y="1268760"/>
            <a:ext cx="181077" cy="223200"/>
          </a:xfrm>
          <a:custGeom>
            <a:avLst/>
            <a:gdLst>
              <a:gd name="T0" fmla="*/ 61 w 122"/>
              <a:gd name="T1" fmla="*/ 0 h 150"/>
              <a:gd name="T2" fmla="*/ 99 w 122"/>
              <a:gd name="T3" fmla="*/ 38 h 150"/>
              <a:gd name="T4" fmla="*/ 61 w 122"/>
              <a:gd name="T5" fmla="*/ 75 h 150"/>
              <a:gd name="T6" fmla="*/ 23 w 122"/>
              <a:gd name="T7" fmla="*/ 38 h 150"/>
              <a:gd name="T8" fmla="*/ 61 w 122"/>
              <a:gd name="T9" fmla="*/ 0 h 150"/>
              <a:gd name="T10" fmla="*/ 92 w 122"/>
              <a:gd name="T11" fmla="*/ 79 h 150"/>
              <a:gd name="T12" fmla="*/ 60 w 122"/>
              <a:gd name="T13" fmla="*/ 86 h 150"/>
              <a:gd name="T14" fmla="*/ 29 w 122"/>
              <a:gd name="T15" fmla="*/ 78 h 150"/>
              <a:gd name="T16" fmla="*/ 0 w 122"/>
              <a:gd name="T17" fmla="*/ 121 h 150"/>
              <a:gd name="T18" fmla="*/ 61 w 122"/>
              <a:gd name="T19" fmla="*/ 150 h 150"/>
              <a:gd name="T20" fmla="*/ 122 w 122"/>
              <a:gd name="T21" fmla="*/ 121 h 150"/>
              <a:gd name="T22" fmla="*/ 92 w 122"/>
              <a:gd name="T23" fmla="*/ 79 h 150"/>
              <a:gd name="T24" fmla="*/ 92 w 122"/>
              <a:gd name="T25" fmla="*/ 79 h 150"/>
              <a:gd name="T26" fmla="*/ 92 w 122"/>
              <a:gd name="T27" fmla="*/ 7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" h="150">
                <a:moveTo>
                  <a:pt x="61" y="0"/>
                </a:moveTo>
                <a:cubicBezTo>
                  <a:pt x="82" y="0"/>
                  <a:pt x="99" y="17"/>
                  <a:pt x="99" y="38"/>
                </a:cubicBezTo>
                <a:cubicBezTo>
                  <a:pt x="99" y="58"/>
                  <a:pt x="82" y="75"/>
                  <a:pt x="61" y="75"/>
                </a:cubicBezTo>
                <a:cubicBezTo>
                  <a:pt x="40" y="75"/>
                  <a:pt x="23" y="58"/>
                  <a:pt x="23" y="38"/>
                </a:cubicBezTo>
                <a:cubicBezTo>
                  <a:pt x="23" y="17"/>
                  <a:pt x="40" y="0"/>
                  <a:pt x="61" y="0"/>
                </a:cubicBezTo>
                <a:close/>
                <a:moveTo>
                  <a:pt x="92" y="79"/>
                </a:moveTo>
                <a:cubicBezTo>
                  <a:pt x="84" y="83"/>
                  <a:pt x="72" y="86"/>
                  <a:pt x="60" y="86"/>
                </a:cubicBezTo>
                <a:cubicBezTo>
                  <a:pt x="47" y="86"/>
                  <a:pt x="37" y="83"/>
                  <a:pt x="29" y="78"/>
                </a:cubicBezTo>
                <a:cubicBezTo>
                  <a:pt x="12" y="90"/>
                  <a:pt x="0" y="110"/>
                  <a:pt x="0" y="121"/>
                </a:cubicBezTo>
                <a:cubicBezTo>
                  <a:pt x="0" y="139"/>
                  <a:pt x="28" y="150"/>
                  <a:pt x="61" y="150"/>
                </a:cubicBezTo>
                <a:cubicBezTo>
                  <a:pt x="95" y="150"/>
                  <a:pt x="122" y="139"/>
                  <a:pt x="122" y="121"/>
                </a:cubicBezTo>
                <a:cubicBezTo>
                  <a:pt x="122" y="110"/>
                  <a:pt x="110" y="90"/>
                  <a:pt x="92" y="79"/>
                </a:cubicBezTo>
                <a:close/>
                <a:moveTo>
                  <a:pt x="92" y="79"/>
                </a:moveTo>
                <a:cubicBezTo>
                  <a:pt x="92" y="79"/>
                  <a:pt x="92" y="79"/>
                  <a:pt x="92" y="7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02"/>
          <p:cNvSpPr>
            <a:spLocks noChangeAspect="1" noEditPoints="1"/>
          </p:cNvSpPr>
          <p:nvPr/>
        </p:nvSpPr>
        <p:spPr bwMode="auto">
          <a:xfrm>
            <a:off x="1644476" y="1910109"/>
            <a:ext cx="223200" cy="223200"/>
          </a:xfrm>
          <a:custGeom>
            <a:avLst/>
            <a:gdLst>
              <a:gd name="T0" fmla="*/ 57 w 115"/>
              <a:gd name="T1" fmla="*/ 0 h 115"/>
              <a:gd name="T2" fmla="*/ 0 w 115"/>
              <a:gd name="T3" fmla="*/ 58 h 115"/>
              <a:gd name="T4" fmla="*/ 57 w 115"/>
              <a:gd name="T5" fmla="*/ 115 h 115"/>
              <a:gd name="T6" fmla="*/ 115 w 115"/>
              <a:gd name="T7" fmla="*/ 58 h 115"/>
              <a:gd name="T8" fmla="*/ 57 w 115"/>
              <a:gd name="T9" fmla="*/ 0 h 115"/>
              <a:gd name="T10" fmla="*/ 57 w 115"/>
              <a:gd name="T11" fmla="*/ 106 h 115"/>
              <a:gd name="T12" fmla="*/ 9 w 115"/>
              <a:gd name="T13" fmla="*/ 58 h 115"/>
              <a:gd name="T14" fmla="*/ 57 w 115"/>
              <a:gd name="T15" fmla="*/ 9 h 115"/>
              <a:gd name="T16" fmla="*/ 106 w 115"/>
              <a:gd name="T17" fmla="*/ 58 h 115"/>
              <a:gd name="T18" fmla="*/ 57 w 115"/>
              <a:gd name="T19" fmla="*/ 106 h 115"/>
              <a:gd name="T20" fmla="*/ 56 w 115"/>
              <a:gd name="T21" fmla="*/ 59 h 115"/>
              <a:gd name="T22" fmla="*/ 26 w 115"/>
              <a:gd name="T23" fmla="*/ 92 h 115"/>
              <a:gd name="T24" fmla="*/ 38 w 115"/>
              <a:gd name="T25" fmla="*/ 90 h 115"/>
              <a:gd name="T26" fmla="*/ 39 w 115"/>
              <a:gd name="T27" fmla="*/ 97 h 115"/>
              <a:gd name="T28" fmla="*/ 42 w 115"/>
              <a:gd name="T29" fmla="*/ 99 h 115"/>
              <a:gd name="T30" fmla="*/ 69 w 115"/>
              <a:gd name="T31" fmla="*/ 99 h 115"/>
              <a:gd name="T32" fmla="*/ 72 w 115"/>
              <a:gd name="T33" fmla="*/ 97 h 115"/>
              <a:gd name="T34" fmla="*/ 74 w 115"/>
              <a:gd name="T35" fmla="*/ 90 h 115"/>
              <a:gd name="T36" fmla="*/ 85 w 115"/>
              <a:gd name="T37" fmla="*/ 92 h 115"/>
              <a:gd name="T38" fmla="*/ 56 w 115"/>
              <a:gd name="T39" fmla="*/ 59 h 115"/>
              <a:gd name="T40" fmla="*/ 57 w 115"/>
              <a:gd name="T41" fmla="*/ 56 h 115"/>
              <a:gd name="T42" fmla="*/ 78 w 115"/>
              <a:gd name="T43" fmla="*/ 35 h 115"/>
              <a:gd name="T44" fmla="*/ 57 w 115"/>
              <a:gd name="T45" fmla="*/ 14 h 115"/>
              <a:gd name="T46" fmla="*/ 36 w 115"/>
              <a:gd name="T47" fmla="*/ 35 h 115"/>
              <a:gd name="T48" fmla="*/ 57 w 115"/>
              <a:gd name="T49" fmla="*/ 56 h 115"/>
              <a:gd name="T50" fmla="*/ 57 w 115"/>
              <a:gd name="T51" fmla="*/ 56 h 115"/>
              <a:gd name="T52" fmla="*/ 57 w 115"/>
              <a:gd name="T53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5" h="115">
                <a:moveTo>
                  <a:pt x="57" y="0"/>
                </a:moveTo>
                <a:cubicBezTo>
                  <a:pt x="25" y="0"/>
                  <a:pt x="0" y="26"/>
                  <a:pt x="0" y="58"/>
                </a:cubicBezTo>
                <a:cubicBezTo>
                  <a:pt x="0" y="90"/>
                  <a:pt x="25" y="115"/>
                  <a:pt x="57" y="115"/>
                </a:cubicBezTo>
                <a:cubicBezTo>
                  <a:pt x="89" y="115"/>
                  <a:pt x="115" y="90"/>
                  <a:pt x="115" y="58"/>
                </a:cubicBezTo>
                <a:cubicBezTo>
                  <a:pt x="115" y="26"/>
                  <a:pt x="89" y="0"/>
                  <a:pt x="57" y="0"/>
                </a:cubicBezTo>
                <a:close/>
                <a:moveTo>
                  <a:pt x="57" y="106"/>
                </a:moveTo>
                <a:cubicBezTo>
                  <a:pt x="30" y="106"/>
                  <a:pt x="9" y="84"/>
                  <a:pt x="9" y="58"/>
                </a:cubicBezTo>
                <a:cubicBezTo>
                  <a:pt x="9" y="31"/>
                  <a:pt x="30" y="9"/>
                  <a:pt x="57" y="9"/>
                </a:cubicBezTo>
                <a:cubicBezTo>
                  <a:pt x="84" y="9"/>
                  <a:pt x="106" y="31"/>
                  <a:pt x="106" y="58"/>
                </a:cubicBezTo>
                <a:cubicBezTo>
                  <a:pt x="106" y="84"/>
                  <a:pt x="84" y="106"/>
                  <a:pt x="57" y="106"/>
                </a:cubicBezTo>
                <a:close/>
                <a:moveTo>
                  <a:pt x="56" y="59"/>
                </a:moveTo>
                <a:cubicBezTo>
                  <a:pt x="23" y="59"/>
                  <a:pt x="28" y="77"/>
                  <a:pt x="26" y="92"/>
                </a:cubicBezTo>
                <a:cubicBezTo>
                  <a:pt x="30" y="90"/>
                  <a:pt x="38" y="90"/>
                  <a:pt x="38" y="90"/>
                </a:cubicBezTo>
                <a:cubicBezTo>
                  <a:pt x="38" y="90"/>
                  <a:pt x="39" y="94"/>
                  <a:pt x="39" y="97"/>
                </a:cubicBezTo>
                <a:cubicBezTo>
                  <a:pt x="39" y="99"/>
                  <a:pt x="41" y="99"/>
                  <a:pt x="42" y="99"/>
                </a:cubicBezTo>
                <a:cubicBezTo>
                  <a:pt x="69" y="99"/>
                  <a:pt x="69" y="99"/>
                  <a:pt x="69" y="99"/>
                </a:cubicBezTo>
                <a:cubicBezTo>
                  <a:pt x="71" y="99"/>
                  <a:pt x="72" y="99"/>
                  <a:pt x="72" y="97"/>
                </a:cubicBezTo>
                <a:cubicBezTo>
                  <a:pt x="73" y="94"/>
                  <a:pt x="74" y="90"/>
                  <a:pt x="74" y="90"/>
                </a:cubicBezTo>
                <a:cubicBezTo>
                  <a:pt x="74" y="90"/>
                  <a:pt x="80" y="91"/>
                  <a:pt x="85" y="92"/>
                </a:cubicBezTo>
                <a:cubicBezTo>
                  <a:pt x="83" y="74"/>
                  <a:pt x="90" y="59"/>
                  <a:pt x="56" y="59"/>
                </a:cubicBezTo>
                <a:close/>
                <a:moveTo>
                  <a:pt x="57" y="56"/>
                </a:moveTo>
                <a:cubicBezTo>
                  <a:pt x="68" y="56"/>
                  <a:pt x="78" y="46"/>
                  <a:pt x="78" y="35"/>
                </a:cubicBezTo>
                <a:cubicBezTo>
                  <a:pt x="78" y="23"/>
                  <a:pt x="68" y="14"/>
                  <a:pt x="57" y="14"/>
                </a:cubicBezTo>
                <a:cubicBezTo>
                  <a:pt x="45" y="14"/>
                  <a:pt x="36" y="23"/>
                  <a:pt x="36" y="35"/>
                </a:cubicBezTo>
                <a:cubicBezTo>
                  <a:pt x="36" y="46"/>
                  <a:pt x="45" y="56"/>
                  <a:pt x="57" y="56"/>
                </a:cubicBezTo>
                <a:close/>
                <a:moveTo>
                  <a:pt x="57" y="56"/>
                </a:moveTo>
                <a:cubicBezTo>
                  <a:pt x="57" y="56"/>
                  <a:pt x="57" y="56"/>
                  <a:pt x="57" y="5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04"/>
          <p:cNvSpPr>
            <a:spLocks noChangeAspect="1" noEditPoints="1"/>
          </p:cNvSpPr>
          <p:nvPr/>
        </p:nvSpPr>
        <p:spPr bwMode="auto">
          <a:xfrm>
            <a:off x="2285826" y="1925986"/>
            <a:ext cx="195195" cy="223200"/>
          </a:xfrm>
          <a:custGeom>
            <a:avLst/>
            <a:gdLst>
              <a:gd name="T0" fmla="*/ 13 w 100"/>
              <a:gd name="T1" fmla="*/ 77 h 115"/>
              <a:gd name="T2" fmla="*/ 50 w 100"/>
              <a:gd name="T3" fmla="*/ 68 h 115"/>
              <a:gd name="T4" fmla="*/ 87 w 100"/>
              <a:gd name="T5" fmla="*/ 77 h 115"/>
              <a:gd name="T6" fmla="*/ 100 w 100"/>
              <a:gd name="T7" fmla="*/ 110 h 115"/>
              <a:gd name="T8" fmla="*/ 50 w 100"/>
              <a:gd name="T9" fmla="*/ 115 h 115"/>
              <a:gd name="T10" fmla="*/ 0 w 100"/>
              <a:gd name="T11" fmla="*/ 110 h 115"/>
              <a:gd name="T12" fmla="*/ 13 w 100"/>
              <a:gd name="T13" fmla="*/ 77 h 115"/>
              <a:gd name="T14" fmla="*/ 50 w 100"/>
              <a:gd name="T15" fmla="*/ 0 h 115"/>
              <a:gd name="T16" fmla="*/ 79 w 100"/>
              <a:gd name="T17" fmla="*/ 26 h 115"/>
              <a:gd name="T18" fmla="*/ 79 w 100"/>
              <a:gd name="T19" fmla="*/ 34 h 115"/>
              <a:gd name="T20" fmla="*/ 50 w 100"/>
              <a:gd name="T21" fmla="*/ 60 h 115"/>
              <a:gd name="T22" fmla="*/ 21 w 100"/>
              <a:gd name="T23" fmla="*/ 34 h 115"/>
              <a:gd name="T24" fmla="*/ 21 w 100"/>
              <a:gd name="T25" fmla="*/ 26 h 115"/>
              <a:gd name="T26" fmla="*/ 50 w 100"/>
              <a:gd name="T27" fmla="*/ 0 h 115"/>
              <a:gd name="T28" fmla="*/ 50 w 100"/>
              <a:gd name="T29" fmla="*/ 0 h 115"/>
              <a:gd name="T30" fmla="*/ 50 w 100"/>
              <a:gd name="T3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15">
                <a:moveTo>
                  <a:pt x="13" y="77"/>
                </a:moveTo>
                <a:cubicBezTo>
                  <a:pt x="13" y="77"/>
                  <a:pt x="33" y="68"/>
                  <a:pt x="50" y="68"/>
                </a:cubicBezTo>
                <a:cubicBezTo>
                  <a:pt x="68" y="68"/>
                  <a:pt x="87" y="77"/>
                  <a:pt x="87" y="77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110"/>
                  <a:pt x="75" y="115"/>
                  <a:pt x="50" y="115"/>
                </a:cubicBezTo>
                <a:cubicBezTo>
                  <a:pt x="25" y="115"/>
                  <a:pt x="0" y="110"/>
                  <a:pt x="0" y="110"/>
                </a:cubicBezTo>
                <a:cubicBezTo>
                  <a:pt x="13" y="77"/>
                  <a:pt x="13" y="77"/>
                  <a:pt x="13" y="77"/>
                </a:cubicBezTo>
                <a:close/>
                <a:moveTo>
                  <a:pt x="50" y="0"/>
                </a:moveTo>
                <a:cubicBezTo>
                  <a:pt x="64" y="0"/>
                  <a:pt x="77" y="11"/>
                  <a:pt x="79" y="26"/>
                </a:cubicBezTo>
                <a:cubicBezTo>
                  <a:pt x="79" y="27"/>
                  <a:pt x="79" y="32"/>
                  <a:pt x="79" y="34"/>
                </a:cubicBezTo>
                <a:cubicBezTo>
                  <a:pt x="79" y="41"/>
                  <a:pt x="68" y="60"/>
                  <a:pt x="50" y="60"/>
                </a:cubicBezTo>
                <a:cubicBezTo>
                  <a:pt x="32" y="60"/>
                  <a:pt x="21" y="41"/>
                  <a:pt x="21" y="34"/>
                </a:cubicBezTo>
                <a:cubicBezTo>
                  <a:pt x="21" y="33"/>
                  <a:pt x="21" y="27"/>
                  <a:pt x="21" y="26"/>
                </a:cubicBezTo>
                <a:cubicBezTo>
                  <a:pt x="23" y="11"/>
                  <a:pt x="36" y="0"/>
                  <a:pt x="50" y="0"/>
                </a:cubicBezTo>
                <a:close/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05"/>
          <p:cNvSpPr>
            <a:spLocks noChangeAspect="1" noEditPoints="1"/>
          </p:cNvSpPr>
          <p:nvPr/>
        </p:nvSpPr>
        <p:spPr bwMode="auto">
          <a:xfrm>
            <a:off x="2849391" y="1895823"/>
            <a:ext cx="229357" cy="223200"/>
          </a:xfrm>
          <a:custGeom>
            <a:avLst/>
            <a:gdLst>
              <a:gd name="T0" fmla="*/ 33 w 126"/>
              <a:gd name="T1" fmla="*/ 45 h 123"/>
              <a:gd name="T2" fmla="*/ 38 w 126"/>
              <a:gd name="T3" fmla="*/ 50 h 123"/>
              <a:gd name="T4" fmla="*/ 38 w 126"/>
              <a:gd name="T5" fmla="*/ 50 h 123"/>
              <a:gd name="T6" fmla="*/ 63 w 126"/>
              <a:gd name="T7" fmla="*/ 77 h 123"/>
              <a:gd name="T8" fmla="*/ 88 w 126"/>
              <a:gd name="T9" fmla="*/ 50 h 123"/>
              <a:gd name="T10" fmla="*/ 88 w 126"/>
              <a:gd name="T11" fmla="*/ 50 h 123"/>
              <a:gd name="T12" fmla="*/ 93 w 126"/>
              <a:gd name="T13" fmla="*/ 45 h 123"/>
              <a:gd name="T14" fmla="*/ 90 w 126"/>
              <a:gd name="T15" fmla="*/ 40 h 123"/>
              <a:gd name="T16" fmla="*/ 92 w 126"/>
              <a:gd name="T17" fmla="*/ 31 h 123"/>
              <a:gd name="T18" fmla="*/ 63 w 126"/>
              <a:gd name="T19" fmla="*/ 0 h 123"/>
              <a:gd name="T20" fmla="*/ 35 w 126"/>
              <a:gd name="T21" fmla="*/ 31 h 123"/>
              <a:gd name="T22" fmla="*/ 36 w 126"/>
              <a:gd name="T23" fmla="*/ 40 h 123"/>
              <a:gd name="T24" fmla="*/ 33 w 126"/>
              <a:gd name="T25" fmla="*/ 45 h 123"/>
              <a:gd name="T26" fmla="*/ 125 w 126"/>
              <a:gd name="T27" fmla="*/ 109 h 123"/>
              <a:gd name="T28" fmla="*/ 84 w 126"/>
              <a:gd name="T29" fmla="*/ 86 h 123"/>
              <a:gd name="T30" fmla="*/ 83 w 126"/>
              <a:gd name="T31" fmla="*/ 86 h 123"/>
              <a:gd name="T32" fmla="*/ 82 w 126"/>
              <a:gd name="T33" fmla="*/ 86 h 123"/>
              <a:gd name="T34" fmla="*/ 80 w 126"/>
              <a:gd name="T35" fmla="*/ 86 h 123"/>
              <a:gd name="T36" fmla="*/ 63 w 126"/>
              <a:gd name="T37" fmla="*/ 90 h 123"/>
              <a:gd name="T38" fmla="*/ 46 w 126"/>
              <a:gd name="T39" fmla="*/ 86 h 123"/>
              <a:gd name="T40" fmla="*/ 45 w 126"/>
              <a:gd name="T41" fmla="*/ 86 h 123"/>
              <a:gd name="T42" fmla="*/ 44 w 126"/>
              <a:gd name="T43" fmla="*/ 86 h 123"/>
              <a:gd name="T44" fmla="*/ 43 w 126"/>
              <a:gd name="T45" fmla="*/ 86 h 123"/>
              <a:gd name="T46" fmla="*/ 1 w 126"/>
              <a:gd name="T47" fmla="*/ 109 h 123"/>
              <a:gd name="T48" fmla="*/ 0 w 126"/>
              <a:gd name="T49" fmla="*/ 111 h 123"/>
              <a:gd name="T50" fmla="*/ 0 w 126"/>
              <a:gd name="T51" fmla="*/ 120 h 123"/>
              <a:gd name="T52" fmla="*/ 3 w 126"/>
              <a:gd name="T53" fmla="*/ 123 h 123"/>
              <a:gd name="T54" fmla="*/ 124 w 126"/>
              <a:gd name="T55" fmla="*/ 123 h 123"/>
              <a:gd name="T56" fmla="*/ 126 w 126"/>
              <a:gd name="T57" fmla="*/ 120 h 123"/>
              <a:gd name="T58" fmla="*/ 126 w 126"/>
              <a:gd name="T59" fmla="*/ 111 h 123"/>
              <a:gd name="T60" fmla="*/ 125 w 126"/>
              <a:gd name="T61" fmla="*/ 109 h 123"/>
              <a:gd name="T62" fmla="*/ 125 w 126"/>
              <a:gd name="T63" fmla="*/ 109 h 123"/>
              <a:gd name="T64" fmla="*/ 125 w 126"/>
              <a:gd name="T65" fmla="*/ 10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6" h="123">
                <a:moveTo>
                  <a:pt x="33" y="45"/>
                </a:moveTo>
                <a:cubicBezTo>
                  <a:pt x="33" y="48"/>
                  <a:pt x="36" y="50"/>
                  <a:pt x="38" y="50"/>
                </a:cubicBezTo>
                <a:cubicBezTo>
                  <a:pt x="38" y="50"/>
                  <a:pt x="38" y="50"/>
                  <a:pt x="38" y="50"/>
                </a:cubicBezTo>
                <a:cubicBezTo>
                  <a:pt x="39" y="64"/>
                  <a:pt x="50" y="77"/>
                  <a:pt x="63" y="77"/>
                </a:cubicBezTo>
                <a:cubicBezTo>
                  <a:pt x="76" y="77"/>
                  <a:pt x="87" y="64"/>
                  <a:pt x="88" y="50"/>
                </a:cubicBezTo>
                <a:cubicBezTo>
                  <a:pt x="88" y="50"/>
                  <a:pt x="88" y="50"/>
                  <a:pt x="88" y="50"/>
                </a:cubicBezTo>
                <a:cubicBezTo>
                  <a:pt x="91" y="50"/>
                  <a:pt x="93" y="48"/>
                  <a:pt x="93" y="45"/>
                </a:cubicBezTo>
                <a:cubicBezTo>
                  <a:pt x="93" y="43"/>
                  <a:pt x="92" y="41"/>
                  <a:pt x="90" y="40"/>
                </a:cubicBezTo>
                <a:cubicBezTo>
                  <a:pt x="91" y="37"/>
                  <a:pt x="92" y="34"/>
                  <a:pt x="92" y="31"/>
                </a:cubicBezTo>
                <a:cubicBezTo>
                  <a:pt x="92" y="14"/>
                  <a:pt x="79" y="0"/>
                  <a:pt x="63" y="0"/>
                </a:cubicBezTo>
                <a:cubicBezTo>
                  <a:pt x="47" y="0"/>
                  <a:pt x="35" y="14"/>
                  <a:pt x="35" y="31"/>
                </a:cubicBezTo>
                <a:cubicBezTo>
                  <a:pt x="35" y="34"/>
                  <a:pt x="35" y="37"/>
                  <a:pt x="36" y="40"/>
                </a:cubicBezTo>
                <a:cubicBezTo>
                  <a:pt x="35" y="41"/>
                  <a:pt x="33" y="43"/>
                  <a:pt x="33" y="45"/>
                </a:cubicBezTo>
                <a:close/>
                <a:moveTo>
                  <a:pt x="125" y="109"/>
                </a:moveTo>
                <a:cubicBezTo>
                  <a:pt x="114" y="98"/>
                  <a:pt x="100" y="90"/>
                  <a:pt x="84" y="86"/>
                </a:cubicBezTo>
                <a:cubicBezTo>
                  <a:pt x="84" y="86"/>
                  <a:pt x="84" y="86"/>
                  <a:pt x="83" y="86"/>
                </a:cubicBezTo>
                <a:cubicBezTo>
                  <a:pt x="82" y="86"/>
                  <a:pt x="82" y="86"/>
                  <a:pt x="82" y="86"/>
                </a:cubicBezTo>
                <a:cubicBezTo>
                  <a:pt x="81" y="86"/>
                  <a:pt x="81" y="86"/>
                  <a:pt x="80" y="86"/>
                </a:cubicBezTo>
                <a:cubicBezTo>
                  <a:pt x="76" y="88"/>
                  <a:pt x="70" y="90"/>
                  <a:pt x="63" y="90"/>
                </a:cubicBezTo>
                <a:cubicBezTo>
                  <a:pt x="57" y="90"/>
                  <a:pt x="50" y="88"/>
                  <a:pt x="46" y="86"/>
                </a:cubicBezTo>
                <a:cubicBezTo>
                  <a:pt x="45" y="86"/>
                  <a:pt x="45" y="86"/>
                  <a:pt x="45" y="86"/>
                </a:cubicBezTo>
                <a:cubicBezTo>
                  <a:pt x="44" y="86"/>
                  <a:pt x="44" y="86"/>
                  <a:pt x="44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27" y="89"/>
                  <a:pt x="13" y="97"/>
                  <a:pt x="1" y="109"/>
                </a:cubicBezTo>
                <a:cubicBezTo>
                  <a:pt x="0" y="109"/>
                  <a:pt x="0" y="110"/>
                  <a:pt x="0" y="111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2"/>
                  <a:pt x="1" y="123"/>
                  <a:pt x="3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5" y="123"/>
                  <a:pt x="126" y="122"/>
                  <a:pt x="126" y="120"/>
                </a:cubicBezTo>
                <a:cubicBezTo>
                  <a:pt x="126" y="111"/>
                  <a:pt x="126" y="111"/>
                  <a:pt x="126" y="111"/>
                </a:cubicBezTo>
                <a:cubicBezTo>
                  <a:pt x="126" y="110"/>
                  <a:pt x="126" y="109"/>
                  <a:pt x="125" y="109"/>
                </a:cubicBezTo>
                <a:close/>
                <a:moveTo>
                  <a:pt x="125" y="109"/>
                </a:moveTo>
                <a:cubicBezTo>
                  <a:pt x="125" y="109"/>
                  <a:pt x="125" y="109"/>
                  <a:pt x="125" y="10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06"/>
          <p:cNvSpPr>
            <a:spLocks noChangeAspect="1" noEditPoints="1"/>
          </p:cNvSpPr>
          <p:nvPr/>
        </p:nvSpPr>
        <p:spPr bwMode="auto">
          <a:xfrm>
            <a:off x="3559002" y="1906934"/>
            <a:ext cx="169111" cy="223200"/>
          </a:xfrm>
          <a:custGeom>
            <a:avLst/>
            <a:gdLst>
              <a:gd name="T0" fmla="*/ 47 w 94"/>
              <a:gd name="T1" fmla="*/ 48 h 124"/>
              <a:gd name="T2" fmla="*/ 71 w 94"/>
              <a:gd name="T3" fmla="*/ 24 h 124"/>
              <a:gd name="T4" fmla="*/ 47 w 94"/>
              <a:gd name="T5" fmla="*/ 0 h 124"/>
              <a:gd name="T6" fmla="*/ 24 w 94"/>
              <a:gd name="T7" fmla="*/ 24 h 124"/>
              <a:gd name="T8" fmla="*/ 47 w 94"/>
              <a:gd name="T9" fmla="*/ 48 h 124"/>
              <a:gd name="T10" fmla="*/ 47 w 94"/>
              <a:gd name="T11" fmla="*/ 2 h 124"/>
              <a:gd name="T12" fmla="*/ 69 w 94"/>
              <a:gd name="T13" fmla="*/ 24 h 124"/>
              <a:gd name="T14" fmla="*/ 47 w 94"/>
              <a:gd name="T15" fmla="*/ 46 h 124"/>
              <a:gd name="T16" fmla="*/ 25 w 94"/>
              <a:gd name="T17" fmla="*/ 24 h 124"/>
              <a:gd name="T18" fmla="*/ 47 w 94"/>
              <a:gd name="T19" fmla="*/ 2 h 124"/>
              <a:gd name="T20" fmla="*/ 94 w 94"/>
              <a:gd name="T21" fmla="*/ 124 h 124"/>
              <a:gd name="T22" fmla="*/ 87 w 94"/>
              <a:gd name="T23" fmla="*/ 89 h 124"/>
              <a:gd name="T24" fmla="*/ 73 w 94"/>
              <a:gd name="T25" fmla="*/ 65 h 124"/>
              <a:gd name="T26" fmla="*/ 47 w 94"/>
              <a:gd name="T27" fmla="*/ 54 h 124"/>
              <a:gd name="T28" fmla="*/ 47 w 94"/>
              <a:gd name="T29" fmla="*/ 54 h 124"/>
              <a:gd name="T30" fmla="*/ 47 w 94"/>
              <a:gd name="T31" fmla="*/ 54 h 124"/>
              <a:gd name="T32" fmla="*/ 47 w 94"/>
              <a:gd name="T33" fmla="*/ 54 h 124"/>
              <a:gd name="T34" fmla="*/ 47 w 94"/>
              <a:gd name="T35" fmla="*/ 54 h 124"/>
              <a:gd name="T36" fmla="*/ 21 w 94"/>
              <a:gd name="T37" fmla="*/ 65 h 124"/>
              <a:gd name="T38" fmla="*/ 7 w 94"/>
              <a:gd name="T39" fmla="*/ 89 h 124"/>
              <a:gd name="T40" fmla="*/ 0 w 94"/>
              <a:gd name="T41" fmla="*/ 124 h 124"/>
              <a:gd name="T42" fmla="*/ 0 w 94"/>
              <a:gd name="T43" fmla="*/ 124 h 124"/>
              <a:gd name="T44" fmla="*/ 47 w 94"/>
              <a:gd name="T45" fmla="*/ 124 h 124"/>
              <a:gd name="T46" fmla="*/ 47 w 94"/>
              <a:gd name="T47" fmla="*/ 124 h 124"/>
              <a:gd name="T48" fmla="*/ 94 w 94"/>
              <a:gd name="T49" fmla="*/ 124 h 124"/>
              <a:gd name="T50" fmla="*/ 94 w 94"/>
              <a:gd name="T51" fmla="*/ 124 h 124"/>
              <a:gd name="T52" fmla="*/ 47 w 94"/>
              <a:gd name="T53" fmla="*/ 123 h 124"/>
              <a:gd name="T54" fmla="*/ 47 w 94"/>
              <a:gd name="T55" fmla="*/ 123 h 124"/>
              <a:gd name="T56" fmla="*/ 2 w 94"/>
              <a:gd name="T57" fmla="*/ 123 h 124"/>
              <a:gd name="T58" fmla="*/ 9 w 94"/>
              <a:gd name="T59" fmla="*/ 90 h 124"/>
              <a:gd name="T60" fmla="*/ 47 w 94"/>
              <a:gd name="T61" fmla="*/ 56 h 124"/>
              <a:gd name="T62" fmla="*/ 86 w 94"/>
              <a:gd name="T63" fmla="*/ 90 h 124"/>
              <a:gd name="T64" fmla="*/ 92 w 94"/>
              <a:gd name="T65" fmla="*/ 123 h 124"/>
              <a:gd name="T66" fmla="*/ 47 w 94"/>
              <a:gd name="T67" fmla="*/ 123 h 124"/>
              <a:gd name="T68" fmla="*/ 47 w 94"/>
              <a:gd name="T69" fmla="*/ 123 h 124"/>
              <a:gd name="T70" fmla="*/ 47 w 94"/>
              <a:gd name="T7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" h="124">
                <a:moveTo>
                  <a:pt x="47" y="48"/>
                </a:moveTo>
                <a:cubicBezTo>
                  <a:pt x="60" y="48"/>
                  <a:pt x="71" y="37"/>
                  <a:pt x="71" y="24"/>
                </a:cubicBezTo>
                <a:cubicBezTo>
                  <a:pt x="71" y="11"/>
                  <a:pt x="60" y="0"/>
                  <a:pt x="47" y="0"/>
                </a:cubicBezTo>
                <a:cubicBezTo>
                  <a:pt x="34" y="0"/>
                  <a:pt x="24" y="11"/>
                  <a:pt x="24" y="24"/>
                </a:cubicBezTo>
                <a:cubicBezTo>
                  <a:pt x="24" y="37"/>
                  <a:pt x="34" y="48"/>
                  <a:pt x="47" y="48"/>
                </a:cubicBezTo>
                <a:close/>
                <a:moveTo>
                  <a:pt x="47" y="2"/>
                </a:moveTo>
                <a:cubicBezTo>
                  <a:pt x="59" y="2"/>
                  <a:pt x="69" y="12"/>
                  <a:pt x="69" y="24"/>
                </a:cubicBezTo>
                <a:cubicBezTo>
                  <a:pt x="69" y="36"/>
                  <a:pt x="59" y="46"/>
                  <a:pt x="47" y="46"/>
                </a:cubicBezTo>
                <a:cubicBezTo>
                  <a:pt x="35" y="46"/>
                  <a:pt x="25" y="36"/>
                  <a:pt x="25" y="24"/>
                </a:cubicBezTo>
                <a:cubicBezTo>
                  <a:pt x="25" y="12"/>
                  <a:pt x="35" y="2"/>
                  <a:pt x="47" y="2"/>
                </a:cubicBezTo>
                <a:close/>
                <a:moveTo>
                  <a:pt x="94" y="124"/>
                </a:moveTo>
                <a:cubicBezTo>
                  <a:pt x="94" y="124"/>
                  <a:pt x="93" y="106"/>
                  <a:pt x="87" y="89"/>
                </a:cubicBezTo>
                <a:cubicBezTo>
                  <a:pt x="83" y="79"/>
                  <a:pt x="79" y="71"/>
                  <a:pt x="73" y="65"/>
                </a:cubicBezTo>
                <a:cubicBezTo>
                  <a:pt x="66" y="58"/>
                  <a:pt x="5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37" y="54"/>
                  <a:pt x="28" y="58"/>
                  <a:pt x="21" y="65"/>
                </a:cubicBezTo>
                <a:cubicBezTo>
                  <a:pt x="16" y="71"/>
                  <a:pt x="11" y="79"/>
                  <a:pt x="7" y="89"/>
                </a:cubicBezTo>
                <a:cubicBezTo>
                  <a:pt x="1" y="106"/>
                  <a:pt x="0" y="124"/>
                  <a:pt x="0" y="124"/>
                </a:cubicBezTo>
                <a:cubicBezTo>
                  <a:pt x="0" y="124"/>
                  <a:pt x="0" y="124"/>
                  <a:pt x="0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47" y="124"/>
                  <a:pt x="47" y="124"/>
                  <a:pt x="47" y="124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4" y="124"/>
                  <a:pt x="94" y="124"/>
                  <a:pt x="94" y="124"/>
                </a:cubicBezTo>
                <a:close/>
                <a:moveTo>
                  <a:pt x="47" y="123"/>
                </a:moveTo>
                <a:cubicBezTo>
                  <a:pt x="47" y="123"/>
                  <a:pt x="47" y="123"/>
                  <a:pt x="47" y="123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0"/>
                  <a:pt x="3" y="105"/>
                  <a:pt x="9" y="90"/>
                </a:cubicBezTo>
                <a:cubicBezTo>
                  <a:pt x="17" y="67"/>
                  <a:pt x="30" y="56"/>
                  <a:pt x="47" y="56"/>
                </a:cubicBezTo>
                <a:cubicBezTo>
                  <a:pt x="65" y="56"/>
                  <a:pt x="78" y="67"/>
                  <a:pt x="86" y="90"/>
                </a:cubicBezTo>
                <a:cubicBezTo>
                  <a:pt x="91" y="105"/>
                  <a:pt x="92" y="120"/>
                  <a:pt x="92" y="123"/>
                </a:cubicBezTo>
                <a:cubicBezTo>
                  <a:pt x="47" y="123"/>
                  <a:pt x="47" y="123"/>
                  <a:pt x="47" y="123"/>
                </a:cubicBezTo>
                <a:close/>
                <a:moveTo>
                  <a:pt x="47" y="123"/>
                </a:moveTo>
                <a:cubicBezTo>
                  <a:pt x="47" y="123"/>
                  <a:pt x="47" y="123"/>
                  <a:pt x="47" y="12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07"/>
          <p:cNvSpPr>
            <a:spLocks noChangeAspect="1" noEditPoints="1"/>
          </p:cNvSpPr>
          <p:nvPr/>
        </p:nvSpPr>
        <p:spPr bwMode="auto">
          <a:xfrm>
            <a:off x="4152728" y="1929161"/>
            <a:ext cx="223200" cy="223200"/>
          </a:xfrm>
          <a:custGeom>
            <a:avLst/>
            <a:gdLst>
              <a:gd name="T0" fmla="*/ 101 w 113"/>
              <a:gd name="T1" fmla="*/ 113 h 113"/>
              <a:gd name="T2" fmla="*/ 11 w 113"/>
              <a:gd name="T3" fmla="*/ 113 h 113"/>
              <a:gd name="T4" fmla="*/ 0 w 113"/>
              <a:gd name="T5" fmla="*/ 101 h 113"/>
              <a:gd name="T6" fmla="*/ 0 w 113"/>
              <a:gd name="T7" fmla="*/ 11 h 113"/>
              <a:gd name="T8" fmla="*/ 11 w 113"/>
              <a:gd name="T9" fmla="*/ 0 h 113"/>
              <a:gd name="T10" fmla="*/ 101 w 113"/>
              <a:gd name="T11" fmla="*/ 0 h 113"/>
              <a:gd name="T12" fmla="*/ 113 w 113"/>
              <a:gd name="T13" fmla="*/ 11 h 113"/>
              <a:gd name="T14" fmla="*/ 113 w 113"/>
              <a:gd name="T15" fmla="*/ 101 h 113"/>
              <a:gd name="T16" fmla="*/ 101 w 113"/>
              <a:gd name="T17" fmla="*/ 113 h 113"/>
              <a:gd name="T18" fmla="*/ 101 w 113"/>
              <a:gd name="T19" fmla="*/ 113 h 113"/>
              <a:gd name="T20" fmla="*/ 109 w 113"/>
              <a:gd name="T21" fmla="*/ 11 h 113"/>
              <a:gd name="T22" fmla="*/ 101 w 113"/>
              <a:gd name="T23" fmla="*/ 4 h 113"/>
              <a:gd name="T24" fmla="*/ 11 w 113"/>
              <a:gd name="T25" fmla="*/ 4 h 113"/>
              <a:gd name="T26" fmla="*/ 4 w 113"/>
              <a:gd name="T27" fmla="*/ 14 h 113"/>
              <a:gd name="T28" fmla="*/ 4 w 113"/>
              <a:gd name="T29" fmla="*/ 101 h 113"/>
              <a:gd name="T30" fmla="*/ 11 w 113"/>
              <a:gd name="T31" fmla="*/ 109 h 113"/>
              <a:gd name="T32" fmla="*/ 101 w 113"/>
              <a:gd name="T33" fmla="*/ 109 h 113"/>
              <a:gd name="T34" fmla="*/ 109 w 113"/>
              <a:gd name="T35" fmla="*/ 101 h 113"/>
              <a:gd name="T36" fmla="*/ 109 w 113"/>
              <a:gd name="T37" fmla="*/ 11 h 113"/>
              <a:gd name="T38" fmla="*/ 109 w 113"/>
              <a:gd name="T39" fmla="*/ 11 h 113"/>
              <a:gd name="T40" fmla="*/ 23 w 113"/>
              <a:gd name="T41" fmla="*/ 87 h 113"/>
              <a:gd name="T42" fmla="*/ 28 w 113"/>
              <a:gd name="T43" fmla="*/ 71 h 113"/>
              <a:gd name="T44" fmla="*/ 45 w 113"/>
              <a:gd name="T45" fmla="*/ 63 h 113"/>
              <a:gd name="T46" fmla="*/ 57 w 113"/>
              <a:gd name="T47" fmla="*/ 73 h 113"/>
              <a:gd name="T48" fmla="*/ 69 w 113"/>
              <a:gd name="T49" fmla="*/ 63 h 113"/>
              <a:gd name="T50" fmla="*/ 86 w 113"/>
              <a:gd name="T51" fmla="*/ 71 h 113"/>
              <a:gd name="T52" fmla="*/ 90 w 113"/>
              <a:gd name="T53" fmla="*/ 87 h 113"/>
              <a:gd name="T54" fmla="*/ 23 w 113"/>
              <a:gd name="T55" fmla="*/ 87 h 113"/>
              <a:gd name="T56" fmla="*/ 23 w 113"/>
              <a:gd name="T57" fmla="*/ 87 h 113"/>
              <a:gd name="T58" fmla="*/ 56 w 113"/>
              <a:gd name="T59" fmla="*/ 62 h 113"/>
              <a:gd name="T60" fmla="*/ 42 w 113"/>
              <a:gd name="T61" fmla="*/ 44 h 113"/>
              <a:gd name="T62" fmla="*/ 56 w 113"/>
              <a:gd name="T63" fmla="*/ 25 h 113"/>
              <a:gd name="T64" fmla="*/ 70 w 113"/>
              <a:gd name="T65" fmla="*/ 44 h 113"/>
              <a:gd name="T66" fmla="*/ 56 w 113"/>
              <a:gd name="T67" fmla="*/ 62 h 113"/>
              <a:gd name="T68" fmla="*/ 56 w 113"/>
              <a:gd name="T69" fmla="*/ 62 h 113"/>
              <a:gd name="T70" fmla="*/ 56 w 113"/>
              <a:gd name="T71" fmla="*/ 62 h 113"/>
              <a:gd name="T72" fmla="*/ 56 w 113"/>
              <a:gd name="T73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3" h="113">
                <a:moveTo>
                  <a:pt x="101" y="113"/>
                </a:moveTo>
                <a:cubicBezTo>
                  <a:pt x="11" y="113"/>
                  <a:pt x="11" y="113"/>
                  <a:pt x="11" y="113"/>
                </a:cubicBezTo>
                <a:cubicBezTo>
                  <a:pt x="5" y="113"/>
                  <a:pt x="0" y="108"/>
                  <a:pt x="0" y="10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8" y="0"/>
                  <a:pt x="113" y="5"/>
                  <a:pt x="113" y="11"/>
                </a:cubicBezTo>
                <a:cubicBezTo>
                  <a:pt x="113" y="101"/>
                  <a:pt x="113" y="101"/>
                  <a:pt x="113" y="101"/>
                </a:cubicBezTo>
                <a:cubicBezTo>
                  <a:pt x="113" y="108"/>
                  <a:pt x="108" y="113"/>
                  <a:pt x="101" y="11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109" y="11"/>
                </a:moveTo>
                <a:cubicBezTo>
                  <a:pt x="109" y="8"/>
                  <a:pt x="105" y="4"/>
                  <a:pt x="10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4" y="10"/>
                  <a:pt x="4" y="14"/>
                </a:cubicBezTo>
                <a:cubicBezTo>
                  <a:pt x="4" y="101"/>
                  <a:pt x="4" y="101"/>
                  <a:pt x="4" y="101"/>
                </a:cubicBezTo>
                <a:cubicBezTo>
                  <a:pt x="4" y="105"/>
                  <a:pt x="8" y="109"/>
                  <a:pt x="11" y="109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05" y="109"/>
                  <a:pt x="109" y="105"/>
                  <a:pt x="109" y="10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109" y="11"/>
                  <a:pt x="109" y="11"/>
                  <a:pt x="109" y="11"/>
                </a:cubicBezTo>
                <a:close/>
                <a:moveTo>
                  <a:pt x="23" y="87"/>
                </a:moveTo>
                <a:cubicBezTo>
                  <a:pt x="23" y="87"/>
                  <a:pt x="23" y="74"/>
                  <a:pt x="28" y="71"/>
                </a:cubicBezTo>
                <a:cubicBezTo>
                  <a:pt x="32" y="68"/>
                  <a:pt x="45" y="63"/>
                  <a:pt x="45" y="63"/>
                </a:cubicBezTo>
                <a:cubicBezTo>
                  <a:pt x="45" y="63"/>
                  <a:pt x="53" y="73"/>
                  <a:pt x="57" y="73"/>
                </a:cubicBezTo>
                <a:cubicBezTo>
                  <a:pt x="60" y="73"/>
                  <a:pt x="69" y="63"/>
                  <a:pt x="69" y="63"/>
                </a:cubicBezTo>
                <a:cubicBezTo>
                  <a:pt x="69" y="63"/>
                  <a:pt x="81" y="68"/>
                  <a:pt x="86" y="71"/>
                </a:cubicBezTo>
                <a:cubicBezTo>
                  <a:pt x="91" y="75"/>
                  <a:pt x="90" y="87"/>
                  <a:pt x="90" y="87"/>
                </a:cubicBezTo>
                <a:cubicBezTo>
                  <a:pt x="23" y="87"/>
                  <a:pt x="23" y="87"/>
                  <a:pt x="23" y="87"/>
                </a:cubicBezTo>
                <a:cubicBezTo>
                  <a:pt x="23" y="87"/>
                  <a:pt x="23" y="87"/>
                  <a:pt x="23" y="87"/>
                </a:cubicBezTo>
                <a:close/>
                <a:moveTo>
                  <a:pt x="56" y="62"/>
                </a:moveTo>
                <a:cubicBezTo>
                  <a:pt x="48" y="62"/>
                  <a:pt x="42" y="55"/>
                  <a:pt x="42" y="44"/>
                </a:cubicBezTo>
                <a:cubicBezTo>
                  <a:pt x="42" y="34"/>
                  <a:pt x="48" y="25"/>
                  <a:pt x="56" y="25"/>
                </a:cubicBezTo>
                <a:cubicBezTo>
                  <a:pt x="63" y="25"/>
                  <a:pt x="70" y="34"/>
                  <a:pt x="70" y="44"/>
                </a:cubicBezTo>
                <a:cubicBezTo>
                  <a:pt x="70" y="55"/>
                  <a:pt x="63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lose/>
                <a:moveTo>
                  <a:pt x="56" y="62"/>
                </a:moveTo>
                <a:cubicBezTo>
                  <a:pt x="56" y="62"/>
                  <a:pt x="56" y="62"/>
                  <a:pt x="56" y="6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8"/>
          <p:cNvSpPr>
            <a:spLocks noChangeAspect="1" noEditPoints="1"/>
          </p:cNvSpPr>
          <p:nvPr/>
        </p:nvSpPr>
        <p:spPr bwMode="auto">
          <a:xfrm>
            <a:off x="4884563" y="1906936"/>
            <a:ext cx="230764" cy="223200"/>
          </a:xfrm>
          <a:custGeom>
            <a:avLst/>
            <a:gdLst>
              <a:gd name="T0" fmla="*/ 60 w 129"/>
              <a:gd name="T1" fmla="*/ 107 h 125"/>
              <a:gd name="T2" fmla="*/ 57 w 129"/>
              <a:gd name="T3" fmla="*/ 107 h 125"/>
              <a:gd name="T4" fmla="*/ 53 w 129"/>
              <a:gd name="T5" fmla="*/ 122 h 125"/>
              <a:gd name="T6" fmla="*/ 66 w 129"/>
              <a:gd name="T7" fmla="*/ 118 h 125"/>
              <a:gd name="T8" fmla="*/ 67 w 129"/>
              <a:gd name="T9" fmla="*/ 114 h 125"/>
              <a:gd name="T10" fmla="*/ 60 w 129"/>
              <a:gd name="T11" fmla="*/ 107 h 125"/>
              <a:gd name="T12" fmla="*/ 66 w 129"/>
              <a:gd name="T13" fmla="*/ 98 h 125"/>
              <a:gd name="T14" fmla="*/ 61 w 129"/>
              <a:gd name="T15" fmla="*/ 98 h 125"/>
              <a:gd name="T16" fmla="*/ 62 w 129"/>
              <a:gd name="T17" fmla="*/ 102 h 125"/>
              <a:gd name="T18" fmla="*/ 70 w 129"/>
              <a:gd name="T19" fmla="*/ 112 h 125"/>
              <a:gd name="T20" fmla="*/ 75 w 129"/>
              <a:gd name="T21" fmla="*/ 112 h 125"/>
              <a:gd name="T22" fmla="*/ 75 w 129"/>
              <a:gd name="T23" fmla="*/ 107 h 125"/>
              <a:gd name="T24" fmla="*/ 66 w 129"/>
              <a:gd name="T25" fmla="*/ 98 h 125"/>
              <a:gd name="T26" fmla="*/ 77 w 129"/>
              <a:gd name="T27" fmla="*/ 106 h 125"/>
              <a:gd name="T28" fmla="*/ 81 w 129"/>
              <a:gd name="T29" fmla="*/ 106 h 125"/>
              <a:gd name="T30" fmla="*/ 85 w 129"/>
              <a:gd name="T31" fmla="*/ 102 h 125"/>
              <a:gd name="T32" fmla="*/ 125 w 129"/>
              <a:gd name="T33" fmla="*/ 44 h 125"/>
              <a:gd name="T34" fmla="*/ 71 w 129"/>
              <a:gd name="T35" fmla="*/ 86 h 125"/>
              <a:gd name="T36" fmla="*/ 67 w 129"/>
              <a:gd name="T37" fmla="*/ 90 h 125"/>
              <a:gd name="T38" fmla="*/ 67 w 129"/>
              <a:gd name="T39" fmla="*/ 95 h 125"/>
              <a:gd name="T40" fmla="*/ 77 w 129"/>
              <a:gd name="T41" fmla="*/ 106 h 125"/>
              <a:gd name="T42" fmla="*/ 77 w 129"/>
              <a:gd name="T43" fmla="*/ 77 h 125"/>
              <a:gd name="T44" fmla="*/ 83 w 129"/>
              <a:gd name="T45" fmla="*/ 71 h 125"/>
              <a:gd name="T46" fmla="*/ 86 w 129"/>
              <a:gd name="T47" fmla="*/ 51 h 125"/>
              <a:gd name="T48" fmla="*/ 43 w 129"/>
              <a:gd name="T49" fmla="*/ 0 h 125"/>
              <a:gd name="T50" fmla="*/ 0 w 129"/>
              <a:gd name="T51" fmla="*/ 51 h 125"/>
              <a:gd name="T52" fmla="*/ 43 w 129"/>
              <a:gd name="T53" fmla="*/ 125 h 125"/>
              <a:gd name="T54" fmla="*/ 51 w 129"/>
              <a:gd name="T55" fmla="*/ 121 h 125"/>
              <a:gd name="T56" fmla="*/ 77 w 129"/>
              <a:gd name="T57" fmla="*/ 77 h 125"/>
              <a:gd name="T58" fmla="*/ 25 w 129"/>
              <a:gd name="T59" fmla="*/ 46 h 125"/>
              <a:gd name="T60" fmla="*/ 11 w 129"/>
              <a:gd name="T61" fmla="*/ 38 h 125"/>
              <a:gd name="T62" fmla="*/ 25 w 129"/>
              <a:gd name="T63" fmla="*/ 29 h 125"/>
              <a:gd name="T64" fmla="*/ 39 w 129"/>
              <a:gd name="T65" fmla="*/ 38 h 125"/>
              <a:gd name="T66" fmla="*/ 25 w 129"/>
              <a:gd name="T67" fmla="*/ 46 h 125"/>
              <a:gd name="T68" fmla="*/ 47 w 129"/>
              <a:gd name="T69" fmla="*/ 38 h 125"/>
              <a:gd name="T70" fmla="*/ 61 w 129"/>
              <a:gd name="T71" fmla="*/ 29 h 125"/>
              <a:gd name="T72" fmla="*/ 75 w 129"/>
              <a:gd name="T73" fmla="*/ 38 h 125"/>
              <a:gd name="T74" fmla="*/ 61 w 129"/>
              <a:gd name="T75" fmla="*/ 46 h 125"/>
              <a:gd name="T76" fmla="*/ 47 w 129"/>
              <a:gd name="T77" fmla="*/ 38 h 125"/>
              <a:gd name="T78" fmla="*/ 47 w 129"/>
              <a:gd name="T79" fmla="*/ 38 h 125"/>
              <a:gd name="T80" fmla="*/ 47 w 129"/>
              <a:gd name="T81" fmla="*/ 3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9" h="125">
                <a:moveTo>
                  <a:pt x="60" y="107"/>
                </a:moveTo>
                <a:cubicBezTo>
                  <a:pt x="59" y="105"/>
                  <a:pt x="58" y="106"/>
                  <a:pt x="57" y="107"/>
                </a:cubicBezTo>
                <a:cubicBezTo>
                  <a:pt x="57" y="107"/>
                  <a:pt x="52" y="120"/>
                  <a:pt x="53" y="122"/>
                </a:cubicBezTo>
                <a:cubicBezTo>
                  <a:pt x="55" y="123"/>
                  <a:pt x="66" y="118"/>
                  <a:pt x="66" y="118"/>
                </a:cubicBezTo>
                <a:cubicBezTo>
                  <a:pt x="68" y="117"/>
                  <a:pt x="68" y="115"/>
                  <a:pt x="67" y="114"/>
                </a:cubicBezTo>
                <a:cubicBezTo>
                  <a:pt x="60" y="107"/>
                  <a:pt x="60" y="107"/>
                  <a:pt x="60" y="107"/>
                </a:cubicBezTo>
                <a:close/>
                <a:moveTo>
                  <a:pt x="66" y="98"/>
                </a:moveTo>
                <a:cubicBezTo>
                  <a:pt x="64" y="96"/>
                  <a:pt x="62" y="96"/>
                  <a:pt x="61" y="98"/>
                </a:cubicBezTo>
                <a:cubicBezTo>
                  <a:pt x="60" y="99"/>
                  <a:pt x="61" y="101"/>
                  <a:pt x="62" y="102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2" y="113"/>
                  <a:pt x="74" y="113"/>
                  <a:pt x="75" y="112"/>
                </a:cubicBezTo>
                <a:cubicBezTo>
                  <a:pt x="75" y="111"/>
                  <a:pt x="76" y="109"/>
                  <a:pt x="75" y="107"/>
                </a:cubicBezTo>
                <a:cubicBezTo>
                  <a:pt x="66" y="98"/>
                  <a:pt x="66" y="98"/>
                  <a:pt x="66" y="98"/>
                </a:cubicBezTo>
                <a:close/>
                <a:moveTo>
                  <a:pt x="77" y="106"/>
                </a:moveTo>
                <a:cubicBezTo>
                  <a:pt x="78" y="107"/>
                  <a:pt x="80" y="107"/>
                  <a:pt x="81" y="106"/>
                </a:cubicBezTo>
                <a:cubicBezTo>
                  <a:pt x="81" y="106"/>
                  <a:pt x="83" y="104"/>
                  <a:pt x="85" y="102"/>
                </a:cubicBezTo>
                <a:cubicBezTo>
                  <a:pt x="106" y="80"/>
                  <a:pt x="129" y="48"/>
                  <a:pt x="125" y="44"/>
                </a:cubicBezTo>
                <a:cubicBezTo>
                  <a:pt x="121" y="39"/>
                  <a:pt x="91" y="64"/>
                  <a:pt x="71" y="86"/>
                </a:cubicBezTo>
                <a:cubicBezTo>
                  <a:pt x="68" y="88"/>
                  <a:pt x="67" y="90"/>
                  <a:pt x="67" y="90"/>
                </a:cubicBezTo>
                <a:cubicBezTo>
                  <a:pt x="66" y="92"/>
                  <a:pt x="66" y="94"/>
                  <a:pt x="67" y="95"/>
                </a:cubicBezTo>
                <a:cubicBezTo>
                  <a:pt x="77" y="106"/>
                  <a:pt x="77" y="106"/>
                  <a:pt x="77" y="106"/>
                </a:cubicBezTo>
                <a:close/>
                <a:moveTo>
                  <a:pt x="77" y="77"/>
                </a:moveTo>
                <a:cubicBezTo>
                  <a:pt x="78" y="76"/>
                  <a:pt x="81" y="74"/>
                  <a:pt x="83" y="71"/>
                </a:cubicBezTo>
                <a:cubicBezTo>
                  <a:pt x="86" y="67"/>
                  <a:pt x="86" y="58"/>
                  <a:pt x="86" y="51"/>
                </a:cubicBezTo>
                <a:cubicBezTo>
                  <a:pt x="86" y="16"/>
                  <a:pt x="67" y="0"/>
                  <a:pt x="43" y="0"/>
                </a:cubicBezTo>
                <a:cubicBezTo>
                  <a:pt x="19" y="0"/>
                  <a:pt x="0" y="16"/>
                  <a:pt x="0" y="51"/>
                </a:cubicBezTo>
                <a:cubicBezTo>
                  <a:pt x="0" y="85"/>
                  <a:pt x="19" y="125"/>
                  <a:pt x="43" y="125"/>
                </a:cubicBezTo>
                <a:cubicBezTo>
                  <a:pt x="46" y="125"/>
                  <a:pt x="51" y="124"/>
                  <a:pt x="51" y="121"/>
                </a:cubicBezTo>
                <a:cubicBezTo>
                  <a:pt x="53" y="105"/>
                  <a:pt x="61" y="92"/>
                  <a:pt x="77" y="77"/>
                </a:cubicBezTo>
                <a:close/>
                <a:moveTo>
                  <a:pt x="25" y="46"/>
                </a:moveTo>
                <a:cubicBezTo>
                  <a:pt x="17" y="46"/>
                  <a:pt x="11" y="42"/>
                  <a:pt x="11" y="38"/>
                </a:cubicBezTo>
                <a:cubicBezTo>
                  <a:pt x="11" y="33"/>
                  <a:pt x="17" y="29"/>
                  <a:pt x="25" y="29"/>
                </a:cubicBezTo>
                <a:cubicBezTo>
                  <a:pt x="33" y="29"/>
                  <a:pt x="39" y="33"/>
                  <a:pt x="39" y="38"/>
                </a:cubicBezTo>
                <a:cubicBezTo>
                  <a:pt x="39" y="42"/>
                  <a:pt x="33" y="46"/>
                  <a:pt x="25" y="46"/>
                </a:cubicBezTo>
                <a:close/>
                <a:moveTo>
                  <a:pt x="47" y="38"/>
                </a:moveTo>
                <a:cubicBezTo>
                  <a:pt x="47" y="33"/>
                  <a:pt x="53" y="29"/>
                  <a:pt x="61" y="29"/>
                </a:cubicBezTo>
                <a:cubicBezTo>
                  <a:pt x="69" y="29"/>
                  <a:pt x="75" y="33"/>
                  <a:pt x="75" y="38"/>
                </a:cubicBezTo>
                <a:cubicBezTo>
                  <a:pt x="75" y="42"/>
                  <a:pt x="69" y="46"/>
                  <a:pt x="61" y="46"/>
                </a:cubicBezTo>
                <a:cubicBezTo>
                  <a:pt x="53" y="46"/>
                  <a:pt x="47" y="42"/>
                  <a:pt x="47" y="38"/>
                </a:cubicBezTo>
                <a:close/>
                <a:moveTo>
                  <a:pt x="47" y="38"/>
                </a:moveTo>
                <a:cubicBezTo>
                  <a:pt x="47" y="38"/>
                  <a:pt x="47" y="38"/>
                  <a:pt x="47" y="3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09"/>
          <p:cNvSpPr>
            <a:spLocks noChangeAspect="1" noEditPoints="1"/>
          </p:cNvSpPr>
          <p:nvPr/>
        </p:nvSpPr>
        <p:spPr bwMode="auto">
          <a:xfrm>
            <a:off x="5575128" y="1902172"/>
            <a:ext cx="224682" cy="223200"/>
          </a:xfrm>
          <a:custGeom>
            <a:avLst/>
            <a:gdLst>
              <a:gd name="T0" fmla="*/ 35 w 128"/>
              <a:gd name="T1" fmla="*/ 57 h 127"/>
              <a:gd name="T2" fmla="*/ 64 w 128"/>
              <a:gd name="T3" fmla="*/ 85 h 127"/>
              <a:gd name="T4" fmla="*/ 92 w 128"/>
              <a:gd name="T5" fmla="*/ 57 h 127"/>
              <a:gd name="T6" fmla="*/ 98 w 128"/>
              <a:gd name="T7" fmla="*/ 48 h 127"/>
              <a:gd name="T8" fmla="*/ 95 w 128"/>
              <a:gd name="T9" fmla="*/ 42 h 127"/>
              <a:gd name="T10" fmla="*/ 96 w 128"/>
              <a:gd name="T11" fmla="*/ 34 h 127"/>
              <a:gd name="T12" fmla="*/ 64 w 128"/>
              <a:gd name="T13" fmla="*/ 0 h 127"/>
              <a:gd name="T14" fmla="*/ 31 w 128"/>
              <a:gd name="T15" fmla="*/ 34 h 127"/>
              <a:gd name="T16" fmla="*/ 32 w 128"/>
              <a:gd name="T17" fmla="*/ 42 h 127"/>
              <a:gd name="T18" fmla="*/ 30 w 128"/>
              <a:gd name="T19" fmla="*/ 48 h 127"/>
              <a:gd name="T20" fmla="*/ 35 w 128"/>
              <a:gd name="T21" fmla="*/ 57 h 127"/>
              <a:gd name="T22" fmla="*/ 39 w 128"/>
              <a:gd name="T23" fmla="*/ 48 h 127"/>
              <a:gd name="T24" fmla="*/ 41 w 128"/>
              <a:gd name="T25" fmla="*/ 42 h 127"/>
              <a:gd name="T26" fmla="*/ 40 w 128"/>
              <a:gd name="T27" fmla="*/ 34 h 127"/>
              <a:gd name="T28" fmla="*/ 64 w 128"/>
              <a:gd name="T29" fmla="*/ 9 h 127"/>
              <a:gd name="T30" fmla="*/ 88 w 128"/>
              <a:gd name="T31" fmla="*/ 34 h 127"/>
              <a:gd name="T32" fmla="*/ 86 w 128"/>
              <a:gd name="T33" fmla="*/ 42 h 127"/>
              <a:gd name="T34" fmla="*/ 88 w 128"/>
              <a:gd name="T35" fmla="*/ 48 h 127"/>
              <a:gd name="T36" fmla="*/ 89 w 128"/>
              <a:gd name="T37" fmla="*/ 48 h 127"/>
              <a:gd name="T38" fmla="*/ 88 w 128"/>
              <a:gd name="T39" fmla="*/ 49 h 127"/>
              <a:gd name="T40" fmla="*/ 88 w 128"/>
              <a:gd name="T41" fmla="*/ 49 h 127"/>
              <a:gd name="T42" fmla="*/ 84 w 128"/>
              <a:gd name="T43" fmla="*/ 53 h 127"/>
              <a:gd name="T44" fmla="*/ 64 w 128"/>
              <a:gd name="T45" fmla="*/ 76 h 127"/>
              <a:gd name="T46" fmla="*/ 44 w 128"/>
              <a:gd name="T47" fmla="*/ 53 h 127"/>
              <a:gd name="T48" fmla="*/ 39 w 128"/>
              <a:gd name="T49" fmla="*/ 49 h 127"/>
              <a:gd name="T50" fmla="*/ 39 w 128"/>
              <a:gd name="T51" fmla="*/ 49 h 127"/>
              <a:gd name="T52" fmla="*/ 39 w 128"/>
              <a:gd name="T53" fmla="*/ 48 h 127"/>
              <a:gd name="T54" fmla="*/ 39 w 128"/>
              <a:gd name="T55" fmla="*/ 48 h 127"/>
              <a:gd name="T56" fmla="*/ 126 w 128"/>
              <a:gd name="T57" fmla="*/ 111 h 127"/>
              <a:gd name="T58" fmla="*/ 85 w 128"/>
              <a:gd name="T59" fmla="*/ 91 h 127"/>
              <a:gd name="T60" fmla="*/ 83 w 128"/>
              <a:gd name="T61" fmla="*/ 90 h 127"/>
              <a:gd name="T62" fmla="*/ 82 w 128"/>
              <a:gd name="T63" fmla="*/ 90 h 127"/>
              <a:gd name="T64" fmla="*/ 80 w 128"/>
              <a:gd name="T65" fmla="*/ 91 h 127"/>
              <a:gd name="T66" fmla="*/ 64 w 128"/>
              <a:gd name="T67" fmla="*/ 94 h 127"/>
              <a:gd name="T68" fmla="*/ 47 w 128"/>
              <a:gd name="T69" fmla="*/ 91 h 127"/>
              <a:gd name="T70" fmla="*/ 45 w 128"/>
              <a:gd name="T71" fmla="*/ 90 h 127"/>
              <a:gd name="T72" fmla="*/ 44 w 128"/>
              <a:gd name="T73" fmla="*/ 90 h 127"/>
              <a:gd name="T74" fmla="*/ 43 w 128"/>
              <a:gd name="T75" fmla="*/ 90 h 127"/>
              <a:gd name="T76" fmla="*/ 1 w 128"/>
              <a:gd name="T77" fmla="*/ 111 h 127"/>
              <a:gd name="T78" fmla="*/ 0 w 128"/>
              <a:gd name="T79" fmla="*/ 114 h 127"/>
              <a:gd name="T80" fmla="*/ 0 w 128"/>
              <a:gd name="T81" fmla="*/ 123 h 127"/>
              <a:gd name="T82" fmla="*/ 4 w 128"/>
              <a:gd name="T83" fmla="*/ 127 h 127"/>
              <a:gd name="T84" fmla="*/ 123 w 128"/>
              <a:gd name="T85" fmla="*/ 127 h 127"/>
              <a:gd name="T86" fmla="*/ 128 w 128"/>
              <a:gd name="T87" fmla="*/ 123 h 127"/>
              <a:gd name="T88" fmla="*/ 128 w 128"/>
              <a:gd name="T89" fmla="*/ 114 h 127"/>
              <a:gd name="T90" fmla="*/ 126 w 128"/>
              <a:gd name="T91" fmla="*/ 111 h 127"/>
              <a:gd name="T92" fmla="*/ 119 w 128"/>
              <a:gd name="T93" fmla="*/ 118 h 127"/>
              <a:gd name="T94" fmla="*/ 8 w 128"/>
              <a:gd name="T95" fmla="*/ 118 h 127"/>
              <a:gd name="T96" fmla="*/ 8 w 128"/>
              <a:gd name="T97" fmla="*/ 117 h 127"/>
              <a:gd name="T98" fmla="*/ 45 w 128"/>
              <a:gd name="T99" fmla="*/ 99 h 127"/>
              <a:gd name="T100" fmla="*/ 64 w 128"/>
              <a:gd name="T101" fmla="*/ 103 h 127"/>
              <a:gd name="T102" fmla="*/ 83 w 128"/>
              <a:gd name="T103" fmla="*/ 99 h 127"/>
              <a:gd name="T104" fmla="*/ 119 w 128"/>
              <a:gd name="T105" fmla="*/ 117 h 127"/>
              <a:gd name="T106" fmla="*/ 119 w 128"/>
              <a:gd name="T107" fmla="*/ 118 h 127"/>
              <a:gd name="T108" fmla="*/ 119 w 128"/>
              <a:gd name="T109" fmla="*/ 118 h 127"/>
              <a:gd name="T110" fmla="*/ 119 w 128"/>
              <a:gd name="T111" fmla="*/ 118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8" h="127">
                <a:moveTo>
                  <a:pt x="35" y="57"/>
                </a:moveTo>
                <a:cubicBezTo>
                  <a:pt x="38" y="71"/>
                  <a:pt x="49" y="85"/>
                  <a:pt x="64" y="85"/>
                </a:cubicBezTo>
                <a:cubicBezTo>
                  <a:pt x="79" y="85"/>
                  <a:pt x="90" y="71"/>
                  <a:pt x="92" y="57"/>
                </a:cubicBezTo>
                <a:cubicBezTo>
                  <a:pt x="95" y="55"/>
                  <a:pt x="98" y="52"/>
                  <a:pt x="98" y="48"/>
                </a:cubicBezTo>
                <a:cubicBezTo>
                  <a:pt x="98" y="46"/>
                  <a:pt x="97" y="44"/>
                  <a:pt x="95" y="42"/>
                </a:cubicBezTo>
                <a:cubicBezTo>
                  <a:pt x="96" y="39"/>
                  <a:pt x="96" y="37"/>
                  <a:pt x="96" y="34"/>
                </a:cubicBezTo>
                <a:cubicBezTo>
                  <a:pt x="96" y="15"/>
                  <a:pt x="82" y="0"/>
                  <a:pt x="64" y="0"/>
                </a:cubicBezTo>
                <a:cubicBezTo>
                  <a:pt x="46" y="0"/>
                  <a:pt x="31" y="15"/>
                  <a:pt x="31" y="34"/>
                </a:cubicBezTo>
                <a:cubicBezTo>
                  <a:pt x="31" y="37"/>
                  <a:pt x="32" y="39"/>
                  <a:pt x="32" y="42"/>
                </a:cubicBezTo>
                <a:cubicBezTo>
                  <a:pt x="31" y="44"/>
                  <a:pt x="30" y="46"/>
                  <a:pt x="30" y="48"/>
                </a:cubicBezTo>
                <a:cubicBezTo>
                  <a:pt x="30" y="52"/>
                  <a:pt x="32" y="55"/>
                  <a:pt x="35" y="57"/>
                </a:cubicBezTo>
                <a:close/>
                <a:moveTo>
                  <a:pt x="39" y="48"/>
                </a:moveTo>
                <a:cubicBezTo>
                  <a:pt x="41" y="47"/>
                  <a:pt x="42" y="44"/>
                  <a:pt x="41" y="42"/>
                </a:cubicBezTo>
                <a:cubicBezTo>
                  <a:pt x="40" y="40"/>
                  <a:pt x="40" y="37"/>
                  <a:pt x="40" y="34"/>
                </a:cubicBezTo>
                <a:cubicBezTo>
                  <a:pt x="40" y="20"/>
                  <a:pt x="51" y="9"/>
                  <a:pt x="64" y="9"/>
                </a:cubicBezTo>
                <a:cubicBezTo>
                  <a:pt x="77" y="9"/>
                  <a:pt x="88" y="20"/>
                  <a:pt x="88" y="34"/>
                </a:cubicBezTo>
                <a:cubicBezTo>
                  <a:pt x="88" y="37"/>
                  <a:pt x="87" y="40"/>
                  <a:pt x="86" y="42"/>
                </a:cubicBezTo>
                <a:cubicBezTo>
                  <a:pt x="86" y="44"/>
                  <a:pt x="87" y="47"/>
                  <a:pt x="88" y="48"/>
                </a:cubicBezTo>
                <a:cubicBezTo>
                  <a:pt x="89" y="48"/>
                  <a:pt x="89" y="48"/>
                  <a:pt x="89" y="48"/>
                </a:cubicBezTo>
                <a:cubicBezTo>
                  <a:pt x="89" y="49"/>
                  <a:pt x="89" y="49"/>
                  <a:pt x="88" y="49"/>
                </a:cubicBezTo>
                <a:cubicBezTo>
                  <a:pt x="88" y="49"/>
                  <a:pt x="88" y="49"/>
                  <a:pt x="88" y="49"/>
                </a:cubicBezTo>
                <a:cubicBezTo>
                  <a:pt x="86" y="49"/>
                  <a:pt x="84" y="51"/>
                  <a:pt x="84" y="53"/>
                </a:cubicBezTo>
                <a:cubicBezTo>
                  <a:pt x="83" y="64"/>
                  <a:pt x="75" y="76"/>
                  <a:pt x="64" y="76"/>
                </a:cubicBezTo>
                <a:cubicBezTo>
                  <a:pt x="53" y="76"/>
                  <a:pt x="44" y="64"/>
                  <a:pt x="44" y="53"/>
                </a:cubicBezTo>
                <a:cubicBezTo>
                  <a:pt x="43" y="51"/>
                  <a:pt x="41" y="49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49"/>
                  <a:pt x="39" y="49"/>
                  <a:pt x="39" y="48"/>
                </a:cubicBezTo>
                <a:cubicBezTo>
                  <a:pt x="39" y="48"/>
                  <a:pt x="39" y="48"/>
                  <a:pt x="39" y="48"/>
                </a:cubicBezTo>
                <a:close/>
                <a:moveTo>
                  <a:pt x="126" y="111"/>
                </a:moveTo>
                <a:cubicBezTo>
                  <a:pt x="115" y="101"/>
                  <a:pt x="100" y="94"/>
                  <a:pt x="85" y="91"/>
                </a:cubicBezTo>
                <a:cubicBezTo>
                  <a:pt x="85" y="90"/>
                  <a:pt x="84" y="90"/>
                  <a:pt x="83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1" y="90"/>
                  <a:pt x="81" y="90"/>
                  <a:pt x="80" y="91"/>
                </a:cubicBezTo>
                <a:cubicBezTo>
                  <a:pt x="76" y="93"/>
                  <a:pt x="70" y="94"/>
                  <a:pt x="64" y="94"/>
                </a:cubicBezTo>
                <a:cubicBezTo>
                  <a:pt x="58" y="94"/>
                  <a:pt x="52" y="93"/>
                  <a:pt x="47" y="91"/>
                </a:cubicBezTo>
                <a:cubicBezTo>
                  <a:pt x="47" y="90"/>
                  <a:pt x="46" y="90"/>
                  <a:pt x="45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0"/>
                  <a:pt x="44" y="90"/>
                  <a:pt x="43" y="90"/>
                </a:cubicBezTo>
                <a:cubicBezTo>
                  <a:pt x="28" y="94"/>
                  <a:pt x="13" y="101"/>
                  <a:pt x="1" y="111"/>
                </a:cubicBezTo>
                <a:cubicBezTo>
                  <a:pt x="0" y="112"/>
                  <a:pt x="0" y="113"/>
                  <a:pt x="0" y="11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2" y="127"/>
                  <a:pt x="4" y="127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26" y="127"/>
                  <a:pt x="128" y="125"/>
                  <a:pt x="128" y="123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8" y="113"/>
                  <a:pt x="127" y="112"/>
                  <a:pt x="126" y="111"/>
                </a:cubicBezTo>
                <a:close/>
                <a:moveTo>
                  <a:pt x="119" y="118"/>
                </a:moveTo>
                <a:cubicBezTo>
                  <a:pt x="8" y="118"/>
                  <a:pt x="8" y="118"/>
                  <a:pt x="8" y="118"/>
                </a:cubicBezTo>
                <a:cubicBezTo>
                  <a:pt x="8" y="117"/>
                  <a:pt x="8" y="117"/>
                  <a:pt x="8" y="117"/>
                </a:cubicBezTo>
                <a:cubicBezTo>
                  <a:pt x="19" y="108"/>
                  <a:pt x="31" y="102"/>
                  <a:pt x="45" y="99"/>
                </a:cubicBezTo>
                <a:cubicBezTo>
                  <a:pt x="50" y="101"/>
                  <a:pt x="57" y="103"/>
                  <a:pt x="64" y="103"/>
                </a:cubicBezTo>
                <a:cubicBezTo>
                  <a:pt x="71" y="103"/>
                  <a:pt x="78" y="101"/>
                  <a:pt x="83" y="99"/>
                </a:cubicBezTo>
                <a:cubicBezTo>
                  <a:pt x="96" y="102"/>
                  <a:pt x="109" y="108"/>
                  <a:pt x="119" y="117"/>
                </a:cubicBezTo>
                <a:cubicBezTo>
                  <a:pt x="119" y="118"/>
                  <a:pt x="119" y="118"/>
                  <a:pt x="119" y="118"/>
                </a:cubicBezTo>
                <a:close/>
                <a:moveTo>
                  <a:pt x="119" y="118"/>
                </a:moveTo>
                <a:cubicBezTo>
                  <a:pt x="119" y="118"/>
                  <a:pt x="119" y="118"/>
                  <a:pt x="119" y="11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10"/>
          <p:cNvSpPr>
            <a:spLocks noChangeAspect="1" noEditPoints="1"/>
          </p:cNvSpPr>
          <p:nvPr/>
        </p:nvSpPr>
        <p:spPr bwMode="auto">
          <a:xfrm>
            <a:off x="6259341" y="1940272"/>
            <a:ext cx="228947" cy="223200"/>
          </a:xfrm>
          <a:custGeom>
            <a:avLst/>
            <a:gdLst>
              <a:gd name="T0" fmla="*/ 83 w 118"/>
              <a:gd name="T1" fmla="*/ 66 h 115"/>
              <a:gd name="T2" fmla="*/ 96 w 118"/>
              <a:gd name="T3" fmla="*/ 38 h 115"/>
              <a:gd name="T4" fmla="*/ 59 w 118"/>
              <a:gd name="T5" fmla="*/ 0 h 115"/>
              <a:gd name="T6" fmla="*/ 22 w 118"/>
              <a:gd name="T7" fmla="*/ 38 h 115"/>
              <a:gd name="T8" fmla="*/ 35 w 118"/>
              <a:gd name="T9" fmla="*/ 66 h 115"/>
              <a:gd name="T10" fmla="*/ 2 w 118"/>
              <a:gd name="T11" fmla="*/ 101 h 115"/>
              <a:gd name="T12" fmla="*/ 13 w 118"/>
              <a:gd name="T13" fmla="*/ 115 h 115"/>
              <a:gd name="T14" fmla="*/ 13 w 118"/>
              <a:gd name="T15" fmla="*/ 110 h 115"/>
              <a:gd name="T16" fmla="*/ 8 w 118"/>
              <a:gd name="T17" fmla="*/ 103 h 115"/>
              <a:gd name="T18" fmla="*/ 41 w 118"/>
              <a:gd name="T19" fmla="*/ 70 h 115"/>
              <a:gd name="T20" fmla="*/ 59 w 118"/>
              <a:gd name="T21" fmla="*/ 75 h 115"/>
              <a:gd name="T22" fmla="*/ 77 w 118"/>
              <a:gd name="T23" fmla="*/ 70 h 115"/>
              <a:gd name="T24" fmla="*/ 110 w 118"/>
              <a:gd name="T25" fmla="*/ 102 h 115"/>
              <a:gd name="T26" fmla="*/ 105 w 118"/>
              <a:gd name="T27" fmla="*/ 109 h 115"/>
              <a:gd name="T28" fmla="*/ 105 w 118"/>
              <a:gd name="T29" fmla="*/ 115 h 115"/>
              <a:gd name="T30" fmla="*/ 116 w 118"/>
              <a:gd name="T31" fmla="*/ 101 h 115"/>
              <a:gd name="T32" fmla="*/ 83 w 118"/>
              <a:gd name="T33" fmla="*/ 66 h 115"/>
              <a:gd name="T34" fmla="*/ 83 w 118"/>
              <a:gd name="T35" fmla="*/ 66 h 115"/>
              <a:gd name="T36" fmla="*/ 27 w 118"/>
              <a:gd name="T37" fmla="*/ 38 h 115"/>
              <a:gd name="T38" fmla="*/ 59 w 118"/>
              <a:gd name="T39" fmla="*/ 6 h 115"/>
              <a:gd name="T40" fmla="*/ 91 w 118"/>
              <a:gd name="T41" fmla="*/ 38 h 115"/>
              <a:gd name="T42" fmla="*/ 59 w 118"/>
              <a:gd name="T43" fmla="*/ 69 h 115"/>
              <a:gd name="T44" fmla="*/ 27 w 118"/>
              <a:gd name="T45" fmla="*/ 38 h 115"/>
              <a:gd name="T46" fmla="*/ 27 w 118"/>
              <a:gd name="T47" fmla="*/ 38 h 115"/>
              <a:gd name="T48" fmla="*/ 27 w 118"/>
              <a:gd name="T49" fmla="*/ 38 h 115"/>
              <a:gd name="T50" fmla="*/ 27 w 118"/>
              <a:gd name="T51" fmla="*/ 3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8" h="115">
                <a:moveTo>
                  <a:pt x="83" y="66"/>
                </a:moveTo>
                <a:cubicBezTo>
                  <a:pt x="91" y="59"/>
                  <a:pt x="96" y="49"/>
                  <a:pt x="96" y="38"/>
                </a:cubicBezTo>
                <a:cubicBezTo>
                  <a:pt x="96" y="17"/>
                  <a:pt x="80" y="0"/>
                  <a:pt x="59" y="0"/>
                </a:cubicBezTo>
                <a:cubicBezTo>
                  <a:pt x="38" y="0"/>
                  <a:pt x="22" y="17"/>
                  <a:pt x="22" y="38"/>
                </a:cubicBezTo>
                <a:cubicBezTo>
                  <a:pt x="22" y="49"/>
                  <a:pt x="27" y="60"/>
                  <a:pt x="35" y="66"/>
                </a:cubicBezTo>
                <a:cubicBezTo>
                  <a:pt x="20" y="73"/>
                  <a:pt x="8" y="85"/>
                  <a:pt x="2" y="101"/>
                </a:cubicBezTo>
                <a:cubicBezTo>
                  <a:pt x="0" y="108"/>
                  <a:pt x="5" y="115"/>
                  <a:pt x="13" y="115"/>
                </a:cubicBezTo>
                <a:cubicBezTo>
                  <a:pt x="13" y="110"/>
                  <a:pt x="13" y="110"/>
                  <a:pt x="13" y="110"/>
                </a:cubicBezTo>
                <a:cubicBezTo>
                  <a:pt x="9" y="110"/>
                  <a:pt x="7" y="106"/>
                  <a:pt x="8" y="103"/>
                </a:cubicBezTo>
                <a:cubicBezTo>
                  <a:pt x="13" y="87"/>
                  <a:pt x="25" y="76"/>
                  <a:pt x="41" y="70"/>
                </a:cubicBezTo>
                <a:cubicBezTo>
                  <a:pt x="46" y="73"/>
                  <a:pt x="52" y="75"/>
                  <a:pt x="59" y="75"/>
                </a:cubicBezTo>
                <a:cubicBezTo>
                  <a:pt x="66" y="75"/>
                  <a:pt x="72" y="73"/>
                  <a:pt x="77" y="70"/>
                </a:cubicBezTo>
                <a:cubicBezTo>
                  <a:pt x="93" y="75"/>
                  <a:pt x="105" y="87"/>
                  <a:pt x="110" y="102"/>
                </a:cubicBezTo>
                <a:cubicBezTo>
                  <a:pt x="111" y="106"/>
                  <a:pt x="109" y="109"/>
                  <a:pt x="105" y="109"/>
                </a:cubicBezTo>
                <a:cubicBezTo>
                  <a:pt x="105" y="115"/>
                  <a:pt x="105" y="115"/>
                  <a:pt x="105" y="115"/>
                </a:cubicBezTo>
                <a:cubicBezTo>
                  <a:pt x="113" y="115"/>
                  <a:pt x="118" y="108"/>
                  <a:pt x="116" y="101"/>
                </a:cubicBezTo>
                <a:cubicBezTo>
                  <a:pt x="110" y="85"/>
                  <a:pt x="98" y="73"/>
                  <a:pt x="83" y="66"/>
                </a:cubicBezTo>
                <a:cubicBezTo>
                  <a:pt x="83" y="66"/>
                  <a:pt x="83" y="66"/>
                  <a:pt x="83" y="66"/>
                </a:cubicBezTo>
                <a:close/>
                <a:moveTo>
                  <a:pt x="27" y="38"/>
                </a:moveTo>
                <a:cubicBezTo>
                  <a:pt x="27" y="20"/>
                  <a:pt x="42" y="6"/>
                  <a:pt x="59" y="6"/>
                </a:cubicBezTo>
                <a:cubicBezTo>
                  <a:pt x="76" y="6"/>
                  <a:pt x="91" y="20"/>
                  <a:pt x="91" y="38"/>
                </a:cubicBezTo>
                <a:cubicBezTo>
                  <a:pt x="91" y="55"/>
                  <a:pt x="76" y="69"/>
                  <a:pt x="59" y="69"/>
                </a:cubicBezTo>
                <a:cubicBezTo>
                  <a:pt x="42" y="69"/>
                  <a:pt x="27" y="55"/>
                  <a:pt x="27" y="38"/>
                </a:cubicBezTo>
                <a:cubicBezTo>
                  <a:pt x="27" y="38"/>
                  <a:pt x="27" y="38"/>
                  <a:pt x="27" y="38"/>
                </a:cubicBezTo>
                <a:close/>
                <a:moveTo>
                  <a:pt x="27" y="38"/>
                </a:moveTo>
                <a:cubicBezTo>
                  <a:pt x="27" y="38"/>
                  <a:pt x="27" y="38"/>
                  <a:pt x="27" y="3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11"/>
          <p:cNvSpPr>
            <a:spLocks noChangeAspect="1" noEditPoints="1"/>
          </p:cNvSpPr>
          <p:nvPr/>
        </p:nvSpPr>
        <p:spPr bwMode="auto">
          <a:xfrm>
            <a:off x="6816080" y="1925984"/>
            <a:ext cx="182063" cy="223200"/>
          </a:xfrm>
          <a:custGeom>
            <a:avLst/>
            <a:gdLst>
              <a:gd name="T0" fmla="*/ 57 w 101"/>
              <a:gd name="T1" fmla="*/ 1 h 124"/>
              <a:gd name="T2" fmla="*/ 69 w 101"/>
              <a:gd name="T3" fmla="*/ 6 h 124"/>
              <a:gd name="T4" fmla="*/ 78 w 101"/>
              <a:gd name="T5" fmla="*/ 19 h 124"/>
              <a:gd name="T6" fmla="*/ 80 w 101"/>
              <a:gd name="T7" fmla="*/ 38 h 124"/>
              <a:gd name="T8" fmla="*/ 82 w 101"/>
              <a:gd name="T9" fmla="*/ 41 h 124"/>
              <a:gd name="T10" fmla="*/ 81 w 101"/>
              <a:gd name="T11" fmla="*/ 49 h 124"/>
              <a:gd name="T12" fmla="*/ 77 w 101"/>
              <a:gd name="T13" fmla="*/ 53 h 124"/>
              <a:gd name="T14" fmla="*/ 75 w 101"/>
              <a:gd name="T15" fmla="*/ 60 h 124"/>
              <a:gd name="T16" fmla="*/ 69 w 101"/>
              <a:gd name="T17" fmla="*/ 65 h 124"/>
              <a:gd name="T18" fmla="*/ 67 w 101"/>
              <a:gd name="T19" fmla="*/ 73 h 124"/>
              <a:gd name="T20" fmla="*/ 71 w 101"/>
              <a:gd name="T21" fmla="*/ 81 h 124"/>
              <a:gd name="T22" fmla="*/ 83 w 101"/>
              <a:gd name="T23" fmla="*/ 86 h 124"/>
              <a:gd name="T24" fmla="*/ 96 w 101"/>
              <a:gd name="T25" fmla="*/ 91 h 124"/>
              <a:gd name="T26" fmla="*/ 101 w 101"/>
              <a:gd name="T27" fmla="*/ 101 h 124"/>
              <a:gd name="T28" fmla="*/ 101 w 101"/>
              <a:gd name="T29" fmla="*/ 113 h 124"/>
              <a:gd name="T30" fmla="*/ 96 w 101"/>
              <a:gd name="T31" fmla="*/ 118 h 124"/>
              <a:gd name="T32" fmla="*/ 79 w 101"/>
              <a:gd name="T33" fmla="*/ 122 h 124"/>
              <a:gd name="T34" fmla="*/ 59 w 101"/>
              <a:gd name="T35" fmla="*/ 123 h 124"/>
              <a:gd name="T36" fmla="*/ 42 w 101"/>
              <a:gd name="T37" fmla="*/ 123 h 124"/>
              <a:gd name="T38" fmla="*/ 22 w 101"/>
              <a:gd name="T39" fmla="*/ 122 h 124"/>
              <a:gd name="T40" fmla="*/ 6 w 101"/>
              <a:gd name="T41" fmla="*/ 119 h 124"/>
              <a:gd name="T42" fmla="*/ 1 w 101"/>
              <a:gd name="T43" fmla="*/ 112 h 124"/>
              <a:gd name="T44" fmla="*/ 5 w 101"/>
              <a:gd name="T45" fmla="*/ 92 h 124"/>
              <a:gd name="T46" fmla="*/ 20 w 101"/>
              <a:gd name="T47" fmla="*/ 86 h 124"/>
              <a:gd name="T48" fmla="*/ 32 w 101"/>
              <a:gd name="T49" fmla="*/ 79 h 124"/>
              <a:gd name="T50" fmla="*/ 34 w 101"/>
              <a:gd name="T51" fmla="*/ 73 h 124"/>
              <a:gd name="T52" fmla="*/ 32 w 101"/>
              <a:gd name="T53" fmla="*/ 65 h 124"/>
              <a:gd name="T54" fmla="*/ 27 w 101"/>
              <a:gd name="T55" fmla="*/ 60 h 124"/>
              <a:gd name="T56" fmla="*/ 24 w 101"/>
              <a:gd name="T57" fmla="*/ 53 h 124"/>
              <a:gd name="T58" fmla="*/ 21 w 101"/>
              <a:gd name="T59" fmla="*/ 50 h 124"/>
              <a:gd name="T60" fmla="*/ 19 w 101"/>
              <a:gd name="T61" fmla="*/ 43 h 124"/>
              <a:gd name="T62" fmla="*/ 21 w 101"/>
              <a:gd name="T63" fmla="*/ 37 h 124"/>
              <a:gd name="T64" fmla="*/ 23 w 101"/>
              <a:gd name="T65" fmla="*/ 20 h 124"/>
              <a:gd name="T66" fmla="*/ 32 w 101"/>
              <a:gd name="T67" fmla="*/ 6 h 124"/>
              <a:gd name="T68" fmla="*/ 44 w 101"/>
              <a:gd name="T69" fmla="*/ 1 h 124"/>
              <a:gd name="T70" fmla="*/ 50 w 101"/>
              <a:gd name="T71" fmla="*/ 0 h 124"/>
              <a:gd name="T72" fmla="*/ 50 w 101"/>
              <a:gd name="T7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1" h="124">
                <a:moveTo>
                  <a:pt x="50" y="0"/>
                </a:moveTo>
                <a:cubicBezTo>
                  <a:pt x="52" y="0"/>
                  <a:pt x="55" y="1"/>
                  <a:pt x="57" y="1"/>
                </a:cubicBezTo>
                <a:cubicBezTo>
                  <a:pt x="60" y="2"/>
                  <a:pt x="62" y="2"/>
                  <a:pt x="64" y="3"/>
                </a:cubicBezTo>
                <a:cubicBezTo>
                  <a:pt x="66" y="4"/>
                  <a:pt x="68" y="5"/>
                  <a:pt x="69" y="6"/>
                </a:cubicBezTo>
                <a:cubicBezTo>
                  <a:pt x="71" y="8"/>
                  <a:pt x="72" y="9"/>
                  <a:pt x="73" y="10"/>
                </a:cubicBezTo>
                <a:cubicBezTo>
                  <a:pt x="75" y="13"/>
                  <a:pt x="77" y="15"/>
                  <a:pt x="78" y="19"/>
                </a:cubicBezTo>
                <a:cubicBezTo>
                  <a:pt x="79" y="22"/>
                  <a:pt x="79" y="25"/>
                  <a:pt x="80" y="28"/>
                </a:cubicBezTo>
                <a:cubicBezTo>
                  <a:pt x="80" y="31"/>
                  <a:pt x="80" y="34"/>
                  <a:pt x="80" y="38"/>
                </a:cubicBezTo>
                <a:cubicBezTo>
                  <a:pt x="81" y="38"/>
                  <a:pt x="81" y="38"/>
                  <a:pt x="82" y="39"/>
                </a:cubicBezTo>
                <a:cubicBezTo>
                  <a:pt x="82" y="40"/>
                  <a:pt x="82" y="40"/>
                  <a:pt x="82" y="41"/>
                </a:cubicBezTo>
                <a:cubicBezTo>
                  <a:pt x="83" y="42"/>
                  <a:pt x="83" y="43"/>
                  <a:pt x="83" y="45"/>
                </a:cubicBezTo>
                <a:cubicBezTo>
                  <a:pt x="82" y="46"/>
                  <a:pt x="82" y="48"/>
                  <a:pt x="81" y="49"/>
                </a:cubicBezTo>
                <a:cubicBezTo>
                  <a:pt x="81" y="50"/>
                  <a:pt x="80" y="51"/>
                  <a:pt x="80" y="51"/>
                </a:cubicBezTo>
                <a:cubicBezTo>
                  <a:pt x="79" y="52"/>
                  <a:pt x="78" y="52"/>
                  <a:pt x="77" y="53"/>
                </a:cubicBezTo>
                <a:cubicBezTo>
                  <a:pt x="77" y="54"/>
                  <a:pt x="77" y="55"/>
                  <a:pt x="76" y="56"/>
                </a:cubicBezTo>
                <a:cubicBezTo>
                  <a:pt x="76" y="58"/>
                  <a:pt x="75" y="59"/>
                  <a:pt x="75" y="60"/>
                </a:cubicBezTo>
                <a:cubicBezTo>
                  <a:pt x="74" y="61"/>
                  <a:pt x="74" y="61"/>
                  <a:pt x="73" y="62"/>
                </a:cubicBezTo>
                <a:cubicBezTo>
                  <a:pt x="71" y="63"/>
                  <a:pt x="70" y="64"/>
                  <a:pt x="69" y="65"/>
                </a:cubicBezTo>
                <a:cubicBezTo>
                  <a:pt x="68" y="66"/>
                  <a:pt x="68" y="67"/>
                  <a:pt x="67" y="69"/>
                </a:cubicBezTo>
                <a:cubicBezTo>
                  <a:pt x="67" y="71"/>
                  <a:pt x="67" y="72"/>
                  <a:pt x="67" y="73"/>
                </a:cubicBezTo>
                <a:cubicBezTo>
                  <a:pt x="67" y="74"/>
                  <a:pt x="67" y="76"/>
                  <a:pt x="68" y="77"/>
                </a:cubicBezTo>
                <a:cubicBezTo>
                  <a:pt x="69" y="78"/>
                  <a:pt x="70" y="80"/>
                  <a:pt x="71" y="81"/>
                </a:cubicBezTo>
                <a:cubicBezTo>
                  <a:pt x="72" y="82"/>
                  <a:pt x="74" y="83"/>
                  <a:pt x="76" y="84"/>
                </a:cubicBezTo>
                <a:cubicBezTo>
                  <a:pt x="78" y="85"/>
                  <a:pt x="80" y="85"/>
                  <a:pt x="83" y="86"/>
                </a:cubicBezTo>
                <a:cubicBezTo>
                  <a:pt x="85" y="87"/>
                  <a:pt x="88" y="87"/>
                  <a:pt x="90" y="88"/>
                </a:cubicBezTo>
                <a:cubicBezTo>
                  <a:pt x="92" y="89"/>
                  <a:pt x="94" y="90"/>
                  <a:pt x="96" y="91"/>
                </a:cubicBezTo>
                <a:cubicBezTo>
                  <a:pt x="98" y="93"/>
                  <a:pt x="99" y="94"/>
                  <a:pt x="100" y="97"/>
                </a:cubicBezTo>
                <a:cubicBezTo>
                  <a:pt x="100" y="98"/>
                  <a:pt x="100" y="100"/>
                  <a:pt x="101" y="101"/>
                </a:cubicBezTo>
                <a:cubicBezTo>
                  <a:pt x="101" y="103"/>
                  <a:pt x="101" y="105"/>
                  <a:pt x="101" y="107"/>
                </a:cubicBezTo>
                <a:cubicBezTo>
                  <a:pt x="101" y="109"/>
                  <a:pt x="101" y="111"/>
                  <a:pt x="101" y="113"/>
                </a:cubicBezTo>
                <a:cubicBezTo>
                  <a:pt x="100" y="115"/>
                  <a:pt x="100" y="116"/>
                  <a:pt x="99" y="117"/>
                </a:cubicBezTo>
                <a:cubicBezTo>
                  <a:pt x="99" y="117"/>
                  <a:pt x="98" y="118"/>
                  <a:pt x="96" y="118"/>
                </a:cubicBezTo>
                <a:cubicBezTo>
                  <a:pt x="94" y="119"/>
                  <a:pt x="91" y="120"/>
                  <a:pt x="89" y="120"/>
                </a:cubicBezTo>
                <a:cubicBezTo>
                  <a:pt x="86" y="121"/>
                  <a:pt x="83" y="121"/>
                  <a:pt x="79" y="122"/>
                </a:cubicBezTo>
                <a:cubicBezTo>
                  <a:pt x="76" y="122"/>
                  <a:pt x="72" y="122"/>
                  <a:pt x="69" y="123"/>
                </a:cubicBezTo>
                <a:cubicBezTo>
                  <a:pt x="65" y="123"/>
                  <a:pt x="62" y="123"/>
                  <a:pt x="59" y="123"/>
                </a:cubicBezTo>
                <a:cubicBezTo>
                  <a:pt x="55" y="123"/>
                  <a:pt x="52" y="124"/>
                  <a:pt x="50" y="124"/>
                </a:cubicBezTo>
                <a:cubicBezTo>
                  <a:pt x="48" y="124"/>
                  <a:pt x="45" y="123"/>
                  <a:pt x="42" y="123"/>
                </a:cubicBezTo>
                <a:cubicBezTo>
                  <a:pt x="39" y="123"/>
                  <a:pt x="35" y="123"/>
                  <a:pt x="32" y="123"/>
                </a:cubicBezTo>
                <a:cubicBezTo>
                  <a:pt x="29" y="122"/>
                  <a:pt x="25" y="122"/>
                  <a:pt x="22" y="122"/>
                </a:cubicBezTo>
                <a:cubicBezTo>
                  <a:pt x="19" y="121"/>
                  <a:pt x="16" y="121"/>
                  <a:pt x="13" y="120"/>
                </a:cubicBezTo>
                <a:cubicBezTo>
                  <a:pt x="10" y="120"/>
                  <a:pt x="8" y="120"/>
                  <a:pt x="6" y="119"/>
                </a:cubicBezTo>
                <a:cubicBezTo>
                  <a:pt x="4" y="119"/>
                  <a:pt x="3" y="118"/>
                  <a:pt x="3" y="118"/>
                </a:cubicBezTo>
                <a:cubicBezTo>
                  <a:pt x="2" y="117"/>
                  <a:pt x="1" y="115"/>
                  <a:pt x="1" y="112"/>
                </a:cubicBezTo>
                <a:cubicBezTo>
                  <a:pt x="0" y="109"/>
                  <a:pt x="0" y="104"/>
                  <a:pt x="1" y="99"/>
                </a:cubicBezTo>
                <a:cubicBezTo>
                  <a:pt x="2" y="96"/>
                  <a:pt x="3" y="94"/>
                  <a:pt x="5" y="92"/>
                </a:cubicBezTo>
                <a:cubicBezTo>
                  <a:pt x="7" y="90"/>
                  <a:pt x="9" y="89"/>
                  <a:pt x="12" y="88"/>
                </a:cubicBezTo>
                <a:cubicBezTo>
                  <a:pt x="15" y="87"/>
                  <a:pt x="17" y="86"/>
                  <a:pt x="20" y="86"/>
                </a:cubicBezTo>
                <a:cubicBezTo>
                  <a:pt x="23" y="85"/>
                  <a:pt x="26" y="84"/>
                  <a:pt x="28" y="82"/>
                </a:cubicBezTo>
                <a:cubicBezTo>
                  <a:pt x="29" y="81"/>
                  <a:pt x="31" y="80"/>
                  <a:pt x="32" y="79"/>
                </a:cubicBezTo>
                <a:cubicBezTo>
                  <a:pt x="33" y="78"/>
                  <a:pt x="33" y="77"/>
                  <a:pt x="34" y="76"/>
                </a:cubicBezTo>
                <a:cubicBezTo>
                  <a:pt x="34" y="75"/>
                  <a:pt x="34" y="74"/>
                  <a:pt x="34" y="73"/>
                </a:cubicBezTo>
                <a:cubicBezTo>
                  <a:pt x="34" y="72"/>
                  <a:pt x="34" y="71"/>
                  <a:pt x="34" y="70"/>
                </a:cubicBezTo>
                <a:cubicBezTo>
                  <a:pt x="34" y="68"/>
                  <a:pt x="33" y="66"/>
                  <a:pt x="32" y="65"/>
                </a:cubicBezTo>
                <a:cubicBezTo>
                  <a:pt x="31" y="64"/>
                  <a:pt x="30" y="63"/>
                  <a:pt x="28" y="62"/>
                </a:cubicBezTo>
                <a:cubicBezTo>
                  <a:pt x="28" y="61"/>
                  <a:pt x="27" y="61"/>
                  <a:pt x="27" y="60"/>
                </a:cubicBezTo>
                <a:cubicBezTo>
                  <a:pt x="26" y="59"/>
                  <a:pt x="26" y="58"/>
                  <a:pt x="25" y="56"/>
                </a:cubicBezTo>
                <a:cubicBezTo>
                  <a:pt x="25" y="55"/>
                  <a:pt x="24" y="54"/>
                  <a:pt x="24" y="53"/>
                </a:cubicBezTo>
                <a:cubicBezTo>
                  <a:pt x="23" y="52"/>
                  <a:pt x="23" y="52"/>
                  <a:pt x="22" y="52"/>
                </a:cubicBezTo>
                <a:cubicBezTo>
                  <a:pt x="22" y="51"/>
                  <a:pt x="21" y="51"/>
                  <a:pt x="21" y="50"/>
                </a:cubicBezTo>
                <a:cubicBezTo>
                  <a:pt x="20" y="49"/>
                  <a:pt x="20" y="48"/>
                  <a:pt x="19" y="47"/>
                </a:cubicBezTo>
                <a:cubicBezTo>
                  <a:pt x="19" y="45"/>
                  <a:pt x="19" y="44"/>
                  <a:pt x="19" y="43"/>
                </a:cubicBezTo>
                <a:cubicBezTo>
                  <a:pt x="19" y="42"/>
                  <a:pt x="19" y="41"/>
                  <a:pt x="19" y="40"/>
                </a:cubicBezTo>
                <a:cubicBezTo>
                  <a:pt x="20" y="39"/>
                  <a:pt x="20" y="38"/>
                  <a:pt x="21" y="37"/>
                </a:cubicBezTo>
                <a:cubicBezTo>
                  <a:pt x="21" y="34"/>
                  <a:pt x="21" y="31"/>
                  <a:pt x="21" y="28"/>
                </a:cubicBezTo>
                <a:cubicBezTo>
                  <a:pt x="22" y="25"/>
                  <a:pt x="22" y="23"/>
                  <a:pt x="23" y="20"/>
                </a:cubicBezTo>
                <a:cubicBezTo>
                  <a:pt x="24" y="17"/>
                  <a:pt x="25" y="14"/>
                  <a:pt x="27" y="11"/>
                </a:cubicBezTo>
                <a:cubicBezTo>
                  <a:pt x="29" y="9"/>
                  <a:pt x="30" y="7"/>
                  <a:pt x="32" y="6"/>
                </a:cubicBezTo>
                <a:cubicBezTo>
                  <a:pt x="34" y="4"/>
                  <a:pt x="36" y="3"/>
                  <a:pt x="38" y="3"/>
                </a:cubicBezTo>
                <a:cubicBezTo>
                  <a:pt x="40" y="2"/>
                  <a:pt x="42" y="1"/>
                  <a:pt x="44" y="1"/>
                </a:cubicBezTo>
                <a:cubicBezTo>
                  <a:pt x="46" y="1"/>
                  <a:pt x="48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lose/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12"/>
          <p:cNvSpPr>
            <a:spLocks noChangeAspect="1" noEditPoints="1"/>
          </p:cNvSpPr>
          <p:nvPr/>
        </p:nvSpPr>
        <p:spPr bwMode="auto">
          <a:xfrm>
            <a:off x="7401726" y="1951386"/>
            <a:ext cx="255824" cy="223200"/>
          </a:xfrm>
          <a:custGeom>
            <a:avLst/>
            <a:gdLst>
              <a:gd name="T0" fmla="*/ 63 w 126"/>
              <a:gd name="T1" fmla="*/ 110 h 110"/>
              <a:gd name="T2" fmla="*/ 42 w 126"/>
              <a:gd name="T3" fmla="*/ 74 h 110"/>
              <a:gd name="T4" fmla="*/ 12 w 126"/>
              <a:gd name="T5" fmla="*/ 88 h 110"/>
              <a:gd name="T6" fmla="*/ 0 w 126"/>
              <a:gd name="T7" fmla="*/ 110 h 110"/>
              <a:gd name="T8" fmla="*/ 126 w 126"/>
              <a:gd name="T9" fmla="*/ 110 h 110"/>
              <a:gd name="T10" fmla="*/ 114 w 126"/>
              <a:gd name="T11" fmla="*/ 88 h 110"/>
              <a:gd name="T12" fmla="*/ 84 w 126"/>
              <a:gd name="T13" fmla="*/ 74 h 110"/>
              <a:gd name="T14" fmla="*/ 63 w 126"/>
              <a:gd name="T15" fmla="*/ 110 h 110"/>
              <a:gd name="T16" fmla="*/ 63 w 126"/>
              <a:gd name="T17" fmla="*/ 110 h 110"/>
              <a:gd name="T18" fmla="*/ 63 w 126"/>
              <a:gd name="T19" fmla="*/ 81 h 110"/>
              <a:gd name="T20" fmla="*/ 56 w 126"/>
              <a:gd name="T21" fmla="*/ 88 h 110"/>
              <a:gd name="T22" fmla="*/ 59 w 126"/>
              <a:gd name="T23" fmla="*/ 96 h 110"/>
              <a:gd name="T24" fmla="*/ 49 w 126"/>
              <a:gd name="T25" fmla="*/ 110 h 110"/>
              <a:gd name="T26" fmla="*/ 77 w 126"/>
              <a:gd name="T27" fmla="*/ 110 h 110"/>
              <a:gd name="T28" fmla="*/ 66 w 126"/>
              <a:gd name="T29" fmla="*/ 96 h 110"/>
              <a:gd name="T30" fmla="*/ 70 w 126"/>
              <a:gd name="T31" fmla="*/ 88 h 110"/>
              <a:gd name="T32" fmla="*/ 63 w 126"/>
              <a:gd name="T33" fmla="*/ 81 h 110"/>
              <a:gd name="T34" fmla="*/ 63 w 126"/>
              <a:gd name="T35" fmla="*/ 81 h 110"/>
              <a:gd name="T36" fmla="*/ 64 w 126"/>
              <a:gd name="T37" fmla="*/ 0 h 110"/>
              <a:gd name="T38" fmla="*/ 94 w 126"/>
              <a:gd name="T39" fmla="*/ 37 h 110"/>
              <a:gd name="T40" fmla="*/ 64 w 126"/>
              <a:gd name="T41" fmla="*/ 75 h 110"/>
              <a:gd name="T42" fmla="*/ 33 w 126"/>
              <a:gd name="T43" fmla="*/ 37 h 110"/>
              <a:gd name="T44" fmla="*/ 64 w 126"/>
              <a:gd name="T45" fmla="*/ 0 h 110"/>
              <a:gd name="T46" fmla="*/ 64 w 126"/>
              <a:gd name="T47" fmla="*/ 0 h 110"/>
              <a:gd name="T48" fmla="*/ 64 w 126"/>
              <a:gd name="T49" fmla="*/ 0 h 110"/>
              <a:gd name="T50" fmla="*/ 64 w 126"/>
              <a:gd name="T5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6" h="110">
                <a:moveTo>
                  <a:pt x="63" y="110"/>
                </a:moveTo>
                <a:cubicBezTo>
                  <a:pt x="42" y="74"/>
                  <a:pt x="42" y="74"/>
                  <a:pt x="42" y="74"/>
                </a:cubicBezTo>
                <a:cubicBezTo>
                  <a:pt x="42" y="74"/>
                  <a:pt x="19" y="83"/>
                  <a:pt x="12" y="88"/>
                </a:cubicBezTo>
                <a:cubicBezTo>
                  <a:pt x="4" y="94"/>
                  <a:pt x="0" y="110"/>
                  <a:pt x="0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6" y="110"/>
                  <a:pt x="124" y="95"/>
                  <a:pt x="114" y="88"/>
                </a:cubicBezTo>
                <a:cubicBezTo>
                  <a:pt x="106" y="83"/>
                  <a:pt x="84" y="74"/>
                  <a:pt x="84" y="74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3" y="110"/>
                  <a:pt x="63" y="110"/>
                  <a:pt x="63" y="110"/>
                </a:cubicBezTo>
                <a:close/>
                <a:moveTo>
                  <a:pt x="63" y="81"/>
                </a:moveTo>
                <a:cubicBezTo>
                  <a:pt x="56" y="88"/>
                  <a:pt x="56" y="88"/>
                  <a:pt x="56" y="88"/>
                </a:cubicBezTo>
                <a:cubicBezTo>
                  <a:pt x="59" y="96"/>
                  <a:pt x="59" y="96"/>
                  <a:pt x="59" y="96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77" y="110"/>
                  <a:pt x="77" y="110"/>
                  <a:pt x="77" y="110"/>
                </a:cubicBezTo>
                <a:cubicBezTo>
                  <a:pt x="66" y="96"/>
                  <a:pt x="66" y="96"/>
                  <a:pt x="66" y="96"/>
                </a:cubicBezTo>
                <a:cubicBezTo>
                  <a:pt x="70" y="88"/>
                  <a:pt x="70" y="88"/>
                  <a:pt x="70" y="88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81"/>
                  <a:pt x="63" y="81"/>
                  <a:pt x="63" y="81"/>
                </a:cubicBezTo>
                <a:close/>
                <a:moveTo>
                  <a:pt x="64" y="0"/>
                </a:moveTo>
                <a:cubicBezTo>
                  <a:pt x="94" y="0"/>
                  <a:pt x="94" y="24"/>
                  <a:pt x="94" y="37"/>
                </a:cubicBezTo>
                <a:cubicBezTo>
                  <a:pt x="94" y="50"/>
                  <a:pt x="82" y="75"/>
                  <a:pt x="64" y="75"/>
                </a:cubicBezTo>
                <a:cubicBezTo>
                  <a:pt x="45" y="75"/>
                  <a:pt x="33" y="50"/>
                  <a:pt x="33" y="37"/>
                </a:cubicBezTo>
                <a:cubicBezTo>
                  <a:pt x="33" y="24"/>
                  <a:pt x="33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lose/>
                <a:moveTo>
                  <a:pt x="64" y="0"/>
                </a:moveTo>
                <a:cubicBezTo>
                  <a:pt x="64" y="0"/>
                  <a:pt x="64" y="0"/>
                  <a:pt x="64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13"/>
          <p:cNvSpPr>
            <a:spLocks noChangeAspect="1" noEditPoints="1"/>
          </p:cNvSpPr>
          <p:nvPr/>
        </p:nvSpPr>
        <p:spPr bwMode="auto">
          <a:xfrm>
            <a:off x="8018227" y="1959322"/>
            <a:ext cx="229140" cy="223200"/>
          </a:xfrm>
          <a:custGeom>
            <a:avLst/>
            <a:gdLst>
              <a:gd name="T0" fmla="*/ 0 w 114"/>
              <a:gd name="T1" fmla="*/ 111 h 111"/>
              <a:gd name="T2" fmla="*/ 25 w 114"/>
              <a:gd name="T3" fmla="*/ 70 h 111"/>
              <a:gd name="T4" fmla="*/ 57 w 114"/>
              <a:gd name="T5" fmla="*/ 88 h 111"/>
              <a:gd name="T6" fmla="*/ 89 w 114"/>
              <a:gd name="T7" fmla="*/ 70 h 111"/>
              <a:gd name="T8" fmla="*/ 114 w 114"/>
              <a:gd name="T9" fmla="*/ 111 h 111"/>
              <a:gd name="T10" fmla="*/ 0 w 114"/>
              <a:gd name="T11" fmla="*/ 111 h 111"/>
              <a:gd name="T12" fmla="*/ 36 w 114"/>
              <a:gd name="T13" fmla="*/ 22 h 111"/>
              <a:gd name="T14" fmla="*/ 57 w 114"/>
              <a:gd name="T15" fmla="*/ 0 h 111"/>
              <a:gd name="T16" fmla="*/ 79 w 114"/>
              <a:gd name="T17" fmla="*/ 22 h 111"/>
              <a:gd name="T18" fmla="*/ 79 w 114"/>
              <a:gd name="T19" fmla="*/ 54 h 111"/>
              <a:gd name="T20" fmla="*/ 57 w 114"/>
              <a:gd name="T21" fmla="*/ 75 h 111"/>
              <a:gd name="T22" fmla="*/ 36 w 114"/>
              <a:gd name="T23" fmla="*/ 54 h 111"/>
              <a:gd name="T24" fmla="*/ 36 w 114"/>
              <a:gd name="T25" fmla="*/ 22 h 111"/>
              <a:gd name="T26" fmla="*/ 36 w 114"/>
              <a:gd name="T27" fmla="*/ 22 h 111"/>
              <a:gd name="T28" fmla="*/ 36 w 114"/>
              <a:gd name="T29" fmla="*/ 2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" h="111">
                <a:moveTo>
                  <a:pt x="0" y="111"/>
                </a:moveTo>
                <a:cubicBezTo>
                  <a:pt x="1" y="104"/>
                  <a:pt x="5" y="80"/>
                  <a:pt x="25" y="70"/>
                </a:cubicBezTo>
                <a:cubicBezTo>
                  <a:pt x="32" y="81"/>
                  <a:pt x="44" y="88"/>
                  <a:pt x="57" y="88"/>
                </a:cubicBezTo>
                <a:cubicBezTo>
                  <a:pt x="70" y="88"/>
                  <a:pt x="82" y="81"/>
                  <a:pt x="89" y="70"/>
                </a:cubicBezTo>
                <a:cubicBezTo>
                  <a:pt x="110" y="80"/>
                  <a:pt x="113" y="104"/>
                  <a:pt x="114" y="111"/>
                </a:cubicBezTo>
                <a:cubicBezTo>
                  <a:pt x="0" y="111"/>
                  <a:pt x="0" y="111"/>
                  <a:pt x="0" y="111"/>
                </a:cubicBezTo>
                <a:close/>
                <a:moveTo>
                  <a:pt x="36" y="22"/>
                </a:moveTo>
                <a:cubicBezTo>
                  <a:pt x="36" y="10"/>
                  <a:pt x="45" y="0"/>
                  <a:pt x="57" y="0"/>
                </a:cubicBezTo>
                <a:cubicBezTo>
                  <a:pt x="69" y="0"/>
                  <a:pt x="79" y="10"/>
                  <a:pt x="79" y="22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65"/>
                  <a:pt x="69" y="75"/>
                  <a:pt x="57" y="75"/>
                </a:cubicBezTo>
                <a:cubicBezTo>
                  <a:pt x="45" y="75"/>
                  <a:pt x="36" y="65"/>
                  <a:pt x="36" y="54"/>
                </a:cubicBezTo>
                <a:cubicBezTo>
                  <a:pt x="36" y="22"/>
                  <a:pt x="36" y="22"/>
                  <a:pt x="36" y="22"/>
                </a:cubicBezTo>
                <a:close/>
                <a:moveTo>
                  <a:pt x="36" y="22"/>
                </a:moveTo>
                <a:cubicBezTo>
                  <a:pt x="36" y="22"/>
                  <a:pt x="36" y="22"/>
                  <a:pt x="36" y="2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15"/>
          <p:cNvSpPr>
            <a:spLocks noChangeAspect="1" noEditPoints="1"/>
          </p:cNvSpPr>
          <p:nvPr/>
        </p:nvSpPr>
        <p:spPr bwMode="auto">
          <a:xfrm>
            <a:off x="8750186" y="2003510"/>
            <a:ext cx="222493" cy="223200"/>
          </a:xfrm>
          <a:custGeom>
            <a:avLst/>
            <a:gdLst>
              <a:gd name="T0" fmla="*/ 66 w 133"/>
              <a:gd name="T1" fmla="*/ 0 h 133"/>
              <a:gd name="T2" fmla="*/ 0 w 133"/>
              <a:gd name="T3" fmla="*/ 67 h 133"/>
              <a:gd name="T4" fmla="*/ 66 w 133"/>
              <a:gd name="T5" fmla="*/ 133 h 133"/>
              <a:gd name="T6" fmla="*/ 133 w 133"/>
              <a:gd name="T7" fmla="*/ 67 h 133"/>
              <a:gd name="T8" fmla="*/ 66 w 133"/>
              <a:gd name="T9" fmla="*/ 0 h 133"/>
              <a:gd name="T10" fmla="*/ 109 w 133"/>
              <a:gd name="T11" fmla="*/ 105 h 133"/>
              <a:gd name="T12" fmla="*/ 83 w 133"/>
              <a:gd name="T13" fmla="*/ 75 h 133"/>
              <a:gd name="T14" fmla="*/ 93 w 133"/>
              <a:gd name="T15" fmla="*/ 55 h 133"/>
              <a:gd name="T16" fmla="*/ 66 w 133"/>
              <a:gd name="T17" fmla="*/ 29 h 133"/>
              <a:gd name="T18" fmla="*/ 40 w 133"/>
              <a:gd name="T19" fmla="*/ 55 h 133"/>
              <a:gd name="T20" fmla="*/ 50 w 133"/>
              <a:gd name="T21" fmla="*/ 75 h 133"/>
              <a:gd name="T22" fmla="*/ 24 w 133"/>
              <a:gd name="T23" fmla="*/ 105 h 133"/>
              <a:gd name="T24" fmla="*/ 9 w 133"/>
              <a:gd name="T25" fmla="*/ 67 h 133"/>
              <a:gd name="T26" fmla="*/ 66 w 133"/>
              <a:gd name="T27" fmla="*/ 10 h 133"/>
              <a:gd name="T28" fmla="*/ 124 w 133"/>
              <a:gd name="T29" fmla="*/ 67 h 133"/>
              <a:gd name="T30" fmla="*/ 109 w 133"/>
              <a:gd name="T31" fmla="*/ 105 h 133"/>
              <a:gd name="T32" fmla="*/ 109 w 133"/>
              <a:gd name="T33" fmla="*/ 105 h 133"/>
              <a:gd name="T34" fmla="*/ 109 w 133"/>
              <a:gd name="T35" fmla="*/ 10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3" h="133">
                <a:moveTo>
                  <a:pt x="66" y="0"/>
                </a:moveTo>
                <a:cubicBezTo>
                  <a:pt x="30" y="0"/>
                  <a:pt x="0" y="30"/>
                  <a:pt x="0" y="67"/>
                </a:cubicBezTo>
                <a:cubicBezTo>
                  <a:pt x="0" y="103"/>
                  <a:pt x="30" y="133"/>
                  <a:pt x="66" y="133"/>
                </a:cubicBezTo>
                <a:cubicBezTo>
                  <a:pt x="103" y="133"/>
                  <a:pt x="133" y="103"/>
                  <a:pt x="133" y="67"/>
                </a:cubicBezTo>
                <a:cubicBezTo>
                  <a:pt x="133" y="30"/>
                  <a:pt x="103" y="0"/>
                  <a:pt x="66" y="0"/>
                </a:cubicBezTo>
                <a:close/>
                <a:moveTo>
                  <a:pt x="109" y="105"/>
                </a:moveTo>
                <a:cubicBezTo>
                  <a:pt x="105" y="91"/>
                  <a:pt x="96" y="80"/>
                  <a:pt x="83" y="75"/>
                </a:cubicBezTo>
                <a:cubicBezTo>
                  <a:pt x="89" y="70"/>
                  <a:pt x="93" y="63"/>
                  <a:pt x="93" y="55"/>
                </a:cubicBezTo>
                <a:cubicBezTo>
                  <a:pt x="93" y="40"/>
                  <a:pt x="81" y="29"/>
                  <a:pt x="66" y="29"/>
                </a:cubicBezTo>
                <a:cubicBezTo>
                  <a:pt x="52" y="29"/>
                  <a:pt x="40" y="40"/>
                  <a:pt x="40" y="55"/>
                </a:cubicBezTo>
                <a:cubicBezTo>
                  <a:pt x="40" y="63"/>
                  <a:pt x="44" y="70"/>
                  <a:pt x="50" y="75"/>
                </a:cubicBezTo>
                <a:cubicBezTo>
                  <a:pt x="37" y="80"/>
                  <a:pt x="27" y="91"/>
                  <a:pt x="24" y="105"/>
                </a:cubicBezTo>
                <a:cubicBezTo>
                  <a:pt x="15" y="95"/>
                  <a:pt x="9" y="81"/>
                  <a:pt x="9" y="67"/>
                </a:cubicBezTo>
                <a:cubicBezTo>
                  <a:pt x="9" y="35"/>
                  <a:pt x="35" y="10"/>
                  <a:pt x="66" y="10"/>
                </a:cubicBezTo>
                <a:cubicBezTo>
                  <a:pt x="98" y="10"/>
                  <a:pt x="124" y="35"/>
                  <a:pt x="124" y="67"/>
                </a:cubicBezTo>
                <a:cubicBezTo>
                  <a:pt x="124" y="81"/>
                  <a:pt x="118" y="95"/>
                  <a:pt x="109" y="105"/>
                </a:cubicBezTo>
                <a:close/>
                <a:moveTo>
                  <a:pt x="109" y="105"/>
                </a:moveTo>
                <a:cubicBezTo>
                  <a:pt x="109" y="105"/>
                  <a:pt x="109" y="105"/>
                  <a:pt x="109" y="10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16"/>
          <p:cNvSpPr>
            <a:spLocks noChangeAspect="1" noEditPoints="1"/>
          </p:cNvSpPr>
          <p:nvPr/>
        </p:nvSpPr>
        <p:spPr bwMode="auto">
          <a:xfrm>
            <a:off x="9454190" y="2021709"/>
            <a:ext cx="223200" cy="223200"/>
          </a:xfrm>
          <a:custGeom>
            <a:avLst/>
            <a:gdLst>
              <a:gd name="T0" fmla="*/ 65 w 129"/>
              <a:gd name="T1" fmla="*/ 0 h 129"/>
              <a:gd name="T2" fmla="*/ 0 w 129"/>
              <a:gd name="T3" fmla="*/ 65 h 129"/>
              <a:gd name="T4" fmla="*/ 65 w 129"/>
              <a:gd name="T5" fmla="*/ 129 h 129"/>
              <a:gd name="T6" fmla="*/ 129 w 129"/>
              <a:gd name="T7" fmla="*/ 65 h 129"/>
              <a:gd name="T8" fmla="*/ 65 w 129"/>
              <a:gd name="T9" fmla="*/ 0 h 129"/>
              <a:gd name="T10" fmla="*/ 101 w 129"/>
              <a:gd name="T11" fmla="*/ 106 h 129"/>
              <a:gd name="T12" fmla="*/ 98 w 129"/>
              <a:gd name="T13" fmla="*/ 102 h 129"/>
              <a:gd name="T14" fmla="*/ 79 w 129"/>
              <a:gd name="T15" fmla="*/ 96 h 129"/>
              <a:gd name="T16" fmla="*/ 79 w 129"/>
              <a:gd name="T17" fmla="*/ 94 h 129"/>
              <a:gd name="T18" fmla="*/ 93 w 129"/>
              <a:gd name="T19" fmla="*/ 55 h 129"/>
              <a:gd name="T20" fmla="*/ 67 w 129"/>
              <a:gd name="T21" fmla="*/ 26 h 129"/>
              <a:gd name="T22" fmla="*/ 39 w 129"/>
              <a:gd name="T23" fmla="*/ 55 h 129"/>
              <a:gd name="T24" fmla="*/ 51 w 129"/>
              <a:gd name="T25" fmla="*/ 92 h 129"/>
              <a:gd name="T26" fmla="*/ 51 w 129"/>
              <a:gd name="T27" fmla="*/ 95 h 129"/>
              <a:gd name="T28" fmla="*/ 31 w 129"/>
              <a:gd name="T29" fmla="*/ 101 h 129"/>
              <a:gd name="T30" fmla="*/ 28 w 129"/>
              <a:gd name="T31" fmla="*/ 106 h 129"/>
              <a:gd name="T32" fmla="*/ 9 w 129"/>
              <a:gd name="T33" fmla="*/ 65 h 129"/>
              <a:gd name="T34" fmla="*/ 65 w 129"/>
              <a:gd name="T35" fmla="*/ 9 h 129"/>
              <a:gd name="T36" fmla="*/ 120 w 129"/>
              <a:gd name="T37" fmla="*/ 65 h 129"/>
              <a:gd name="T38" fmla="*/ 101 w 129"/>
              <a:gd name="T39" fmla="*/ 106 h 129"/>
              <a:gd name="T40" fmla="*/ 101 w 129"/>
              <a:gd name="T41" fmla="*/ 106 h 129"/>
              <a:gd name="T42" fmla="*/ 101 w 129"/>
              <a:gd name="T43" fmla="*/ 10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9" h="129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0"/>
                  <a:pt x="29" y="129"/>
                  <a:pt x="65" y="129"/>
                </a:cubicBezTo>
                <a:cubicBezTo>
                  <a:pt x="100" y="129"/>
                  <a:pt x="129" y="100"/>
                  <a:pt x="129" y="65"/>
                </a:cubicBezTo>
                <a:cubicBezTo>
                  <a:pt x="129" y="29"/>
                  <a:pt x="100" y="0"/>
                  <a:pt x="65" y="0"/>
                </a:cubicBezTo>
                <a:close/>
                <a:moveTo>
                  <a:pt x="101" y="106"/>
                </a:moveTo>
                <a:cubicBezTo>
                  <a:pt x="101" y="104"/>
                  <a:pt x="100" y="103"/>
                  <a:pt x="98" y="102"/>
                </a:cubicBezTo>
                <a:cubicBezTo>
                  <a:pt x="95" y="101"/>
                  <a:pt x="88" y="97"/>
                  <a:pt x="79" y="96"/>
                </a:cubicBezTo>
                <a:cubicBezTo>
                  <a:pt x="79" y="94"/>
                  <a:pt x="79" y="94"/>
                  <a:pt x="79" y="94"/>
                </a:cubicBezTo>
                <a:cubicBezTo>
                  <a:pt x="88" y="85"/>
                  <a:pt x="93" y="68"/>
                  <a:pt x="93" y="55"/>
                </a:cubicBezTo>
                <a:cubicBezTo>
                  <a:pt x="93" y="37"/>
                  <a:pt x="84" y="26"/>
                  <a:pt x="67" y="26"/>
                </a:cubicBezTo>
                <a:cubicBezTo>
                  <a:pt x="50" y="26"/>
                  <a:pt x="39" y="37"/>
                  <a:pt x="39" y="55"/>
                </a:cubicBezTo>
                <a:cubicBezTo>
                  <a:pt x="39" y="61"/>
                  <a:pt x="42" y="81"/>
                  <a:pt x="51" y="92"/>
                </a:cubicBezTo>
                <a:cubicBezTo>
                  <a:pt x="51" y="95"/>
                  <a:pt x="51" y="95"/>
                  <a:pt x="51" y="95"/>
                </a:cubicBezTo>
                <a:cubicBezTo>
                  <a:pt x="46" y="96"/>
                  <a:pt x="37" y="99"/>
                  <a:pt x="31" y="101"/>
                </a:cubicBezTo>
                <a:cubicBezTo>
                  <a:pt x="28" y="101"/>
                  <a:pt x="28" y="104"/>
                  <a:pt x="28" y="106"/>
                </a:cubicBezTo>
                <a:cubicBezTo>
                  <a:pt x="17" y="96"/>
                  <a:pt x="9" y="81"/>
                  <a:pt x="9" y="65"/>
                </a:cubicBezTo>
                <a:cubicBezTo>
                  <a:pt x="9" y="34"/>
                  <a:pt x="34" y="9"/>
                  <a:pt x="65" y="9"/>
                </a:cubicBezTo>
                <a:cubicBezTo>
                  <a:pt x="95" y="9"/>
                  <a:pt x="120" y="34"/>
                  <a:pt x="120" y="65"/>
                </a:cubicBezTo>
                <a:cubicBezTo>
                  <a:pt x="120" y="81"/>
                  <a:pt x="113" y="96"/>
                  <a:pt x="101" y="106"/>
                </a:cubicBezTo>
                <a:close/>
                <a:moveTo>
                  <a:pt x="101" y="106"/>
                </a:moveTo>
                <a:cubicBezTo>
                  <a:pt x="101" y="106"/>
                  <a:pt x="101" y="106"/>
                  <a:pt x="101" y="10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17"/>
          <p:cNvSpPr>
            <a:spLocks noChangeAspect="1" noEditPoints="1"/>
          </p:cNvSpPr>
          <p:nvPr/>
        </p:nvSpPr>
        <p:spPr bwMode="auto">
          <a:xfrm>
            <a:off x="10107438" y="1962497"/>
            <a:ext cx="211296" cy="223200"/>
          </a:xfrm>
          <a:custGeom>
            <a:avLst/>
            <a:gdLst>
              <a:gd name="T0" fmla="*/ 84 w 120"/>
              <a:gd name="T1" fmla="*/ 49 h 127"/>
              <a:gd name="T2" fmla="*/ 78 w 120"/>
              <a:gd name="T3" fmla="*/ 53 h 127"/>
              <a:gd name="T4" fmla="*/ 74 w 120"/>
              <a:gd name="T5" fmla="*/ 60 h 127"/>
              <a:gd name="T6" fmla="*/ 70 w 120"/>
              <a:gd name="T7" fmla="*/ 64 h 127"/>
              <a:gd name="T8" fmla="*/ 67 w 120"/>
              <a:gd name="T9" fmla="*/ 67 h 127"/>
              <a:gd name="T10" fmla="*/ 66 w 120"/>
              <a:gd name="T11" fmla="*/ 73 h 127"/>
              <a:gd name="T12" fmla="*/ 67 w 120"/>
              <a:gd name="T13" fmla="*/ 80 h 127"/>
              <a:gd name="T14" fmla="*/ 70 w 120"/>
              <a:gd name="T15" fmla="*/ 120 h 127"/>
              <a:gd name="T16" fmla="*/ 72 w 120"/>
              <a:gd name="T17" fmla="*/ 123 h 127"/>
              <a:gd name="T18" fmla="*/ 50 w 120"/>
              <a:gd name="T19" fmla="*/ 125 h 127"/>
              <a:gd name="T20" fmla="*/ 32 w 120"/>
              <a:gd name="T21" fmla="*/ 124 h 127"/>
              <a:gd name="T22" fmla="*/ 13 w 120"/>
              <a:gd name="T23" fmla="*/ 121 h 127"/>
              <a:gd name="T24" fmla="*/ 3 w 120"/>
              <a:gd name="T25" fmla="*/ 119 h 127"/>
              <a:gd name="T26" fmla="*/ 1 w 120"/>
              <a:gd name="T27" fmla="*/ 100 h 127"/>
              <a:gd name="T28" fmla="*/ 7 w 120"/>
              <a:gd name="T29" fmla="*/ 91 h 127"/>
              <a:gd name="T30" fmla="*/ 17 w 120"/>
              <a:gd name="T31" fmla="*/ 87 h 127"/>
              <a:gd name="T32" fmla="*/ 28 w 120"/>
              <a:gd name="T33" fmla="*/ 83 h 127"/>
              <a:gd name="T34" fmla="*/ 34 w 120"/>
              <a:gd name="T35" fmla="*/ 77 h 127"/>
              <a:gd name="T36" fmla="*/ 34 w 120"/>
              <a:gd name="T37" fmla="*/ 70 h 127"/>
              <a:gd name="T38" fmla="*/ 29 w 120"/>
              <a:gd name="T39" fmla="*/ 62 h 127"/>
              <a:gd name="T40" fmla="*/ 25 w 120"/>
              <a:gd name="T41" fmla="*/ 57 h 127"/>
              <a:gd name="T42" fmla="*/ 21 w 120"/>
              <a:gd name="T43" fmla="*/ 52 h 127"/>
              <a:gd name="T44" fmla="*/ 17 w 120"/>
              <a:gd name="T45" fmla="*/ 47 h 127"/>
              <a:gd name="T46" fmla="*/ 18 w 120"/>
              <a:gd name="T47" fmla="*/ 40 h 127"/>
              <a:gd name="T48" fmla="*/ 21 w 120"/>
              <a:gd name="T49" fmla="*/ 28 h 127"/>
              <a:gd name="T50" fmla="*/ 27 w 120"/>
              <a:gd name="T51" fmla="*/ 11 h 127"/>
              <a:gd name="T52" fmla="*/ 38 w 120"/>
              <a:gd name="T53" fmla="*/ 2 h 127"/>
              <a:gd name="T54" fmla="*/ 50 w 120"/>
              <a:gd name="T55" fmla="*/ 0 h 127"/>
              <a:gd name="T56" fmla="*/ 64 w 120"/>
              <a:gd name="T57" fmla="*/ 3 h 127"/>
              <a:gd name="T58" fmla="*/ 72 w 120"/>
              <a:gd name="T59" fmla="*/ 10 h 127"/>
              <a:gd name="T60" fmla="*/ 80 w 120"/>
              <a:gd name="T61" fmla="*/ 28 h 127"/>
              <a:gd name="T62" fmla="*/ 84 w 120"/>
              <a:gd name="T63" fmla="*/ 39 h 127"/>
              <a:gd name="T64" fmla="*/ 86 w 120"/>
              <a:gd name="T65" fmla="*/ 45 h 127"/>
              <a:gd name="T66" fmla="*/ 118 w 120"/>
              <a:gd name="T67" fmla="*/ 74 h 127"/>
              <a:gd name="T68" fmla="*/ 82 w 120"/>
              <a:gd name="T69" fmla="*/ 72 h 127"/>
              <a:gd name="T70" fmla="*/ 76 w 120"/>
              <a:gd name="T71" fmla="*/ 78 h 127"/>
              <a:gd name="T72" fmla="*/ 78 w 120"/>
              <a:gd name="T73" fmla="*/ 125 h 127"/>
              <a:gd name="T74" fmla="*/ 105 w 120"/>
              <a:gd name="T75" fmla="*/ 127 h 127"/>
              <a:gd name="T76" fmla="*/ 114 w 120"/>
              <a:gd name="T77" fmla="*/ 119 h 127"/>
              <a:gd name="T78" fmla="*/ 120 w 120"/>
              <a:gd name="T79" fmla="*/ 108 h 127"/>
              <a:gd name="T80" fmla="*/ 118 w 120"/>
              <a:gd name="T81" fmla="*/ 74 h 127"/>
              <a:gd name="T82" fmla="*/ 90 w 120"/>
              <a:gd name="T83" fmla="*/ 83 h 127"/>
              <a:gd name="T84" fmla="*/ 109 w 120"/>
              <a:gd name="T85" fmla="*/ 85 h 127"/>
              <a:gd name="T86" fmla="*/ 109 w 120"/>
              <a:gd name="T87" fmla="*/ 91 h 127"/>
              <a:gd name="T88" fmla="*/ 90 w 120"/>
              <a:gd name="T89" fmla="*/ 93 h 127"/>
              <a:gd name="T90" fmla="*/ 86 w 120"/>
              <a:gd name="T91" fmla="*/ 88 h 127"/>
              <a:gd name="T92" fmla="*/ 108 w 120"/>
              <a:gd name="T93" fmla="*/ 112 h 127"/>
              <a:gd name="T94" fmla="*/ 89 w 120"/>
              <a:gd name="T95" fmla="*/ 114 h 127"/>
              <a:gd name="T96" fmla="*/ 86 w 120"/>
              <a:gd name="T97" fmla="*/ 109 h 127"/>
              <a:gd name="T98" fmla="*/ 89 w 120"/>
              <a:gd name="T99" fmla="*/ 104 h 127"/>
              <a:gd name="T100" fmla="*/ 108 w 120"/>
              <a:gd name="T101" fmla="*/ 106 h 127"/>
              <a:gd name="T102" fmla="*/ 108 w 120"/>
              <a:gd name="T103" fmla="*/ 112 h 127"/>
              <a:gd name="T104" fmla="*/ 108 w 120"/>
              <a:gd name="T105" fmla="*/ 11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7">
                <a:moveTo>
                  <a:pt x="86" y="45"/>
                </a:moveTo>
                <a:cubicBezTo>
                  <a:pt x="85" y="47"/>
                  <a:pt x="85" y="48"/>
                  <a:pt x="84" y="49"/>
                </a:cubicBezTo>
                <a:cubicBezTo>
                  <a:pt x="83" y="50"/>
                  <a:pt x="83" y="51"/>
                  <a:pt x="82" y="52"/>
                </a:cubicBezTo>
                <a:cubicBezTo>
                  <a:pt x="81" y="52"/>
                  <a:pt x="80" y="53"/>
                  <a:pt x="78" y="53"/>
                </a:cubicBezTo>
                <a:cubicBezTo>
                  <a:pt x="78" y="54"/>
                  <a:pt x="77" y="56"/>
                  <a:pt x="76" y="57"/>
                </a:cubicBezTo>
                <a:cubicBezTo>
                  <a:pt x="76" y="58"/>
                  <a:pt x="75" y="59"/>
                  <a:pt x="74" y="60"/>
                </a:cubicBezTo>
                <a:cubicBezTo>
                  <a:pt x="74" y="61"/>
                  <a:pt x="73" y="62"/>
                  <a:pt x="72" y="62"/>
                </a:cubicBezTo>
                <a:cubicBezTo>
                  <a:pt x="72" y="63"/>
                  <a:pt x="71" y="64"/>
                  <a:pt x="70" y="64"/>
                </a:cubicBezTo>
                <a:cubicBezTo>
                  <a:pt x="70" y="65"/>
                  <a:pt x="69" y="65"/>
                  <a:pt x="68" y="66"/>
                </a:cubicBezTo>
                <a:cubicBezTo>
                  <a:pt x="68" y="66"/>
                  <a:pt x="68" y="67"/>
                  <a:pt x="67" y="67"/>
                </a:cubicBezTo>
                <a:cubicBezTo>
                  <a:pt x="67" y="68"/>
                  <a:pt x="67" y="69"/>
                  <a:pt x="66" y="70"/>
                </a:cubicBezTo>
                <a:cubicBezTo>
                  <a:pt x="66" y="71"/>
                  <a:pt x="66" y="72"/>
                  <a:pt x="66" y="73"/>
                </a:cubicBezTo>
                <a:cubicBezTo>
                  <a:pt x="66" y="75"/>
                  <a:pt x="66" y="76"/>
                  <a:pt x="66" y="77"/>
                </a:cubicBezTo>
                <a:cubicBezTo>
                  <a:pt x="66" y="78"/>
                  <a:pt x="66" y="79"/>
                  <a:pt x="67" y="80"/>
                </a:cubicBezTo>
                <a:cubicBezTo>
                  <a:pt x="68" y="81"/>
                  <a:pt x="69" y="82"/>
                  <a:pt x="70" y="83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1"/>
                  <a:pt x="71" y="121"/>
                  <a:pt x="71" y="122"/>
                </a:cubicBezTo>
                <a:cubicBezTo>
                  <a:pt x="71" y="122"/>
                  <a:pt x="71" y="123"/>
                  <a:pt x="72" y="123"/>
                </a:cubicBezTo>
                <a:cubicBezTo>
                  <a:pt x="68" y="124"/>
                  <a:pt x="64" y="124"/>
                  <a:pt x="60" y="124"/>
                </a:cubicBezTo>
                <a:cubicBezTo>
                  <a:pt x="57" y="125"/>
                  <a:pt x="53" y="125"/>
                  <a:pt x="50" y="125"/>
                </a:cubicBezTo>
                <a:cubicBezTo>
                  <a:pt x="48" y="125"/>
                  <a:pt x="45" y="125"/>
                  <a:pt x="42" y="124"/>
                </a:cubicBezTo>
                <a:cubicBezTo>
                  <a:pt x="39" y="124"/>
                  <a:pt x="36" y="124"/>
                  <a:pt x="32" y="124"/>
                </a:cubicBezTo>
                <a:cubicBezTo>
                  <a:pt x="29" y="123"/>
                  <a:pt x="25" y="123"/>
                  <a:pt x="22" y="123"/>
                </a:cubicBezTo>
                <a:cubicBezTo>
                  <a:pt x="19" y="122"/>
                  <a:pt x="16" y="122"/>
                  <a:pt x="13" y="121"/>
                </a:cubicBezTo>
                <a:cubicBezTo>
                  <a:pt x="10" y="121"/>
                  <a:pt x="8" y="121"/>
                  <a:pt x="6" y="120"/>
                </a:cubicBezTo>
                <a:cubicBezTo>
                  <a:pt x="4" y="120"/>
                  <a:pt x="3" y="119"/>
                  <a:pt x="3" y="119"/>
                </a:cubicBezTo>
                <a:cubicBezTo>
                  <a:pt x="2" y="118"/>
                  <a:pt x="1" y="116"/>
                  <a:pt x="0" y="113"/>
                </a:cubicBezTo>
                <a:cubicBezTo>
                  <a:pt x="0" y="110"/>
                  <a:pt x="0" y="105"/>
                  <a:pt x="1" y="100"/>
                </a:cubicBezTo>
                <a:cubicBezTo>
                  <a:pt x="1" y="98"/>
                  <a:pt x="2" y="96"/>
                  <a:pt x="3" y="95"/>
                </a:cubicBezTo>
                <a:cubicBezTo>
                  <a:pt x="4" y="93"/>
                  <a:pt x="5" y="92"/>
                  <a:pt x="7" y="91"/>
                </a:cubicBezTo>
                <a:cubicBezTo>
                  <a:pt x="8" y="90"/>
                  <a:pt x="10" y="90"/>
                  <a:pt x="12" y="89"/>
                </a:cubicBezTo>
                <a:cubicBezTo>
                  <a:pt x="14" y="88"/>
                  <a:pt x="16" y="88"/>
                  <a:pt x="17" y="87"/>
                </a:cubicBezTo>
                <a:cubicBezTo>
                  <a:pt x="19" y="87"/>
                  <a:pt x="21" y="86"/>
                  <a:pt x="23" y="86"/>
                </a:cubicBezTo>
                <a:cubicBezTo>
                  <a:pt x="25" y="85"/>
                  <a:pt x="26" y="84"/>
                  <a:pt x="28" y="83"/>
                </a:cubicBezTo>
                <a:cubicBezTo>
                  <a:pt x="30" y="82"/>
                  <a:pt x="31" y="81"/>
                  <a:pt x="32" y="80"/>
                </a:cubicBezTo>
                <a:cubicBezTo>
                  <a:pt x="33" y="79"/>
                  <a:pt x="33" y="78"/>
                  <a:pt x="34" y="77"/>
                </a:cubicBezTo>
                <a:cubicBezTo>
                  <a:pt x="34" y="76"/>
                  <a:pt x="34" y="75"/>
                  <a:pt x="34" y="74"/>
                </a:cubicBezTo>
                <a:cubicBezTo>
                  <a:pt x="34" y="73"/>
                  <a:pt x="34" y="72"/>
                  <a:pt x="34" y="70"/>
                </a:cubicBezTo>
                <a:cubicBezTo>
                  <a:pt x="34" y="68"/>
                  <a:pt x="33" y="67"/>
                  <a:pt x="32" y="66"/>
                </a:cubicBezTo>
                <a:cubicBezTo>
                  <a:pt x="31" y="65"/>
                  <a:pt x="30" y="64"/>
                  <a:pt x="29" y="62"/>
                </a:cubicBezTo>
                <a:cubicBezTo>
                  <a:pt x="28" y="62"/>
                  <a:pt x="27" y="61"/>
                  <a:pt x="27" y="60"/>
                </a:cubicBezTo>
                <a:cubicBezTo>
                  <a:pt x="26" y="59"/>
                  <a:pt x="25" y="58"/>
                  <a:pt x="25" y="57"/>
                </a:cubicBezTo>
                <a:cubicBezTo>
                  <a:pt x="24" y="56"/>
                  <a:pt x="24" y="54"/>
                  <a:pt x="23" y="53"/>
                </a:cubicBezTo>
                <a:cubicBezTo>
                  <a:pt x="22" y="53"/>
                  <a:pt x="21" y="52"/>
                  <a:pt x="21" y="52"/>
                </a:cubicBezTo>
                <a:cubicBezTo>
                  <a:pt x="20" y="52"/>
                  <a:pt x="19" y="51"/>
                  <a:pt x="18" y="50"/>
                </a:cubicBezTo>
                <a:cubicBezTo>
                  <a:pt x="18" y="50"/>
                  <a:pt x="17" y="49"/>
                  <a:pt x="17" y="47"/>
                </a:cubicBezTo>
                <a:cubicBezTo>
                  <a:pt x="16" y="46"/>
                  <a:pt x="16" y="44"/>
                  <a:pt x="16" y="43"/>
                </a:cubicBezTo>
                <a:cubicBezTo>
                  <a:pt x="17" y="42"/>
                  <a:pt x="17" y="41"/>
                  <a:pt x="18" y="40"/>
                </a:cubicBezTo>
                <a:cubicBezTo>
                  <a:pt x="18" y="39"/>
                  <a:pt x="19" y="38"/>
                  <a:pt x="20" y="38"/>
                </a:cubicBezTo>
                <a:cubicBezTo>
                  <a:pt x="20" y="35"/>
                  <a:pt x="20" y="31"/>
                  <a:pt x="21" y="28"/>
                </a:cubicBezTo>
                <a:cubicBezTo>
                  <a:pt x="22" y="26"/>
                  <a:pt x="22" y="23"/>
                  <a:pt x="23" y="20"/>
                </a:cubicBezTo>
                <a:cubicBezTo>
                  <a:pt x="24" y="17"/>
                  <a:pt x="25" y="14"/>
                  <a:pt x="27" y="11"/>
                </a:cubicBezTo>
                <a:cubicBezTo>
                  <a:pt x="29" y="9"/>
                  <a:pt x="31" y="7"/>
                  <a:pt x="33" y="6"/>
                </a:cubicBezTo>
                <a:cubicBezTo>
                  <a:pt x="34" y="4"/>
                  <a:pt x="36" y="3"/>
                  <a:pt x="38" y="2"/>
                </a:cubicBezTo>
                <a:cubicBezTo>
                  <a:pt x="40" y="2"/>
                  <a:pt x="43" y="1"/>
                  <a:pt x="45" y="1"/>
                </a:cubicBezTo>
                <a:cubicBezTo>
                  <a:pt x="47" y="0"/>
                  <a:pt x="49" y="0"/>
                  <a:pt x="50" y="0"/>
                </a:cubicBezTo>
                <a:cubicBezTo>
                  <a:pt x="53" y="0"/>
                  <a:pt x="55" y="1"/>
                  <a:pt x="57" y="1"/>
                </a:cubicBezTo>
                <a:cubicBezTo>
                  <a:pt x="60" y="2"/>
                  <a:pt x="62" y="2"/>
                  <a:pt x="64" y="3"/>
                </a:cubicBezTo>
                <a:cubicBezTo>
                  <a:pt x="66" y="4"/>
                  <a:pt x="67" y="5"/>
                  <a:pt x="69" y="6"/>
                </a:cubicBezTo>
                <a:cubicBezTo>
                  <a:pt x="70" y="8"/>
                  <a:pt x="71" y="9"/>
                  <a:pt x="72" y="10"/>
                </a:cubicBezTo>
                <a:cubicBezTo>
                  <a:pt x="74" y="13"/>
                  <a:pt x="76" y="15"/>
                  <a:pt x="77" y="19"/>
                </a:cubicBezTo>
                <a:cubicBezTo>
                  <a:pt x="79" y="22"/>
                  <a:pt x="79" y="25"/>
                  <a:pt x="80" y="28"/>
                </a:cubicBezTo>
                <a:cubicBezTo>
                  <a:pt x="81" y="31"/>
                  <a:pt x="81" y="34"/>
                  <a:pt x="82" y="38"/>
                </a:cubicBezTo>
                <a:cubicBezTo>
                  <a:pt x="82" y="38"/>
                  <a:pt x="83" y="39"/>
                  <a:pt x="84" y="39"/>
                </a:cubicBezTo>
                <a:cubicBezTo>
                  <a:pt x="84" y="40"/>
                  <a:pt x="85" y="41"/>
                  <a:pt x="85" y="42"/>
                </a:cubicBezTo>
                <a:cubicBezTo>
                  <a:pt x="86" y="42"/>
                  <a:pt x="86" y="44"/>
                  <a:pt x="86" y="45"/>
                </a:cubicBezTo>
                <a:cubicBezTo>
                  <a:pt x="86" y="45"/>
                  <a:pt x="86" y="45"/>
                  <a:pt x="86" y="45"/>
                </a:cubicBezTo>
                <a:close/>
                <a:moveTo>
                  <a:pt x="118" y="74"/>
                </a:moveTo>
                <a:cubicBezTo>
                  <a:pt x="117" y="73"/>
                  <a:pt x="115" y="72"/>
                  <a:pt x="113" y="72"/>
                </a:cubicBezTo>
                <a:cubicBezTo>
                  <a:pt x="82" y="72"/>
                  <a:pt x="82" y="72"/>
                  <a:pt x="82" y="72"/>
                </a:cubicBezTo>
                <a:cubicBezTo>
                  <a:pt x="81" y="72"/>
                  <a:pt x="79" y="73"/>
                  <a:pt x="78" y="74"/>
                </a:cubicBezTo>
                <a:cubicBezTo>
                  <a:pt x="77" y="75"/>
                  <a:pt x="76" y="77"/>
                  <a:pt x="76" y="78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6" y="122"/>
                  <a:pt x="77" y="124"/>
                  <a:pt x="78" y="125"/>
                </a:cubicBezTo>
                <a:cubicBezTo>
                  <a:pt x="79" y="126"/>
                  <a:pt x="81" y="127"/>
                  <a:pt x="82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06" y="127"/>
                  <a:pt x="107" y="126"/>
                  <a:pt x="109" y="125"/>
                </a:cubicBezTo>
                <a:cubicBezTo>
                  <a:pt x="111" y="123"/>
                  <a:pt x="112" y="121"/>
                  <a:pt x="114" y="119"/>
                </a:cubicBezTo>
                <a:cubicBezTo>
                  <a:pt x="115" y="117"/>
                  <a:pt x="117" y="115"/>
                  <a:pt x="118" y="113"/>
                </a:cubicBezTo>
                <a:cubicBezTo>
                  <a:pt x="119" y="111"/>
                  <a:pt x="120" y="109"/>
                  <a:pt x="120" y="10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77"/>
                  <a:pt x="119" y="75"/>
                  <a:pt x="118" y="74"/>
                </a:cubicBezTo>
                <a:close/>
                <a:moveTo>
                  <a:pt x="87" y="84"/>
                </a:moveTo>
                <a:cubicBezTo>
                  <a:pt x="88" y="83"/>
                  <a:pt x="89" y="83"/>
                  <a:pt x="90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8" y="83"/>
                  <a:pt x="108" y="83"/>
                  <a:pt x="109" y="85"/>
                </a:cubicBezTo>
                <a:cubicBezTo>
                  <a:pt x="109" y="86"/>
                  <a:pt x="109" y="87"/>
                  <a:pt x="109" y="88"/>
                </a:cubicBezTo>
                <a:cubicBezTo>
                  <a:pt x="109" y="89"/>
                  <a:pt x="109" y="90"/>
                  <a:pt x="109" y="91"/>
                </a:cubicBezTo>
                <a:cubicBezTo>
                  <a:pt x="108" y="93"/>
                  <a:pt x="108" y="93"/>
                  <a:pt x="107" y="93"/>
                </a:cubicBezTo>
                <a:cubicBezTo>
                  <a:pt x="90" y="93"/>
                  <a:pt x="90" y="93"/>
                  <a:pt x="90" y="93"/>
                </a:cubicBezTo>
                <a:cubicBezTo>
                  <a:pt x="89" y="93"/>
                  <a:pt x="88" y="93"/>
                  <a:pt x="87" y="92"/>
                </a:cubicBezTo>
                <a:cubicBezTo>
                  <a:pt x="87" y="91"/>
                  <a:pt x="86" y="89"/>
                  <a:pt x="86" y="88"/>
                </a:cubicBezTo>
                <a:cubicBezTo>
                  <a:pt x="86" y="86"/>
                  <a:pt x="87" y="85"/>
                  <a:pt x="87" y="84"/>
                </a:cubicBezTo>
                <a:close/>
                <a:moveTo>
                  <a:pt x="108" y="112"/>
                </a:moveTo>
                <a:cubicBezTo>
                  <a:pt x="108" y="114"/>
                  <a:pt x="107" y="114"/>
                  <a:pt x="106" y="114"/>
                </a:cubicBezTo>
                <a:cubicBezTo>
                  <a:pt x="89" y="114"/>
                  <a:pt x="89" y="114"/>
                  <a:pt x="89" y="114"/>
                </a:cubicBezTo>
                <a:cubicBezTo>
                  <a:pt x="88" y="114"/>
                  <a:pt x="87" y="114"/>
                  <a:pt x="87" y="112"/>
                </a:cubicBezTo>
                <a:cubicBezTo>
                  <a:pt x="86" y="111"/>
                  <a:pt x="86" y="110"/>
                  <a:pt x="86" y="109"/>
                </a:cubicBezTo>
                <a:cubicBezTo>
                  <a:pt x="86" y="108"/>
                  <a:pt x="86" y="107"/>
                  <a:pt x="87" y="106"/>
                </a:cubicBezTo>
                <a:cubicBezTo>
                  <a:pt x="87" y="105"/>
                  <a:pt x="88" y="104"/>
                  <a:pt x="89" y="104"/>
                </a:cubicBezTo>
                <a:cubicBezTo>
                  <a:pt x="106" y="104"/>
                  <a:pt x="106" y="104"/>
                  <a:pt x="106" y="104"/>
                </a:cubicBezTo>
                <a:cubicBezTo>
                  <a:pt x="107" y="104"/>
                  <a:pt x="108" y="105"/>
                  <a:pt x="108" y="106"/>
                </a:cubicBezTo>
                <a:cubicBezTo>
                  <a:pt x="109" y="107"/>
                  <a:pt x="109" y="108"/>
                  <a:pt x="109" y="109"/>
                </a:cubicBezTo>
                <a:cubicBezTo>
                  <a:pt x="109" y="110"/>
                  <a:pt x="109" y="111"/>
                  <a:pt x="108" y="112"/>
                </a:cubicBezTo>
                <a:close/>
                <a:moveTo>
                  <a:pt x="108" y="112"/>
                </a:moveTo>
                <a:cubicBezTo>
                  <a:pt x="108" y="112"/>
                  <a:pt x="108" y="112"/>
                  <a:pt x="108" y="11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20"/>
          <p:cNvSpPr>
            <a:spLocks noChangeAspect="1" noEditPoints="1"/>
          </p:cNvSpPr>
          <p:nvPr/>
        </p:nvSpPr>
        <p:spPr bwMode="auto">
          <a:xfrm>
            <a:off x="1643592" y="2466410"/>
            <a:ext cx="224967" cy="223200"/>
          </a:xfrm>
          <a:custGeom>
            <a:avLst/>
            <a:gdLst>
              <a:gd name="T0" fmla="*/ 54 w 108"/>
              <a:gd name="T1" fmla="*/ 107 h 107"/>
              <a:gd name="T2" fmla="*/ 0 w 108"/>
              <a:gd name="T3" fmla="*/ 54 h 107"/>
              <a:gd name="T4" fmla="*/ 54 w 108"/>
              <a:gd name="T5" fmla="*/ 0 h 107"/>
              <a:gd name="T6" fmla="*/ 108 w 108"/>
              <a:gd name="T7" fmla="*/ 54 h 107"/>
              <a:gd name="T8" fmla="*/ 54 w 108"/>
              <a:gd name="T9" fmla="*/ 107 h 107"/>
              <a:gd name="T10" fmla="*/ 54 w 108"/>
              <a:gd name="T11" fmla="*/ 3 h 107"/>
              <a:gd name="T12" fmla="*/ 4 w 108"/>
              <a:gd name="T13" fmla="*/ 54 h 107"/>
              <a:gd name="T14" fmla="*/ 54 w 108"/>
              <a:gd name="T15" fmla="*/ 104 h 107"/>
              <a:gd name="T16" fmla="*/ 105 w 108"/>
              <a:gd name="T17" fmla="*/ 54 h 107"/>
              <a:gd name="T18" fmla="*/ 54 w 108"/>
              <a:gd name="T19" fmla="*/ 3 h 107"/>
              <a:gd name="T20" fmla="*/ 84 w 108"/>
              <a:gd name="T21" fmla="*/ 84 h 107"/>
              <a:gd name="T22" fmla="*/ 80 w 108"/>
              <a:gd name="T23" fmla="*/ 82 h 107"/>
              <a:gd name="T24" fmla="*/ 78 w 108"/>
              <a:gd name="T25" fmla="*/ 81 h 107"/>
              <a:gd name="T26" fmla="*/ 77 w 108"/>
              <a:gd name="T27" fmla="*/ 80 h 107"/>
              <a:gd name="T28" fmla="*/ 75 w 108"/>
              <a:gd name="T29" fmla="*/ 79 h 107"/>
              <a:gd name="T30" fmla="*/ 73 w 108"/>
              <a:gd name="T31" fmla="*/ 78 h 107"/>
              <a:gd name="T32" fmla="*/ 70 w 108"/>
              <a:gd name="T33" fmla="*/ 78 h 107"/>
              <a:gd name="T34" fmla="*/ 69 w 108"/>
              <a:gd name="T35" fmla="*/ 77 h 107"/>
              <a:gd name="T36" fmla="*/ 66 w 108"/>
              <a:gd name="T37" fmla="*/ 76 h 107"/>
              <a:gd name="T38" fmla="*/ 64 w 108"/>
              <a:gd name="T39" fmla="*/ 76 h 107"/>
              <a:gd name="T40" fmla="*/ 61 w 108"/>
              <a:gd name="T41" fmla="*/ 76 h 107"/>
              <a:gd name="T42" fmla="*/ 59 w 108"/>
              <a:gd name="T43" fmla="*/ 75 h 107"/>
              <a:gd name="T44" fmla="*/ 54 w 108"/>
              <a:gd name="T45" fmla="*/ 75 h 107"/>
              <a:gd name="T46" fmla="*/ 50 w 108"/>
              <a:gd name="T47" fmla="*/ 75 h 107"/>
              <a:gd name="T48" fmla="*/ 49 w 108"/>
              <a:gd name="T49" fmla="*/ 76 h 107"/>
              <a:gd name="T50" fmla="*/ 46 w 108"/>
              <a:gd name="T51" fmla="*/ 76 h 107"/>
              <a:gd name="T52" fmla="*/ 44 w 108"/>
              <a:gd name="T53" fmla="*/ 76 h 107"/>
              <a:gd name="T54" fmla="*/ 41 w 108"/>
              <a:gd name="T55" fmla="*/ 77 h 107"/>
              <a:gd name="T56" fmla="*/ 39 w 108"/>
              <a:gd name="T57" fmla="*/ 77 h 107"/>
              <a:gd name="T58" fmla="*/ 37 w 108"/>
              <a:gd name="T59" fmla="*/ 78 h 107"/>
              <a:gd name="T60" fmla="*/ 35 w 108"/>
              <a:gd name="T61" fmla="*/ 79 h 107"/>
              <a:gd name="T62" fmla="*/ 33 w 108"/>
              <a:gd name="T63" fmla="*/ 80 h 107"/>
              <a:gd name="T64" fmla="*/ 31 w 108"/>
              <a:gd name="T65" fmla="*/ 81 h 107"/>
              <a:gd name="T66" fmla="*/ 29 w 108"/>
              <a:gd name="T67" fmla="*/ 82 h 107"/>
              <a:gd name="T68" fmla="*/ 27 w 108"/>
              <a:gd name="T69" fmla="*/ 82 h 107"/>
              <a:gd name="T70" fmla="*/ 24 w 108"/>
              <a:gd name="T71" fmla="*/ 84 h 107"/>
              <a:gd name="T72" fmla="*/ 19 w 108"/>
              <a:gd name="T73" fmla="*/ 78 h 107"/>
              <a:gd name="T74" fmla="*/ 19 w 108"/>
              <a:gd name="T75" fmla="*/ 78 h 107"/>
              <a:gd name="T76" fmla="*/ 26 w 108"/>
              <a:gd name="T77" fmla="*/ 73 h 107"/>
              <a:gd name="T78" fmla="*/ 27 w 108"/>
              <a:gd name="T79" fmla="*/ 73 h 107"/>
              <a:gd name="T80" fmla="*/ 31 w 108"/>
              <a:gd name="T81" fmla="*/ 71 h 107"/>
              <a:gd name="T82" fmla="*/ 32 w 108"/>
              <a:gd name="T83" fmla="*/ 71 h 107"/>
              <a:gd name="T84" fmla="*/ 37 w 108"/>
              <a:gd name="T85" fmla="*/ 69 h 107"/>
              <a:gd name="T86" fmla="*/ 26 w 108"/>
              <a:gd name="T87" fmla="*/ 46 h 107"/>
              <a:gd name="T88" fmla="*/ 54 w 108"/>
              <a:gd name="T89" fmla="*/ 18 h 107"/>
              <a:gd name="T90" fmla="*/ 83 w 108"/>
              <a:gd name="T91" fmla="*/ 46 h 107"/>
              <a:gd name="T92" fmla="*/ 72 w 108"/>
              <a:gd name="T93" fmla="*/ 69 h 107"/>
              <a:gd name="T94" fmla="*/ 77 w 108"/>
              <a:gd name="T95" fmla="*/ 70 h 107"/>
              <a:gd name="T96" fmla="*/ 78 w 108"/>
              <a:gd name="T97" fmla="*/ 71 h 107"/>
              <a:gd name="T98" fmla="*/ 82 w 108"/>
              <a:gd name="T99" fmla="*/ 73 h 107"/>
              <a:gd name="T100" fmla="*/ 83 w 108"/>
              <a:gd name="T101" fmla="*/ 73 h 107"/>
              <a:gd name="T102" fmla="*/ 90 w 108"/>
              <a:gd name="T103" fmla="*/ 78 h 107"/>
              <a:gd name="T104" fmla="*/ 90 w 108"/>
              <a:gd name="T105" fmla="*/ 78 h 107"/>
              <a:gd name="T106" fmla="*/ 84 w 108"/>
              <a:gd name="T107" fmla="*/ 84 h 107"/>
              <a:gd name="T108" fmla="*/ 76 w 108"/>
              <a:gd name="T109" fmla="*/ 46 h 107"/>
              <a:gd name="T110" fmla="*/ 54 w 108"/>
              <a:gd name="T111" fmla="*/ 25 h 107"/>
              <a:gd name="T112" fmla="*/ 33 w 108"/>
              <a:gd name="T113" fmla="*/ 46 h 107"/>
              <a:gd name="T114" fmla="*/ 54 w 108"/>
              <a:gd name="T115" fmla="*/ 68 h 107"/>
              <a:gd name="T116" fmla="*/ 76 w 108"/>
              <a:gd name="T117" fmla="*/ 46 h 107"/>
              <a:gd name="T118" fmla="*/ 76 w 108"/>
              <a:gd name="T119" fmla="*/ 46 h 107"/>
              <a:gd name="T120" fmla="*/ 76 w 108"/>
              <a:gd name="T121" fmla="*/ 4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07">
                <a:moveTo>
                  <a:pt x="54" y="107"/>
                </a:moveTo>
                <a:cubicBezTo>
                  <a:pt x="24" y="107"/>
                  <a:pt x="0" y="83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84" y="0"/>
                  <a:pt x="108" y="24"/>
                  <a:pt x="108" y="54"/>
                </a:cubicBezTo>
                <a:cubicBezTo>
                  <a:pt x="108" y="83"/>
                  <a:pt x="84" y="107"/>
                  <a:pt x="54" y="107"/>
                </a:cubicBezTo>
                <a:close/>
                <a:moveTo>
                  <a:pt x="54" y="3"/>
                </a:moveTo>
                <a:cubicBezTo>
                  <a:pt x="26" y="3"/>
                  <a:pt x="4" y="26"/>
                  <a:pt x="4" y="54"/>
                </a:cubicBezTo>
                <a:cubicBezTo>
                  <a:pt x="4" y="81"/>
                  <a:pt x="26" y="104"/>
                  <a:pt x="54" y="104"/>
                </a:cubicBezTo>
                <a:cubicBezTo>
                  <a:pt x="82" y="104"/>
                  <a:pt x="105" y="81"/>
                  <a:pt x="105" y="54"/>
                </a:cubicBezTo>
                <a:cubicBezTo>
                  <a:pt x="105" y="26"/>
                  <a:pt x="82" y="3"/>
                  <a:pt x="54" y="3"/>
                </a:cubicBezTo>
                <a:close/>
                <a:moveTo>
                  <a:pt x="84" y="84"/>
                </a:moveTo>
                <a:cubicBezTo>
                  <a:pt x="83" y="83"/>
                  <a:pt x="82" y="83"/>
                  <a:pt x="80" y="82"/>
                </a:cubicBezTo>
                <a:cubicBezTo>
                  <a:pt x="79" y="81"/>
                  <a:pt x="79" y="81"/>
                  <a:pt x="78" y="81"/>
                </a:cubicBezTo>
                <a:cubicBezTo>
                  <a:pt x="78" y="80"/>
                  <a:pt x="77" y="80"/>
                  <a:pt x="77" y="80"/>
                </a:cubicBezTo>
                <a:cubicBezTo>
                  <a:pt x="76" y="80"/>
                  <a:pt x="75" y="79"/>
                  <a:pt x="75" y="79"/>
                </a:cubicBezTo>
                <a:cubicBezTo>
                  <a:pt x="74" y="79"/>
                  <a:pt x="73" y="79"/>
                  <a:pt x="73" y="78"/>
                </a:cubicBezTo>
                <a:cubicBezTo>
                  <a:pt x="72" y="78"/>
                  <a:pt x="71" y="78"/>
                  <a:pt x="70" y="78"/>
                </a:cubicBezTo>
                <a:cubicBezTo>
                  <a:pt x="70" y="77"/>
                  <a:pt x="69" y="77"/>
                  <a:pt x="69" y="77"/>
                </a:cubicBezTo>
                <a:cubicBezTo>
                  <a:pt x="68" y="77"/>
                  <a:pt x="67" y="77"/>
                  <a:pt x="66" y="76"/>
                </a:cubicBezTo>
                <a:cubicBezTo>
                  <a:pt x="65" y="76"/>
                  <a:pt x="65" y="76"/>
                  <a:pt x="64" y="76"/>
                </a:cubicBezTo>
                <a:cubicBezTo>
                  <a:pt x="63" y="76"/>
                  <a:pt x="62" y="76"/>
                  <a:pt x="61" y="76"/>
                </a:cubicBezTo>
                <a:cubicBezTo>
                  <a:pt x="60" y="76"/>
                  <a:pt x="60" y="75"/>
                  <a:pt x="59" y="75"/>
                </a:cubicBezTo>
                <a:cubicBezTo>
                  <a:pt x="58" y="75"/>
                  <a:pt x="56" y="75"/>
                  <a:pt x="54" y="75"/>
                </a:cubicBezTo>
                <a:cubicBezTo>
                  <a:pt x="53" y="75"/>
                  <a:pt x="52" y="75"/>
                  <a:pt x="50" y="75"/>
                </a:cubicBezTo>
                <a:cubicBezTo>
                  <a:pt x="50" y="75"/>
                  <a:pt x="49" y="76"/>
                  <a:pt x="49" y="76"/>
                </a:cubicBezTo>
                <a:cubicBezTo>
                  <a:pt x="48" y="76"/>
                  <a:pt x="47" y="76"/>
                  <a:pt x="46" y="76"/>
                </a:cubicBezTo>
                <a:cubicBezTo>
                  <a:pt x="45" y="76"/>
                  <a:pt x="45" y="76"/>
                  <a:pt x="44" y="76"/>
                </a:cubicBezTo>
                <a:cubicBezTo>
                  <a:pt x="43" y="77"/>
                  <a:pt x="42" y="77"/>
                  <a:pt x="41" y="77"/>
                </a:cubicBezTo>
                <a:cubicBezTo>
                  <a:pt x="41" y="77"/>
                  <a:pt x="40" y="77"/>
                  <a:pt x="39" y="77"/>
                </a:cubicBezTo>
                <a:cubicBezTo>
                  <a:pt x="39" y="78"/>
                  <a:pt x="38" y="78"/>
                  <a:pt x="37" y="78"/>
                </a:cubicBezTo>
                <a:cubicBezTo>
                  <a:pt x="36" y="78"/>
                  <a:pt x="36" y="79"/>
                  <a:pt x="35" y="79"/>
                </a:cubicBezTo>
                <a:cubicBezTo>
                  <a:pt x="34" y="79"/>
                  <a:pt x="33" y="79"/>
                  <a:pt x="33" y="80"/>
                </a:cubicBezTo>
                <a:cubicBezTo>
                  <a:pt x="32" y="80"/>
                  <a:pt x="32" y="80"/>
                  <a:pt x="31" y="81"/>
                </a:cubicBezTo>
                <a:cubicBezTo>
                  <a:pt x="30" y="81"/>
                  <a:pt x="29" y="81"/>
                  <a:pt x="29" y="82"/>
                </a:cubicBezTo>
                <a:cubicBezTo>
                  <a:pt x="28" y="82"/>
                  <a:pt x="28" y="82"/>
                  <a:pt x="27" y="82"/>
                </a:cubicBezTo>
                <a:cubicBezTo>
                  <a:pt x="26" y="83"/>
                  <a:pt x="25" y="84"/>
                  <a:pt x="24" y="84"/>
                </a:cubicBezTo>
                <a:cubicBezTo>
                  <a:pt x="22" y="83"/>
                  <a:pt x="21" y="81"/>
                  <a:pt x="19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21" y="77"/>
                  <a:pt x="23" y="75"/>
                  <a:pt x="26" y="73"/>
                </a:cubicBezTo>
                <a:cubicBezTo>
                  <a:pt x="26" y="73"/>
                  <a:pt x="26" y="73"/>
                  <a:pt x="27" y="73"/>
                </a:cubicBezTo>
                <a:cubicBezTo>
                  <a:pt x="28" y="72"/>
                  <a:pt x="29" y="72"/>
                  <a:pt x="31" y="71"/>
                </a:cubicBezTo>
                <a:cubicBezTo>
                  <a:pt x="31" y="71"/>
                  <a:pt x="31" y="71"/>
                  <a:pt x="32" y="71"/>
                </a:cubicBezTo>
                <a:cubicBezTo>
                  <a:pt x="33" y="70"/>
                  <a:pt x="35" y="70"/>
                  <a:pt x="37" y="69"/>
                </a:cubicBezTo>
                <a:cubicBezTo>
                  <a:pt x="30" y="64"/>
                  <a:pt x="26" y="56"/>
                  <a:pt x="26" y="46"/>
                </a:cubicBezTo>
                <a:cubicBezTo>
                  <a:pt x="26" y="31"/>
                  <a:pt x="38" y="18"/>
                  <a:pt x="54" y="18"/>
                </a:cubicBezTo>
                <a:cubicBezTo>
                  <a:pt x="70" y="18"/>
                  <a:pt x="83" y="31"/>
                  <a:pt x="83" y="46"/>
                </a:cubicBezTo>
                <a:cubicBezTo>
                  <a:pt x="83" y="55"/>
                  <a:pt x="79" y="63"/>
                  <a:pt x="72" y="69"/>
                </a:cubicBezTo>
                <a:cubicBezTo>
                  <a:pt x="74" y="69"/>
                  <a:pt x="76" y="70"/>
                  <a:pt x="77" y="70"/>
                </a:cubicBezTo>
                <a:cubicBezTo>
                  <a:pt x="78" y="70"/>
                  <a:pt x="78" y="71"/>
                  <a:pt x="78" y="71"/>
                </a:cubicBezTo>
                <a:cubicBezTo>
                  <a:pt x="80" y="71"/>
                  <a:pt x="81" y="72"/>
                  <a:pt x="82" y="73"/>
                </a:cubicBezTo>
                <a:cubicBezTo>
                  <a:pt x="83" y="73"/>
                  <a:pt x="83" y="73"/>
                  <a:pt x="83" y="73"/>
                </a:cubicBezTo>
                <a:cubicBezTo>
                  <a:pt x="86" y="74"/>
                  <a:pt x="88" y="76"/>
                  <a:pt x="90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88" y="80"/>
                  <a:pt x="86" y="82"/>
                  <a:pt x="84" y="84"/>
                </a:cubicBezTo>
                <a:close/>
                <a:moveTo>
                  <a:pt x="76" y="46"/>
                </a:moveTo>
                <a:cubicBezTo>
                  <a:pt x="76" y="35"/>
                  <a:pt x="66" y="25"/>
                  <a:pt x="54" y="25"/>
                </a:cubicBezTo>
                <a:cubicBezTo>
                  <a:pt x="42" y="25"/>
                  <a:pt x="33" y="35"/>
                  <a:pt x="33" y="46"/>
                </a:cubicBezTo>
                <a:cubicBezTo>
                  <a:pt x="33" y="58"/>
                  <a:pt x="42" y="68"/>
                  <a:pt x="54" y="68"/>
                </a:cubicBezTo>
                <a:cubicBezTo>
                  <a:pt x="66" y="68"/>
                  <a:pt x="76" y="58"/>
                  <a:pt x="76" y="46"/>
                </a:cubicBezTo>
                <a:close/>
                <a:moveTo>
                  <a:pt x="76" y="46"/>
                </a:moveTo>
                <a:cubicBezTo>
                  <a:pt x="76" y="46"/>
                  <a:pt x="76" y="46"/>
                  <a:pt x="76" y="4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21"/>
          <p:cNvSpPr>
            <a:spLocks noChangeAspect="1" noEditPoints="1"/>
          </p:cNvSpPr>
          <p:nvPr/>
        </p:nvSpPr>
        <p:spPr bwMode="auto">
          <a:xfrm>
            <a:off x="2251176" y="2472961"/>
            <a:ext cx="224049" cy="223200"/>
          </a:xfrm>
          <a:custGeom>
            <a:avLst/>
            <a:gdLst>
              <a:gd name="T0" fmla="*/ 56 w 111"/>
              <a:gd name="T1" fmla="*/ 0 h 111"/>
              <a:gd name="T2" fmla="*/ 0 w 111"/>
              <a:gd name="T3" fmla="*/ 56 h 111"/>
              <a:gd name="T4" fmla="*/ 56 w 111"/>
              <a:gd name="T5" fmla="*/ 111 h 111"/>
              <a:gd name="T6" fmla="*/ 111 w 111"/>
              <a:gd name="T7" fmla="*/ 56 h 111"/>
              <a:gd name="T8" fmla="*/ 56 w 111"/>
              <a:gd name="T9" fmla="*/ 0 h 111"/>
              <a:gd name="T10" fmla="*/ 89 w 111"/>
              <a:gd name="T11" fmla="*/ 90 h 111"/>
              <a:gd name="T12" fmla="*/ 56 w 111"/>
              <a:gd name="T13" fmla="*/ 67 h 111"/>
              <a:gd name="T14" fmla="*/ 24 w 111"/>
              <a:gd name="T15" fmla="*/ 92 h 111"/>
              <a:gd name="T16" fmla="*/ 8 w 111"/>
              <a:gd name="T17" fmla="*/ 56 h 111"/>
              <a:gd name="T18" fmla="*/ 56 w 111"/>
              <a:gd name="T19" fmla="*/ 8 h 111"/>
              <a:gd name="T20" fmla="*/ 104 w 111"/>
              <a:gd name="T21" fmla="*/ 56 h 111"/>
              <a:gd name="T22" fmla="*/ 89 w 111"/>
              <a:gd name="T23" fmla="*/ 90 h 111"/>
              <a:gd name="T24" fmla="*/ 56 w 111"/>
              <a:gd name="T25" fmla="*/ 25 h 111"/>
              <a:gd name="T26" fmla="*/ 38 w 111"/>
              <a:gd name="T27" fmla="*/ 44 h 111"/>
              <a:gd name="T28" fmla="*/ 56 w 111"/>
              <a:gd name="T29" fmla="*/ 63 h 111"/>
              <a:gd name="T30" fmla="*/ 75 w 111"/>
              <a:gd name="T31" fmla="*/ 44 h 111"/>
              <a:gd name="T32" fmla="*/ 56 w 111"/>
              <a:gd name="T33" fmla="*/ 25 h 111"/>
              <a:gd name="T34" fmla="*/ 56 w 111"/>
              <a:gd name="T35" fmla="*/ 25 h 111"/>
              <a:gd name="T36" fmla="*/ 56 w 111"/>
              <a:gd name="T37" fmla="*/ 2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" h="111"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1"/>
                  <a:pt x="56" y="111"/>
                </a:cubicBezTo>
                <a:cubicBezTo>
                  <a:pt x="86" y="111"/>
                  <a:pt x="111" y="86"/>
                  <a:pt x="111" y="56"/>
                </a:cubicBezTo>
                <a:cubicBezTo>
                  <a:pt x="111" y="25"/>
                  <a:pt x="86" y="0"/>
                  <a:pt x="56" y="0"/>
                </a:cubicBezTo>
                <a:close/>
                <a:moveTo>
                  <a:pt x="89" y="90"/>
                </a:moveTo>
                <a:cubicBezTo>
                  <a:pt x="84" y="77"/>
                  <a:pt x="72" y="67"/>
                  <a:pt x="56" y="67"/>
                </a:cubicBezTo>
                <a:cubicBezTo>
                  <a:pt x="41" y="67"/>
                  <a:pt x="28" y="77"/>
                  <a:pt x="24" y="92"/>
                </a:cubicBezTo>
                <a:cubicBezTo>
                  <a:pt x="14" y="83"/>
                  <a:pt x="8" y="70"/>
                  <a:pt x="8" y="56"/>
                </a:cubicBezTo>
                <a:cubicBezTo>
                  <a:pt x="8" y="29"/>
                  <a:pt x="29" y="8"/>
                  <a:pt x="56" y="8"/>
                </a:cubicBezTo>
                <a:cubicBezTo>
                  <a:pt x="82" y="8"/>
                  <a:pt x="104" y="29"/>
                  <a:pt x="104" y="56"/>
                </a:cubicBezTo>
                <a:cubicBezTo>
                  <a:pt x="104" y="69"/>
                  <a:pt x="98" y="82"/>
                  <a:pt x="89" y="90"/>
                </a:cubicBezTo>
                <a:close/>
                <a:moveTo>
                  <a:pt x="56" y="25"/>
                </a:moveTo>
                <a:cubicBezTo>
                  <a:pt x="46" y="25"/>
                  <a:pt x="38" y="34"/>
                  <a:pt x="38" y="44"/>
                </a:cubicBezTo>
                <a:cubicBezTo>
                  <a:pt x="38" y="54"/>
                  <a:pt x="46" y="63"/>
                  <a:pt x="56" y="63"/>
                </a:cubicBezTo>
                <a:cubicBezTo>
                  <a:pt x="67" y="63"/>
                  <a:pt x="75" y="54"/>
                  <a:pt x="75" y="44"/>
                </a:cubicBezTo>
                <a:cubicBezTo>
                  <a:pt x="75" y="34"/>
                  <a:pt x="67" y="25"/>
                  <a:pt x="56" y="25"/>
                </a:cubicBezTo>
                <a:close/>
                <a:moveTo>
                  <a:pt x="56" y="25"/>
                </a:moveTo>
                <a:cubicBezTo>
                  <a:pt x="56" y="25"/>
                  <a:pt x="56" y="25"/>
                  <a:pt x="56" y="2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80"/>
          <p:cNvSpPr>
            <a:spLocks noChangeAspect="1" noEditPoints="1"/>
          </p:cNvSpPr>
          <p:nvPr/>
        </p:nvSpPr>
        <p:spPr bwMode="auto">
          <a:xfrm>
            <a:off x="1586532" y="3826015"/>
            <a:ext cx="223200" cy="223200"/>
          </a:xfrm>
          <a:custGeom>
            <a:avLst/>
            <a:gdLst>
              <a:gd name="T0" fmla="*/ 37 w 98"/>
              <a:gd name="T1" fmla="*/ 0 h 98"/>
              <a:gd name="T2" fmla="*/ 98 w 98"/>
              <a:gd name="T3" fmla="*/ 3 h 98"/>
              <a:gd name="T4" fmla="*/ 94 w 98"/>
              <a:gd name="T5" fmla="*/ 10 h 98"/>
              <a:gd name="T6" fmla="*/ 34 w 98"/>
              <a:gd name="T7" fmla="*/ 7 h 98"/>
              <a:gd name="T8" fmla="*/ 34 w 98"/>
              <a:gd name="T9" fmla="*/ 17 h 98"/>
              <a:gd name="T10" fmla="*/ 87 w 98"/>
              <a:gd name="T11" fmla="*/ 14 h 98"/>
              <a:gd name="T12" fmla="*/ 90 w 98"/>
              <a:gd name="T13" fmla="*/ 21 h 98"/>
              <a:gd name="T14" fmla="*/ 37 w 98"/>
              <a:gd name="T15" fmla="*/ 24 h 98"/>
              <a:gd name="T16" fmla="*/ 34 w 98"/>
              <a:gd name="T17" fmla="*/ 17 h 98"/>
              <a:gd name="T18" fmla="*/ 37 w 98"/>
              <a:gd name="T19" fmla="*/ 37 h 98"/>
              <a:gd name="T20" fmla="*/ 98 w 98"/>
              <a:gd name="T21" fmla="*/ 41 h 98"/>
              <a:gd name="T22" fmla="*/ 94 w 98"/>
              <a:gd name="T23" fmla="*/ 47 h 98"/>
              <a:gd name="T24" fmla="*/ 34 w 98"/>
              <a:gd name="T25" fmla="*/ 44 h 98"/>
              <a:gd name="T26" fmla="*/ 34 w 98"/>
              <a:gd name="T27" fmla="*/ 55 h 98"/>
              <a:gd name="T28" fmla="*/ 87 w 98"/>
              <a:gd name="T29" fmla="*/ 51 h 98"/>
              <a:gd name="T30" fmla="*/ 90 w 98"/>
              <a:gd name="T31" fmla="*/ 58 h 98"/>
              <a:gd name="T32" fmla="*/ 37 w 98"/>
              <a:gd name="T33" fmla="*/ 61 h 98"/>
              <a:gd name="T34" fmla="*/ 34 w 98"/>
              <a:gd name="T35" fmla="*/ 55 h 98"/>
              <a:gd name="T36" fmla="*/ 37 w 98"/>
              <a:gd name="T37" fmla="*/ 74 h 98"/>
              <a:gd name="T38" fmla="*/ 98 w 98"/>
              <a:gd name="T39" fmla="*/ 77 h 98"/>
              <a:gd name="T40" fmla="*/ 94 w 98"/>
              <a:gd name="T41" fmla="*/ 84 h 98"/>
              <a:gd name="T42" fmla="*/ 34 w 98"/>
              <a:gd name="T43" fmla="*/ 81 h 98"/>
              <a:gd name="T44" fmla="*/ 34 w 98"/>
              <a:gd name="T45" fmla="*/ 91 h 98"/>
              <a:gd name="T46" fmla="*/ 87 w 98"/>
              <a:gd name="T47" fmla="*/ 88 h 98"/>
              <a:gd name="T48" fmla="*/ 90 w 98"/>
              <a:gd name="T49" fmla="*/ 95 h 98"/>
              <a:gd name="T50" fmla="*/ 37 w 98"/>
              <a:gd name="T51" fmla="*/ 98 h 98"/>
              <a:gd name="T52" fmla="*/ 34 w 98"/>
              <a:gd name="T53" fmla="*/ 91 h 98"/>
              <a:gd name="T54" fmla="*/ 4 w 98"/>
              <a:gd name="T55" fmla="*/ 74 h 98"/>
              <a:gd name="T56" fmla="*/ 0 w 98"/>
              <a:gd name="T57" fmla="*/ 94 h 98"/>
              <a:gd name="T58" fmla="*/ 20 w 98"/>
              <a:gd name="T59" fmla="*/ 98 h 98"/>
              <a:gd name="T60" fmla="*/ 24 w 98"/>
              <a:gd name="T61" fmla="*/ 78 h 98"/>
              <a:gd name="T62" fmla="*/ 20 w 98"/>
              <a:gd name="T63" fmla="*/ 74 h 98"/>
              <a:gd name="T64" fmla="*/ 4 w 98"/>
              <a:gd name="T65" fmla="*/ 0 h 98"/>
              <a:gd name="T66" fmla="*/ 0 w 98"/>
              <a:gd name="T67" fmla="*/ 20 h 98"/>
              <a:gd name="T68" fmla="*/ 20 w 98"/>
              <a:gd name="T69" fmla="*/ 24 h 98"/>
              <a:gd name="T70" fmla="*/ 24 w 98"/>
              <a:gd name="T71" fmla="*/ 4 h 98"/>
              <a:gd name="T72" fmla="*/ 20 w 98"/>
              <a:gd name="T73" fmla="*/ 0 h 98"/>
              <a:gd name="T74" fmla="*/ 3 w 98"/>
              <a:gd name="T75" fmla="*/ 38 h 98"/>
              <a:gd name="T76" fmla="*/ 0 w 98"/>
              <a:gd name="T77" fmla="*/ 57 h 98"/>
              <a:gd name="T78" fmla="*/ 19 w 98"/>
              <a:gd name="T79" fmla="*/ 61 h 98"/>
              <a:gd name="T80" fmla="*/ 23 w 98"/>
              <a:gd name="T81" fmla="*/ 42 h 98"/>
              <a:gd name="T82" fmla="*/ 19 w 98"/>
              <a:gd name="T83" fmla="*/ 38 h 98"/>
              <a:gd name="T84" fmla="*/ 19 w 98"/>
              <a:gd name="T85" fmla="*/ 3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8" h="98">
                <a:moveTo>
                  <a:pt x="34" y="3"/>
                </a:moveTo>
                <a:cubicBezTo>
                  <a:pt x="34" y="2"/>
                  <a:pt x="35" y="0"/>
                  <a:pt x="37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6" y="0"/>
                  <a:pt x="98" y="2"/>
                  <a:pt x="98" y="3"/>
                </a:cubicBezTo>
                <a:cubicBezTo>
                  <a:pt x="98" y="7"/>
                  <a:pt x="98" y="7"/>
                  <a:pt x="98" y="7"/>
                </a:cubicBezTo>
                <a:cubicBezTo>
                  <a:pt x="98" y="9"/>
                  <a:pt x="96" y="10"/>
                  <a:pt x="94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5" y="10"/>
                  <a:pt x="34" y="9"/>
                  <a:pt x="34" y="7"/>
                </a:cubicBezTo>
                <a:cubicBezTo>
                  <a:pt x="34" y="3"/>
                  <a:pt x="34" y="3"/>
                  <a:pt x="34" y="3"/>
                </a:cubicBezTo>
                <a:close/>
                <a:moveTo>
                  <a:pt x="34" y="17"/>
                </a:moveTo>
                <a:cubicBezTo>
                  <a:pt x="34" y="15"/>
                  <a:pt x="35" y="14"/>
                  <a:pt x="37" y="14"/>
                </a:cubicBezTo>
                <a:cubicBezTo>
                  <a:pt x="87" y="14"/>
                  <a:pt x="87" y="14"/>
                  <a:pt x="87" y="14"/>
                </a:cubicBezTo>
                <a:cubicBezTo>
                  <a:pt x="89" y="14"/>
                  <a:pt x="90" y="15"/>
                  <a:pt x="90" y="17"/>
                </a:cubicBezTo>
                <a:cubicBezTo>
                  <a:pt x="90" y="21"/>
                  <a:pt x="90" y="21"/>
                  <a:pt x="90" y="21"/>
                </a:cubicBezTo>
                <a:cubicBezTo>
                  <a:pt x="90" y="23"/>
                  <a:pt x="89" y="24"/>
                  <a:pt x="8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5" y="24"/>
                  <a:pt x="34" y="23"/>
                  <a:pt x="34" y="21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34" y="41"/>
                </a:moveTo>
                <a:cubicBezTo>
                  <a:pt x="34" y="39"/>
                  <a:pt x="35" y="37"/>
                  <a:pt x="37" y="37"/>
                </a:cubicBezTo>
                <a:cubicBezTo>
                  <a:pt x="94" y="37"/>
                  <a:pt x="94" y="37"/>
                  <a:pt x="94" y="37"/>
                </a:cubicBezTo>
                <a:cubicBezTo>
                  <a:pt x="96" y="37"/>
                  <a:pt x="98" y="39"/>
                  <a:pt x="98" y="41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6"/>
                  <a:pt x="96" y="47"/>
                  <a:pt x="94" y="47"/>
                </a:cubicBezTo>
                <a:cubicBezTo>
                  <a:pt x="37" y="47"/>
                  <a:pt x="37" y="47"/>
                  <a:pt x="37" y="47"/>
                </a:cubicBezTo>
                <a:cubicBezTo>
                  <a:pt x="35" y="47"/>
                  <a:pt x="34" y="46"/>
                  <a:pt x="34" y="44"/>
                </a:cubicBezTo>
                <a:cubicBezTo>
                  <a:pt x="34" y="41"/>
                  <a:pt x="34" y="41"/>
                  <a:pt x="34" y="41"/>
                </a:cubicBezTo>
                <a:close/>
                <a:moveTo>
                  <a:pt x="34" y="55"/>
                </a:moveTo>
                <a:cubicBezTo>
                  <a:pt x="34" y="53"/>
                  <a:pt x="35" y="51"/>
                  <a:pt x="37" y="51"/>
                </a:cubicBezTo>
                <a:cubicBezTo>
                  <a:pt x="87" y="51"/>
                  <a:pt x="87" y="51"/>
                  <a:pt x="87" y="51"/>
                </a:cubicBezTo>
                <a:cubicBezTo>
                  <a:pt x="89" y="51"/>
                  <a:pt x="90" y="53"/>
                  <a:pt x="90" y="55"/>
                </a:cubicBezTo>
                <a:cubicBezTo>
                  <a:pt x="90" y="58"/>
                  <a:pt x="90" y="58"/>
                  <a:pt x="90" y="58"/>
                </a:cubicBezTo>
                <a:cubicBezTo>
                  <a:pt x="90" y="60"/>
                  <a:pt x="89" y="61"/>
                  <a:pt x="8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5" y="61"/>
                  <a:pt x="34" y="60"/>
                  <a:pt x="34" y="58"/>
                </a:cubicBezTo>
                <a:cubicBezTo>
                  <a:pt x="34" y="55"/>
                  <a:pt x="34" y="55"/>
                  <a:pt x="34" y="55"/>
                </a:cubicBezTo>
                <a:close/>
                <a:moveTo>
                  <a:pt x="34" y="77"/>
                </a:moveTo>
                <a:cubicBezTo>
                  <a:pt x="34" y="75"/>
                  <a:pt x="35" y="74"/>
                  <a:pt x="37" y="74"/>
                </a:cubicBezTo>
                <a:cubicBezTo>
                  <a:pt x="94" y="74"/>
                  <a:pt x="94" y="74"/>
                  <a:pt x="94" y="74"/>
                </a:cubicBezTo>
                <a:cubicBezTo>
                  <a:pt x="96" y="74"/>
                  <a:pt x="98" y="75"/>
                  <a:pt x="98" y="77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83"/>
                  <a:pt x="96" y="84"/>
                  <a:pt x="94" y="84"/>
                </a:cubicBezTo>
                <a:cubicBezTo>
                  <a:pt x="37" y="84"/>
                  <a:pt x="37" y="84"/>
                  <a:pt x="37" y="84"/>
                </a:cubicBezTo>
                <a:cubicBezTo>
                  <a:pt x="35" y="84"/>
                  <a:pt x="34" y="83"/>
                  <a:pt x="34" y="81"/>
                </a:cubicBezTo>
                <a:cubicBezTo>
                  <a:pt x="34" y="77"/>
                  <a:pt x="34" y="77"/>
                  <a:pt x="34" y="77"/>
                </a:cubicBezTo>
                <a:close/>
                <a:moveTo>
                  <a:pt x="34" y="91"/>
                </a:moveTo>
                <a:cubicBezTo>
                  <a:pt x="34" y="89"/>
                  <a:pt x="35" y="88"/>
                  <a:pt x="37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9" y="88"/>
                  <a:pt x="90" y="89"/>
                  <a:pt x="90" y="91"/>
                </a:cubicBezTo>
                <a:cubicBezTo>
                  <a:pt x="90" y="95"/>
                  <a:pt x="90" y="95"/>
                  <a:pt x="90" y="95"/>
                </a:cubicBezTo>
                <a:cubicBezTo>
                  <a:pt x="90" y="97"/>
                  <a:pt x="89" y="98"/>
                  <a:pt x="8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5" y="98"/>
                  <a:pt x="34" y="97"/>
                  <a:pt x="34" y="95"/>
                </a:cubicBezTo>
                <a:cubicBezTo>
                  <a:pt x="34" y="91"/>
                  <a:pt x="34" y="91"/>
                  <a:pt x="34" y="91"/>
                </a:cubicBezTo>
                <a:close/>
                <a:moveTo>
                  <a:pt x="20" y="74"/>
                </a:moveTo>
                <a:cubicBezTo>
                  <a:pt x="4" y="74"/>
                  <a:pt x="4" y="74"/>
                  <a:pt x="4" y="74"/>
                </a:cubicBezTo>
                <a:cubicBezTo>
                  <a:pt x="1" y="74"/>
                  <a:pt x="0" y="76"/>
                  <a:pt x="0" y="78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6"/>
                  <a:pt x="1" y="98"/>
                  <a:pt x="4" y="98"/>
                </a:cubicBezTo>
                <a:cubicBezTo>
                  <a:pt x="20" y="98"/>
                  <a:pt x="20" y="98"/>
                  <a:pt x="20" y="98"/>
                </a:cubicBezTo>
                <a:cubicBezTo>
                  <a:pt x="22" y="98"/>
                  <a:pt x="24" y="96"/>
                  <a:pt x="24" y="94"/>
                </a:cubicBezTo>
                <a:cubicBezTo>
                  <a:pt x="24" y="78"/>
                  <a:pt x="24" y="78"/>
                  <a:pt x="24" y="78"/>
                </a:cubicBezTo>
                <a:cubicBezTo>
                  <a:pt x="24" y="76"/>
                  <a:pt x="22" y="74"/>
                  <a:pt x="20" y="74"/>
                </a:cubicBezTo>
                <a:cubicBezTo>
                  <a:pt x="20" y="74"/>
                  <a:pt x="20" y="74"/>
                  <a:pt x="20" y="74"/>
                </a:cubicBezTo>
                <a:close/>
                <a:moveTo>
                  <a:pt x="20" y="0"/>
                </a:moveTo>
                <a:cubicBezTo>
                  <a:pt x="4" y="0"/>
                  <a:pt x="4" y="0"/>
                  <a:pt x="4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2"/>
                  <a:pt x="1" y="24"/>
                  <a:pt x="4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2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lose/>
                <a:moveTo>
                  <a:pt x="19" y="38"/>
                </a:move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40"/>
                  <a:pt x="0" y="42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1" y="61"/>
                  <a:pt x="3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1" y="61"/>
                  <a:pt x="23" y="60"/>
                  <a:pt x="23" y="57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0"/>
                  <a:pt x="21" y="38"/>
                  <a:pt x="19" y="38"/>
                </a:cubicBezTo>
                <a:cubicBezTo>
                  <a:pt x="19" y="38"/>
                  <a:pt x="19" y="38"/>
                  <a:pt x="19" y="38"/>
                </a:cubicBezTo>
                <a:close/>
                <a:moveTo>
                  <a:pt x="19" y="38"/>
                </a:moveTo>
                <a:cubicBezTo>
                  <a:pt x="19" y="38"/>
                  <a:pt x="19" y="38"/>
                  <a:pt x="19" y="3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82"/>
          <p:cNvSpPr>
            <a:spLocks noChangeAspect="1" noEditPoints="1"/>
          </p:cNvSpPr>
          <p:nvPr/>
        </p:nvSpPr>
        <p:spPr bwMode="auto">
          <a:xfrm>
            <a:off x="2162547" y="3826015"/>
            <a:ext cx="224012" cy="223200"/>
          </a:xfrm>
          <a:custGeom>
            <a:avLst/>
            <a:gdLst>
              <a:gd name="T0" fmla="*/ 46 w 116"/>
              <a:gd name="T1" fmla="*/ 64 h 116"/>
              <a:gd name="T2" fmla="*/ 5 w 116"/>
              <a:gd name="T3" fmla="*/ 64 h 116"/>
              <a:gd name="T4" fmla="*/ 0 w 116"/>
              <a:gd name="T5" fmla="*/ 70 h 116"/>
              <a:gd name="T6" fmla="*/ 0 w 116"/>
              <a:gd name="T7" fmla="*/ 111 h 116"/>
              <a:gd name="T8" fmla="*/ 5 w 116"/>
              <a:gd name="T9" fmla="*/ 116 h 116"/>
              <a:gd name="T10" fmla="*/ 46 w 116"/>
              <a:gd name="T11" fmla="*/ 116 h 116"/>
              <a:gd name="T12" fmla="*/ 51 w 116"/>
              <a:gd name="T13" fmla="*/ 111 h 116"/>
              <a:gd name="T14" fmla="*/ 51 w 116"/>
              <a:gd name="T15" fmla="*/ 70 h 116"/>
              <a:gd name="T16" fmla="*/ 46 w 116"/>
              <a:gd name="T17" fmla="*/ 64 h 116"/>
              <a:gd name="T18" fmla="*/ 46 w 116"/>
              <a:gd name="T19" fmla="*/ 0 h 116"/>
              <a:gd name="T20" fmla="*/ 5 w 116"/>
              <a:gd name="T21" fmla="*/ 0 h 116"/>
              <a:gd name="T22" fmla="*/ 0 w 116"/>
              <a:gd name="T23" fmla="*/ 5 h 116"/>
              <a:gd name="T24" fmla="*/ 0 w 116"/>
              <a:gd name="T25" fmla="*/ 47 h 116"/>
              <a:gd name="T26" fmla="*/ 5 w 116"/>
              <a:gd name="T27" fmla="*/ 52 h 116"/>
              <a:gd name="T28" fmla="*/ 46 w 116"/>
              <a:gd name="T29" fmla="*/ 52 h 116"/>
              <a:gd name="T30" fmla="*/ 51 w 116"/>
              <a:gd name="T31" fmla="*/ 47 h 116"/>
              <a:gd name="T32" fmla="*/ 51 w 116"/>
              <a:gd name="T33" fmla="*/ 5 h 116"/>
              <a:gd name="T34" fmla="*/ 46 w 116"/>
              <a:gd name="T35" fmla="*/ 0 h 116"/>
              <a:gd name="T36" fmla="*/ 41 w 116"/>
              <a:gd name="T37" fmla="*/ 39 h 116"/>
              <a:gd name="T38" fmla="*/ 38 w 116"/>
              <a:gd name="T39" fmla="*/ 41 h 116"/>
              <a:gd name="T40" fmla="*/ 10 w 116"/>
              <a:gd name="T41" fmla="*/ 41 h 116"/>
              <a:gd name="T42" fmla="*/ 7 w 116"/>
              <a:gd name="T43" fmla="*/ 39 h 116"/>
              <a:gd name="T44" fmla="*/ 7 w 116"/>
              <a:gd name="T45" fmla="*/ 10 h 116"/>
              <a:gd name="T46" fmla="*/ 10 w 116"/>
              <a:gd name="T47" fmla="*/ 8 h 116"/>
              <a:gd name="T48" fmla="*/ 38 w 116"/>
              <a:gd name="T49" fmla="*/ 8 h 116"/>
              <a:gd name="T50" fmla="*/ 41 w 116"/>
              <a:gd name="T51" fmla="*/ 10 h 116"/>
              <a:gd name="T52" fmla="*/ 41 w 116"/>
              <a:gd name="T53" fmla="*/ 39 h 116"/>
              <a:gd name="T54" fmla="*/ 110 w 116"/>
              <a:gd name="T55" fmla="*/ 0 h 116"/>
              <a:gd name="T56" fmla="*/ 69 w 116"/>
              <a:gd name="T57" fmla="*/ 0 h 116"/>
              <a:gd name="T58" fmla="*/ 64 w 116"/>
              <a:gd name="T59" fmla="*/ 5 h 116"/>
              <a:gd name="T60" fmla="*/ 64 w 116"/>
              <a:gd name="T61" fmla="*/ 47 h 116"/>
              <a:gd name="T62" fmla="*/ 69 w 116"/>
              <a:gd name="T63" fmla="*/ 52 h 116"/>
              <a:gd name="T64" fmla="*/ 110 w 116"/>
              <a:gd name="T65" fmla="*/ 52 h 116"/>
              <a:gd name="T66" fmla="*/ 116 w 116"/>
              <a:gd name="T67" fmla="*/ 47 h 116"/>
              <a:gd name="T68" fmla="*/ 116 w 116"/>
              <a:gd name="T69" fmla="*/ 5 h 116"/>
              <a:gd name="T70" fmla="*/ 110 w 116"/>
              <a:gd name="T71" fmla="*/ 0 h 116"/>
              <a:gd name="T72" fmla="*/ 110 w 116"/>
              <a:gd name="T73" fmla="*/ 64 h 116"/>
              <a:gd name="T74" fmla="*/ 69 w 116"/>
              <a:gd name="T75" fmla="*/ 64 h 116"/>
              <a:gd name="T76" fmla="*/ 64 w 116"/>
              <a:gd name="T77" fmla="*/ 70 h 116"/>
              <a:gd name="T78" fmla="*/ 64 w 116"/>
              <a:gd name="T79" fmla="*/ 111 h 116"/>
              <a:gd name="T80" fmla="*/ 69 w 116"/>
              <a:gd name="T81" fmla="*/ 116 h 116"/>
              <a:gd name="T82" fmla="*/ 110 w 116"/>
              <a:gd name="T83" fmla="*/ 116 h 116"/>
              <a:gd name="T84" fmla="*/ 116 w 116"/>
              <a:gd name="T85" fmla="*/ 111 h 116"/>
              <a:gd name="T86" fmla="*/ 116 w 116"/>
              <a:gd name="T87" fmla="*/ 70 h 116"/>
              <a:gd name="T88" fmla="*/ 110 w 116"/>
              <a:gd name="T89" fmla="*/ 64 h 116"/>
              <a:gd name="T90" fmla="*/ 110 w 116"/>
              <a:gd name="T91" fmla="*/ 64 h 116"/>
              <a:gd name="T92" fmla="*/ 110 w 116"/>
              <a:gd name="T93" fmla="*/ 6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6" h="116">
                <a:moveTo>
                  <a:pt x="46" y="64"/>
                </a:moveTo>
                <a:cubicBezTo>
                  <a:pt x="5" y="64"/>
                  <a:pt x="5" y="64"/>
                  <a:pt x="5" y="64"/>
                </a:cubicBezTo>
                <a:cubicBezTo>
                  <a:pt x="2" y="64"/>
                  <a:pt x="0" y="67"/>
                  <a:pt x="0" y="7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4"/>
                  <a:pt x="2" y="116"/>
                  <a:pt x="5" y="116"/>
                </a:cubicBezTo>
                <a:cubicBezTo>
                  <a:pt x="46" y="116"/>
                  <a:pt x="46" y="116"/>
                  <a:pt x="46" y="116"/>
                </a:cubicBezTo>
                <a:cubicBezTo>
                  <a:pt x="49" y="116"/>
                  <a:pt x="51" y="114"/>
                  <a:pt x="51" y="11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67"/>
                  <a:pt x="49" y="64"/>
                  <a:pt x="46" y="64"/>
                </a:cubicBezTo>
                <a:close/>
                <a:moveTo>
                  <a:pt x="46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9"/>
                  <a:pt x="2" y="52"/>
                  <a:pt x="5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9" y="52"/>
                  <a:pt x="51" y="49"/>
                  <a:pt x="51" y="47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2"/>
                  <a:pt x="49" y="0"/>
                  <a:pt x="46" y="0"/>
                </a:cubicBezTo>
                <a:close/>
                <a:moveTo>
                  <a:pt x="41" y="39"/>
                </a:moveTo>
                <a:cubicBezTo>
                  <a:pt x="41" y="40"/>
                  <a:pt x="40" y="41"/>
                  <a:pt x="38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7" y="40"/>
                  <a:pt x="7" y="3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9"/>
                  <a:pt x="9" y="8"/>
                  <a:pt x="10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39"/>
                  <a:pt x="41" y="39"/>
                  <a:pt x="41" y="39"/>
                </a:cubicBezTo>
                <a:close/>
                <a:moveTo>
                  <a:pt x="110" y="0"/>
                </a:move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4" y="2"/>
                  <a:pt x="64" y="5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9"/>
                  <a:pt x="66" y="52"/>
                  <a:pt x="69" y="52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113" y="52"/>
                  <a:pt x="116" y="49"/>
                  <a:pt x="116" y="47"/>
                </a:cubicBezTo>
                <a:cubicBezTo>
                  <a:pt x="116" y="5"/>
                  <a:pt x="116" y="5"/>
                  <a:pt x="116" y="5"/>
                </a:cubicBezTo>
                <a:cubicBezTo>
                  <a:pt x="116" y="2"/>
                  <a:pt x="113" y="0"/>
                  <a:pt x="110" y="0"/>
                </a:cubicBezTo>
                <a:close/>
                <a:moveTo>
                  <a:pt x="110" y="64"/>
                </a:moveTo>
                <a:cubicBezTo>
                  <a:pt x="69" y="64"/>
                  <a:pt x="69" y="64"/>
                  <a:pt x="69" y="64"/>
                </a:cubicBezTo>
                <a:cubicBezTo>
                  <a:pt x="66" y="64"/>
                  <a:pt x="64" y="67"/>
                  <a:pt x="64" y="70"/>
                </a:cubicBezTo>
                <a:cubicBezTo>
                  <a:pt x="64" y="111"/>
                  <a:pt x="64" y="111"/>
                  <a:pt x="64" y="111"/>
                </a:cubicBezTo>
                <a:cubicBezTo>
                  <a:pt x="64" y="114"/>
                  <a:pt x="66" y="116"/>
                  <a:pt x="69" y="116"/>
                </a:cubicBezTo>
                <a:cubicBezTo>
                  <a:pt x="110" y="116"/>
                  <a:pt x="110" y="116"/>
                  <a:pt x="110" y="116"/>
                </a:cubicBezTo>
                <a:cubicBezTo>
                  <a:pt x="113" y="116"/>
                  <a:pt x="116" y="114"/>
                  <a:pt x="116" y="111"/>
                </a:cubicBezTo>
                <a:cubicBezTo>
                  <a:pt x="116" y="70"/>
                  <a:pt x="116" y="70"/>
                  <a:pt x="116" y="70"/>
                </a:cubicBezTo>
                <a:cubicBezTo>
                  <a:pt x="116" y="67"/>
                  <a:pt x="113" y="64"/>
                  <a:pt x="110" y="64"/>
                </a:cubicBezTo>
                <a:close/>
                <a:moveTo>
                  <a:pt x="110" y="64"/>
                </a:moveTo>
                <a:cubicBezTo>
                  <a:pt x="110" y="64"/>
                  <a:pt x="110" y="64"/>
                  <a:pt x="110" y="6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3"/>
          <p:cNvSpPr>
            <a:spLocks noChangeAspect="1" noEditPoints="1"/>
          </p:cNvSpPr>
          <p:nvPr/>
        </p:nvSpPr>
        <p:spPr bwMode="auto">
          <a:xfrm>
            <a:off x="2826840" y="3826015"/>
            <a:ext cx="173519" cy="223200"/>
          </a:xfrm>
          <a:custGeom>
            <a:avLst/>
            <a:gdLst>
              <a:gd name="T0" fmla="*/ 23 w 102"/>
              <a:gd name="T1" fmla="*/ 19 h 131"/>
              <a:gd name="T2" fmla="*/ 19 w 102"/>
              <a:gd name="T3" fmla="*/ 24 h 131"/>
              <a:gd name="T4" fmla="*/ 19 w 102"/>
              <a:gd name="T5" fmla="*/ 128 h 131"/>
              <a:gd name="T6" fmla="*/ 22 w 102"/>
              <a:gd name="T7" fmla="*/ 129 h 131"/>
              <a:gd name="T8" fmla="*/ 57 w 102"/>
              <a:gd name="T9" fmla="*/ 96 h 131"/>
              <a:gd name="T10" fmla="*/ 64 w 102"/>
              <a:gd name="T11" fmla="*/ 96 h 131"/>
              <a:gd name="T12" fmla="*/ 98 w 102"/>
              <a:gd name="T13" fmla="*/ 129 h 131"/>
              <a:gd name="T14" fmla="*/ 102 w 102"/>
              <a:gd name="T15" fmla="*/ 128 h 131"/>
              <a:gd name="T16" fmla="*/ 102 w 102"/>
              <a:gd name="T17" fmla="*/ 24 h 131"/>
              <a:gd name="T18" fmla="*/ 97 w 102"/>
              <a:gd name="T19" fmla="*/ 19 h 131"/>
              <a:gd name="T20" fmla="*/ 23 w 102"/>
              <a:gd name="T21" fmla="*/ 19 h 131"/>
              <a:gd name="T22" fmla="*/ 10 w 102"/>
              <a:gd name="T23" fmla="*/ 14 h 131"/>
              <a:gd name="T24" fmla="*/ 14 w 102"/>
              <a:gd name="T25" fmla="*/ 9 h 131"/>
              <a:gd name="T26" fmla="*/ 98 w 102"/>
              <a:gd name="T27" fmla="*/ 9 h 131"/>
              <a:gd name="T28" fmla="*/ 98 w 102"/>
              <a:gd name="T29" fmla="*/ 5 h 131"/>
              <a:gd name="T30" fmla="*/ 93 w 102"/>
              <a:gd name="T31" fmla="*/ 0 h 131"/>
              <a:gd name="T32" fmla="*/ 5 w 102"/>
              <a:gd name="T33" fmla="*/ 0 h 131"/>
              <a:gd name="T34" fmla="*/ 0 w 102"/>
              <a:gd name="T35" fmla="*/ 5 h 131"/>
              <a:gd name="T36" fmla="*/ 0 w 102"/>
              <a:gd name="T37" fmla="*/ 118 h 131"/>
              <a:gd name="T38" fmla="*/ 5 w 102"/>
              <a:gd name="T39" fmla="*/ 123 h 131"/>
              <a:gd name="T40" fmla="*/ 10 w 102"/>
              <a:gd name="T41" fmla="*/ 123 h 131"/>
              <a:gd name="T42" fmla="*/ 10 w 102"/>
              <a:gd name="T43" fmla="*/ 14 h 131"/>
              <a:gd name="T44" fmla="*/ 10 w 102"/>
              <a:gd name="T45" fmla="*/ 14 h 131"/>
              <a:gd name="T46" fmla="*/ 10 w 102"/>
              <a:gd name="T47" fmla="*/ 1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2" h="131">
                <a:moveTo>
                  <a:pt x="23" y="19"/>
                </a:moveTo>
                <a:cubicBezTo>
                  <a:pt x="21" y="19"/>
                  <a:pt x="19" y="21"/>
                  <a:pt x="19" y="24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19" y="130"/>
                  <a:pt x="20" y="131"/>
                  <a:pt x="22" y="129"/>
                </a:cubicBezTo>
                <a:cubicBezTo>
                  <a:pt x="57" y="96"/>
                  <a:pt x="57" y="96"/>
                  <a:pt x="57" y="96"/>
                </a:cubicBezTo>
                <a:cubicBezTo>
                  <a:pt x="59" y="95"/>
                  <a:pt x="62" y="95"/>
                  <a:pt x="64" y="96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00" y="131"/>
                  <a:pt x="102" y="130"/>
                  <a:pt x="102" y="128"/>
                </a:cubicBezTo>
                <a:cubicBezTo>
                  <a:pt x="102" y="24"/>
                  <a:pt x="102" y="24"/>
                  <a:pt x="102" y="24"/>
                </a:cubicBezTo>
                <a:cubicBezTo>
                  <a:pt x="102" y="21"/>
                  <a:pt x="100" y="19"/>
                  <a:pt x="97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10" y="14"/>
                </a:moveTo>
                <a:cubicBezTo>
                  <a:pt x="10" y="12"/>
                  <a:pt x="12" y="9"/>
                  <a:pt x="14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5"/>
                  <a:pt x="98" y="5"/>
                  <a:pt x="98" y="5"/>
                </a:cubicBezTo>
                <a:cubicBezTo>
                  <a:pt x="98" y="2"/>
                  <a:pt x="96" y="0"/>
                  <a:pt x="93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1"/>
                  <a:pt x="2" y="123"/>
                  <a:pt x="5" y="123"/>
                </a:cubicBezTo>
                <a:cubicBezTo>
                  <a:pt x="10" y="123"/>
                  <a:pt x="10" y="123"/>
                  <a:pt x="10" y="123"/>
                </a:cubicBezTo>
                <a:cubicBezTo>
                  <a:pt x="10" y="14"/>
                  <a:pt x="10" y="14"/>
                  <a:pt x="10" y="14"/>
                </a:cubicBezTo>
                <a:close/>
                <a:moveTo>
                  <a:pt x="10" y="14"/>
                </a:moveTo>
                <a:cubicBezTo>
                  <a:pt x="10" y="14"/>
                  <a:pt x="10" y="14"/>
                  <a:pt x="10" y="1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84"/>
          <p:cNvSpPr>
            <a:spLocks noChangeAspect="1" noEditPoints="1"/>
          </p:cNvSpPr>
          <p:nvPr/>
        </p:nvSpPr>
        <p:spPr bwMode="auto">
          <a:xfrm>
            <a:off x="3525364" y="3826015"/>
            <a:ext cx="223200" cy="223200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59 w 124"/>
              <a:gd name="T11" fmla="*/ 85 h 124"/>
              <a:gd name="T12" fmla="*/ 32 w 124"/>
              <a:gd name="T13" fmla="*/ 92 h 124"/>
              <a:gd name="T14" fmla="*/ 39 w 124"/>
              <a:gd name="T15" fmla="*/ 63 h 124"/>
              <a:gd name="T16" fmla="*/ 56 w 124"/>
              <a:gd name="T17" fmla="*/ 80 h 124"/>
              <a:gd name="T18" fmla="*/ 40 w 124"/>
              <a:gd name="T19" fmla="*/ 85 h 124"/>
              <a:gd name="T20" fmla="*/ 41 w 124"/>
              <a:gd name="T21" fmla="*/ 76 h 124"/>
              <a:gd name="T22" fmla="*/ 46 w 124"/>
              <a:gd name="T23" fmla="*/ 77 h 124"/>
              <a:gd name="T24" fmla="*/ 45 w 124"/>
              <a:gd name="T25" fmla="*/ 79 h 124"/>
              <a:gd name="T26" fmla="*/ 48 w 124"/>
              <a:gd name="T27" fmla="*/ 78 h 124"/>
              <a:gd name="T28" fmla="*/ 42 w 124"/>
              <a:gd name="T29" fmla="*/ 71 h 124"/>
              <a:gd name="T30" fmla="*/ 38 w 124"/>
              <a:gd name="T31" fmla="*/ 86 h 124"/>
              <a:gd name="T32" fmla="*/ 57 w 124"/>
              <a:gd name="T33" fmla="*/ 81 h 124"/>
              <a:gd name="T34" fmla="*/ 98 w 124"/>
              <a:gd name="T35" fmla="*/ 40 h 124"/>
              <a:gd name="T36" fmla="*/ 84 w 124"/>
              <a:gd name="T37" fmla="*/ 26 h 124"/>
              <a:gd name="T38" fmla="*/ 81 w 124"/>
              <a:gd name="T39" fmla="*/ 30 h 124"/>
              <a:gd name="T40" fmla="*/ 84 w 124"/>
              <a:gd name="T41" fmla="*/ 33 h 124"/>
              <a:gd name="T42" fmla="*/ 81 w 124"/>
              <a:gd name="T43" fmla="*/ 36 h 124"/>
              <a:gd name="T44" fmla="*/ 78 w 124"/>
              <a:gd name="T45" fmla="*/ 33 h 124"/>
              <a:gd name="T46" fmla="*/ 75 w 124"/>
              <a:gd name="T47" fmla="*/ 36 h 124"/>
              <a:gd name="T48" fmla="*/ 80 w 124"/>
              <a:gd name="T49" fmla="*/ 41 h 124"/>
              <a:gd name="T50" fmla="*/ 77 w 124"/>
              <a:gd name="T51" fmla="*/ 44 h 124"/>
              <a:gd name="T52" fmla="*/ 72 w 124"/>
              <a:gd name="T53" fmla="*/ 39 h 124"/>
              <a:gd name="T54" fmla="*/ 69 w 124"/>
              <a:gd name="T55" fmla="*/ 42 h 124"/>
              <a:gd name="T56" fmla="*/ 72 w 124"/>
              <a:gd name="T57" fmla="*/ 45 h 124"/>
              <a:gd name="T58" fmla="*/ 69 w 124"/>
              <a:gd name="T59" fmla="*/ 48 h 124"/>
              <a:gd name="T60" fmla="*/ 66 w 124"/>
              <a:gd name="T61" fmla="*/ 45 h 124"/>
              <a:gd name="T62" fmla="*/ 63 w 124"/>
              <a:gd name="T63" fmla="*/ 48 h 124"/>
              <a:gd name="T64" fmla="*/ 69 w 124"/>
              <a:gd name="T65" fmla="*/ 53 h 124"/>
              <a:gd name="T66" fmla="*/ 66 w 124"/>
              <a:gd name="T67" fmla="*/ 56 h 124"/>
              <a:gd name="T68" fmla="*/ 60 w 124"/>
              <a:gd name="T69" fmla="*/ 51 h 124"/>
              <a:gd name="T70" fmla="*/ 57 w 124"/>
              <a:gd name="T71" fmla="*/ 54 h 124"/>
              <a:gd name="T72" fmla="*/ 60 w 124"/>
              <a:gd name="T73" fmla="*/ 57 h 124"/>
              <a:gd name="T74" fmla="*/ 57 w 124"/>
              <a:gd name="T75" fmla="*/ 60 h 124"/>
              <a:gd name="T76" fmla="*/ 54 w 124"/>
              <a:gd name="T77" fmla="*/ 57 h 124"/>
              <a:gd name="T78" fmla="*/ 51 w 124"/>
              <a:gd name="T79" fmla="*/ 60 h 124"/>
              <a:gd name="T80" fmla="*/ 54 w 124"/>
              <a:gd name="T81" fmla="*/ 63 h 124"/>
              <a:gd name="T82" fmla="*/ 51 w 124"/>
              <a:gd name="T83" fmla="*/ 66 h 124"/>
              <a:gd name="T84" fmla="*/ 48 w 124"/>
              <a:gd name="T85" fmla="*/ 63 h 124"/>
              <a:gd name="T86" fmla="*/ 44 w 124"/>
              <a:gd name="T87" fmla="*/ 66 h 124"/>
              <a:gd name="T88" fmla="*/ 41 w 124"/>
              <a:gd name="T89" fmla="*/ 63 h 124"/>
              <a:gd name="T90" fmla="*/ 45 w 124"/>
              <a:gd name="T91" fmla="*/ 60 h 124"/>
              <a:gd name="T92" fmla="*/ 42 w 124"/>
              <a:gd name="T93" fmla="*/ 57 h 124"/>
              <a:gd name="T94" fmla="*/ 45 w 124"/>
              <a:gd name="T95" fmla="*/ 54 h 124"/>
              <a:gd name="T96" fmla="*/ 48 w 124"/>
              <a:gd name="T97" fmla="*/ 57 h 124"/>
              <a:gd name="T98" fmla="*/ 84 w 124"/>
              <a:gd name="T99" fmla="*/ 20 h 124"/>
              <a:gd name="T100" fmla="*/ 104 w 124"/>
              <a:gd name="T101" fmla="*/ 40 h 124"/>
              <a:gd name="T102" fmla="*/ 59 w 124"/>
              <a:gd name="T103" fmla="*/ 85 h 124"/>
              <a:gd name="T104" fmla="*/ 59 w 124"/>
              <a:gd name="T105" fmla="*/ 85 h 124"/>
              <a:gd name="T106" fmla="*/ 59 w 124"/>
              <a:gd name="T107" fmla="*/ 8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8"/>
                  <a:pt x="96" y="0"/>
                  <a:pt x="62" y="0"/>
                </a:cubicBezTo>
                <a:close/>
                <a:moveTo>
                  <a:pt x="59" y="85"/>
                </a:moveTo>
                <a:cubicBezTo>
                  <a:pt x="32" y="92"/>
                  <a:pt x="32" y="92"/>
                  <a:pt x="32" y="92"/>
                </a:cubicBezTo>
                <a:cubicBezTo>
                  <a:pt x="39" y="63"/>
                  <a:pt x="39" y="63"/>
                  <a:pt x="39" y="63"/>
                </a:cubicBezTo>
                <a:cubicBezTo>
                  <a:pt x="56" y="80"/>
                  <a:pt x="56" y="80"/>
                  <a:pt x="56" y="80"/>
                </a:cubicBezTo>
                <a:cubicBezTo>
                  <a:pt x="40" y="85"/>
                  <a:pt x="40" y="85"/>
                  <a:pt x="40" y="85"/>
                </a:cubicBezTo>
                <a:cubicBezTo>
                  <a:pt x="41" y="76"/>
                  <a:pt x="41" y="76"/>
                  <a:pt x="41" y="76"/>
                </a:cubicBezTo>
                <a:cubicBezTo>
                  <a:pt x="46" y="77"/>
                  <a:pt x="46" y="77"/>
                  <a:pt x="46" y="77"/>
                </a:cubicBezTo>
                <a:cubicBezTo>
                  <a:pt x="45" y="79"/>
                  <a:pt x="45" y="79"/>
                  <a:pt x="45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2" y="71"/>
                  <a:pt x="42" y="71"/>
                  <a:pt x="42" y="71"/>
                </a:cubicBezTo>
                <a:cubicBezTo>
                  <a:pt x="38" y="86"/>
                  <a:pt x="38" y="86"/>
                  <a:pt x="38" y="86"/>
                </a:cubicBezTo>
                <a:cubicBezTo>
                  <a:pt x="57" y="81"/>
                  <a:pt x="57" y="81"/>
                  <a:pt x="57" y="81"/>
                </a:cubicBezTo>
                <a:cubicBezTo>
                  <a:pt x="98" y="40"/>
                  <a:pt x="98" y="40"/>
                  <a:pt x="98" y="40"/>
                </a:cubicBezTo>
                <a:cubicBezTo>
                  <a:pt x="84" y="26"/>
                  <a:pt x="84" y="26"/>
                  <a:pt x="84" y="26"/>
                </a:cubicBezTo>
                <a:cubicBezTo>
                  <a:pt x="81" y="30"/>
                  <a:pt x="81" y="30"/>
                  <a:pt x="81" y="30"/>
                </a:cubicBezTo>
                <a:cubicBezTo>
                  <a:pt x="84" y="33"/>
                  <a:pt x="84" y="33"/>
                  <a:pt x="84" y="33"/>
                </a:cubicBezTo>
                <a:cubicBezTo>
                  <a:pt x="81" y="36"/>
                  <a:pt x="81" y="36"/>
                  <a:pt x="81" y="36"/>
                </a:cubicBezTo>
                <a:cubicBezTo>
                  <a:pt x="78" y="33"/>
                  <a:pt x="78" y="33"/>
                  <a:pt x="78" y="33"/>
                </a:cubicBezTo>
                <a:cubicBezTo>
                  <a:pt x="75" y="36"/>
                  <a:pt x="75" y="36"/>
                  <a:pt x="75" y="36"/>
                </a:cubicBezTo>
                <a:cubicBezTo>
                  <a:pt x="80" y="41"/>
                  <a:pt x="80" y="41"/>
                  <a:pt x="80" y="41"/>
                </a:cubicBezTo>
                <a:cubicBezTo>
                  <a:pt x="77" y="44"/>
                  <a:pt x="77" y="44"/>
                  <a:pt x="77" y="44"/>
                </a:cubicBezTo>
                <a:cubicBezTo>
                  <a:pt x="72" y="39"/>
                  <a:pt x="72" y="39"/>
                  <a:pt x="72" y="39"/>
                </a:cubicBezTo>
                <a:cubicBezTo>
                  <a:pt x="69" y="42"/>
                  <a:pt x="69" y="42"/>
                  <a:pt x="69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8"/>
                  <a:pt x="69" y="48"/>
                  <a:pt x="69" y="48"/>
                </a:cubicBezTo>
                <a:cubicBezTo>
                  <a:pt x="66" y="45"/>
                  <a:pt x="66" y="45"/>
                  <a:pt x="66" y="45"/>
                </a:cubicBezTo>
                <a:cubicBezTo>
                  <a:pt x="63" y="48"/>
                  <a:pt x="63" y="48"/>
                  <a:pt x="63" y="48"/>
                </a:cubicBezTo>
                <a:cubicBezTo>
                  <a:pt x="69" y="53"/>
                  <a:pt x="69" y="53"/>
                  <a:pt x="69" y="53"/>
                </a:cubicBezTo>
                <a:cubicBezTo>
                  <a:pt x="66" y="56"/>
                  <a:pt x="66" y="56"/>
                  <a:pt x="66" y="56"/>
                </a:cubicBezTo>
                <a:cubicBezTo>
                  <a:pt x="60" y="51"/>
                  <a:pt x="60" y="51"/>
                  <a:pt x="60" y="51"/>
                </a:cubicBezTo>
                <a:cubicBezTo>
                  <a:pt x="57" y="54"/>
                  <a:pt x="57" y="54"/>
                  <a:pt x="57" y="54"/>
                </a:cubicBezTo>
                <a:cubicBezTo>
                  <a:pt x="60" y="57"/>
                  <a:pt x="60" y="57"/>
                  <a:pt x="60" y="57"/>
                </a:cubicBezTo>
                <a:cubicBezTo>
                  <a:pt x="57" y="60"/>
                  <a:pt x="57" y="60"/>
                  <a:pt x="57" y="60"/>
                </a:cubicBezTo>
                <a:cubicBezTo>
                  <a:pt x="54" y="57"/>
                  <a:pt x="54" y="57"/>
                  <a:pt x="54" y="57"/>
                </a:cubicBezTo>
                <a:cubicBezTo>
                  <a:pt x="51" y="60"/>
                  <a:pt x="51" y="60"/>
                  <a:pt x="51" y="60"/>
                </a:cubicBezTo>
                <a:cubicBezTo>
                  <a:pt x="54" y="63"/>
                  <a:pt x="54" y="63"/>
                  <a:pt x="54" y="63"/>
                </a:cubicBezTo>
                <a:cubicBezTo>
                  <a:pt x="51" y="66"/>
                  <a:pt x="51" y="66"/>
                  <a:pt x="51" y="66"/>
                </a:cubicBezTo>
                <a:cubicBezTo>
                  <a:pt x="48" y="63"/>
                  <a:pt x="48" y="63"/>
                  <a:pt x="48" y="63"/>
                </a:cubicBezTo>
                <a:cubicBezTo>
                  <a:pt x="44" y="66"/>
                  <a:pt x="44" y="66"/>
                  <a:pt x="44" y="66"/>
                </a:cubicBezTo>
                <a:cubicBezTo>
                  <a:pt x="41" y="63"/>
                  <a:pt x="41" y="63"/>
                  <a:pt x="41" y="63"/>
                </a:cubicBezTo>
                <a:cubicBezTo>
                  <a:pt x="45" y="60"/>
                  <a:pt x="45" y="60"/>
                  <a:pt x="45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5" y="54"/>
                  <a:pt x="45" y="54"/>
                  <a:pt x="45" y="54"/>
                </a:cubicBezTo>
                <a:cubicBezTo>
                  <a:pt x="48" y="57"/>
                  <a:pt x="48" y="57"/>
                  <a:pt x="48" y="57"/>
                </a:cubicBezTo>
                <a:cubicBezTo>
                  <a:pt x="84" y="20"/>
                  <a:pt x="84" y="20"/>
                  <a:pt x="84" y="2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59" y="85"/>
                  <a:pt x="59" y="85"/>
                  <a:pt x="59" y="85"/>
                </a:cubicBezTo>
                <a:close/>
                <a:moveTo>
                  <a:pt x="59" y="85"/>
                </a:moveTo>
                <a:cubicBezTo>
                  <a:pt x="59" y="85"/>
                  <a:pt x="59" y="85"/>
                  <a:pt x="59" y="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85"/>
          <p:cNvSpPr>
            <a:spLocks noChangeAspect="1" noEditPoints="1"/>
          </p:cNvSpPr>
          <p:nvPr/>
        </p:nvSpPr>
        <p:spPr bwMode="auto">
          <a:xfrm>
            <a:off x="4180509" y="3826015"/>
            <a:ext cx="265893" cy="223200"/>
          </a:xfrm>
          <a:custGeom>
            <a:avLst/>
            <a:gdLst>
              <a:gd name="T0" fmla="*/ 144 w 150"/>
              <a:gd name="T1" fmla="*/ 13 h 126"/>
              <a:gd name="T2" fmla="*/ 6 w 150"/>
              <a:gd name="T3" fmla="*/ 13 h 126"/>
              <a:gd name="T4" fmla="*/ 0 w 150"/>
              <a:gd name="T5" fmla="*/ 7 h 126"/>
              <a:gd name="T6" fmla="*/ 6 w 150"/>
              <a:gd name="T7" fmla="*/ 0 h 126"/>
              <a:gd name="T8" fmla="*/ 144 w 150"/>
              <a:gd name="T9" fmla="*/ 0 h 126"/>
              <a:gd name="T10" fmla="*/ 150 w 150"/>
              <a:gd name="T11" fmla="*/ 7 h 126"/>
              <a:gd name="T12" fmla="*/ 144 w 150"/>
              <a:gd name="T13" fmla="*/ 13 h 126"/>
              <a:gd name="T14" fmla="*/ 144 w 150"/>
              <a:gd name="T15" fmla="*/ 126 h 126"/>
              <a:gd name="T16" fmla="*/ 6 w 150"/>
              <a:gd name="T17" fmla="*/ 126 h 126"/>
              <a:gd name="T18" fmla="*/ 0 w 150"/>
              <a:gd name="T19" fmla="*/ 120 h 126"/>
              <a:gd name="T20" fmla="*/ 6 w 150"/>
              <a:gd name="T21" fmla="*/ 113 h 126"/>
              <a:gd name="T22" fmla="*/ 144 w 150"/>
              <a:gd name="T23" fmla="*/ 113 h 126"/>
              <a:gd name="T24" fmla="*/ 150 w 150"/>
              <a:gd name="T25" fmla="*/ 120 h 126"/>
              <a:gd name="T26" fmla="*/ 144 w 150"/>
              <a:gd name="T27" fmla="*/ 126 h 126"/>
              <a:gd name="T28" fmla="*/ 144 w 150"/>
              <a:gd name="T29" fmla="*/ 42 h 126"/>
              <a:gd name="T30" fmla="*/ 62 w 150"/>
              <a:gd name="T31" fmla="*/ 42 h 126"/>
              <a:gd name="T32" fmla="*/ 55 w 150"/>
              <a:gd name="T33" fmla="*/ 35 h 126"/>
              <a:gd name="T34" fmla="*/ 62 w 150"/>
              <a:gd name="T35" fmla="*/ 28 h 126"/>
              <a:gd name="T36" fmla="*/ 144 w 150"/>
              <a:gd name="T37" fmla="*/ 28 h 126"/>
              <a:gd name="T38" fmla="*/ 150 w 150"/>
              <a:gd name="T39" fmla="*/ 35 h 126"/>
              <a:gd name="T40" fmla="*/ 144 w 150"/>
              <a:gd name="T41" fmla="*/ 42 h 126"/>
              <a:gd name="T42" fmla="*/ 144 w 150"/>
              <a:gd name="T43" fmla="*/ 70 h 126"/>
              <a:gd name="T44" fmla="*/ 62 w 150"/>
              <a:gd name="T45" fmla="*/ 70 h 126"/>
              <a:gd name="T46" fmla="*/ 55 w 150"/>
              <a:gd name="T47" fmla="*/ 63 h 126"/>
              <a:gd name="T48" fmla="*/ 62 w 150"/>
              <a:gd name="T49" fmla="*/ 56 h 126"/>
              <a:gd name="T50" fmla="*/ 144 w 150"/>
              <a:gd name="T51" fmla="*/ 56 h 126"/>
              <a:gd name="T52" fmla="*/ 150 w 150"/>
              <a:gd name="T53" fmla="*/ 63 h 126"/>
              <a:gd name="T54" fmla="*/ 144 w 150"/>
              <a:gd name="T55" fmla="*/ 70 h 126"/>
              <a:gd name="T56" fmla="*/ 144 w 150"/>
              <a:gd name="T57" fmla="*/ 98 h 126"/>
              <a:gd name="T58" fmla="*/ 62 w 150"/>
              <a:gd name="T59" fmla="*/ 98 h 126"/>
              <a:gd name="T60" fmla="*/ 55 w 150"/>
              <a:gd name="T61" fmla="*/ 91 h 126"/>
              <a:gd name="T62" fmla="*/ 62 w 150"/>
              <a:gd name="T63" fmla="*/ 85 h 126"/>
              <a:gd name="T64" fmla="*/ 144 w 150"/>
              <a:gd name="T65" fmla="*/ 85 h 126"/>
              <a:gd name="T66" fmla="*/ 150 w 150"/>
              <a:gd name="T67" fmla="*/ 91 h 126"/>
              <a:gd name="T68" fmla="*/ 144 w 150"/>
              <a:gd name="T69" fmla="*/ 98 h 126"/>
              <a:gd name="T70" fmla="*/ 36 w 150"/>
              <a:gd name="T71" fmla="*/ 67 h 126"/>
              <a:gd name="T72" fmla="*/ 36 w 150"/>
              <a:gd name="T73" fmla="*/ 59 h 126"/>
              <a:gd name="T74" fmla="*/ 4 w 150"/>
              <a:gd name="T75" fmla="*/ 28 h 126"/>
              <a:gd name="T76" fmla="*/ 0 w 150"/>
              <a:gd name="T77" fmla="*/ 29 h 126"/>
              <a:gd name="T78" fmla="*/ 0 w 150"/>
              <a:gd name="T79" fmla="*/ 97 h 126"/>
              <a:gd name="T80" fmla="*/ 4 w 150"/>
              <a:gd name="T81" fmla="*/ 99 h 126"/>
              <a:gd name="T82" fmla="*/ 36 w 150"/>
              <a:gd name="T83" fmla="*/ 67 h 126"/>
              <a:gd name="T84" fmla="*/ 36 w 150"/>
              <a:gd name="T85" fmla="*/ 67 h 126"/>
              <a:gd name="T86" fmla="*/ 36 w 150"/>
              <a:gd name="T87" fmla="*/ 6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0" h="126">
                <a:moveTo>
                  <a:pt x="144" y="13"/>
                </a:moveTo>
                <a:cubicBezTo>
                  <a:pt x="6" y="13"/>
                  <a:pt x="6" y="13"/>
                  <a:pt x="6" y="13"/>
                </a:cubicBezTo>
                <a:cubicBezTo>
                  <a:pt x="3" y="13"/>
                  <a:pt x="0" y="10"/>
                  <a:pt x="0" y="7"/>
                </a:cubicBezTo>
                <a:cubicBezTo>
                  <a:pt x="0" y="3"/>
                  <a:pt x="3" y="0"/>
                  <a:pt x="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7" y="0"/>
                  <a:pt x="150" y="3"/>
                  <a:pt x="150" y="7"/>
                </a:cubicBezTo>
                <a:cubicBezTo>
                  <a:pt x="150" y="10"/>
                  <a:pt x="147" y="13"/>
                  <a:pt x="144" y="13"/>
                </a:cubicBezTo>
                <a:close/>
                <a:moveTo>
                  <a:pt x="144" y="126"/>
                </a:moveTo>
                <a:cubicBezTo>
                  <a:pt x="6" y="126"/>
                  <a:pt x="6" y="126"/>
                  <a:pt x="6" y="126"/>
                </a:cubicBezTo>
                <a:cubicBezTo>
                  <a:pt x="3" y="126"/>
                  <a:pt x="0" y="123"/>
                  <a:pt x="0" y="120"/>
                </a:cubicBezTo>
                <a:cubicBezTo>
                  <a:pt x="0" y="116"/>
                  <a:pt x="3" y="113"/>
                  <a:pt x="6" y="113"/>
                </a:cubicBezTo>
                <a:cubicBezTo>
                  <a:pt x="144" y="113"/>
                  <a:pt x="144" y="113"/>
                  <a:pt x="144" y="113"/>
                </a:cubicBezTo>
                <a:cubicBezTo>
                  <a:pt x="147" y="113"/>
                  <a:pt x="150" y="116"/>
                  <a:pt x="150" y="120"/>
                </a:cubicBezTo>
                <a:cubicBezTo>
                  <a:pt x="150" y="123"/>
                  <a:pt x="147" y="126"/>
                  <a:pt x="144" y="126"/>
                </a:cubicBezTo>
                <a:close/>
                <a:moveTo>
                  <a:pt x="144" y="42"/>
                </a:moveTo>
                <a:cubicBezTo>
                  <a:pt x="62" y="42"/>
                  <a:pt x="62" y="42"/>
                  <a:pt x="62" y="42"/>
                </a:cubicBezTo>
                <a:cubicBezTo>
                  <a:pt x="58" y="42"/>
                  <a:pt x="55" y="39"/>
                  <a:pt x="55" y="35"/>
                </a:cubicBezTo>
                <a:cubicBezTo>
                  <a:pt x="55" y="31"/>
                  <a:pt x="58" y="28"/>
                  <a:pt x="62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7" y="28"/>
                  <a:pt x="150" y="31"/>
                  <a:pt x="150" y="35"/>
                </a:cubicBezTo>
                <a:cubicBezTo>
                  <a:pt x="150" y="39"/>
                  <a:pt x="147" y="42"/>
                  <a:pt x="144" y="42"/>
                </a:cubicBezTo>
                <a:close/>
                <a:moveTo>
                  <a:pt x="144" y="70"/>
                </a:moveTo>
                <a:cubicBezTo>
                  <a:pt x="62" y="70"/>
                  <a:pt x="62" y="70"/>
                  <a:pt x="62" y="70"/>
                </a:cubicBezTo>
                <a:cubicBezTo>
                  <a:pt x="58" y="70"/>
                  <a:pt x="55" y="67"/>
                  <a:pt x="55" y="63"/>
                </a:cubicBezTo>
                <a:cubicBezTo>
                  <a:pt x="55" y="59"/>
                  <a:pt x="58" y="56"/>
                  <a:pt x="62" y="56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7" y="56"/>
                  <a:pt x="150" y="59"/>
                  <a:pt x="150" y="63"/>
                </a:cubicBezTo>
                <a:cubicBezTo>
                  <a:pt x="150" y="67"/>
                  <a:pt x="147" y="70"/>
                  <a:pt x="144" y="70"/>
                </a:cubicBezTo>
                <a:close/>
                <a:moveTo>
                  <a:pt x="144" y="98"/>
                </a:moveTo>
                <a:cubicBezTo>
                  <a:pt x="62" y="98"/>
                  <a:pt x="62" y="98"/>
                  <a:pt x="62" y="98"/>
                </a:cubicBezTo>
                <a:cubicBezTo>
                  <a:pt x="58" y="98"/>
                  <a:pt x="55" y="95"/>
                  <a:pt x="55" y="91"/>
                </a:cubicBezTo>
                <a:cubicBezTo>
                  <a:pt x="55" y="88"/>
                  <a:pt x="58" y="85"/>
                  <a:pt x="62" y="85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47" y="85"/>
                  <a:pt x="150" y="88"/>
                  <a:pt x="150" y="91"/>
                </a:cubicBezTo>
                <a:cubicBezTo>
                  <a:pt x="150" y="95"/>
                  <a:pt x="147" y="98"/>
                  <a:pt x="144" y="98"/>
                </a:cubicBezTo>
                <a:close/>
                <a:moveTo>
                  <a:pt x="36" y="67"/>
                </a:moveTo>
                <a:cubicBezTo>
                  <a:pt x="38" y="65"/>
                  <a:pt x="38" y="61"/>
                  <a:pt x="36" y="59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6"/>
                  <a:pt x="0" y="26"/>
                  <a:pt x="0" y="29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2" y="101"/>
                  <a:pt x="4" y="99"/>
                </a:cubicBezTo>
                <a:cubicBezTo>
                  <a:pt x="36" y="67"/>
                  <a:pt x="36" y="67"/>
                  <a:pt x="36" y="67"/>
                </a:cubicBezTo>
                <a:close/>
                <a:moveTo>
                  <a:pt x="36" y="67"/>
                </a:moveTo>
                <a:cubicBezTo>
                  <a:pt x="36" y="67"/>
                  <a:pt x="36" y="67"/>
                  <a:pt x="36" y="6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86"/>
          <p:cNvSpPr>
            <a:spLocks noChangeAspect="1" noEditPoints="1"/>
          </p:cNvSpPr>
          <p:nvPr/>
        </p:nvSpPr>
        <p:spPr bwMode="auto">
          <a:xfrm>
            <a:off x="4998255" y="3826015"/>
            <a:ext cx="223820" cy="223200"/>
          </a:xfrm>
          <a:custGeom>
            <a:avLst/>
            <a:gdLst>
              <a:gd name="T0" fmla="*/ 76 w 152"/>
              <a:gd name="T1" fmla="*/ 0 h 152"/>
              <a:gd name="T2" fmla="*/ 0 w 152"/>
              <a:gd name="T3" fmla="*/ 76 h 152"/>
              <a:gd name="T4" fmla="*/ 76 w 152"/>
              <a:gd name="T5" fmla="*/ 152 h 152"/>
              <a:gd name="T6" fmla="*/ 152 w 152"/>
              <a:gd name="T7" fmla="*/ 76 h 152"/>
              <a:gd name="T8" fmla="*/ 76 w 152"/>
              <a:gd name="T9" fmla="*/ 0 h 152"/>
              <a:gd name="T10" fmla="*/ 123 w 152"/>
              <a:gd name="T11" fmla="*/ 66 h 152"/>
              <a:gd name="T12" fmla="*/ 123 w 152"/>
              <a:gd name="T13" fmla="*/ 66 h 152"/>
              <a:gd name="T14" fmla="*/ 115 w 152"/>
              <a:gd name="T15" fmla="*/ 85 h 152"/>
              <a:gd name="T16" fmla="*/ 76 w 152"/>
              <a:gd name="T17" fmla="*/ 124 h 152"/>
              <a:gd name="T18" fmla="*/ 36 w 152"/>
              <a:gd name="T19" fmla="*/ 84 h 152"/>
              <a:gd name="T20" fmla="*/ 29 w 152"/>
              <a:gd name="T21" fmla="*/ 66 h 152"/>
              <a:gd name="T22" fmla="*/ 29 w 152"/>
              <a:gd name="T23" fmla="*/ 66 h 152"/>
              <a:gd name="T24" fmla="*/ 29 w 152"/>
              <a:gd name="T25" fmla="*/ 66 h 152"/>
              <a:gd name="T26" fmla="*/ 55 w 152"/>
              <a:gd name="T27" fmla="*/ 39 h 152"/>
              <a:gd name="T28" fmla="*/ 76 w 152"/>
              <a:gd name="T29" fmla="*/ 50 h 152"/>
              <a:gd name="T30" fmla="*/ 97 w 152"/>
              <a:gd name="T31" fmla="*/ 39 h 152"/>
              <a:gd name="T32" fmla="*/ 123 w 152"/>
              <a:gd name="T33" fmla="*/ 66 h 152"/>
              <a:gd name="T34" fmla="*/ 123 w 152"/>
              <a:gd name="T35" fmla="*/ 66 h 152"/>
              <a:gd name="T36" fmla="*/ 123 w 152"/>
              <a:gd name="T37" fmla="*/ 66 h 152"/>
              <a:gd name="T38" fmla="*/ 123 w 152"/>
              <a:gd name="T39" fmla="*/ 6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2" h="152"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118" y="152"/>
                  <a:pt x="152" y="118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23" y="66"/>
                </a:moveTo>
                <a:cubicBezTo>
                  <a:pt x="123" y="66"/>
                  <a:pt x="123" y="66"/>
                  <a:pt x="123" y="66"/>
                </a:cubicBezTo>
                <a:cubicBezTo>
                  <a:pt x="123" y="73"/>
                  <a:pt x="120" y="80"/>
                  <a:pt x="115" y="85"/>
                </a:cubicBezTo>
                <a:cubicBezTo>
                  <a:pt x="76" y="124"/>
                  <a:pt x="76" y="124"/>
                  <a:pt x="76" y="124"/>
                </a:cubicBezTo>
                <a:cubicBezTo>
                  <a:pt x="36" y="84"/>
                  <a:pt x="36" y="84"/>
                  <a:pt x="36" y="84"/>
                </a:cubicBezTo>
                <a:cubicBezTo>
                  <a:pt x="31" y="79"/>
                  <a:pt x="29" y="73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51"/>
                  <a:pt x="40" y="39"/>
                  <a:pt x="55" y="39"/>
                </a:cubicBezTo>
                <a:cubicBezTo>
                  <a:pt x="63" y="39"/>
                  <a:pt x="71" y="43"/>
                  <a:pt x="76" y="50"/>
                </a:cubicBezTo>
                <a:cubicBezTo>
                  <a:pt x="81" y="43"/>
                  <a:pt x="88" y="39"/>
                  <a:pt x="97" y="39"/>
                </a:cubicBezTo>
                <a:cubicBezTo>
                  <a:pt x="111" y="39"/>
                  <a:pt x="123" y="51"/>
                  <a:pt x="123" y="66"/>
                </a:cubicBezTo>
                <a:cubicBezTo>
                  <a:pt x="123" y="66"/>
                  <a:pt x="123" y="66"/>
                  <a:pt x="123" y="66"/>
                </a:cubicBezTo>
                <a:close/>
                <a:moveTo>
                  <a:pt x="123" y="66"/>
                </a:moveTo>
                <a:cubicBezTo>
                  <a:pt x="123" y="66"/>
                  <a:pt x="123" y="66"/>
                  <a:pt x="123" y="6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87"/>
          <p:cNvSpPr>
            <a:spLocks noChangeAspect="1" noEditPoints="1"/>
          </p:cNvSpPr>
          <p:nvPr/>
        </p:nvSpPr>
        <p:spPr bwMode="auto">
          <a:xfrm>
            <a:off x="5608710" y="3826015"/>
            <a:ext cx="223200" cy="223200"/>
          </a:xfrm>
          <a:custGeom>
            <a:avLst/>
            <a:gdLst>
              <a:gd name="T0" fmla="*/ 96 w 124"/>
              <a:gd name="T1" fmla="*/ 0 h 124"/>
              <a:gd name="T2" fmla="*/ 28 w 124"/>
              <a:gd name="T3" fmla="*/ 0 h 124"/>
              <a:gd name="T4" fmla="*/ 0 w 124"/>
              <a:gd name="T5" fmla="*/ 28 h 124"/>
              <a:gd name="T6" fmla="*/ 0 w 124"/>
              <a:gd name="T7" fmla="*/ 97 h 124"/>
              <a:gd name="T8" fmla="*/ 28 w 124"/>
              <a:gd name="T9" fmla="*/ 124 h 124"/>
              <a:gd name="T10" fmla="*/ 96 w 124"/>
              <a:gd name="T11" fmla="*/ 124 h 124"/>
              <a:gd name="T12" fmla="*/ 124 w 124"/>
              <a:gd name="T13" fmla="*/ 97 h 124"/>
              <a:gd name="T14" fmla="*/ 124 w 124"/>
              <a:gd name="T15" fmla="*/ 28 h 124"/>
              <a:gd name="T16" fmla="*/ 96 w 124"/>
              <a:gd name="T17" fmla="*/ 0 h 124"/>
              <a:gd name="T18" fmla="*/ 101 w 124"/>
              <a:gd name="T19" fmla="*/ 38 h 124"/>
              <a:gd name="T20" fmla="*/ 97 w 124"/>
              <a:gd name="T21" fmla="*/ 49 h 124"/>
              <a:gd name="T22" fmla="*/ 99 w 124"/>
              <a:gd name="T23" fmla="*/ 28 h 124"/>
              <a:gd name="T24" fmla="*/ 85 w 124"/>
              <a:gd name="T25" fmla="*/ 24 h 124"/>
              <a:gd name="T26" fmla="*/ 76 w 124"/>
              <a:gd name="T27" fmla="*/ 29 h 124"/>
              <a:gd name="T28" fmla="*/ 93 w 124"/>
              <a:gd name="T29" fmla="*/ 41 h 124"/>
              <a:gd name="T30" fmla="*/ 99 w 124"/>
              <a:gd name="T31" fmla="*/ 66 h 124"/>
              <a:gd name="T32" fmla="*/ 49 w 124"/>
              <a:gd name="T33" fmla="*/ 66 h 124"/>
              <a:gd name="T34" fmla="*/ 61 w 124"/>
              <a:gd name="T35" fmla="*/ 79 h 124"/>
              <a:gd name="T36" fmla="*/ 75 w 124"/>
              <a:gd name="T37" fmla="*/ 71 h 124"/>
              <a:gd name="T38" fmla="*/ 98 w 124"/>
              <a:gd name="T39" fmla="*/ 71 h 124"/>
              <a:gd name="T40" fmla="*/ 82 w 124"/>
              <a:gd name="T41" fmla="*/ 93 h 124"/>
              <a:gd name="T42" fmla="*/ 53 w 124"/>
              <a:gd name="T43" fmla="*/ 96 h 124"/>
              <a:gd name="T44" fmla="*/ 31 w 124"/>
              <a:gd name="T45" fmla="*/ 105 h 124"/>
              <a:gd name="T46" fmla="*/ 26 w 124"/>
              <a:gd name="T47" fmla="*/ 70 h 124"/>
              <a:gd name="T48" fmla="*/ 27 w 124"/>
              <a:gd name="T49" fmla="*/ 68 h 124"/>
              <a:gd name="T50" fmla="*/ 27 w 124"/>
              <a:gd name="T51" fmla="*/ 68 h 124"/>
              <a:gd name="T52" fmla="*/ 27 w 124"/>
              <a:gd name="T53" fmla="*/ 67 h 124"/>
              <a:gd name="T54" fmla="*/ 55 w 124"/>
              <a:gd name="T55" fmla="*/ 35 h 124"/>
              <a:gd name="T56" fmla="*/ 27 w 124"/>
              <a:gd name="T57" fmla="*/ 58 h 124"/>
              <a:gd name="T58" fmla="*/ 33 w 124"/>
              <a:gd name="T59" fmla="*/ 41 h 124"/>
              <a:gd name="T60" fmla="*/ 63 w 124"/>
              <a:gd name="T61" fmla="*/ 27 h 124"/>
              <a:gd name="T62" fmla="*/ 69 w 124"/>
              <a:gd name="T63" fmla="*/ 27 h 124"/>
              <a:gd name="T64" fmla="*/ 93 w 124"/>
              <a:gd name="T65" fmla="*/ 19 h 124"/>
              <a:gd name="T66" fmla="*/ 101 w 124"/>
              <a:gd name="T67" fmla="*/ 38 h 124"/>
              <a:gd name="T68" fmla="*/ 60 w 124"/>
              <a:gd name="T69" fmla="*/ 43 h 124"/>
              <a:gd name="T70" fmla="*/ 49 w 124"/>
              <a:gd name="T71" fmla="*/ 53 h 124"/>
              <a:gd name="T72" fmla="*/ 75 w 124"/>
              <a:gd name="T73" fmla="*/ 54 h 124"/>
              <a:gd name="T74" fmla="*/ 60 w 124"/>
              <a:gd name="T75" fmla="*/ 43 h 124"/>
              <a:gd name="T76" fmla="*/ 29 w 124"/>
              <a:gd name="T77" fmla="*/ 75 h 124"/>
              <a:gd name="T78" fmla="*/ 29 w 124"/>
              <a:gd name="T79" fmla="*/ 97 h 124"/>
              <a:gd name="T80" fmla="*/ 50 w 124"/>
              <a:gd name="T81" fmla="*/ 95 h 124"/>
              <a:gd name="T82" fmla="*/ 36 w 124"/>
              <a:gd name="T83" fmla="*/ 86 h 124"/>
              <a:gd name="T84" fmla="*/ 29 w 124"/>
              <a:gd name="T85" fmla="*/ 75 h 124"/>
              <a:gd name="T86" fmla="*/ 29 w 124"/>
              <a:gd name="T87" fmla="*/ 75 h 124"/>
              <a:gd name="T88" fmla="*/ 29 w 124"/>
              <a:gd name="T89" fmla="*/ 7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4" h="124">
                <a:moveTo>
                  <a:pt x="96" y="0"/>
                </a:moveTo>
                <a:cubicBezTo>
                  <a:pt x="28" y="0"/>
                  <a:pt x="28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12"/>
                  <a:pt x="12" y="124"/>
                  <a:pt x="28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11" y="124"/>
                  <a:pt x="124" y="112"/>
                  <a:pt x="124" y="97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12"/>
                  <a:pt x="111" y="0"/>
                  <a:pt x="96" y="0"/>
                </a:cubicBezTo>
                <a:close/>
                <a:moveTo>
                  <a:pt x="101" y="38"/>
                </a:moveTo>
                <a:cubicBezTo>
                  <a:pt x="100" y="44"/>
                  <a:pt x="97" y="49"/>
                  <a:pt x="97" y="49"/>
                </a:cubicBezTo>
                <a:cubicBezTo>
                  <a:pt x="97" y="49"/>
                  <a:pt x="103" y="34"/>
                  <a:pt x="99" y="28"/>
                </a:cubicBezTo>
                <a:cubicBezTo>
                  <a:pt x="96" y="23"/>
                  <a:pt x="92" y="22"/>
                  <a:pt x="85" y="24"/>
                </a:cubicBezTo>
                <a:cubicBezTo>
                  <a:pt x="82" y="24"/>
                  <a:pt x="78" y="27"/>
                  <a:pt x="76" y="29"/>
                </a:cubicBezTo>
                <a:cubicBezTo>
                  <a:pt x="83" y="31"/>
                  <a:pt x="89" y="36"/>
                  <a:pt x="93" y="41"/>
                </a:cubicBezTo>
                <a:cubicBezTo>
                  <a:pt x="100" y="51"/>
                  <a:pt x="99" y="66"/>
                  <a:pt x="99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49" y="66"/>
                  <a:pt x="49" y="79"/>
                  <a:pt x="61" y="79"/>
                </a:cubicBezTo>
                <a:cubicBezTo>
                  <a:pt x="74" y="79"/>
                  <a:pt x="75" y="71"/>
                  <a:pt x="75" y="71"/>
                </a:cubicBezTo>
                <a:cubicBezTo>
                  <a:pt x="98" y="71"/>
                  <a:pt x="98" y="71"/>
                  <a:pt x="98" y="71"/>
                </a:cubicBezTo>
                <a:cubicBezTo>
                  <a:pt x="97" y="80"/>
                  <a:pt x="91" y="88"/>
                  <a:pt x="82" y="93"/>
                </a:cubicBezTo>
                <a:cubicBezTo>
                  <a:pt x="78" y="96"/>
                  <a:pt x="66" y="99"/>
                  <a:pt x="53" y="96"/>
                </a:cubicBezTo>
                <a:cubicBezTo>
                  <a:pt x="46" y="104"/>
                  <a:pt x="37" y="107"/>
                  <a:pt x="31" y="105"/>
                </a:cubicBezTo>
                <a:cubicBezTo>
                  <a:pt x="24" y="103"/>
                  <a:pt x="16" y="93"/>
                  <a:pt x="26" y="70"/>
                </a:cubicBezTo>
                <a:cubicBezTo>
                  <a:pt x="26" y="70"/>
                  <a:pt x="26" y="69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7"/>
                  <a:pt x="27" y="67"/>
                  <a:pt x="27" y="67"/>
                </a:cubicBezTo>
                <a:cubicBezTo>
                  <a:pt x="36" y="48"/>
                  <a:pt x="55" y="35"/>
                  <a:pt x="55" y="35"/>
                </a:cubicBezTo>
                <a:cubicBezTo>
                  <a:pt x="42" y="39"/>
                  <a:pt x="31" y="52"/>
                  <a:pt x="27" y="58"/>
                </a:cubicBezTo>
                <a:cubicBezTo>
                  <a:pt x="27" y="51"/>
                  <a:pt x="30" y="45"/>
                  <a:pt x="33" y="41"/>
                </a:cubicBezTo>
                <a:cubicBezTo>
                  <a:pt x="40" y="31"/>
                  <a:pt x="49" y="27"/>
                  <a:pt x="63" y="27"/>
                </a:cubicBezTo>
                <a:cubicBezTo>
                  <a:pt x="65" y="27"/>
                  <a:pt x="67" y="27"/>
                  <a:pt x="69" y="27"/>
                </a:cubicBezTo>
                <a:cubicBezTo>
                  <a:pt x="74" y="24"/>
                  <a:pt x="84" y="18"/>
                  <a:pt x="93" y="19"/>
                </a:cubicBezTo>
                <a:cubicBezTo>
                  <a:pt x="104" y="21"/>
                  <a:pt x="103" y="32"/>
                  <a:pt x="101" y="38"/>
                </a:cubicBezTo>
                <a:close/>
                <a:moveTo>
                  <a:pt x="60" y="43"/>
                </a:moveTo>
                <a:cubicBezTo>
                  <a:pt x="50" y="44"/>
                  <a:pt x="49" y="53"/>
                  <a:pt x="49" y="53"/>
                </a:cubicBezTo>
                <a:cubicBezTo>
                  <a:pt x="75" y="54"/>
                  <a:pt x="75" y="54"/>
                  <a:pt x="75" y="54"/>
                </a:cubicBezTo>
                <a:cubicBezTo>
                  <a:pt x="74" y="46"/>
                  <a:pt x="69" y="42"/>
                  <a:pt x="60" y="43"/>
                </a:cubicBezTo>
                <a:close/>
                <a:moveTo>
                  <a:pt x="29" y="75"/>
                </a:moveTo>
                <a:cubicBezTo>
                  <a:pt x="25" y="85"/>
                  <a:pt x="26" y="93"/>
                  <a:pt x="29" y="97"/>
                </a:cubicBezTo>
                <a:cubicBezTo>
                  <a:pt x="32" y="102"/>
                  <a:pt x="40" y="103"/>
                  <a:pt x="50" y="95"/>
                </a:cubicBezTo>
                <a:cubicBezTo>
                  <a:pt x="45" y="93"/>
                  <a:pt x="40" y="91"/>
                  <a:pt x="36" y="86"/>
                </a:cubicBezTo>
                <a:cubicBezTo>
                  <a:pt x="32" y="83"/>
                  <a:pt x="30" y="79"/>
                  <a:pt x="29" y="75"/>
                </a:cubicBezTo>
                <a:close/>
                <a:moveTo>
                  <a:pt x="29" y="75"/>
                </a:moveTo>
                <a:cubicBezTo>
                  <a:pt x="29" y="75"/>
                  <a:pt x="29" y="75"/>
                  <a:pt x="29" y="7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00"/>
          <p:cNvSpPr>
            <a:spLocks noChangeAspect="1" noEditPoints="1"/>
          </p:cNvSpPr>
          <p:nvPr/>
        </p:nvSpPr>
        <p:spPr bwMode="auto">
          <a:xfrm>
            <a:off x="6260953" y="3810013"/>
            <a:ext cx="228445" cy="223200"/>
          </a:xfrm>
          <a:custGeom>
            <a:avLst/>
            <a:gdLst>
              <a:gd name="T0" fmla="*/ 127 w 129"/>
              <a:gd name="T1" fmla="*/ 19 h 126"/>
              <a:gd name="T2" fmla="*/ 64 w 129"/>
              <a:gd name="T3" fmla="*/ 19 h 126"/>
              <a:gd name="T4" fmla="*/ 2 w 129"/>
              <a:gd name="T5" fmla="*/ 19 h 126"/>
              <a:gd name="T6" fmla="*/ 0 w 129"/>
              <a:gd name="T7" fmla="*/ 22 h 126"/>
              <a:gd name="T8" fmla="*/ 2 w 129"/>
              <a:gd name="T9" fmla="*/ 116 h 126"/>
              <a:gd name="T10" fmla="*/ 4 w 129"/>
              <a:gd name="T11" fmla="*/ 116 h 126"/>
              <a:gd name="T12" fmla="*/ 63 w 129"/>
              <a:gd name="T13" fmla="*/ 116 h 126"/>
              <a:gd name="T14" fmla="*/ 64 w 129"/>
              <a:gd name="T15" fmla="*/ 116 h 126"/>
              <a:gd name="T16" fmla="*/ 66 w 129"/>
              <a:gd name="T17" fmla="*/ 116 h 126"/>
              <a:gd name="T18" fmla="*/ 125 w 129"/>
              <a:gd name="T19" fmla="*/ 116 h 126"/>
              <a:gd name="T20" fmla="*/ 126 w 129"/>
              <a:gd name="T21" fmla="*/ 116 h 126"/>
              <a:gd name="T22" fmla="*/ 128 w 129"/>
              <a:gd name="T23" fmla="*/ 22 h 126"/>
              <a:gd name="T24" fmla="*/ 5 w 129"/>
              <a:gd name="T25" fmla="*/ 110 h 126"/>
              <a:gd name="T26" fmla="*/ 62 w 129"/>
              <a:gd name="T27" fmla="*/ 23 h 126"/>
              <a:gd name="T28" fmla="*/ 62 w 129"/>
              <a:gd name="T29" fmla="*/ 110 h 126"/>
              <a:gd name="T30" fmla="*/ 67 w 129"/>
              <a:gd name="T31" fmla="*/ 110 h 126"/>
              <a:gd name="T32" fmla="*/ 111 w 129"/>
              <a:gd name="T33" fmla="*/ 18 h 126"/>
              <a:gd name="T34" fmla="*/ 114 w 129"/>
              <a:gd name="T35" fmla="*/ 37 h 126"/>
              <a:gd name="T36" fmla="*/ 116 w 129"/>
              <a:gd name="T37" fmla="*/ 19 h 126"/>
              <a:gd name="T38" fmla="*/ 124 w 129"/>
              <a:gd name="T39" fmla="*/ 23 h 126"/>
              <a:gd name="T40" fmla="*/ 67 w 129"/>
              <a:gd name="T41" fmla="*/ 110 h 126"/>
              <a:gd name="T42" fmla="*/ 54 w 129"/>
              <a:gd name="T43" fmla="*/ 83 h 126"/>
              <a:gd name="T44" fmla="*/ 12 w 129"/>
              <a:gd name="T45" fmla="*/ 86 h 126"/>
              <a:gd name="T46" fmla="*/ 52 w 129"/>
              <a:gd name="T47" fmla="*/ 87 h 126"/>
              <a:gd name="T48" fmla="*/ 53 w 129"/>
              <a:gd name="T49" fmla="*/ 88 h 126"/>
              <a:gd name="T50" fmla="*/ 54 w 129"/>
              <a:gd name="T51" fmla="*/ 83 h 126"/>
              <a:gd name="T52" fmla="*/ 54 w 129"/>
              <a:gd name="T53" fmla="*/ 63 h 126"/>
              <a:gd name="T54" fmla="*/ 12 w 129"/>
              <a:gd name="T55" fmla="*/ 66 h 126"/>
              <a:gd name="T56" fmla="*/ 52 w 129"/>
              <a:gd name="T57" fmla="*/ 67 h 126"/>
              <a:gd name="T58" fmla="*/ 53 w 129"/>
              <a:gd name="T59" fmla="*/ 68 h 126"/>
              <a:gd name="T60" fmla="*/ 54 w 129"/>
              <a:gd name="T61" fmla="*/ 63 h 126"/>
              <a:gd name="T62" fmla="*/ 54 w 129"/>
              <a:gd name="T63" fmla="*/ 43 h 126"/>
              <a:gd name="T64" fmla="*/ 12 w 129"/>
              <a:gd name="T65" fmla="*/ 47 h 126"/>
              <a:gd name="T66" fmla="*/ 52 w 129"/>
              <a:gd name="T67" fmla="*/ 48 h 126"/>
              <a:gd name="T68" fmla="*/ 53 w 129"/>
              <a:gd name="T69" fmla="*/ 48 h 126"/>
              <a:gd name="T70" fmla="*/ 54 w 129"/>
              <a:gd name="T71" fmla="*/ 43 h 126"/>
              <a:gd name="T72" fmla="*/ 115 w 129"/>
              <a:gd name="T73" fmla="*/ 82 h 126"/>
              <a:gd name="T74" fmla="*/ 74 w 129"/>
              <a:gd name="T75" fmla="*/ 86 h 126"/>
              <a:gd name="T76" fmla="*/ 113 w 129"/>
              <a:gd name="T77" fmla="*/ 87 h 126"/>
              <a:gd name="T78" fmla="*/ 115 w 129"/>
              <a:gd name="T79" fmla="*/ 87 h 126"/>
              <a:gd name="T80" fmla="*/ 116 w 129"/>
              <a:gd name="T81" fmla="*/ 83 h 126"/>
              <a:gd name="T82" fmla="*/ 77 w 129"/>
              <a:gd name="T83" fmla="*/ 67 h 126"/>
              <a:gd name="T84" fmla="*/ 114 w 129"/>
              <a:gd name="T85" fmla="*/ 68 h 126"/>
              <a:gd name="T86" fmla="*/ 115 w 129"/>
              <a:gd name="T87" fmla="*/ 63 h 126"/>
              <a:gd name="T88" fmla="*/ 75 w 129"/>
              <a:gd name="T89" fmla="*/ 63 h 126"/>
              <a:gd name="T90" fmla="*/ 76 w 129"/>
              <a:gd name="T91" fmla="*/ 68 h 126"/>
              <a:gd name="T92" fmla="*/ 77 w 129"/>
              <a:gd name="T93" fmla="*/ 48 h 126"/>
              <a:gd name="T94" fmla="*/ 114 w 129"/>
              <a:gd name="T95" fmla="*/ 48 h 126"/>
              <a:gd name="T96" fmla="*/ 115 w 129"/>
              <a:gd name="T97" fmla="*/ 43 h 126"/>
              <a:gd name="T98" fmla="*/ 75 w 129"/>
              <a:gd name="T99" fmla="*/ 43 h 126"/>
              <a:gd name="T100" fmla="*/ 76 w 129"/>
              <a:gd name="T101" fmla="*/ 48 h 126"/>
              <a:gd name="T102" fmla="*/ 126 w 129"/>
              <a:gd name="T103" fmla="*/ 121 h 126"/>
              <a:gd name="T104" fmla="*/ 64 w 129"/>
              <a:gd name="T105" fmla="*/ 121 h 126"/>
              <a:gd name="T106" fmla="*/ 1 w 129"/>
              <a:gd name="T107" fmla="*/ 125 h 126"/>
              <a:gd name="T108" fmla="*/ 62 w 129"/>
              <a:gd name="T109" fmla="*/ 125 h 126"/>
              <a:gd name="T110" fmla="*/ 64 w 129"/>
              <a:gd name="T111" fmla="*/ 126 h 126"/>
              <a:gd name="T112" fmla="*/ 66 w 129"/>
              <a:gd name="T113" fmla="*/ 126 h 126"/>
              <a:gd name="T114" fmla="*/ 125 w 129"/>
              <a:gd name="T115" fmla="*/ 126 h 126"/>
              <a:gd name="T116" fmla="*/ 128 w 129"/>
              <a:gd name="T117" fmla="*/ 124 h 126"/>
              <a:gd name="T118" fmla="*/ 127 w 129"/>
              <a:gd name="T119" fmla="*/ 12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9" h="126">
                <a:moveTo>
                  <a:pt x="127" y="20"/>
                </a:moveTo>
                <a:cubicBezTo>
                  <a:pt x="127" y="20"/>
                  <a:pt x="127" y="19"/>
                  <a:pt x="127" y="19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96" y="1"/>
                  <a:pt x="69" y="16"/>
                  <a:pt x="64" y="19"/>
                </a:cubicBezTo>
                <a:cubicBezTo>
                  <a:pt x="64" y="19"/>
                  <a:pt x="64" y="19"/>
                  <a:pt x="64" y="19"/>
                </a:cubicBezTo>
                <a:cubicBezTo>
                  <a:pt x="31" y="0"/>
                  <a:pt x="2" y="19"/>
                  <a:pt x="2" y="19"/>
                </a:cubicBezTo>
                <a:cubicBezTo>
                  <a:pt x="2" y="19"/>
                  <a:pt x="1" y="19"/>
                  <a:pt x="1" y="20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5"/>
                  <a:pt x="1" y="116"/>
                  <a:pt x="2" y="116"/>
                </a:cubicBezTo>
                <a:cubicBezTo>
                  <a:pt x="2" y="116"/>
                  <a:pt x="2" y="116"/>
                  <a:pt x="3" y="116"/>
                </a:cubicBezTo>
                <a:cubicBezTo>
                  <a:pt x="3" y="116"/>
                  <a:pt x="4" y="116"/>
                  <a:pt x="4" y="116"/>
                </a:cubicBezTo>
                <a:cubicBezTo>
                  <a:pt x="5" y="116"/>
                  <a:pt x="32" y="102"/>
                  <a:pt x="62" y="115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63" y="116"/>
                  <a:pt x="63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5" y="116"/>
                </a:cubicBezTo>
                <a:cubicBezTo>
                  <a:pt x="65" y="116"/>
                  <a:pt x="66" y="116"/>
                  <a:pt x="66" y="116"/>
                </a:cubicBezTo>
                <a:cubicBezTo>
                  <a:pt x="66" y="116"/>
                  <a:pt x="93" y="102"/>
                  <a:pt x="124" y="115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5" y="116"/>
                  <a:pt x="126" y="116"/>
                </a:cubicBezTo>
                <a:cubicBezTo>
                  <a:pt x="126" y="116"/>
                  <a:pt x="126" y="116"/>
                  <a:pt x="126" y="116"/>
                </a:cubicBezTo>
                <a:cubicBezTo>
                  <a:pt x="127" y="116"/>
                  <a:pt x="128" y="115"/>
                  <a:pt x="128" y="113"/>
                </a:cubicBezTo>
                <a:cubicBezTo>
                  <a:pt x="128" y="22"/>
                  <a:pt x="128" y="22"/>
                  <a:pt x="128" y="22"/>
                </a:cubicBezTo>
                <a:cubicBezTo>
                  <a:pt x="128" y="21"/>
                  <a:pt x="128" y="20"/>
                  <a:pt x="127" y="20"/>
                </a:cubicBezTo>
                <a:close/>
                <a:moveTo>
                  <a:pt x="5" y="110"/>
                </a:moveTo>
                <a:cubicBezTo>
                  <a:pt x="5" y="23"/>
                  <a:pt x="5" y="23"/>
                  <a:pt x="5" y="23"/>
                </a:cubicBezTo>
                <a:cubicBezTo>
                  <a:pt x="7" y="22"/>
                  <a:pt x="33" y="6"/>
                  <a:pt x="62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110"/>
                  <a:pt x="62" y="110"/>
                  <a:pt x="62" y="110"/>
                </a:cubicBezTo>
                <a:cubicBezTo>
                  <a:pt x="35" y="99"/>
                  <a:pt x="12" y="107"/>
                  <a:pt x="5" y="110"/>
                </a:cubicBezTo>
                <a:close/>
                <a:moveTo>
                  <a:pt x="67" y="110"/>
                </a:moveTo>
                <a:cubicBezTo>
                  <a:pt x="67" y="23"/>
                  <a:pt x="67" y="23"/>
                  <a:pt x="67" y="23"/>
                </a:cubicBezTo>
                <a:cubicBezTo>
                  <a:pt x="69" y="22"/>
                  <a:pt x="88" y="11"/>
                  <a:pt x="111" y="18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11" y="36"/>
                  <a:pt x="112" y="37"/>
                  <a:pt x="114" y="37"/>
                </a:cubicBezTo>
                <a:cubicBezTo>
                  <a:pt x="115" y="37"/>
                  <a:pt x="116" y="36"/>
                  <a:pt x="116" y="34"/>
                </a:cubicBezTo>
                <a:cubicBezTo>
                  <a:pt x="116" y="19"/>
                  <a:pt x="116" y="19"/>
                  <a:pt x="116" y="19"/>
                </a:cubicBezTo>
                <a:cubicBezTo>
                  <a:pt x="119" y="20"/>
                  <a:pt x="121" y="22"/>
                  <a:pt x="123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110"/>
                  <a:pt x="124" y="110"/>
                  <a:pt x="124" y="110"/>
                </a:cubicBezTo>
                <a:cubicBezTo>
                  <a:pt x="97" y="99"/>
                  <a:pt x="74" y="107"/>
                  <a:pt x="67" y="110"/>
                </a:cubicBezTo>
                <a:close/>
                <a:moveTo>
                  <a:pt x="54" y="83"/>
                </a:moveTo>
                <a:cubicBezTo>
                  <a:pt x="54" y="83"/>
                  <a:pt x="54" y="83"/>
                  <a:pt x="54" y="83"/>
                </a:cubicBezTo>
                <a:cubicBezTo>
                  <a:pt x="32" y="73"/>
                  <a:pt x="14" y="83"/>
                  <a:pt x="13" y="83"/>
                </a:cubicBezTo>
                <a:cubicBezTo>
                  <a:pt x="12" y="84"/>
                  <a:pt x="11" y="85"/>
                  <a:pt x="12" y="86"/>
                </a:cubicBezTo>
                <a:cubicBezTo>
                  <a:pt x="12" y="87"/>
                  <a:pt x="14" y="88"/>
                  <a:pt x="15" y="87"/>
                </a:cubicBezTo>
                <a:cubicBezTo>
                  <a:pt x="15" y="87"/>
                  <a:pt x="32" y="79"/>
                  <a:pt x="5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88"/>
                  <a:pt x="53" y="88"/>
                  <a:pt x="53" y="88"/>
                </a:cubicBezTo>
                <a:cubicBezTo>
                  <a:pt x="54" y="88"/>
                  <a:pt x="55" y="87"/>
                  <a:pt x="55" y="86"/>
                </a:cubicBezTo>
                <a:cubicBezTo>
                  <a:pt x="56" y="85"/>
                  <a:pt x="55" y="83"/>
                  <a:pt x="54" y="83"/>
                </a:cubicBezTo>
                <a:close/>
                <a:moveTo>
                  <a:pt x="54" y="63"/>
                </a:moveTo>
                <a:cubicBezTo>
                  <a:pt x="54" y="63"/>
                  <a:pt x="54" y="63"/>
                  <a:pt x="54" y="63"/>
                </a:cubicBezTo>
                <a:cubicBezTo>
                  <a:pt x="32" y="53"/>
                  <a:pt x="14" y="63"/>
                  <a:pt x="13" y="63"/>
                </a:cubicBezTo>
                <a:cubicBezTo>
                  <a:pt x="12" y="64"/>
                  <a:pt x="11" y="65"/>
                  <a:pt x="12" y="66"/>
                </a:cubicBezTo>
                <a:cubicBezTo>
                  <a:pt x="12" y="68"/>
                  <a:pt x="14" y="68"/>
                  <a:pt x="15" y="68"/>
                </a:cubicBezTo>
                <a:cubicBezTo>
                  <a:pt x="15" y="67"/>
                  <a:pt x="32" y="59"/>
                  <a:pt x="52" y="67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3" y="68"/>
                  <a:pt x="53" y="68"/>
                </a:cubicBezTo>
                <a:cubicBezTo>
                  <a:pt x="54" y="68"/>
                  <a:pt x="55" y="67"/>
                  <a:pt x="55" y="66"/>
                </a:cubicBezTo>
                <a:cubicBezTo>
                  <a:pt x="56" y="65"/>
                  <a:pt x="55" y="64"/>
                  <a:pt x="54" y="63"/>
                </a:cubicBezTo>
                <a:close/>
                <a:moveTo>
                  <a:pt x="54" y="43"/>
                </a:moveTo>
                <a:cubicBezTo>
                  <a:pt x="54" y="43"/>
                  <a:pt x="54" y="43"/>
                  <a:pt x="54" y="43"/>
                </a:cubicBezTo>
                <a:cubicBezTo>
                  <a:pt x="32" y="33"/>
                  <a:pt x="14" y="43"/>
                  <a:pt x="13" y="43"/>
                </a:cubicBezTo>
                <a:cubicBezTo>
                  <a:pt x="12" y="44"/>
                  <a:pt x="11" y="45"/>
                  <a:pt x="12" y="47"/>
                </a:cubicBezTo>
                <a:cubicBezTo>
                  <a:pt x="12" y="48"/>
                  <a:pt x="14" y="48"/>
                  <a:pt x="15" y="48"/>
                </a:cubicBezTo>
                <a:cubicBezTo>
                  <a:pt x="15" y="48"/>
                  <a:pt x="32" y="39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8"/>
                </a:cubicBezTo>
                <a:cubicBezTo>
                  <a:pt x="54" y="48"/>
                  <a:pt x="55" y="47"/>
                  <a:pt x="55" y="47"/>
                </a:cubicBezTo>
                <a:cubicBezTo>
                  <a:pt x="56" y="45"/>
                  <a:pt x="55" y="44"/>
                  <a:pt x="54" y="43"/>
                </a:cubicBezTo>
                <a:close/>
                <a:moveTo>
                  <a:pt x="116" y="83"/>
                </a:moveTo>
                <a:cubicBezTo>
                  <a:pt x="115" y="82"/>
                  <a:pt x="115" y="82"/>
                  <a:pt x="115" y="82"/>
                </a:cubicBezTo>
                <a:cubicBezTo>
                  <a:pt x="94" y="73"/>
                  <a:pt x="75" y="82"/>
                  <a:pt x="75" y="83"/>
                </a:cubicBezTo>
                <a:cubicBezTo>
                  <a:pt x="74" y="83"/>
                  <a:pt x="73" y="85"/>
                  <a:pt x="74" y="86"/>
                </a:cubicBezTo>
                <a:cubicBezTo>
                  <a:pt x="74" y="87"/>
                  <a:pt x="76" y="88"/>
                  <a:pt x="77" y="87"/>
                </a:cubicBezTo>
                <a:cubicBezTo>
                  <a:pt x="77" y="87"/>
                  <a:pt x="94" y="78"/>
                  <a:pt x="113" y="8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14" y="87"/>
                  <a:pt x="114" y="87"/>
                  <a:pt x="115" y="87"/>
                </a:cubicBezTo>
                <a:cubicBezTo>
                  <a:pt x="116" y="87"/>
                  <a:pt x="116" y="87"/>
                  <a:pt x="117" y="86"/>
                </a:cubicBezTo>
                <a:cubicBezTo>
                  <a:pt x="117" y="85"/>
                  <a:pt x="117" y="83"/>
                  <a:pt x="116" y="83"/>
                </a:cubicBezTo>
                <a:close/>
                <a:moveTo>
                  <a:pt x="76" y="68"/>
                </a:moveTo>
                <a:cubicBezTo>
                  <a:pt x="76" y="68"/>
                  <a:pt x="77" y="68"/>
                  <a:pt x="77" y="67"/>
                </a:cubicBezTo>
                <a:cubicBezTo>
                  <a:pt x="77" y="67"/>
                  <a:pt x="94" y="59"/>
                  <a:pt x="113" y="67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5" y="68"/>
                  <a:pt x="116" y="68"/>
                  <a:pt x="117" y="66"/>
                </a:cubicBezTo>
                <a:cubicBezTo>
                  <a:pt x="117" y="65"/>
                  <a:pt x="117" y="64"/>
                  <a:pt x="115" y="63"/>
                </a:cubicBezTo>
                <a:cubicBezTo>
                  <a:pt x="115" y="63"/>
                  <a:pt x="115" y="63"/>
                  <a:pt x="115" y="63"/>
                </a:cubicBezTo>
                <a:cubicBezTo>
                  <a:pt x="94" y="53"/>
                  <a:pt x="75" y="63"/>
                  <a:pt x="75" y="63"/>
                </a:cubicBezTo>
                <a:cubicBezTo>
                  <a:pt x="74" y="64"/>
                  <a:pt x="73" y="65"/>
                  <a:pt x="74" y="66"/>
                </a:cubicBezTo>
                <a:cubicBezTo>
                  <a:pt x="74" y="67"/>
                  <a:pt x="75" y="68"/>
                  <a:pt x="76" y="68"/>
                </a:cubicBezTo>
                <a:close/>
                <a:moveTo>
                  <a:pt x="76" y="48"/>
                </a:moveTo>
                <a:cubicBezTo>
                  <a:pt x="76" y="48"/>
                  <a:pt x="77" y="48"/>
                  <a:pt x="77" y="48"/>
                </a:cubicBezTo>
                <a:cubicBezTo>
                  <a:pt x="77" y="48"/>
                  <a:pt x="94" y="39"/>
                  <a:pt x="113" y="48"/>
                </a:cubicBezTo>
                <a:cubicBezTo>
                  <a:pt x="113" y="48"/>
                  <a:pt x="114" y="48"/>
                  <a:pt x="114" y="48"/>
                </a:cubicBezTo>
                <a:cubicBezTo>
                  <a:pt x="115" y="48"/>
                  <a:pt x="116" y="48"/>
                  <a:pt x="117" y="47"/>
                </a:cubicBezTo>
                <a:cubicBezTo>
                  <a:pt x="117" y="45"/>
                  <a:pt x="117" y="44"/>
                  <a:pt x="115" y="43"/>
                </a:cubicBezTo>
                <a:cubicBezTo>
                  <a:pt x="115" y="43"/>
                  <a:pt x="115" y="43"/>
                  <a:pt x="115" y="43"/>
                </a:cubicBezTo>
                <a:cubicBezTo>
                  <a:pt x="94" y="34"/>
                  <a:pt x="75" y="43"/>
                  <a:pt x="75" y="43"/>
                </a:cubicBezTo>
                <a:cubicBezTo>
                  <a:pt x="74" y="44"/>
                  <a:pt x="73" y="46"/>
                  <a:pt x="74" y="47"/>
                </a:cubicBezTo>
                <a:cubicBezTo>
                  <a:pt x="74" y="48"/>
                  <a:pt x="75" y="48"/>
                  <a:pt x="76" y="48"/>
                </a:cubicBezTo>
                <a:close/>
                <a:moveTo>
                  <a:pt x="127" y="121"/>
                </a:moveTo>
                <a:cubicBezTo>
                  <a:pt x="126" y="121"/>
                  <a:pt x="126" y="121"/>
                  <a:pt x="126" y="121"/>
                </a:cubicBezTo>
                <a:cubicBezTo>
                  <a:pt x="95" y="107"/>
                  <a:pt x="69" y="119"/>
                  <a:pt x="64" y="121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31" y="106"/>
                  <a:pt x="3" y="121"/>
                  <a:pt x="2" y="121"/>
                </a:cubicBezTo>
                <a:cubicBezTo>
                  <a:pt x="1" y="122"/>
                  <a:pt x="0" y="123"/>
                  <a:pt x="1" y="125"/>
                </a:cubicBezTo>
                <a:cubicBezTo>
                  <a:pt x="2" y="126"/>
                  <a:pt x="3" y="126"/>
                  <a:pt x="4" y="126"/>
                </a:cubicBezTo>
                <a:cubicBezTo>
                  <a:pt x="5" y="125"/>
                  <a:pt x="32" y="112"/>
                  <a:pt x="62" y="125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26"/>
                  <a:pt x="63" y="126"/>
                  <a:pt x="64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5" y="126"/>
                  <a:pt x="66" y="126"/>
                  <a:pt x="66" y="126"/>
                </a:cubicBezTo>
                <a:cubicBezTo>
                  <a:pt x="66" y="125"/>
                  <a:pt x="93" y="112"/>
                  <a:pt x="124" y="125"/>
                </a:cubicBezTo>
                <a:cubicBezTo>
                  <a:pt x="125" y="126"/>
                  <a:pt x="125" y="126"/>
                  <a:pt x="125" y="126"/>
                </a:cubicBezTo>
                <a:cubicBezTo>
                  <a:pt x="125" y="126"/>
                  <a:pt x="125" y="126"/>
                  <a:pt x="126" y="126"/>
                </a:cubicBezTo>
                <a:cubicBezTo>
                  <a:pt x="127" y="126"/>
                  <a:pt x="128" y="125"/>
                  <a:pt x="128" y="124"/>
                </a:cubicBezTo>
                <a:cubicBezTo>
                  <a:pt x="129" y="123"/>
                  <a:pt x="128" y="122"/>
                  <a:pt x="127" y="121"/>
                </a:cubicBezTo>
                <a:close/>
                <a:moveTo>
                  <a:pt x="127" y="121"/>
                </a:moveTo>
                <a:cubicBezTo>
                  <a:pt x="127" y="121"/>
                  <a:pt x="127" y="121"/>
                  <a:pt x="127" y="12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03"/>
          <p:cNvSpPr>
            <a:spLocks noChangeAspect="1" noEditPoints="1"/>
          </p:cNvSpPr>
          <p:nvPr/>
        </p:nvSpPr>
        <p:spPr bwMode="auto">
          <a:xfrm>
            <a:off x="6787510" y="3826015"/>
            <a:ext cx="239202" cy="223200"/>
          </a:xfrm>
          <a:custGeom>
            <a:avLst/>
            <a:gdLst>
              <a:gd name="T0" fmla="*/ 48 w 120"/>
              <a:gd name="T1" fmla="*/ 63 h 112"/>
              <a:gd name="T2" fmla="*/ 52 w 120"/>
              <a:gd name="T3" fmla="*/ 59 h 112"/>
              <a:gd name="T4" fmla="*/ 67 w 120"/>
              <a:gd name="T5" fmla="*/ 59 h 112"/>
              <a:gd name="T6" fmla="*/ 70 w 120"/>
              <a:gd name="T7" fmla="*/ 63 h 112"/>
              <a:gd name="T8" fmla="*/ 70 w 120"/>
              <a:gd name="T9" fmla="*/ 68 h 112"/>
              <a:gd name="T10" fmla="*/ 67 w 120"/>
              <a:gd name="T11" fmla="*/ 72 h 112"/>
              <a:gd name="T12" fmla="*/ 52 w 120"/>
              <a:gd name="T13" fmla="*/ 72 h 112"/>
              <a:gd name="T14" fmla="*/ 48 w 120"/>
              <a:gd name="T15" fmla="*/ 68 h 112"/>
              <a:gd name="T16" fmla="*/ 48 w 120"/>
              <a:gd name="T17" fmla="*/ 63 h 112"/>
              <a:gd name="T18" fmla="*/ 35 w 120"/>
              <a:gd name="T19" fmla="*/ 20 h 112"/>
              <a:gd name="T20" fmla="*/ 4 w 120"/>
              <a:gd name="T21" fmla="*/ 20 h 112"/>
              <a:gd name="T22" fmla="*/ 0 w 120"/>
              <a:gd name="T23" fmla="*/ 26 h 112"/>
              <a:gd name="T24" fmla="*/ 0 w 120"/>
              <a:gd name="T25" fmla="*/ 46 h 112"/>
              <a:gd name="T26" fmla="*/ 37 w 120"/>
              <a:gd name="T27" fmla="*/ 61 h 112"/>
              <a:gd name="T28" fmla="*/ 42 w 120"/>
              <a:gd name="T29" fmla="*/ 61 h 112"/>
              <a:gd name="T30" fmla="*/ 42 w 120"/>
              <a:gd name="T31" fmla="*/ 57 h 112"/>
              <a:gd name="T32" fmla="*/ 46 w 120"/>
              <a:gd name="T33" fmla="*/ 54 h 112"/>
              <a:gd name="T34" fmla="*/ 70 w 120"/>
              <a:gd name="T35" fmla="*/ 54 h 112"/>
              <a:gd name="T36" fmla="*/ 76 w 120"/>
              <a:gd name="T37" fmla="*/ 57 h 112"/>
              <a:gd name="T38" fmla="*/ 76 w 120"/>
              <a:gd name="T39" fmla="*/ 61 h 112"/>
              <a:gd name="T40" fmla="*/ 82 w 120"/>
              <a:gd name="T41" fmla="*/ 61 h 112"/>
              <a:gd name="T42" fmla="*/ 119 w 120"/>
              <a:gd name="T43" fmla="*/ 46 h 112"/>
              <a:gd name="T44" fmla="*/ 119 w 120"/>
              <a:gd name="T45" fmla="*/ 25 h 112"/>
              <a:gd name="T46" fmla="*/ 115 w 120"/>
              <a:gd name="T47" fmla="*/ 20 h 112"/>
              <a:gd name="T48" fmla="*/ 83 w 120"/>
              <a:gd name="T49" fmla="*/ 20 h 112"/>
              <a:gd name="T50" fmla="*/ 35 w 120"/>
              <a:gd name="T51" fmla="*/ 20 h 112"/>
              <a:gd name="T52" fmla="*/ 74 w 120"/>
              <a:gd name="T53" fmla="*/ 20 h 112"/>
              <a:gd name="T54" fmla="*/ 74 w 120"/>
              <a:gd name="T55" fmla="*/ 13 h 112"/>
              <a:gd name="T56" fmla="*/ 72 w 120"/>
              <a:gd name="T57" fmla="*/ 9 h 112"/>
              <a:gd name="T58" fmla="*/ 47 w 120"/>
              <a:gd name="T59" fmla="*/ 9 h 112"/>
              <a:gd name="T60" fmla="*/ 44 w 120"/>
              <a:gd name="T61" fmla="*/ 13 h 112"/>
              <a:gd name="T62" fmla="*/ 44 w 120"/>
              <a:gd name="T63" fmla="*/ 20 h 112"/>
              <a:gd name="T64" fmla="*/ 35 w 120"/>
              <a:gd name="T65" fmla="*/ 20 h 112"/>
              <a:gd name="T66" fmla="*/ 35 w 120"/>
              <a:gd name="T67" fmla="*/ 7 h 112"/>
              <a:gd name="T68" fmla="*/ 41 w 120"/>
              <a:gd name="T69" fmla="*/ 1 h 112"/>
              <a:gd name="T70" fmla="*/ 77 w 120"/>
              <a:gd name="T71" fmla="*/ 1 h 112"/>
              <a:gd name="T72" fmla="*/ 84 w 120"/>
              <a:gd name="T73" fmla="*/ 7 h 112"/>
              <a:gd name="T74" fmla="*/ 83 w 120"/>
              <a:gd name="T75" fmla="*/ 20 h 112"/>
              <a:gd name="T76" fmla="*/ 74 w 120"/>
              <a:gd name="T77" fmla="*/ 20 h 112"/>
              <a:gd name="T78" fmla="*/ 119 w 120"/>
              <a:gd name="T79" fmla="*/ 50 h 112"/>
              <a:gd name="T80" fmla="*/ 119 w 120"/>
              <a:gd name="T81" fmla="*/ 105 h 112"/>
              <a:gd name="T82" fmla="*/ 113 w 120"/>
              <a:gd name="T83" fmla="*/ 111 h 112"/>
              <a:gd name="T84" fmla="*/ 5 w 120"/>
              <a:gd name="T85" fmla="*/ 111 h 112"/>
              <a:gd name="T86" fmla="*/ 0 w 120"/>
              <a:gd name="T87" fmla="*/ 106 h 112"/>
              <a:gd name="T88" fmla="*/ 0 w 120"/>
              <a:gd name="T89" fmla="*/ 50 h 112"/>
              <a:gd name="T90" fmla="*/ 43 w 120"/>
              <a:gd name="T91" fmla="*/ 67 h 112"/>
              <a:gd name="T92" fmla="*/ 43 w 120"/>
              <a:gd name="T93" fmla="*/ 72 h 112"/>
              <a:gd name="T94" fmla="*/ 48 w 120"/>
              <a:gd name="T95" fmla="*/ 78 h 112"/>
              <a:gd name="T96" fmla="*/ 70 w 120"/>
              <a:gd name="T97" fmla="*/ 78 h 112"/>
              <a:gd name="T98" fmla="*/ 76 w 120"/>
              <a:gd name="T99" fmla="*/ 72 h 112"/>
              <a:gd name="T100" fmla="*/ 76 w 120"/>
              <a:gd name="T101" fmla="*/ 67 h 112"/>
              <a:gd name="T102" fmla="*/ 119 w 120"/>
              <a:gd name="T103" fmla="*/ 50 h 112"/>
              <a:gd name="T104" fmla="*/ 119 w 120"/>
              <a:gd name="T105" fmla="*/ 50 h 112"/>
              <a:gd name="T106" fmla="*/ 119 w 120"/>
              <a:gd name="T107" fmla="*/ 5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0" h="112">
                <a:moveTo>
                  <a:pt x="48" y="63"/>
                </a:moveTo>
                <a:cubicBezTo>
                  <a:pt x="48" y="63"/>
                  <a:pt x="47" y="59"/>
                  <a:pt x="5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70" y="59"/>
                  <a:pt x="70" y="63"/>
                </a:cubicBezTo>
                <a:cubicBezTo>
                  <a:pt x="70" y="68"/>
                  <a:pt x="70" y="68"/>
                  <a:pt x="70" y="68"/>
                </a:cubicBezTo>
                <a:cubicBezTo>
                  <a:pt x="70" y="68"/>
                  <a:pt x="71" y="72"/>
                  <a:pt x="67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48" y="74"/>
                  <a:pt x="48" y="68"/>
                </a:cubicBezTo>
                <a:cubicBezTo>
                  <a:pt x="48" y="63"/>
                  <a:pt x="48" y="63"/>
                  <a:pt x="48" y="63"/>
                </a:cubicBezTo>
                <a:close/>
                <a:moveTo>
                  <a:pt x="35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0" y="19"/>
                  <a:pt x="0" y="26"/>
                </a:cubicBezTo>
                <a:cubicBezTo>
                  <a:pt x="0" y="46"/>
                  <a:pt x="0" y="46"/>
                  <a:pt x="0" y="46"/>
                </a:cubicBezTo>
                <a:cubicBezTo>
                  <a:pt x="37" y="61"/>
                  <a:pt x="37" y="61"/>
                  <a:pt x="37" y="61"/>
                </a:cubicBezTo>
                <a:cubicBezTo>
                  <a:pt x="42" y="61"/>
                  <a:pt x="42" y="61"/>
                  <a:pt x="42" y="61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7"/>
                  <a:pt x="43" y="54"/>
                  <a:pt x="4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6" y="53"/>
                  <a:pt x="76" y="57"/>
                </a:cubicBezTo>
                <a:cubicBezTo>
                  <a:pt x="76" y="61"/>
                  <a:pt x="76" y="61"/>
                  <a:pt x="76" y="61"/>
                </a:cubicBezTo>
                <a:cubicBezTo>
                  <a:pt x="82" y="61"/>
                  <a:pt x="82" y="61"/>
                  <a:pt x="82" y="61"/>
                </a:cubicBezTo>
                <a:cubicBezTo>
                  <a:pt x="119" y="46"/>
                  <a:pt x="119" y="46"/>
                  <a:pt x="119" y="46"/>
                </a:cubicBezTo>
                <a:cubicBezTo>
                  <a:pt x="119" y="25"/>
                  <a:pt x="119" y="25"/>
                  <a:pt x="119" y="25"/>
                </a:cubicBezTo>
                <a:cubicBezTo>
                  <a:pt x="119" y="25"/>
                  <a:pt x="120" y="20"/>
                  <a:pt x="115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35" y="20"/>
                  <a:pt x="35" y="20"/>
                  <a:pt x="35" y="20"/>
                </a:cubicBezTo>
                <a:close/>
                <a:moveTo>
                  <a:pt x="74" y="20"/>
                </a:moveTo>
                <a:cubicBezTo>
                  <a:pt x="74" y="13"/>
                  <a:pt x="74" y="13"/>
                  <a:pt x="74" y="13"/>
                </a:cubicBezTo>
                <a:cubicBezTo>
                  <a:pt x="74" y="13"/>
                  <a:pt x="75" y="9"/>
                  <a:pt x="72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4" y="9"/>
                  <a:pt x="44" y="13"/>
                </a:cubicBezTo>
                <a:cubicBezTo>
                  <a:pt x="44" y="20"/>
                  <a:pt x="44" y="20"/>
                  <a:pt x="44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2"/>
                  <a:pt x="41" y="1"/>
                </a:cubicBezTo>
                <a:cubicBezTo>
                  <a:pt x="77" y="1"/>
                  <a:pt x="77" y="1"/>
                  <a:pt x="77" y="1"/>
                </a:cubicBezTo>
                <a:cubicBezTo>
                  <a:pt x="77" y="1"/>
                  <a:pt x="84" y="0"/>
                  <a:pt x="84" y="7"/>
                </a:cubicBezTo>
                <a:cubicBezTo>
                  <a:pt x="83" y="20"/>
                  <a:pt x="83" y="20"/>
                  <a:pt x="83" y="20"/>
                </a:cubicBezTo>
                <a:cubicBezTo>
                  <a:pt x="74" y="20"/>
                  <a:pt x="74" y="20"/>
                  <a:pt x="74" y="20"/>
                </a:cubicBezTo>
                <a:close/>
                <a:moveTo>
                  <a:pt x="119" y="50"/>
                </a:moveTo>
                <a:cubicBezTo>
                  <a:pt x="119" y="105"/>
                  <a:pt x="119" y="105"/>
                  <a:pt x="119" y="105"/>
                </a:cubicBezTo>
                <a:cubicBezTo>
                  <a:pt x="119" y="105"/>
                  <a:pt x="119" y="111"/>
                  <a:pt x="113" y="111"/>
                </a:cubicBezTo>
                <a:cubicBezTo>
                  <a:pt x="5" y="111"/>
                  <a:pt x="5" y="111"/>
                  <a:pt x="5" y="111"/>
                </a:cubicBezTo>
                <a:cubicBezTo>
                  <a:pt x="5" y="111"/>
                  <a:pt x="0" y="112"/>
                  <a:pt x="0" y="106"/>
                </a:cubicBezTo>
                <a:cubicBezTo>
                  <a:pt x="0" y="50"/>
                  <a:pt x="0" y="50"/>
                  <a:pt x="0" y="50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3" y="78"/>
                  <a:pt x="48" y="78"/>
                </a:cubicBezTo>
                <a:cubicBezTo>
                  <a:pt x="70" y="78"/>
                  <a:pt x="70" y="78"/>
                  <a:pt x="70" y="78"/>
                </a:cubicBezTo>
                <a:cubicBezTo>
                  <a:pt x="70" y="78"/>
                  <a:pt x="76" y="78"/>
                  <a:pt x="76" y="72"/>
                </a:cubicBezTo>
                <a:cubicBezTo>
                  <a:pt x="76" y="67"/>
                  <a:pt x="76" y="67"/>
                  <a:pt x="76" y="67"/>
                </a:cubicBezTo>
                <a:cubicBezTo>
                  <a:pt x="119" y="50"/>
                  <a:pt x="119" y="50"/>
                  <a:pt x="119" y="50"/>
                </a:cubicBezTo>
                <a:close/>
                <a:moveTo>
                  <a:pt x="119" y="50"/>
                </a:moveTo>
                <a:cubicBezTo>
                  <a:pt x="119" y="50"/>
                  <a:pt x="119" y="50"/>
                  <a:pt x="119" y="5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14"/>
          <p:cNvSpPr>
            <a:spLocks noChangeAspect="1" noEditPoints="1"/>
          </p:cNvSpPr>
          <p:nvPr/>
        </p:nvSpPr>
        <p:spPr bwMode="auto">
          <a:xfrm>
            <a:off x="7371351" y="3826015"/>
            <a:ext cx="291133" cy="223200"/>
          </a:xfrm>
          <a:custGeom>
            <a:avLst/>
            <a:gdLst>
              <a:gd name="T0" fmla="*/ 112 w 127"/>
              <a:gd name="T1" fmla="*/ 0 h 97"/>
              <a:gd name="T2" fmla="*/ 15 w 127"/>
              <a:gd name="T3" fmla="*/ 0 h 97"/>
              <a:gd name="T4" fmla="*/ 4 w 127"/>
              <a:gd name="T5" fmla="*/ 4 h 97"/>
              <a:gd name="T6" fmla="*/ 25 w 127"/>
              <a:gd name="T7" fmla="*/ 14 h 97"/>
              <a:gd name="T8" fmla="*/ 36 w 127"/>
              <a:gd name="T9" fmla="*/ 40 h 97"/>
              <a:gd name="T10" fmla="*/ 36 w 127"/>
              <a:gd name="T11" fmla="*/ 59 h 97"/>
              <a:gd name="T12" fmla="*/ 44 w 127"/>
              <a:gd name="T13" fmla="*/ 51 h 97"/>
              <a:gd name="T14" fmla="*/ 50 w 127"/>
              <a:gd name="T15" fmla="*/ 51 h 97"/>
              <a:gd name="T16" fmla="*/ 50 w 127"/>
              <a:gd name="T17" fmla="*/ 57 h 97"/>
              <a:gd name="T18" fmla="*/ 34 w 127"/>
              <a:gd name="T19" fmla="*/ 74 h 97"/>
              <a:gd name="T20" fmla="*/ 31 w 127"/>
              <a:gd name="T21" fmla="*/ 75 h 97"/>
              <a:gd name="T22" fmla="*/ 28 w 127"/>
              <a:gd name="T23" fmla="*/ 74 h 97"/>
              <a:gd name="T24" fmla="*/ 12 w 127"/>
              <a:gd name="T25" fmla="*/ 57 h 97"/>
              <a:gd name="T26" fmla="*/ 12 w 127"/>
              <a:gd name="T27" fmla="*/ 51 h 97"/>
              <a:gd name="T28" fmla="*/ 18 w 127"/>
              <a:gd name="T29" fmla="*/ 51 h 97"/>
              <a:gd name="T30" fmla="*/ 26 w 127"/>
              <a:gd name="T31" fmla="*/ 59 h 97"/>
              <a:gd name="T32" fmla="*/ 26 w 127"/>
              <a:gd name="T33" fmla="*/ 40 h 97"/>
              <a:gd name="T34" fmla="*/ 0 w 127"/>
              <a:gd name="T35" fmla="*/ 13 h 97"/>
              <a:gd name="T36" fmla="*/ 0 w 127"/>
              <a:gd name="T37" fmla="*/ 15 h 97"/>
              <a:gd name="T38" fmla="*/ 0 w 127"/>
              <a:gd name="T39" fmla="*/ 82 h 97"/>
              <a:gd name="T40" fmla="*/ 15 w 127"/>
              <a:gd name="T41" fmla="*/ 97 h 97"/>
              <a:gd name="T42" fmla="*/ 112 w 127"/>
              <a:gd name="T43" fmla="*/ 97 h 97"/>
              <a:gd name="T44" fmla="*/ 127 w 127"/>
              <a:gd name="T45" fmla="*/ 82 h 97"/>
              <a:gd name="T46" fmla="*/ 127 w 127"/>
              <a:gd name="T47" fmla="*/ 15 h 97"/>
              <a:gd name="T48" fmla="*/ 112 w 127"/>
              <a:gd name="T49" fmla="*/ 0 h 97"/>
              <a:gd name="T50" fmla="*/ 107 w 127"/>
              <a:gd name="T51" fmla="*/ 75 h 97"/>
              <a:gd name="T52" fmla="*/ 67 w 127"/>
              <a:gd name="T53" fmla="*/ 75 h 97"/>
              <a:gd name="T54" fmla="*/ 67 w 127"/>
              <a:gd name="T55" fmla="*/ 65 h 97"/>
              <a:gd name="T56" fmla="*/ 107 w 127"/>
              <a:gd name="T57" fmla="*/ 65 h 97"/>
              <a:gd name="T58" fmla="*/ 107 w 127"/>
              <a:gd name="T59" fmla="*/ 75 h 97"/>
              <a:gd name="T60" fmla="*/ 107 w 127"/>
              <a:gd name="T61" fmla="*/ 53 h 97"/>
              <a:gd name="T62" fmla="*/ 67 w 127"/>
              <a:gd name="T63" fmla="*/ 53 h 97"/>
              <a:gd name="T64" fmla="*/ 67 w 127"/>
              <a:gd name="T65" fmla="*/ 43 h 97"/>
              <a:gd name="T66" fmla="*/ 107 w 127"/>
              <a:gd name="T67" fmla="*/ 43 h 97"/>
              <a:gd name="T68" fmla="*/ 107 w 127"/>
              <a:gd name="T69" fmla="*/ 53 h 97"/>
              <a:gd name="T70" fmla="*/ 107 w 127"/>
              <a:gd name="T71" fmla="*/ 31 h 97"/>
              <a:gd name="T72" fmla="*/ 67 w 127"/>
              <a:gd name="T73" fmla="*/ 31 h 97"/>
              <a:gd name="T74" fmla="*/ 67 w 127"/>
              <a:gd name="T75" fmla="*/ 22 h 97"/>
              <a:gd name="T76" fmla="*/ 107 w 127"/>
              <a:gd name="T77" fmla="*/ 22 h 97"/>
              <a:gd name="T78" fmla="*/ 107 w 127"/>
              <a:gd name="T79" fmla="*/ 31 h 97"/>
              <a:gd name="T80" fmla="*/ 107 w 127"/>
              <a:gd name="T81" fmla="*/ 31 h 97"/>
              <a:gd name="T82" fmla="*/ 107 w 127"/>
              <a:gd name="T83" fmla="*/ 3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7" h="97">
                <a:moveTo>
                  <a:pt x="112" y="0"/>
                </a:move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7" y="1"/>
                  <a:pt x="4" y="4"/>
                </a:cubicBezTo>
                <a:cubicBezTo>
                  <a:pt x="12" y="5"/>
                  <a:pt x="19" y="9"/>
                  <a:pt x="25" y="14"/>
                </a:cubicBezTo>
                <a:cubicBezTo>
                  <a:pt x="32" y="21"/>
                  <a:pt x="36" y="30"/>
                  <a:pt x="36" y="40"/>
                </a:cubicBezTo>
                <a:cubicBezTo>
                  <a:pt x="36" y="59"/>
                  <a:pt x="36" y="59"/>
                  <a:pt x="36" y="59"/>
                </a:cubicBezTo>
                <a:cubicBezTo>
                  <a:pt x="44" y="51"/>
                  <a:pt x="44" y="51"/>
                  <a:pt x="44" y="51"/>
                </a:cubicBezTo>
                <a:cubicBezTo>
                  <a:pt x="46" y="49"/>
                  <a:pt x="49" y="49"/>
                  <a:pt x="50" y="51"/>
                </a:cubicBezTo>
                <a:cubicBezTo>
                  <a:pt x="52" y="53"/>
                  <a:pt x="52" y="56"/>
                  <a:pt x="50" y="57"/>
                </a:cubicBezTo>
                <a:cubicBezTo>
                  <a:pt x="34" y="74"/>
                  <a:pt x="34" y="74"/>
                  <a:pt x="34" y="74"/>
                </a:cubicBezTo>
                <a:cubicBezTo>
                  <a:pt x="33" y="75"/>
                  <a:pt x="32" y="75"/>
                  <a:pt x="31" y="75"/>
                </a:cubicBezTo>
                <a:cubicBezTo>
                  <a:pt x="30" y="75"/>
                  <a:pt x="29" y="75"/>
                  <a:pt x="28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0" y="56"/>
                  <a:pt x="10" y="53"/>
                  <a:pt x="12" y="51"/>
                </a:cubicBezTo>
                <a:cubicBezTo>
                  <a:pt x="14" y="49"/>
                  <a:pt x="16" y="49"/>
                  <a:pt x="18" y="51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25"/>
                  <a:pt x="15" y="13"/>
                  <a:pt x="0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0"/>
                  <a:pt x="7" y="97"/>
                  <a:pt x="15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20" y="97"/>
                  <a:pt x="127" y="90"/>
                  <a:pt x="127" y="82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7" y="6"/>
                  <a:pt x="120" y="0"/>
                  <a:pt x="112" y="0"/>
                </a:cubicBezTo>
                <a:close/>
                <a:moveTo>
                  <a:pt x="107" y="75"/>
                </a:moveTo>
                <a:cubicBezTo>
                  <a:pt x="67" y="75"/>
                  <a:pt x="67" y="75"/>
                  <a:pt x="67" y="75"/>
                </a:cubicBezTo>
                <a:cubicBezTo>
                  <a:pt x="67" y="65"/>
                  <a:pt x="67" y="65"/>
                  <a:pt x="67" y="65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107" y="75"/>
                  <a:pt x="107" y="75"/>
                  <a:pt x="107" y="75"/>
                </a:cubicBezTo>
                <a:close/>
                <a:moveTo>
                  <a:pt x="107" y="53"/>
                </a:moveTo>
                <a:cubicBezTo>
                  <a:pt x="67" y="53"/>
                  <a:pt x="67" y="53"/>
                  <a:pt x="67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107" y="43"/>
                  <a:pt x="107" y="43"/>
                  <a:pt x="107" y="43"/>
                </a:cubicBezTo>
                <a:cubicBezTo>
                  <a:pt x="107" y="53"/>
                  <a:pt x="107" y="53"/>
                  <a:pt x="107" y="53"/>
                </a:cubicBezTo>
                <a:close/>
                <a:moveTo>
                  <a:pt x="107" y="31"/>
                </a:moveTo>
                <a:cubicBezTo>
                  <a:pt x="67" y="31"/>
                  <a:pt x="67" y="31"/>
                  <a:pt x="67" y="31"/>
                </a:cubicBezTo>
                <a:cubicBezTo>
                  <a:pt x="67" y="22"/>
                  <a:pt x="67" y="22"/>
                  <a:pt x="67" y="22"/>
                </a:cubicBezTo>
                <a:cubicBezTo>
                  <a:pt x="107" y="22"/>
                  <a:pt x="107" y="22"/>
                  <a:pt x="107" y="22"/>
                </a:cubicBezTo>
                <a:cubicBezTo>
                  <a:pt x="107" y="31"/>
                  <a:pt x="107" y="31"/>
                  <a:pt x="107" y="31"/>
                </a:cubicBezTo>
                <a:close/>
                <a:moveTo>
                  <a:pt x="107" y="31"/>
                </a:moveTo>
                <a:cubicBezTo>
                  <a:pt x="107" y="31"/>
                  <a:pt x="107" y="31"/>
                  <a:pt x="107" y="3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18"/>
          <p:cNvSpPr>
            <a:spLocks noChangeAspect="1" noEditPoints="1"/>
          </p:cNvSpPr>
          <p:nvPr/>
        </p:nvSpPr>
        <p:spPr bwMode="auto">
          <a:xfrm>
            <a:off x="1578595" y="4414978"/>
            <a:ext cx="257381" cy="223200"/>
          </a:xfrm>
          <a:custGeom>
            <a:avLst/>
            <a:gdLst>
              <a:gd name="T0" fmla="*/ 0 w 256"/>
              <a:gd name="T1" fmla="*/ 12 h 222"/>
              <a:gd name="T2" fmla="*/ 10 w 256"/>
              <a:gd name="T3" fmla="*/ 222 h 222"/>
              <a:gd name="T4" fmla="*/ 256 w 256"/>
              <a:gd name="T5" fmla="*/ 213 h 222"/>
              <a:gd name="T6" fmla="*/ 246 w 256"/>
              <a:gd name="T7" fmla="*/ 0 h 222"/>
              <a:gd name="T8" fmla="*/ 0 w 256"/>
              <a:gd name="T9" fmla="*/ 12 h 222"/>
              <a:gd name="T10" fmla="*/ 0 w 256"/>
              <a:gd name="T11" fmla="*/ 12 h 222"/>
              <a:gd name="T12" fmla="*/ 241 w 256"/>
              <a:gd name="T13" fmla="*/ 199 h 222"/>
              <a:gd name="T14" fmla="*/ 21 w 256"/>
              <a:gd name="T15" fmla="*/ 208 h 222"/>
              <a:gd name="T16" fmla="*/ 14 w 256"/>
              <a:gd name="T17" fmla="*/ 26 h 222"/>
              <a:gd name="T18" fmla="*/ 232 w 256"/>
              <a:gd name="T19" fmla="*/ 17 h 222"/>
              <a:gd name="T20" fmla="*/ 241 w 256"/>
              <a:gd name="T21" fmla="*/ 199 h 222"/>
              <a:gd name="T22" fmla="*/ 241 w 256"/>
              <a:gd name="T23" fmla="*/ 199 h 222"/>
              <a:gd name="T24" fmla="*/ 69 w 256"/>
              <a:gd name="T25" fmla="*/ 92 h 222"/>
              <a:gd name="T26" fmla="*/ 40 w 256"/>
              <a:gd name="T27" fmla="*/ 92 h 222"/>
              <a:gd name="T28" fmla="*/ 38 w 256"/>
              <a:gd name="T29" fmla="*/ 66 h 222"/>
              <a:gd name="T30" fmla="*/ 66 w 256"/>
              <a:gd name="T31" fmla="*/ 64 h 222"/>
              <a:gd name="T32" fmla="*/ 69 w 256"/>
              <a:gd name="T33" fmla="*/ 92 h 222"/>
              <a:gd name="T34" fmla="*/ 69 w 256"/>
              <a:gd name="T35" fmla="*/ 92 h 222"/>
              <a:gd name="T36" fmla="*/ 215 w 256"/>
              <a:gd name="T37" fmla="*/ 76 h 222"/>
              <a:gd name="T38" fmla="*/ 78 w 256"/>
              <a:gd name="T39" fmla="*/ 81 h 222"/>
              <a:gd name="T40" fmla="*/ 76 w 256"/>
              <a:gd name="T41" fmla="*/ 76 h 222"/>
              <a:gd name="T42" fmla="*/ 215 w 256"/>
              <a:gd name="T43" fmla="*/ 69 h 222"/>
              <a:gd name="T44" fmla="*/ 215 w 256"/>
              <a:gd name="T45" fmla="*/ 76 h 222"/>
              <a:gd name="T46" fmla="*/ 215 w 256"/>
              <a:gd name="T47" fmla="*/ 76 h 222"/>
              <a:gd name="T48" fmla="*/ 71 w 256"/>
              <a:gd name="T49" fmla="*/ 135 h 222"/>
              <a:gd name="T50" fmla="*/ 43 w 256"/>
              <a:gd name="T51" fmla="*/ 135 h 222"/>
              <a:gd name="T52" fmla="*/ 40 w 256"/>
              <a:gd name="T53" fmla="*/ 109 h 222"/>
              <a:gd name="T54" fmla="*/ 69 w 256"/>
              <a:gd name="T55" fmla="*/ 107 h 222"/>
              <a:gd name="T56" fmla="*/ 69 w 256"/>
              <a:gd name="T57" fmla="*/ 135 h 222"/>
              <a:gd name="T58" fmla="*/ 71 w 256"/>
              <a:gd name="T59" fmla="*/ 135 h 222"/>
              <a:gd name="T60" fmla="*/ 215 w 256"/>
              <a:gd name="T61" fmla="*/ 118 h 222"/>
              <a:gd name="T62" fmla="*/ 78 w 256"/>
              <a:gd name="T63" fmla="*/ 123 h 222"/>
              <a:gd name="T64" fmla="*/ 78 w 256"/>
              <a:gd name="T65" fmla="*/ 118 h 222"/>
              <a:gd name="T66" fmla="*/ 218 w 256"/>
              <a:gd name="T67" fmla="*/ 114 h 222"/>
              <a:gd name="T68" fmla="*/ 218 w 256"/>
              <a:gd name="T69" fmla="*/ 118 h 222"/>
              <a:gd name="T70" fmla="*/ 215 w 256"/>
              <a:gd name="T71" fmla="*/ 118 h 222"/>
              <a:gd name="T72" fmla="*/ 71 w 256"/>
              <a:gd name="T73" fmla="*/ 177 h 222"/>
              <a:gd name="T74" fmla="*/ 43 w 256"/>
              <a:gd name="T75" fmla="*/ 180 h 222"/>
              <a:gd name="T76" fmla="*/ 43 w 256"/>
              <a:gd name="T77" fmla="*/ 151 h 222"/>
              <a:gd name="T78" fmla="*/ 71 w 256"/>
              <a:gd name="T79" fmla="*/ 151 h 222"/>
              <a:gd name="T80" fmla="*/ 71 w 256"/>
              <a:gd name="T81" fmla="*/ 177 h 222"/>
              <a:gd name="T82" fmla="*/ 71 w 256"/>
              <a:gd name="T83" fmla="*/ 177 h 222"/>
              <a:gd name="T84" fmla="*/ 218 w 256"/>
              <a:gd name="T85" fmla="*/ 161 h 222"/>
              <a:gd name="T86" fmla="*/ 81 w 256"/>
              <a:gd name="T87" fmla="*/ 166 h 222"/>
              <a:gd name="T88" fmla="*/ 81 w 256"/>
              <a:gd name="T89" fmla="*/ 161 h 222"/>
              <a:gd name="T90" fmla="*/ 218 w 256"/>
              <a:gd name="T91" fmla="*/ 154 h 222"/>
              <a:gd name="T92" fmla="*/ 218 w 256"/>
              <a:gd name="T93" fmla="*/ 161 h 222"/>
              <a:gd name="T94" fmla="*/ 218 w 256"/>
              <a:gd name="T95" fmla="*/ 161 h 222"/>
              <a:gd name="T96" fmla="*/ 218 w 256"/>
              <a:gd name="T97" fmla="*/ 161 h 222"/>
              <a:gd name="T98" fmla="*/ 218 w 256"/>
              <a:gd name="T99" fmla="*/ 16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" h="222">
                <a:moveTo>
                  <a:pt x="0" y="12"/>
                </a:moveTo>
                <a:lnTo>
                  <a:pt x="10" y="222"/>
                </a:lnTo>
                <a:lnTo>
                  <a:pt x="256" y="213"/>
                </a:lnTo>
                <a:lnTo>
                  <a:pt x="246" y="0"/>
                </a:lnTo>
                <a:lnTo>
                  <a:pt x="0" y="12"/>
                </a:lnTo>
                <a:lnTo>
                  <a:pt x="0" y="12"/>
                </a:lnTo>
                <a:close/>
                <a:moveTo>
                  <a:pt x="241" y="199"/>
                </a:moveTo>
                <a:lnTo>
                  <a:pt x="21" y="208"/>
                </a:lnTo>
                <a:lnTo>
                  <a:pt x="14" y="26"/>
                </a:lnTo>
                <a:lnTo>
                  <a:pt x="232" y="17"/>
                </a:lnTo>
                <a:lnTo>
                  <a:pt x="241" y="199"/>
                </a:lnTo>
                <a:lnTo>
                  <a:pt x="241" y="199"/>
                </a:lnTo>
                <a:close/>
                <a:moveTo>
                  <a:pt x="69" y="92"/>
                </a:moveTo>
                <a:lnTo>
                  <a:pt x="40" y="92"/>
                </a:lnTo>
                <a:lnTo>
                  <a:pt x="38" y="66"/>
                </a:lnTo>
                <a:lnTo>
                  <a:pt x="66" y="64"/>
                </a:lnTo>
                <a:lnTo>
                  <a:pt x="69" y="92"/>
                </a:lnTo>
                <a:lnTo>
                  <a:pt x="69" y="92"/>
                </a:lnTo>
                <a:close/>
                <a:moveTo>
                  <a:pt x="215" y="76"/>
                </a:moveTo>
                <a:lnTo>
                  <a:pt x="78" y="81"/>
                </a:lnTo>
                <a:lnTo>
                  <a:pt x="76" y="76"/>
                </a:lnTo>
                <a:lnTo>
                  <a:pt x="215" y="69"/>
                </a:lnTo>
                <a:lnTo>
                  <a:pt x="215" y="76"/>
                </a:lnTo>
                <a:lnTo>
                  <a:pt x="215" y="76"/>
                </a:lnTo>
                <a:close/>
                <a:moveTo>
                  <a:pt x="71" y="135"/>
                </a:moveTo>
                <a:lnTo>
                  <a:pt x="43" y="135"/>
                </a:lnTo>
                <a:lnTo>
                  <a:pt x="40" y="109"/>
                </a:lnTo>
                <a:lnTo>
                  <a:pt x="69" y="107"/>
                </a:lnTo>
                <a:lnTo>
                  <a:pt x="69" y="135"/>
                </a:lnTo>
                <a:lnTo>
                  <a:pt x="71" y="135"/>
                </a:lnTo>
                <a:close/>
                <a:moveTo>
                  <a:pt x="215" y="118"/>
                </a:moveTo>
                <a:lnTo>
                  <a:pt x="78" y="123"/>
                </a:lnTo>
                <a:lnTo>
                  <a:pt x="78" y="118"/>
                </a:lnTo>
                <a:lnTo>
                  <a:pt x="218" y="114"/>
                </a:lnTo>
                <a:lnTo>
                  <a:pt x="218" y="118"/>
                </a:lnTo>
                <a:lnTo>
                  <a:pt x="215" y="118"/>
                </a:lnTo>
                <a:close/>
                <a:moveTo>
                  <a:pt x="71" y="177"/>
                </a:moveTo>
                <a:lnTo>
                  <a:pt x="43" y="180"/>
                </a:lnTo>
                <a:lnTo>
                  <a:pt x="43" y="151"/>
                </a:lnTo>
                <a:lnTo>
                  <a:pt x="71" y="151"/>
                </a:lnTo>
                <a:lnTo>
                  <a:pt x="71" y="177"/>
                </a:lnTo>
                <a:lnTo>
                  <a:pt x="71" y="177"/>
                </a:lnTo>
                <a:close/>
                <a:moveTo>
                  <a:pt x="218" y="161"/>
                </a:moveTo>
                <a:lnTo>
                  <a:pt x="81" y="166"/>
                </a:lnTo>
                <a:lnTo>
                  <a:pt x="81" y="161"/>
                </a:lnTo>
                <a:lnTo>
                  <a:pt x="218" y="154"/>
                </a:lnTo>
                <a:lnTo>
                  <a:pt x="218" y="161"/>
                </a:lnTo>
                <a:lnTo>
                  <a:pt x="218" y="161"/>
                </a:lnTo>
                <a:close/>
                <a:moveTo>
                  <a:pt x="218" y="161"/>
                </a:moveTo>
                <a:lnTo>
                  <a:pt x="218" y="161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19"/>
          <p:cNvSpPr>
            <a:spLocks noChangeAspect="1" noEditPoints="1"/>
          </p:cNvSpPr>
          <p:nvPr/>
        </p:nvSpPr>
        <p:spPr bwMode="auto">
          <a:xfrm>
            <a:off x="1578595" y="4414978"/>
            <a:ext cx="257381" cy="223200"/>
          </a:xfrm>
          <a:custGeom>
            <a:avLst/>
            <a:gdLst>
              <a:gd name="T0" fmla="*/ 0 w 256"/>
              <a:gd name="T1" fmla="*/ 12 h 222"/>
              <a:gd name="T2" fmla="*/ 10 w 256"/>
              <a:gd name="T3" fmla="*/ 222 h 222"/>
              <a:gd name="T4" fmla="*/ 256 w 256"/>
              <a:gd name="T5" fmla="*/ 213 h 222"/>
              <a:gd name="T6" fmla="*/ 246 w 256"/>
              <a:gd name="T7" fmla="*/ 0 h 222"/>
              <a:gd name="T8" fmla="*/ 0 w 256"/>
              <a:gd name="T9" fmla="*/ 12 h 222"/>
              <a:gd name="T10" fmla="*/ 0 w 256"/>
              <a:gd name="T11" fmla="*/ 12 h 222"/>
              <a:gd name="T12" fmla="*/ 241 w 256"/>
              <a:gd name="T13" fmla="*/ 199 h 222"/>
              <a:gd name="T14" fmla="*/ 21 w 256"/>
              <a:gd name="T15" fmla="*/ 208 h 222"/>
              <a:gd name="T16" fmla="*/ 14 w 256"/>
              <a:gd name="T17" fmla="*/ 26 h 222"/>
              <a:gd name="T18" fmla="*/ 232 w 256"/>
              <a:gd name="T19" fmla="*/ 17 h 222"/>
              <a:gd name="T20" fmla="*/ 241 w 256"/>
              <a:gd name="T21" fmla="*/ 199 h 222"/>
              <a:gd name="T22" fmla="*/ 241 w 256"/>
              <a:gd name="T23" fmla="*/ 199 h 222"/>
              <a:gd name="T24" fmla="*/ 69 w 256"/>
              <a:gd name="T25" fmla="*/ 92 h 222"/>
              <a:gd name="T26" fmla="*/ 40 w 256"/>
              <a:gd name="T27" fmla="*/ 92 h 222"/>
              <a:gd name="T28" fmla="*/ 38 w 256"/>
              <a:gd name="T29" fmla="*/ 66 h 222"/>
              <a:gd name="T30" fmla="*/ 66 w 256"/>
              <a:gd name="T31" fmla="*/ 64 h 222"/>
              <a:gd name="T32" fmla="*/ 69 w 256"/>
              <a:gd name="T33" fmla="*/ 92 h 222"/>
              <a:gd name="T34" fmla="*/ 69 w 256"/>
              <a:gd name="T35" fmla="*/ 92 h 222"/>
              <a:gd name="T36" fmla="*/ 215 w 256"/>
              <a:gd name="T37" fmla="*/ 76 h 222"/>
              <a:gd name="T38" fmla="*/ 78 w 256"/>
              <a:gd name="T39" fmla="*/ 81 h 222"/>
              <a:gd name="T40" fmla="*/ 76 w 256"/>
              <a:gd name="T41" fmla="*/ 76 h 222"/>
              <a:gd name="T42" fmla="*/ 215 w 256"/>
              <a:gd name="T43" fmla="*/ 69 h 222"/>
              <a:gd name="T44" fmla="*/ 215 w 256"/>
              <a:gd name="T45" fmla="*/ 76 h 222"/>
              <a:gd name="T46" fmla="*/ 215 w 256"/>
              <a:gd name="T47" fmla="*/ 76 h 222"/>
              <a:gd name="T48" fmla="*/ 71 w 256"/>
              <a:gd name="T49" fmla="*/ 135 h 222"/>
              <a:gd name="T50" fmla="*/ 43 w 256"/>
              <a:gd name="T51" fmla="*/ 135 h 222"/>
              <a:gd name="T52" fmla="*/ 40 w 256"/>
              <a:gd name="T53" fmla="*/ 109 h 222"/>
              <a:gd name="T54" fmla="*/ 69 w 256"/>
              <a:gd name="T55" fmla="*/ 107 h 222"/>
              <a:gd name="T56" fmla="*/ 69 w 256"/>
              <a:gd name="T57" fmla="*/ 135 h 222"/>
              <a:gd name="T58" fmla="*/ 71 w 256"/>
              <a:gd name="T59" fmla="*/ 135 h 222"/>
              <a:gd name="T60" fmla="*/ 215 w 256"/>
              <a:gd name="T61" fmla="*/ 118 h 222"/>
              <a:gd name="T62" fmla="*/ 78 w 256"/>
              <a:gd name="T63" fmla="*/ 123 h 222"/>
              <a:gd name="T64" fmla="*/ 78 w 256"/>
              <a:gd name="T65" fmla="*/ 118 h 222"/>
              <a:gd name="T66" fmla="*/ 218 w 256"/>
              <a:gd name="T67" fmla="*/ 114 h 222"/>
              <a:gd name="T68" fmla="*/ 218 w 256"/>
              <a:gd name="T69" fmla="*/ 118 h 222"/>
              <a:gd name="T70" fmla="*/ 215 w 256"/>
              <a:gd name="T71" fmla="*/ 118 h 222"/>
              <a:gd name="T72" fmla="*/ 71 w 256"/>
              <a:gd name="T73" fmla="*/ 177 h 222"/>
              <a:gd name="T74" fmla="*/ 43 w 256"/>
              <a:gd name="T75" fmla="*/ 180 h 222"/>
              <a:gd name="T76" fmla="*/ 43 w 256"/>
              <a:gd name="T77" fmla="*/ 151 h 222"/>
              <a:gd name="T78" fmla="*/ 71 w 256"/>
              <a:gd name="T79" fmla="*/ 151 h 222"/>
              <a:gd name="T80" fmla="*/ 71 w 256"/>
              <a:gd name="T81" fmla="*/ 177 h 222"/>
              <a:gd name="T82" fmla="*/ 71 w 256"/>
              <a:gd name="T83" fmla="*/ 177 h 222"/>
              <a:gd name="T84" fmla="*/ 218 w 256"/>
              <a:gd name="T85" fmla="*/ 161 h 222"/>
              <a:gd name="T86" fmla="*/ 81 w 256"/>
              <a:gd name="T87" fmla="*/ 166 h 222"/>
              <a:gd name="T88" fmla="*/ 81 w 256"/>
              <a:gd name="T89" fmla="*/ 161 h 222"/>
              <a:gd name="T90" fmla="*/ 218 w 256"/>
              <a:gd name="T91" fmla="*/ 154 h 222"/>
              <a:gd name="T92" fmla="*/ 218 w 256"/>
              <a:gd name="T93" fmla="*/ 161 h 222"/>
              <a:gd name="T94" fmla="*/ 218 w 256"/>
              <a:gd name="T95" fmla="*/ 161 h 222"/>
              <a:gd name="T96" fmla="*/ 218 w 256"/>
              <a:gd name="T97" fmla="*/ 161 h 222"/>
              <a:gd name="T98" fmla="*/ 218 w 256"/>
              <a:gd name="T99" fmla="*/ 16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6" h="222">
                <a:moveTo>
                  <a:pt x="0" y="12"/>
                </a:moveTo>
                <a:lnTo>
                  <a:pt x="10" y="222"/>
                </a:lnTo>
                <a:lnTo>
                  <a:pt x="256" y="213"/>
                </a:lnTo>
                <a:lnTo>
                  <a:pt x="246" y="0"/>
                </a:lnTo>
                <a:lnTo>
                  <a:pt x="0" y="12"/>
                </a:lnTo>
                <a:lnTo>
                  <a:pt x="0" y="12"/>
                </a:lnTo>
                <a:moveTo>
                  <a:pt x="241" y="199"/>
                </a:moveTo>
                <a:lnTo>
                  <a:pt x="21" y="208"/>
                </a:lnTo>
                <a:lnTo>
                  <a:pt x="14" y="26"/>
                </a:lnTo>
                <a:lnTo>
                  <a:pt x="232" y="17"/>
                </a:lnTo>
                <a:lnTo>
                  <a:pt x="241" y="199"/>
                </a:lnTo>
                <a:lnTo>
                  <a:pt x="241" y="199"/>
                </a:lnTo>
                <a:moveTo>
                  <a:pt x="69" y="92"/>
                </a:moveTo>
                <a:lnTo>
                  <a:pt x="40" y="92"/>
                </a:lnTo>
                <a:lnTo>
                  <a:pt x="38" y="66"/>
                </a:lnTo>
                <a:lnTo>
                  <a:pt x="66" y="64"/>
                </a:lnTo>
                <a:lnTo>
                  <a:pt x="69" y="92"/>
                </a:lnTo>
                <a:lnTo>
                  <a:pt x="69" y="92"/>
                </a:lnTo>
                <a:moveTo>
                  <a:pt x="215" y="76"/>
                </a:moveTo>
                <a:lnTo>
                  <a:pt x="78" y="81"/>
                </a:lnTo>
                <a:lnTo>
                  <a:pt x="76" y="76"/>
                </a:lnTo>
                <a:lnTo>
                  <a:pt x="215" y="69"/>
                </a:lnTo>
                <a:lnTo>
                  <a:pt x="215" y="76"/>
                </a:lnTo>
                <a:lnTo>
                  <a:pt x="215" y="76"/>
                </a:lnTo>
                <a:moveTo>
                  <a:pt x="71" y="135"/>
                </a:moveTo>
                <a:lnTo>
                  <a:pt x="43" y="135"/>
                </a:lnTo>
                <a:lnTo>
                  <a:pt x="40" y="109"/>
                </a:lnTo>
                <a:lnTo>
                  <a:pt x="69" y="107"/>
                </a:lnTo>
                <a:lnTo>
                  <a:pt x="69" y="135"/>
                </a:lnTo>
                <a:lnTo>
                  <a:pt x="71" y="135"/>
                </a:lnTo>
                <a:moveTo>
                  <a:pt x="215" y="118"/>
                </a:moveTo>
                <a:lnTo>
                  <a:pt x="78" y="123"/>
                </a:lnTo>
                <a:lnTo>
                  <a:pt x="78" y="118"/>
                </a:lnTo>
                <a:lnTo>
                  <a:pt x="218" y="114"/>
                </a:lnTo>
                <a:lnTo>
                  <a:pt x="218" y="118"/>
                </a:lnTo>
                <a:lnTo>
                  <a:pt x="215" y="118"/>
                </a:lnTo>
                <a:moveTo>
                  <a:pt x="71" y="177"/>
                </a:moveTo>
                <a:lnTo>
                  <a:pt x="43" y="180"/>
                </a:lnTo>
                <a:lnTo>
                  <a:pt x="43" y="151"/>
                </a:lnTo>
                <a:lnTo>
                  <a:pt x="71" y="151"/>
                </a:lnTo>
                <a:lnTo>
                  <a:pt x="71" y="177"/>
                </a:lnTo>
                <a:lnTo>
                  <a:pt x="71" y="177"/>
                </a:lnTo>
                <a:moveTo>
                  <a:pt x="218" y="161"/>
                </a:moveTo>
                <a:lnTo>
                  <a:pt x="81" y="166"/>
                </a:lnTo>
                <a:lnTo>
                  <a:pt x="81" y="161"/>
                </a:lnTo>
                <a:lnTo>
                  <a:pt x="218" y="154"/>
                </a:lnTo>
                <a:lnTo>
                  <a:pt x="218" y="161"/>
                </a:lnTo>
                <a:lnTo>
                  <a:pt x="218" y="161"/>
                </a:lnTo>
                <a:moveTo>
                  <a:pt x="218" y="161"/>
                </a:moveTo>
                <a:lnTo>
                  <a:pt x="218" y="161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22"/>
          <p:cNvSpPr>
            <a:spLocks noChangeAspect="1" noEditPoints="1"/>
          </p:cNvSpPr>
          <p:nvPr/>
        </p:nvSpPr>
        <p:spPr bwMode="auto">
          <a:xfrm>
            <a:off x="8035036" y="3826015"/>
            <a:ext cx="213863" cy="223200"/>
          </a:xfrm>
          <a:custGeom>
            <a:avLst/>
            <a:gdLst>
              <a:gd name="T0" fmla="*/ 41 w 97"/>
              <a:gd name="T1" fmla="*/ 83 h 101"/>
              <a:gd name="T2" fmla="*/ 41 w 97"/>
              <a:gd name="T3" fmla="*/ 91 h 101"/>
              <a:gd name="T4" fmla="*/ 97 w 97"/>
              <a:gd name="T5" fmla="*/ 87 h 101"/>
              <a:gd name="T6" fmla="*/ 93 w 97"/>
              <a:gd name="T7" fmla="*/ 48 h 101"/>
              <a:gd name="T8" fmla="*/ 37 w 97"/>
              <a:gd name="T9" fmla="*/ 52 h 101"/>
              <a:gd name="T10" fmla="*/ 93 w 97"/>
              <a:gd name="T11" fmla="*/ 56 h 101"/>
              <a:gd name="T12" fmla="*/ 93 w 97"/>
              <a:gd name="T13" fmla="*/ 48 h 101"/>
              <a:gd name="T14" fmla="*/ 93 w 97"/>
              <a:gd name="T15" fmla="*/ 21 h 101"/>
              <a:gd name="T16" fmla="*/ 93 w 97"/>
              <a:gd name="T17" fmla="*/ 14 h 101"/>
              <a:gd name="T18" fmla="*/ 37 w 97"/>
              <a:gd name="T19" fmla="*/ 17 h 101"/>
              <a:gd name="T20" fmla="*/ 26 w 97"/>
              <a:gd name="T21" fmla="*/ 38 h 101"/>
              <a:gd name="T22" fmla="*/ 1 w 97"/>
              <a:gd name="T23" fmla="*/ 41 h 101"/>
              <a:gd name="T24" fmla="*/ 4 w 97"/>
              <a:gd name="T25" fmla="*/ 66 h 101"/>
              <a:gd name="T26" fmla="*/ 29 w 97"/>
              <a:gd name="T27" fmla="*/ 63 h 101"/>
              <a:gd name="T28" fmla="*/ 26 w 97"/>
              <a:gd name="T29" fmla="*/ 38 h 101"/>
              <a:gd name="T30" fmla="*/ 8 w 97"/>
              <a:gd name="T31" fmla="*/ 59 h 101"/>
              <a:gd name="T32" fmla="*/ 22 w 97"/>
              <a:gd name="T33" fmla="*/ 45 h 101"/>
              <a:gd name="T34" fmla="*/ 26 w 97"/>
              <a:gd name="T35" fmla="*/ 73 h 101"/>
              <a:gd name="T36" fmla="*/ 1 w 97"/>
              <a:gd name="T37" fmla="*/ 76 h 101"/>
              <a:gd name="T38" fmla="*/ 4 w 97"/>
              <a:gd name="T39" fmla="*/ 101 h 101"/>
              <a:gd name="T40" fmla="*/ 29 w 97"/>
              <a:gd name="T41" fmla="*/ 98 h 101"/>
              <a:gd name="T42" fmla="*/ 26 w 97"/>
              <a:gd name="T43" fmla="*/ 73 h 101"/>
              <a:gd name="T44" fmla="*/ 8 w 97"/>
              <a:gd name="T45" fmla="*/ 94 h 101"/>
              <a:gd name="T46" fmla="*/ 22 w 97"/>
              <a:gd name="T47" fmla="*/ 80 h 101"/>
              <a:gd name="T48" fmla="*/ 34 w 97"/>
              <a:gd name="T49" fmla="*/ 1 h 101"/>
              <a:gd name="T50" fmla="*/ 12 w 97"/>
              <a:gd name="T51" fmla="*/ 22 h 101"/>
              <a:gd name="T52" fmla="*/ 2 w 97"/>
              <a:gd name="T53" fmla="*/ 16 h 101"/>
              <a:gd name="T54" fmla="*/ 1 w 97"/>
              <a:gd name="T55" fmla="*/ 21 h 101"/>
              <a:gd name="T56" fmla="*/ 12 w 97"/>
              <a:gd name="T57" fmla="*/ 31 h 101"/>
              <a:gd name="T58" fmla="*/ 15 w 97"/>
              <a:gd name="T59" fmla="*/ 30 h 101"/>
              <a:gd name="T60" fmla="*/ 35 w 97"/>
              <a:gd name="T61" fmla="*/ 3 h 101"/>
              <a:gd name="T62" fmla="*/ 34 w 97"/>
              <a:gd name="T63" fmla="*/ 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101">
                <a:moveTo>
                  <a:pt x="93" y="83"/>
                </a:moveTo>
                <a:cubicBezTo>
                  <a:pt x="41" y="83"/>
                  <a:pt x="41" y="83"/>
                  <a:pt x="41" y="83"/>
                </a:cubicBezTo>
                <a:cubicBezTo>
                  <a:pt x="39" y="83"/>
                  <a:pt x="37" y="85"/>
                  <a:pt x="37" y="87"/>
                </a:cubicBezTo>
                <a:cubicBezTo>
                  <a:pt x="37" y="89"/>
                  <a:pt x="39" y="91"/>
                  <a:pt x="41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5" y="91"/>
                  <a:pt x="97" y="89"/>
                  <a:pt x="97" y="87"/>
                </a:cubicBezTo>
                <a:cubicBezTo>
                  <a:pt x="97" y="85"/>
                  <a:pt x="95" y="83"/>
                  <a:pt x="93" y="83"/>
                </a:cubicBezTo>
                <a:close/>
                <a:moveTo>
                  <a:pt x="93" y="48"/>
                </a:moveTo>
                <a:cubicBezTo>
                  <a:pt x="41" y="48"/>
                  <a:pt x="41" y="48"/>
                  <a:pt x="41" y="48"/>
                </a:cubicBezTo>
                <a:cubicBezTo>
                  <a:pt x="39" y="48"/>
                  <a:pt x="37" y="50"/>
                  <a:pt x="37" y="52"/>
                </a:cubicBezTo>
                <a:cubicBezTo>
                  <a:pt x="37" y="54"/>
                  <a:pt x="39" y="56"/>
                  <a:pt x="41" y="56"/>
                </a:cubicBezTo>
                <a:cubicBezTo>
                  <a:pt x="93" y="56"/>
                  <a:pt x="93" y="56"/>
                  <a:pt x="93" y="56"/>
                </a:cubicBezTo>
                <a:cubicBezTo>
                  <a:pt x="95" y="56"/>
                  <a:pt x="97" y="54"/>
                  <a:pt x="97" y="52"/>
                </a:cubicBezTo>
                <a:cubicBezTo>
                  <a:pt x="97" y="50"/>
                  <a:pt x="95" y="48"/>
                  <a:pt x="93" y="48"/>
                </a:cubicBezTo>
                <a:close/>
                <a:moveTo>
                  <a:pt x="41" y="21"/>
                </a:moveTo>
                <a:cubicBezTo>
                  <a:pt x="93" y="21"/>
                  <a:pt x="93" y="21"/>
                  <a:pt x="93" y="21"/>
                </a:cubicBezTo>
                <a:cubicBezTo>
                  <a:pt x="95" y="21"/>
                  <a:pt x="97" y="19"/>
                  <a:pt x="97" y="17"/>
                </a:cubicBezTo>
                <a:cubicBezTo>
                  <a:pt x="97" y="15"/>
                  <a:pt x="95" y="14"/>
                  <a:pt x="93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39" y="14"/>
                  <a:pt x="37" y="15"/>
                  <a:pt x="37" y="17"/>
                </a:cubicBezTo>
                <a:cubicBezTo>
                  <a:pt x="37" y="19"/>
                  <a:pt x="39" y="21"/>
                  <a:pt x="41" y="21"/>
                </a:cubicBezTo>
                <a:close/>
                <a:moveTo>
                  <a:pt x="26" y="38"/>
                </a:moveTo>
                <a:cubicBezTo>
                  <a:pt x="4" y="38"/>
                  <a:pt x="4" y="38"/>
                  <a:pt x="4" y="38"/>
                </a:cubicBezTo>
                <a:cubicBezTo>
                  <a:pt x="3" y="38"/>
                  <a:pt x="1" y="39"/>
                  <a:pt x="1" y="41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5"/>
                  <a:pt x="3" y="66"/>
                  <a:pt x="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8" y="66"/>
                  <a:pt x="29" y="65"/>
                  <a:pt x="29" y="63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9"/>
                  <a:pt x="28" y="38"/>
                  <a:pt x="26" y="38"/>
                </a:cubicBezTo>
                <a:close/>
                <a:moveTo>
                  <a:pt x="22" y="59"/>
                </a:moveTo>
                <a:cubicBezTo>
                  <a:pt x="8" y="59"/>
                  <a:pt x="8" y="59"/>
                  <a:pt x="8" y="59"/>
                </a:cubicBezTo>
                <a:cubicBezTo>
                  <a:pt x="8" y="45"/>
                  <a:pt x="8" y="45"/>
                  <a:pt x="8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59"/>
                  <a:pt x="22" y="59"/>
                  <a:pt x="22" y="59"/>
                </a:cubicBezTo>
                <a:close/>
                <a:moveTo>
                  <a:pt x="26" y="73"/>
                </a:moveTo>
                <a:cubicBezTo>
                  <a:pt x="4" y="73"/>
                  <a:pt x="4" y="73"/>
                  <a:pt x="4" y="73"/>
                </a:cubicBezTo>
                <a:cubicBezTo>
                  <a:pt x="3" y="73"/>
                  <a:pt x="1" y="74"/>
                  <a:pt x="1" y="76"/>
                </a:cubicBezTo>
                <a:cubicBezTo>
                  <a:pt x="1" y="98"/>
                  <a:pt x="1" y="98"/>
                  <a:pt x="1" y="98"/>
                </a:cubicBezTo>
                <a:cubicBezTo>
                  <a:pt x="1" y="100"/>
                  <a:pt x="3" y="101"/>
                  <a:pt x="4" y="101"/>
                </a:cubicBezTo>
                <a:cubicBezTo>
                  <a:pt x="26" y="101"/>
                  <a:pt x="26" y="101"/>
                  <a:pt x="26" y="101"/>
                </a:cubicBezTo>
                <a:cubicBezTo>
                  <a:pt x="28" y="101"/>
                  <a:pt x="29" y="100"/>
                  <a:pt x="29" y="98"/>
                </a:cubicBezTo>
                <a:cubicBezTo>
                  <a:pt x="29" y="76"/>
                  <a:pt x="29" y="76"/>
                  <a:pt x="29" y="76"/>
                </a:cubicBezTo>
                <a:cubicBezTo>
                  <a:pt x="29" y="74"/>
                  <a:pt x="28" y="73"/>
                  <a:pt x="26" y="73"/>
                </a:cubicBezTo>
                <a:close/>
                <a:moveTo>
                  <a:pt x="22" y="94"/>
                </a:moveTo>
                <a:cubicBezTo>
                  <a:pt x="8" y="94"/>
                  <a:pt x="8" y="94"/>
                  <a:pt x="8" y="94"/>
                </a:cubicBezTo>
                <a:cubicBezTo>
                  <a:pt x="8" y="80"/>
                  <a:pt x="8" y="80"/>
                  <a:pt x="8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94"/>
                  <a:pt x="22" y="94"/>
                  <a:pt x="22" y="94"/>
                </a:cubicBezTo>
                <a:close/>
                <a:moveTo>
                  <a:pt x="34" y="1"/>
                </a:moveTo>
                <a:cubicBezTo>
                  <a:pt x="32" y="0"/>
                  <a:pt x="30" y="0"/>
                  <a:pt x="29" y="2"/>
                </a:cubicBezTo>
                <a:cubicBezTo>
                  <a:pt x="12" y="22"/>
                  <a:pt x="12" y="22"/>
                  <a:pt x="12" y="22"/>
                </a:cubicBezTo>
                <a:cubicBezTo>
                  <a:pt x="6" y="16"/>
                  <a:pt x="6" y="16"/>
                  <a:pt x="6" y="16"/>
                </a:cubicBezTo>
                <a:cubicBezTo>
                  <a:pt x="5" y="15"/>
                  <a:pt x="3" y="15"/>
                  <a:pt x="2" y="16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19"/>
                  <a:pt x="1" y="20"/>
                  <a:pt x="1" y="21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1"/>
                  <a:pt x="11" y="31"/>
                  <a:pt x="12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3" y="31"/>
                  <a:pt x="14" y="31"/>
                  <a:pt x="15" y="30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5"/>
                  <a:pt x="35" y="4"/>
                  <a:pt x="35" y="3"/>
                </a:cubicBezTo>
                <a:cubicBezTo>
                  <a:pt x="35" y="2"/>
                  <a:pt x="34" y="2"/>
                  <a:pt x="34" y="1"/>
                </a:cubicBezTo>
                <a:close/>
                <a:moveTo>
                  <a:pt x="34" y="1"/>
                </a:moveTo>
                <a:cubicBezTo>
                  <a:pt x="34" y="1"/>
                  <a:pt x="34" y="1"/>
                  <a:pt x="34" y="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23"/>
          <p:cNvSpPr>
            <a:spLocks noChangeAspect="1" noEditPoints="1"/>
          </p:cNvSpPr>
          <p:nvPr/>
        </p:nvSpPr>
        <p:spPr bwMode="auto">
          <a:xfrm>
            <a:off x="8670033" y="3810013"/>
            <a:ext cx="261101" cy="223200"/>
          </a:xfrm>
          <a:custGeom>
            <a:avLst/>
            <a:gdLst>
              <a:gd name="T0" fmla="*/ 122 w 131"/>
              <a:gd name="T1" fmla="*/ 18 h 112"/>
              <a:gd name="T2" fmla="*/ 93 w 131"/>
              <a:gd name="T3" fmla="*/ 18 h 112"/>
              <a:gd name="T4" fmla="*/ 93 w 131"/>
              <a:gd name="T5" fmla="*/ 9 h 112"/>
              <a:gd name="T6" fmla="*/ 84 w 131"/>
              <a:gd name="T7" fmla="*/ 0 h 112"/>
              <a:gd name="T8" fmla="*/ 47 w 131"/>
              <a:gd name="T9" fmla="*/ 0 h 112"/>
              <a:gd name="T10" fmla="*/ 37 w 131"/>
              <a:gd name="T11" fmla="*/ 9 h 112"/>
              <a:gd name="T12" fmla="*/ 37 w 131"/>
              <a:gd name="T13" fmla="*/ 18 h 112"/>
              <a:gd name="T14" fmla="*/ 9 w 131"/>
              <a:gd name="T15" fmla="*/ 18 h 112"/>
              <a:gd name="T16" fmla="*/ 0 w 131"/>
              <a:gd name="T17" fmla="*/ 28 h 112"/>
              <a:gd name="T18" fmla="*/ 0 w 131"/>
              <a:gd name="T19" fmla="*/ 103 h 112"/>
              <a:gd name="T20" fmla="*/ 9 w 131"/>
              <a:gd name="T21" fmla="*/ 112 h 112"/>
              <a:gd name="T22" fmla="*/ 122 w 131"/>
              <a:gd name="T23" fmla="*/ 112 h 112"/>
              <a:gd name="T24" fmla="*/ 131 w 131"/>
              <a:gd name="T25" fmla="*/ 103 h 112"/>
              <a:gd name="T26" fmla="*/ 131 w 131"/>
              <a:gd name="T27" fmla="*/ 28 h 112"/>
              <a:gd name="T28" fmla="*/ 122 w 131"/>
              <a:gd name="T29" fmla="*/ 18 h 112"/>
              <a:gd name="T30" fmla="*/ 122 w 131"/>
              <a:gd name="T31" fmla="*/ 18 h 112"/>
              <a:gd name="T32" fmla="*/ 47 w 131"/>
              <a:gd name="T33" fmla="*/ 9 h 112"/>
              <a:gd name="T34" fmla="*/ 84 w 131"/>
              <a:gd name="T35" fmla="*/ 9 h 112"/>
              <a:gd name="T36" fmla="*/ 84 w 131"/>
              <a:gd name="T37" fmla="*/ 18 h 112"/>
              <a:gd name="T38" fmla="*/ 47 w 131"/>
              <a:gd name="T39" fmla="*/ 18 h 112"/>
              <a:gd name="T40" fmla="*/ 47 w 131"/>
              <a:gd name="T41" fmla="*/ 9 h 112"/>
              <a:gd name="T42" fmla="*/ 47 w 131"/>
              <a:gd name="T43" fmla="*/ 9 h 112"/>
              <a:gd name="T44" fmla="*/ 122 w 131"/>
              <a:gd name="T45" fmla="*/ 28 h 112"/>
              <a:gd name="T46" fmla="*/ 122 w 131"/>
              <a:gd name="T47" fmla="*/ 43 h 112"/>
              <a:gd name="T48" fmla="*/ 70 w 131"/>
              <a:gd name="T49" fmla="*/ 53 h 112"/>
              <a:gd name="T50" fmla="*/ 70 w 131"/>
              <a:gd name="T51" fmla="*/ 51 h 112"/>
              <a:gd name="T52" fmla="*/ 65 w 131"/>
              <a:gd name="T53" fmla="*/ 46 h 112"/>
              <a:gd name="T54" fmla="*/ 61 w 131"/>
              <a:gd name="T55" fmla="*/ 51 h 112"/>
              <a:gd name="T56" fmla="*/ 61 w 131"/>
              <a:gd name="T57" fmla="*/ 53 h 112"/>
              <a:gd name="T58" fmla="*/ 9 w 131"/>
              <a:gd name="T59" fmla="*/ 42 h 112"/>
              <a:gd name="T60" fmla="*/ 9 w 131"/>
              <a:gd name="T61" fmla="*/ 28 h 112"/>
              <a:gd name="T62" fmla="*/ 122 w 131"/>
              <a:gd name="T63" fmla="*/ 28 h 112"/>
              <a:gd name="T64" fmla="*/ 122 w 131"/>
              <a:gd name="T65" fmla="*/ 28 h 112"/>
              <a:gd name="T66" fmla="*/ 9 w 131"/>
              <a:gd name="T67" fmla="*/ 103 h 112"/>
              <a:gd name="T68" fmla="*/ 9 w 131"/>
              <a:gd name="T69" fmla="*/ 47 h 112"/>
              <a:gd name="T70" fmla="*/ 61 w 131"/>
              <a:gd name="T71" fmla="*/ 57 h 112"/>
              <a:gd name="T72" fmla="*/ 61 w 131"/>
              <a:gd name="T73" fmla="*/ 60 h 112"/>
              <a:gd name="T74" fmla="*/ 65 w 131"/>
              <a:gd name="T75" fmla="*/ 65 h 112"/>
              <a:gd name="T76" fmla="*/ 70 w 131"/>
              <a:gd name="T77" fmla="*/ 60 h 112"/>
              <a:gd name="T78" fmla="*/ 70 w 131"/>
              <a:gd name="T79" fmla="*/ 58 h 112"/>
              <a:gd name="T80" fmla="*/ 122 w 131"/>
              <a:gd name="T81" fmla="*/ 48 h 112"/>
              <a:gd name="T82" fmla="*/ 122 w 131"/>
              <a:gd name="T83" fmla="*/ 103 h 112"/>
              <a:gd name="T84" fmla="*/ 9 w 131"/>
              <a:gd name="T85" fmla="*/ 103 h 112"/>
              <a:gd name="T86" fmla="*/ 9 w 131"/>
              <a:gd name="T87" fmla="*/ 103 h 112"/>
              <a:gd name="T88" fmla="*/ 9 w 131"/>
              <a:gd name="T89" fmla="*/ 103 h 112"/>
              <a:gd name="T90" fmla="*/ 9 w 131"/>
              <a:gd name="T91" fmla="*/ 10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1" h="112">
                <a:moveTo>
                  <a:pt x="122" y="18"/>
                </a:moveTo>
                <a:cubicBezTo>
                  <a:pt x="93" y="18"/>
                  <a:pt x="93" y="18"/>
                  <a:pt x="93" y="18"/>
                </a:cubicBezTo>
                <a:cubicBezTo>
                  <a:pt x="93" y="9"/>
                  <a:pt x="93" y="9"/>
                  <a:pt x="93" y="9"/>
                </a:cubicBezTo>
                <a:cubicBezTo>
                  <a:pt x="93" y="4"/>
                  <a:pt x="89" y="0"/>
                  <a:pt x="8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1" y="0"/>
                  <a:pt x="37" y="4"/>
                  <a:pt x="37" y="9"/>
                </a:cubicBezTo>
                <a:cubicBezTo>
                  <a:pt x="37" y="18"/>
                  <a:pt x="37" y="18"/>
                  <a:pt x="37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4" y="18"/>
                  <a:pt x="0" y="23"/>
                  <a:pt x="0" y="28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8"/>
                  <a:pt x="4" y="112"/>
                  <a:pt x="9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7" y="112"/>
                  <a:pt x="131" y="108"/>
                  <a:pt x="131" y="103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3"/>
                  <a:pt x="127" y="18"/>
                  <a:pt x="122" y="18"/>
                </a:cubicBezTo>
                <a:cubicBezTo>
                  <a:pt x="122" y="18"/>
                  <a:pt x="122" y="18"/>
                  <a:pt x="122" y="18"/>
                </a:cubicBezTo>
                <a:close/>
                <a:moveTo>
                  <a:pt x="47" y="9"/>
                </a:moveTo>
                <a:cubicBezTo>
                  <a:pt x="84" y="9"/>
                  <a:pt x="84" y="9"/>
                  <a:pt x="84" y="9"/>
                </a:cubicBezTo>
                <a:cubicBezTo>
                  <a:pt x="84" y="18"/>
                  <a:pt x="84" y="18"/>
                  <a:pt x="84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122" y="28"/>
                </a:moveTo>
                <a:cubicBezTo>
                  <a:pt x="122" y="43"/>
                  <a:pt x="122" y="43"/>
                  <a:pt x="122" y="43"/>
                </a:cubicBezTo>
                <a:cubicBezTo>
                  <a:pt x="107" y="49"/>
                  <a:pt x="88" y="52"/>
                  <a:pt x="70" y="53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49"/>
                  <a:pt x="68" y="46"/>
                  <a:pt x="65" y="46"/>
                </a:cubicBezTo>
                <a:cubicBezTo>
                  <a:pt x="63" y="46"/>
                  <a:pt x="61" y="49"/>
                  <a:pt x="61" y="51"/>
                </a:cubicBezTo>
                <a:cubicBezTo>
                  <a:pt x="61" y="53"/>
                  <a:pt x="61" y="53"/>
                  <a:pt x="61" y="53"/>
                </a:cubicBezTo>
                <a:cubicBezTo>
                  <a:pt x="43" y="52"/>
                  <a:pt x="24" y="48"/>
                  <a:pt x="9" y="42"/>
                </a:cubicBezTo>
                <a:cubicBezTo>
                  <a:pt x="9" y="28"/>
                  <a:pt x="9" y="28"/>
                  <a:pt x="9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lose/>
                <a:moveTo>
                  <a:pt x="9" y="103"/>
                </a:moveTo>
                <a:cubicBezTo>
                  <a:pt x="9" y="47"/>
                  <a:pt x="9" y="47"/>
                  <a:pt x="9" y="47"/>
                </a:cubicBezTo>
                <a:cubicBezTo>
                  <a:pt x="24" y="53"/>
                  <a:pt x="43" y="57"/>
                  <a:pt x="61" y="57"/>
                </a:cubicBezTo>
                <a:cubicBezTo>
                  <a:pt x="61" y="60"/>
                  <a:pt x="61" y="60"/>
                  <a:pt x="61" y="60"/>
                </a:cubicBezTo>
                <a:cubicBezTo>
                  <a:pt x="61" y="63"/>
                  <a:pt x="63" y="65"/>
                  <a:pt x="65" y="65"/>
                </a:cubicBezTo>
                <a:cubicBezTo>
                  <a:pt x="68" y="65"/>
                  <a:pt x="70" y="63"/>
                  <a:pt x="70" y="60"/>
                </a:cubicBezTo>
                <a:cubicBezTo>
                  <a:pt x="70" y="58"/>
                  <a:pt x="70" y="58"/>
                  <a:pt x="70" y="58"/>
                </a:cubicBezTo>
                <a:cubicBezTo>
                  <a:pt x="88" y="57"/>
                  <a:pt x="107" y="54"/>
                  <a:pt x="122" y="48"/>
                </a:cubicBezTo>
                <a:cubicBezTo>
                  <a:pt x="122" y="103"/>
                  <a:pt x="122" y="103"/>
                  <a:pt x="122" y="103"/>
                </a:cubicBezTo>
                <a:cubicBezTo>
                  <a:pt x="9" y="103"/>
                  <a:pt x="9" y="103"/>
                  <a:pt x="9" y="103"/>
                </a:cubicBezTo>
                <a:cubicBezTo>
                  <a:pt x="9" y="103"/>
                  <a:pt x="9" y="103"/>
                  <a:pt x="9" y="103"/>
                </a:cubicBezTo>
                <a:close/>
                <a:moveTo>
                  <a:pt x="9" y="103"/>
                </a:moveTo>
                <a:cubicBezTo>
                  <a:pt x="9" y="103"/>
                  <a:pt x="9" y="103"/>
                  <a:pt x="9" y="10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24"/>
          <p:cNvSpPr>
            <a:spLocks noChangeAspect="1" noEditPoints="1"/>
          </p:cNvSpPr>
          <p:nvPr/>
        </p:nvSpPr>
        <p:spPr bwMode="auto">
          <a:xfrm>
            <a:off x="9403407" y="3826015"/>
            <a:ext cx="291375" cy="223200"/>
          </a:xfrm>
          <a:custGeom>
            <a:avLst/>
            <a:gdLst>
              <a:gd name="T0" fmla="*/ 113 w 132"/>
              <a:gd name="T1" fmla="*/ 3 h 101"/>
              <a:gd name="T2" fmla="*/ 113 w 132"/>
              <a:gd name="T3" fmla="*/ 60 h 101"/>
              <a:gd name="T4" fmla="*/ 99 w 132"/>
              <a:gd name="T5" fmla="*/ 46 h 101"/>
              <a:gd name="T6" fmla="*/ 86 w 132"/>
              <a:gd name="T7" fmla="*/ 60 h 101"/>
              <a:gd name="T8" fmla="*/ 86 w 132"/>
              <a:gd name="T9" fmla="*/ 3 h 101"/>
              <a:gd name="T10" fmla="*/ 66 w 132"/>
              <a:gd name="T11" fmla="*/ 22 h 101"/>
              <a:gd name="T12" fmla="*/ 33 w 132"/>
              <a:gd name="T13" fmla="*/ 0 h 101"/>
              <a:gd name="T14" fmla="*/ 0 w 132"/>
              <a:gd name="T15" fmla="*/ 22 h 101"/>
              <a:gd name="T16" fmla="*/ 0 w 132"/>
              <a:gd name="T17" fmla="*/ 101 h 101"/>
              <a:gd name="T18" fmla="*/ 33 w 132"/>
              <a:gd name="T19" fmla="*/ 79 h 101"/>
              <a:gd name="T20" fmla="*/ 66 w 132"/>
              <a:gd name="T21" fmla="*/ 101 h 101"/>
              <a:gd name="T22" fmla="*/ 99 w 132"/>
              <a:gd name="T23" fmla="*/ 79 h 101"/>
              <a:gd name="T24" fmla="*/ 132 w 132"/>
              <a:gd name="T25" fmla="*/ 101 h 101"/>
              <a:gd name="T26" fmla="*/ 132 w 132"/>
              <a:gd name="T27" fmla="*/ 23 h 101"/>
              <a:gd name="T28" fmla="*/ 113 w 132"/>
              <a:gd name="T29" fmla="*/ 3 h 101"/>
              <a:gd name="T30" fmla="*/ 86 w 132"/>
              <a:gd name="T31" fmla="*/ 60 h 101"/>
              <a:gd name="T32" fmla="*/ 86 w 132"/>
              <a:gd name="T33" fmla="*/ 60 h 101"/>
              <a:gd name="T34" fmla="*/ 86 w 132"/>
              <a:gd name="T35" fmla="*/ 60 h 101"/>
              <a:gd name="T36" fmla="*/ 86 w 132"/>
              <a:gd name="T37" fmla="*/ 60 h 101"/>
              <a:gd name="T38" fmla="*/ 113 w 132"/>
              <a:gd name="T39" fmla="*/ 60 h 101"/>
              <a:gd name="T40" fmla="*/ 113 w 132"/>
              <a:gd name="T41" fmla="*/ 60 h 101"/>
              <a:gd name="T42" fmla="*/ 113 w 132"/>
              <a:gd name="T43" fmla="*/ 60 h 101"/>
              <a:gd name="T44" fmla="*/ 113 w 132"/>
              <a:gd name="T45" fmla="*/ 60 h 101"/>
              <a:gd name="T46" fmla="*/ 113 w 132"/>
              <a:gd name="T47" fmla="*/ 60 h 101"/>
              <a:gd name="T48" fmla="*/ 113 w 132"/>
              <a:gd name="T49" fmla="*/ 60 h 101"/>
              <a:gd name="T50" fmla="*/ 113 w 132"/>
              <a:gd name="T51" fmla="*/ 60 h 101"/>
              <a:gd name="T52" fmla="*/ 86 w 132"/>
              <a:gd name="T53" fmla="*/ 60 h 101"/>
              <a:gd name="T54" fmla="*/ 86 w 132"/>
              <a:gd name="T55" fmla="*/ 60 h 101"/>
              <a:gd name="T56" fmla="*/ 86 w 132"/>
              <a:gd name="T57" fmla="*/ 60 h 101"/>
              <a:gd name="T58" fmla="*/ 86 w 132"/>
              <a:gd name="T59" fmla="*/ 60 h 101"/>
              <a:gd name="T60" fmla="*/ 86 w 132"/>
              <a:gd name="T61" fmla="*/ 6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2" h="101">
                <a:moveTo>
                  <a:pt x="113" y="3"/>
                </a:moveTo>
                <a:cubicBezTo>
                  <a:pt x="113" y="60"/>
                  <a:pt x="113" y="60"/>
                  <a:pt x="113" y="60"/>
                </a:cubicBezTo>
                <a:cubicBezTo>
                  <a:pt x="99" y="46"/>
                  <a:pt x="99" y="46"/>
                  <a:pt x="99" y="46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3"/>
                  <a:pt x="86" y="3"/>
                  <a:pt x="86" y="3"/>
                </a:cubicBezTo>
                <a:cubicBezTo>
                  <a:pt x="72" y="8"/>
                  <a:pt x="66" y="22"/>
                  <a:pt x="66" y="22"/>
                </a:cubicBezTo>
                <a:cubicBezTo>
                  <a:pt x="66" y="22"/>
                  <a:pt x="59" y="0"/>
                  <a:pt x="33" y="0"/>
                </a:cubicBezTo>
                <a:cubicBezTo>
                  <a:pt x="8" y="0"/>
                  <a:pt x="0" y="22"/>
                  <a:pt x="0" y="22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1"/>
                  <a:pt x="10" y="79"/>
                  <a:pt x="33" y="79"/>
                </a:cubicBezTo>
                <a:cubicBezTo>
                  <a:pt x="57" y="79"/>
                  <a:pt x="66" y="101"/>
                  <a:pt x="66" y="101"/>
                </a:cubicBezTo>
                <a:cubicBezTo>
                  <a:pt x="66" y="101"/>
                  <a:pt x="75" y="79"/>
                  <a:pt x="99" y="79"/>
                </a:cubicBezTo>
                <a:cubicBezTo>
                  <a:pt x="124" y="79"/>
                  <a:pt x="132" y="101"/>
                  <a:pt x="132" y="101"/>
                </a:cubicBezTo>
                <a:cubicBezTo>
                  <a:pt x="132" y="23"/>
                  <a:pt x="132" y="23"/>
                  <a:pt x="132" y="23"/>
                </a:cubicBezTo>
                <a:cubicBezTo>
                  <a:pt x="132" y="23"/>
                  <a:pt x="127" y="9"/>
                  <a:pt x="113" y="3"/>
                </a:cubicBezTo>
                <a:close/>
                <a:moveTo>
                  <a:pt x="86" y="60"/>
                </a:move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lose/>
                <a:moveTo>
                  <a:pt x="113" y="60"/>
                </a:move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lose/>
                <a:moveTo>
                  <a:pt x="113" y="60"/>
                </a:move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lose/>
                <a:moveTo>
                  <a:pt x="86" y="60"/>
                </a:moveTo>
                <a:cubicBezTo>
                  <a:pt x="86" y="60"/>
                  <a:pt x="86" y="60"/>
                  <a:pt x="86" y="60"/>
                </a:cubicBezTo>
                <a:cubicBezTo>
                  <a:pt x="86" y="60"/>
                  <a:pt x="86" y="60"/>
                  <a:pt x="86" y="60"/>
                </a:cubicBezTo>
                <a:close/>
                <a:moveTo>
                  <a:pt x="86" y="60"/>
                </a:moveTo>
                <a:cubicBezTo>
                  <a:pt x="86" y="60"/>
                  <a:pt x="86" y="60"/>
                  <a:pt x="86" y="6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25"/>
          <p:cNvSpPr>
            <a:spLocks noChangeAspect="1" noEditPoints="1"/>
          </p:cNvSpPr>
          <p:nvPr/>
        </p:nvSpPr>
        <p:spPr bwMode="auto">
          <a:xfrm>
            <a:off x="2142509" y="4421803"/>
            <a:ext cx="223200" cy="223200"/>
          </a:xfrm>
          <a:custGeom>
            <a:avLst/>
            <a:gdLst>
              <a:gd name="T0" fmla="*/ 65 w 130"/>
              <a:gd name="T1" fmla="*/ 0 h 130"/>
              <a:gd name="T2" fmla="*/ 0 w 130"/>
              <a:gd name="T3" fmla="*/ 65 h 130"/>
              <a:gd name="T4" fmla="*/ 65 w 130"/>
              <a:gd name="T5" fmla="*/ 130 h 130"/>
              <a:gd name="T6" fmla="*/ 130 w 130"/>
              <a:gd name="T7" fmla="*/ 65 h 130"/>
              <a:gd name="T8" fmla="*/ 65 w 130"/>
              <a:gd name="T9" fmla="*/ 0 h 130"/>
              <a:gd name="T10" fmla="*/ 103 w 130"/>
              <a:gd name="T11" fmla="*/ 51 h 130"/>
              <a:gd name="T12" fmla="*/ 94 w 130"/>
              <a:gd name="T13" fmla="*/ 60 h 130"/>
              <a:gd name="T14" fmla="*/ 88 w 130"/>
              <a:gd name="T15" fmla="*/ 60 h 130"/>
              <a:gd name="T16" fmla="*/ 79 w 130"/>
              <a:gd name="T17" fmla="*/ 51 h 130"/>
              <a:gd name="T18" fmla="*/ 79 w 130"/>
              <a:gd name="T19" fmla="*/ 45 h 130"/>
              <a:gd name="T20" fmla="*/ 85 w 130"/>
              <a:gd name="T21" fmla="*/ 45 h 130"/>
              <a:gd name="T22" fmla="*/ 91 w 130"/>
              <a:gd name="T23" fmla="*/ 50 h 130"/>
              <a:gd name="T24" fmla="*/ 94 w 130"/>
              <a:gd name="T25" fmla="*/ 48 h 130"/>
              <a:gd name="T26" fmla="*/ 82 w 130"/>
              <a:gd name="T27" fmla="*/ 37 h 130"/>
              <a:gd name="T28" fmla="*/ 43 w 130"/>
              <a:gd name="T29" fmla="*/ 76 h 130"/>
              <a:gd name="T30" fmla="*/ 43 w 130"/>
              <a:gd name="T31" fmla="*/ 87 h 130"/>
              <a:gd name="T32" fmla="*/ 55 w 130"/>
              <a:gd name="T33" fmla="*/ 87 h 130"/>
              <a:gd name="T34" fmla="*/ 79 w 130"/>
              <a:gd name="T35" fmla="*/ 62 h 130"/>
              <a:gd name="T36" fmla="*/ 85 w 130"/>
              <a:gd name="T37" fmla="*/ 62 h 130"/>
              <a:gd name="T38" fmla="*/ 85 w 130"/>
              <a:gd name="T39" fmla="*/ 68 h 130"/>
              <a:gd name="T40" fmla="*/ 59 w 130"/>
              <a:gd name="T41" fmla="*/ 94 h 130"/>
              <a:gd name="T42" fmla="*/ 56 w 130"/>
              <a:gd name="T43" fmla="*/ 95 h 130"/>
              <a:gd name="T44" fmla="*/ 39 w 130"/>
              <a:gd name="T45" fmla="*/ 95 h 130"/>
              <a:gd name="T46" fmla="*/ 35 w 130"/>
              <a:gd name="T47" fmla="*/ 91 h 130"/>
              <a:gd name="T48" fmla="*/ 35 w 130"/>
              <a:gd name="T49" fmla="*/ 74 h 130"/>
              <a:gd name="T50" fmla="*/ 36 w 130"/>
              <a:gd name="T51" fmla="*/ 71 h 130"/>
              <a:gd name="T52" fmla="*/ 79 w 130"/>
              <a:gd name="T53" fmla="*/ 28 h 130"/>
              <a:gd name="T54" fmla="*/ 85 w 130"/>
              <a:gd name="T55" fmla="*/ 28 h 130"/>
              <a:gd name="T56" fmla="*/ 103 w 130"/>
              <a:gd name="T57" fmla="*/ 45 h 130"/>
              <a:gd name="T58" fmla="*/ 103 w 130"/>
              <a:gd name="T59" fmla="*/ 51 h 130"/>
              <a:gd name="T60" fmla="*/ 103 w 130"/>
              <a:gd name="T61" fmla="*/ 51 h 130"/>
              <a:gd name="T62" fmla="*/ 103 w 130"/>
              <a:gd name="T63" fmla="*/ 51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0" h="130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0"/>
                  <a:pt x="65" y="130"/>
                </a:cubicBezTo>
                <a:cubicBezTo>
                  <a:pt x="101" y="130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103" y="51"/>
                </a:moveTo>
                <a:cubicBezTo>
                  <a:pt x="94" y="60"/>
                  <a:pt x="94" y="60"/>
                  <a:pt x="94" y="60"/>
                </a:cubicBezTo>
                <a:cubicBezTo>
                  <a:pt x="92" y="61"/>
                  <a:pt x="90" y="61"/>
                  <a:pt x="88" y="60"/>
                </a:cubicBezTo>
                <a:cubicBezTo>
                  <a:pt x="79" y="51"/>
                  <a:pt x="79" y="51"/>
                  <a:pt x="79" y="51"/>
                </a:cubicBezTo>
                <a:cubicBezTo>
                  <a:pt x="78" y="49"/>
                  <a:pt x="78" y="47"/>
                  <a:pt x="79" y="45"/>
                </a:cubicBezTo>
                <a:cubicBezTo>
                  <a:pt x="81" y="43"/>
                  <a:pt x="84" y="43"/>
                  <a:pt x="85" y="45"/>
                </a:cubicBezTo>
                <a:cubicBezTo>
                  <a:pt x="91" y="50"/>
                  <a:pt x="91" y="50"/>
                  <a:pt x="91" y="50"/>
                </a:cubicBezTo>
                <a:cubicBezTo>
                  <a:pt x="94" y="48"/>
                  <a:pt x="94" y="48"/>
                  <a:pt x="94" y="48"/>
                </a:cubicBezTo>
                <a:cubicBezTo>
                  <a:pt x="82" y="37"/>
                  <a:pt x="82" y="37"/>
                  <a:pt x="82" y="37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87"/>
                  <a:pt x="43" y="87"/>
                  <a:pt x="43" y="87"/>
                </a:cubicBezTo>
                <a:cubicBezTo>
                  <a:pt x="55" y="87"/>
                  <a:pt x="55" y="87"/>
                  <a:pt x="55" y="87"/>
                </a:cubicBezTo>
                <a:cubicBezTo>
                  <a:pt x="79" y="62"/>
                  <a:pt x="79" y="62"/>
                  <a:pt x="79" y="62"/>
                </a:cubicBezTo>
                <a:cubicBezTo>
                  <a:pt x="81" y="60"/>
                  <a:pt x="84" y="60"/>
                  <a:pt x="85" y="62"/>
                </a:cubicBezTo>
                <a:cubicBezTo>
                  <a:pt x="87" y="64"/>
                  <a:pt x="87" y="66"/>
                  <a:pt x="85" y="68"/>
                </a:cubicBezTo>
                <a:cubicBezTo>
                  <a:pt x="59" y="94"/>
                  <a:pt x="59" y="94"/>
                  <a:pt x="59" y="94"/>
                </a:cubicBezTo>
                <a:cubicBezTo>
                  <a:pt x="59" y="95"/>
                  <a:pt x="57" y="95"/>
                  <a:pt x="56" y="95"/>
                </a:cubicBezTo>
                <a:cubicBezTo>
                  <a:pt x="39" y="95"/>
                  <a:pt x="39" y="95"/>
                  <a:pt x="39" y="95"/>
                </a:cubicBezTo>
                <a:cubicBezTo>
                  <a:pt x="37" y="95"/>
                  <a:pt x="35" y="93"/>
                  <a:pt x="35" y="91"/>
                </a:cubicBezTo>
                <a:cubicBezTo>
                  <a:pt x="35" y="74"/>
                  <a:pt x="35" y="74"/>
                  <a:pt x="35" y="74"/>
                </a:cubicBezTo>
                <a:cubicBezTo>
                  <a:pt x="35" y="73"/>
                  <a:pt x="35" y="72"/>
                  <a:pt x="36" y="71"/>
                </a:cubicBezTo>
                <a:cubicBezTo>
                  <a:pt x="79" y="28"/>
                  <a:pt x="79" y="28"/>
                  <a:pt x="79" y="28"/>
                </a:cubicBezTo>
                <a:cubicBezTo>
                  <a:pt x="81" y="26"/>
                  <a:pt x="84" y="26"/>
                  <a:pt x="85" y="28"/>
                </a:cubicBezTo>
                <a:cubicBezTo>
                  <a:pt x="103" y="45"/>
                  <a:pt x="103" y="45"/>
                  <a:pt x="103" y="45"/>
                </a:cubicBezTo>
                <a:cubicBezTo>
                  <a:pt x="104" y="47"/>
                  <a:pt x="104" y="49"/>
                  <a:pt x="103" y="51"/>
                </a:cubicBezTo>
                <a:close/>
                <a:moveTo>
                  <a:pt x="103" y="51"/>
                </a:moveTo>
                <a:cubicBezTo>
                  <a:pt x="103" y="51"/>
                  <a:pt x="103" y="51"/>
                  <a:pt x="103" y="5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126"/>
          <p:cNvSpPr>
            <a:spLocks noChangeAspect="1" noEditPoints="1"/>
          </p:cNvSpPr>
          <p:nvPr/>
        </p:nvSpPr>
        <p:spPr bwMode="auto">
          <a:xfrm>
            <a:off x="2753696" y="4409292"/>
            <a:ext cx="237702" cy="223200"/>
          </a:xfrm>
          <a:custGeom>
            <a:avLst/>
            <a:gdLst>
              <a:gd name="T0" fmla="*/ 115 w 125"/>
              <a:gd name="T1" fmla="*/ 86 h 117"/>
              <a:gd name="T2" fmla="*/ 10 w 125"/>
              <a:gd name="T3" fmla="*/ 86 h 117"/>
              <a:gd name="T4" fmla="*/ 0 w 125"/>
              <a:gd name="T5" fmla="*/ 75 h 117"/>
              <a:gd name="T6" fmla="*/ 0 w 125"/>
              <a:gd name="T7" fmla="*/ 11 h 117"/>
              <a:gd name="T8" fmla="*/ 10 w 125"/>
              <a:gd name="T9" fmla="*/ 0 h 117"/>
              <a:gd name="T10" fmla="*/ 115 w 125"/>
              <a:gd name="T11" fmla="*/ 0 h 117"/>
              <a:gd name="T12" fmla="*/ 125 w 125"/>
              <a:gd name="T13" fmla="*/ 11 h 117"/>
              <a:gd name="T14" fmla="*/ 125 w 125"/>
              <a:gd name="T15" fmla="*/ 75 h 117"/>
              <a:gd name="T16" fmla="*/ 115 w 125"/>
              <a:gd name="T17" fmla="*/ 86 h 117"/>
              <a:gd name="T18" fmla="*/ 115 w 125"/>
              <a:gd name="T19" fmla="*/ 22 h 117"/>
              <a:gd name="T20" fmla="*/ 104 w 125"/>
              <a:gd name="T21" fmla="*/ 11 h 117"/>
              <a:gd name="T22" fmla="*/ 20 w 125"/>
              <a:gd name="T23" fmla="*/ 11 h 117"/>
              <a:gd name="T24" fmla="*/ 10 w 125"/>
              <a:gd name="T25" fmla="*/ 22 h 117"/>
              <a:gd name="T26" fmla="*/ 10 w 125"/>
              <a:gd name="T27" fmla="*/ 64 h 117"/>
              <a:gd name="T28" fmla="*/ 20 w 125"/>
              <a:gd name="T29" fmla="*/ 75 h 117"/>
              <a:gd name="T30" fmla="*/ 104 w 125"/>
              <a:gd name="T31" fmla="*/ 75 h 117"/>
              <a:gd name="T32" fmla="*/ 115 w 125"/>
              <a:gd name="T33" fmla="*/ 64 h 117"/>
              <a:gd name="T34" fmla="*/ 115 w 125"/>
              <a:gd name="T35" fmla="*/ 22 h 117"/>
              <a:gd name="T36" fmla="*/ 41 w 125"/>
              <a:gd name="T37" fmla="*/ 96 h 117"/>
              <a:gd name="T38" fmla="*/ 83 w 125"/>
              <a:gd name="T39" fmla="*/ 96 h 117"/>
              <a:gd name="T40" fmla="*/ 83 w 125"/>
              <a:gd name="T41" fmla="*/ 107 h 117"/>
              <a:gd name="T42" fmla="*/ 104 w 125"/>
              <a:gd name="T43" fmla="*/ 107 h 117"/>
              <a:gd name="T44" fmla="*/ 104 w 125"/>
              <a:gd name="T45" fmla="*/ 117 h 117"/>
              <a:gd name="T46" fmla="*/ 20 w 125"/>
              <a:gd name="T47" fmla="*/ 117 h 117"/>
              <a:gd name="T48" fmla="*/ 20 w 125"/>
              <a:gd name="T49" fmla="*/ 107 h 117"/>
              <a:gd name="T50" fmla="*/ 41 w 125"/>
              <a:gd name="T51" fmla="*/ 107 h 117"/>
              <a:gd name="T52" fmla="*/ 41 w 125"/>
              <a:gd name="T53" fmla="*/ 96 h 117"/>
              <a:gd name="T54" fmla="*/ 41 w 125"/>
              <a:gd name="T55" fmla="*/ 96 h 117"/>
              <a:gd name="T56" fmla="*/ 41 w 125"/>
              <a:gd name="T57" fmla="*/ 9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5" h="117">
                <a:moveTo>
                  <a:pt x="115" y="86"/>
                </a:moveTo>
                <a:cubicBezTo>
                  <a:pt x="10" y="86"/>
                  <a:pt x="10" y="86"/>
                  <a:pt x="10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0" y="0"/>
                  <a:pt x="125" y="5"/>
                  <a:pt x="125" y="11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5" y="81"/>
                  <a:pt x="120" y="86"/>
                  <a:pt x="115" y="86"/>
                </a:cubicBezTo>
                <a:close/>
                <a:moveTo>
                  <a:pt x="115" y="22"/>
                </a:moveTo>
                <a:cubicBezTo>
                  <a:pt x="115" y="16"/>
                  <a:pt x="110" y="11"/>
                  <a:pt x="104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15" y="11"/>
                  <a:pt x="10" y="16"/>
                  <a:pt x="10" y="22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70"/>
                  <a:pt x="15" y="75"/>
                  <a:pt x="20" y="75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10" y="75"/>
                  <a:pt x="115" y="70"/>
                  <a:pt x="115" y="64"/>
                </a:cubicBezTo>
                <a:cubicBezTo>
                  <a:pt x="115" y="22"/>
                  <a:pt x="115" y="22"/>
                  <a:pt x="115" y="22"/>
                </a:cubicBezTo>
                <a:close/>
                <a:moveTo>
                  <a:pt x="41" y="96"/>
                </a:moveTo>
                <a:cubicBezTo>
                  <a:pt x="83" y="96"/>
                  <a:pt x="83" y="96"/>
                  <a:pt x="83" y="96"/>
                </a:cubicBezTo>
                <a:cubicBezTo>
                  <a:pt x="83" y="107"/>
                  <a:pt x="83" y="107"/>
                  <a:pt x="83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4" y="117"/>
                  <a:pt x="104" y="117"/>
                  <a:pt x="104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41" y="96"/>
                  <a:pt x="41" y="96"/>
                  <a:pt x="41" y="96"/>
                </a:cubicBez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127"/>
          <p:cNvSpPr>
            <a:spLocks noChangeAspect="1" noEditPoints="1"/>
          </p:cNvSpPr>
          <p:nvPr/>
        </p:nvSpPr>
        <p:spPr bwMode="auto">
          <a:xfrm>
            <a:off x="3450266" y="4414981"/>
            <a:ext cx="237429" cy="223200"/>
          </a:xfrm>
          <a:custGeom>
            <a:avLst/>
            <a:gdLst>
              <a:gd name="T0" fmla="*/ 117 w 134"/>
              <a:gd name="T1" fmla="*/ 29 h 126"/>
              <a:gd name="T2" fmla="*/ 111 w 134"/>
              <a:gd name="T3" fmla="*/ 30 h 126"/>
              <a:gd name="T4" fmla="*/ 111 w 134"/>
              <a:gd name="T5" fmla="*/ 0 h 126"/>
              <a:gd name="T6" fmla="*/ 22 w 134"/>
              <a:gd name="T7" fmla="*/ 0 h 126"/>
              <a:gd name="T8" fmla="*/ 22 w 134"/>
              <a:gd name="T9" fmla="*/ 30 h 126"/>
              <a:gd name="T10" fmla="*/ 15 w 134"/>
              <a:gd name="T11" fmla="*/ 30 h 126"/>
              <a:gd name="T12" fmla="*/ 0 w 134"/>
              <a:gd name="T13" fmla="*/ 46 h 126"/>
              <a:gd name="T14" fmla="*/ 0 w 134"/>
              <a:gd name="T15" fmla="*/ 96 h 126"/>
              <a:gd name="T16" fmla="*/ 8 w 134"/>
              <a:gd name="T17" fmla="*/ 96 h 126"/>
              <a:gd name="T18" fmla="*/ 22 w 134"/>
              <a:gd name="T19" fmla="*/ 96 h 126"/>
              <a:gd name="T20" fmla="*/ 22 w 134"/>
              <a:gd name="T21" fmla="*/ 126 h 126"/>
              <a:gd name="T22" fmla="*/ 111 w 134"/>
              <a:gd name="T23" fmla="*/ 126 h 126"/>
              <a:gd name="T24" fmla="*/ 111 w 134"/>
              <a:gd name="T25" fmla="*/ 96 h 126"/>
              <a:gd name="T26" fmla="*/ 126 w 134"/>
              <a:gd name="T27" fmla="*/ 96 h 126"/>
              <a:gd name="T28" fmla="*/ 134 w 134"/>
              <a:gd name="T29" fmla="*/ 96 h 126"/>
              <a:gd name="T30" fmla="*/ 134 w 134"/>
              <a:gd name="T31" fmla="*/ 46 h 126"/>
              <a:gd name="T32" fmla="*/ 117 w 134"/>
              <a:gd name="T33" fmla="*/ 29 h 126"/>
              <a:gd name="T34" fmla="*/ 30 w 134"/>
              <a:gd name="T35" fmla="*/ 7 h 126"/>
              <a:gd name="T36" fmla="*/ 104 w 134"/>
              <a:gd name="T37" fmla="*/ 7 h 126"/>
              <a:gd name="T38" fmla="*/ 104 w 134"/>
              <a:gd name="T39" fmla="*/ 30 h 126"/>
              <a:gd name="T40" fmla="*/ 30 w 134"/>
              <a:gd name="T41" fmla="*/ 30 h 126"/>
              <a:gd name="T42" fmla="*/ 30 w 134"/>
              <a:gd name="T43" fmla="*/ 7 h 126"/>
              <a:gd name="T44" fmla="*/ 104 w 134"/>
              <a:gd name="T45" fmla="*/ 119 h 126"/>
              <a:gd name="T46" fmla="*/ 30 w 134"/>
              <a:gd name="T47" fmla="*/ 119 h 126"/>
              <a:gd name="T48" fmla="*/ 30 w 134"/>
              <a:gd name="T49" fmla="*/ 89 h 126"/>
              <a:gd name="T50" fmla="*/ 104 w 134"/>
              <a:gd name="T51" fmla="*/ 89 h 126"/>
              <a:gd name="T52" fmla="*/ 104 w 134"/>
              <a:gd name="T53" fmla="*/ 119 h 126"/>
              <a:gd name="T54" fmla="*/ 126 w 134"/>
              <a:gd name="T55" fmla="*/ 89 h 126"/>
              <a:gd name="T56" fmla="*/ 111 w 134"/>
              <a:gd name="T57" fmla="*/ 89 h 126"/>
              <a:gd name="T58" fmla="*/ 111 w 134"/>
              <a:gd name="T59" fmla="*/ 81 h 126"/>
              <a:gd name="T60" fmla="*/ 22 w 134"/>
              <a:gd name="T61" fmla="*/ 81 h 126"/>
              <a:gd name="T62" fmla="*/ 22 w 134"/>
              <a:gd name="T63" fmla="*/ 89 h 126"/>
              <a:gd name="T64" fmla="*/ 8 w 134"/>
              <a:gd name="T65" fmla="*/ 89 h 126"/>
              <a:gd name="T66" fmla="*/ 8 w 134"/>
              <a:gd name="T67" fmla="*/ 44 h 126"/>
              <a:gd name="T68" fmla="*/ 15 w 134"/>
              <a:gd name="T69" fmla="*/ 37 h 126"/>
              <a:gd name="T70" fmla="*/ 22 w 134"/>
              <a:gd name="T71" fmla="*/ 37 h 126"/>
              <a:gd name="T72" fmla="*/ 111 w 134"/>
              <a:gd name="T73" fmla="*/ 37 h 126"/>
              <a:gd name="T74" fmla="*/ 119 w 134"/>
              <a:gd name="T75" fmla="*/ 37 h 126"/>
              <a:gd name="T76" fmla="*/ 126 w 134"/>
              <a:gd name="T77" fmla="*/ 44 h 126"/>
              <a:gd name="T78" fmla="*/ 126 w 134"/>
              <a:gd name="T79" fmla="*/ 89 h 126"/>
              <a:gd name="T80" fmla="*/ 67 w 134"/>
              <a:gd name="T81" fmla="*/ 51 h 126"/>
              <a:gd name="T82" fmla="*/ 33 w 134"/>
              <a:gd name="T83" fmla="*/ 51 h 126"/>
              <a:gd name="T84" fmla="*/ 29 w 134"/>
              <a:gd name="T85" fmla="*/ 55 h 126"/>
              <a:gd name="T86" fmla="*/ 33 w 134"/>
              <a:gd name="T87" fmla="*/ 59 h 126"/>
              <a:gd name="T88" fmla="*/ 67 w 134"/>
              <a:gd name="T89" fmla="*/ 59 h 126"/>
              <a:gd name="T90" fmla="*/ 71 w 134"/>
              <a:gd name="T91" fmla="*/ 55 h 126"/>
              <a:gd name="T92" fmla="*/ 67 w 134"/>
              <a:gd name="T93" fmla="*/ 51 h 126"/>
              <a:gd name="T94" fmla="*/ 67 w 134"/>
              <a:gd name="T95" fmla="*/ 51 h 126"/>
              <a:gd name="T96" fmla="*/ 67 w 134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4" h="126">
                <a:moveTo>
                  <a:pt x="117" y="29"/>
                </a:moveTo>
                <a:cubicBezTo>
                  <a:pt x="111" y="30"/>
                  <a:pt x="111" y="30"/>
                  <a:pt x="111" y="30"/>
                </a:cubicBezTo>
                <a:cubicBezTo>
                  <a:pt x="111" y="0"/>
                  <a:pt x="111" y="0"/>
                  <a:pt x="111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30"/>
                  <a:pt x="22" y="30"/>
                  <a:pt x="22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6" y="30"/>
                  <a:pt x="0" y="37"/>
                  <a:pt x="0" y="46"/>
                </a:cubicBezTo>
                <a:cubicBezTo>
                  <a:pt x="0" y="96"/>
                  <a:pt x="0" y="96"/>
                  <a:pt x="0" y="96"/>
                </a:cubicBezTo>
                <a:cubicBezTo>
                  <a:pt x="8" y="96"/>
                  <a:pt x="8" y="96"/>
                  <a:pt x="8" y="96"/>
                </a:cubicBezTo>
                <a:cubicBezTo>
                  <a:pt x="22" y="96"/>
                  <a:pt x="22" y="96"/>
                  <a:pt x="22" y="9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111" y="126"/>
                  <a:pt x="111" y="126"/>
                  <a:pt x="111" y="126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34" y="96"/>
                  <a:pt x="134" y="96"/>
                  <a:pt x="134" y="9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4" y="37"/>
                  <a:pt x="126" y="29"/>
                  <a:pt x="117" y="29"/>
                </a:cubicBezTo>
                <a:close/>
                <a:moveTo>
                  <a:pt x="30" y="7"/>
                </a:moveTo>
                <a:cubicBezTo>
                  <a:pt x="104" y="7"/>
                  <a:pt x="104" y="7"/>
                  <a:pt x="104" y="7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7"/>
                  <a:pt x="30" y="7"/>
                  <a:pt x="30" y="7"/>
                </a:cubicBezTo>
                <a:close/>
                <a:moveTo>
                  <a:pt x="104" y="119"/>
                </a:moveTo>
                <a:cubicBezTo>
                  <a:pt x="30" y="119"/>
                  <a:pt x="30" y="119"/>
                  <a:pt x="30" y="119"/>
                </a:cubicBezTo>
                <a:cubicBezTo>
                  <a:pt x="30" y="89"/>
                  <a:pt x="30" y="89"/>
                  <a:pt x="30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4" y="119"/>
                  <a:pt x="104" y="119"/>
                  <a:pt x="104" y="119"/>
                </a:cubicBezTo>
                <a:close/>
                <a:moveTo>
                  <a:pt x="126" y="89"/>
                </a:moveTo>
                <a:cubicBezTo>
                  <a:pt x="111" y="89"/>
                  <a:pt x="111" y="89"/>
                  <a:pt x="111" y="89"/>
                </a:cubicBezTo>
                <a:cubicBezTo>
                  <a:pt x="111" y="81"/>
                  <a:pt x="111" y="81"/>
                  <a:pt x="111" y="81"/>
                </a:cubicBezTo>
                <a:cubicBezTo>
                  <a:pt x="22" y="81"/>
                  <a:pt x="22" y="81"/>
                  <a:pt x="22" y="81"/>
                </a:cubicBezTo>
                <a:cubicBezTo>
                  <a:pt x="22" y="89"/>
                  <a:pt x="22" y="89"/>
                  <a:pt x="22" y="89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0"/>
                  <a:pt x="10" y="37"/>
                  <a:pt x="15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9" y="37"/>
                  <a:pt x="119" y="37"/>
                  <a:pt x="119" y="37"/>
                </a:cubicBezTo>
                <a:cubicBezTo>
                  <a:pt x="123" y="37"/>
                  <a:pt x="126" y="40"/>
                  <a:pt x="126" y="44"/>
                </a:cubicBezTo>
                <a:cubicBezTo>
                  <a:pt x="126" y="89"/>
                  <a:pt x="126" y="89"/>
                  <a:pt x="126" y="89"/>
                </a:cubicBezTo>
                <a:close/>
                <a:moveTo>
                  <a:pt x="67" y="51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1"/>
                  <a:pt x="29" y="53"/>
                  <a:pt x="29" y="55"/>
                </a:cubicBezTo>
                <a:cubicBezTo>
                  <a:pt x="29" y="57"/>
                  <a:pt x="31" y="59"/>
                  <a:pt x="33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9" y="59"/>
                  <a:pt x="71" y="57"/>
                  <a:pt x="71" y="55"/>
                </a:cubicBezTo>
                <a:cubicBezTo>
                  <a:pt x="71" y="53"/>
                  <a:pt x="69" y="51"/>
                  <a:pt x="67" y="51"/>
                </a:cubicBezTo>
                <a:close/>
                <a:moveTo>
                  <a:pt x="67" y="51"/>
                </a:moveTo>
                <a:cubicBezTo>
                  <a:pt x="67" y="51"/>
                  <a:pt x="67" y="51"/>
                  <a:pt x="67" y="5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128"/>
          <p:cNvSpPr>
            <a:spLocks noChangeAspect="1" noEditPoints="1"/>
          </p:cNvSpPr>
          <p:nvPr/>
        </p:nvSpPr>
        <p:spPr bwMode="auto">
          <a:xfrm>
            <a:off x="4194910" y="4436090"/>
            <a:ext cx="223200" cy="223200"/>
          </a:xfrm>
          <a:custGeom>
            <a:avLst/>
            <a:gdLst>
              <a:gd name="T0" fmla="*/ 32 w 130"/>
              <a:gd name="T1" fmla="*/ 50 h 130"/>
              <a:gd name="T2" fmla="*/ 92 w 130"/>
              <a:gd name="T3" fmla="*/ 59 h 130"/>
              <a:gd name="T4" fmla="*/ 87 w 130"/>
              <a:gd name="T5" fmla="*/ 65 h 130"/>
              <a:gd name="T6" fmla="*/ 87 w 130"/>
              <a:gd name="T7" fmla="*/ 71 h 130"/>
              <a:gd name="T8" fmla="*/ 92 w 130"/>
              <a:gd name="T9" fmla="*/ 76 h 130"/>
              <a:gd name="T10" fmla="*/ 78 w 130"/>
              <a:gd name="T11" fmla="*/ 60 h 130"/>
              <a:gd name="T12" fmla="*/ 84 w 130"/>
              <a:gd name="T13" fmla="*/ 64 h 130"/>
              <a:gd name="T14" fmla="*/ 78 w 130"/>
              <a:gd name="T15" fmla="*/ 60 h 130"/>
              <a:gd name="T16" fmla="*/ 84 w 130"/>
              <a:gd name="T17" fmla="*/ 71 h 130"/>
              <a:gd name="T18" fmla="*/ 78 w 130"/>
              <a:gd name="T19" fmla="*/ 76 h 130"/>
              <a:gd name="T20" fmla="*/ 75 w 130"/>
              <a:gd name="T21" fmla="*/ 59 h 130"/>
              <a:gd name="T22" fmla="*/ 71 w 130"/>
              <a:gd name="T23" fmla="*/ 65 h 130"/>
              <a:gd name="T24" fmla="*/ 71 w 130"/>
              <a:gd name="T25" fmla="*/ 71 h 130"/>
              <a:gd name="T26" fmla="*/ 75 w 130"/>
              <a:gd name="T27" fmla="*/ 76 h 130"/>
              <a:gd name="T28" fmla="*/ 70 w 130"/>
              <a:gd name="T29" fmla="*/ 83 h 130"/>
              <a:gd name="T30" fmla="*/ 76 w 130"/>
              <a:gd name="T31" fmla="*/ 87 h 130"/>
              <a:gd name="T32" fmla="*/ 70 w 130"/>
              <a:gd name="T33" fmla="*/ 83 h 130"/>
              <a:gd name="T34" fmla="*/ 68 w 130"/>
              <a:gd name="T35" fmla="*/ 60 h 130"/>
              <a:gd name="T36" fmla="*/ 62 w 130"/>
              <a:gd name="T37" fmla="*/ 64 h 130"/>
              <a:gd name="T38" fmla="*/ 67 w 130"/>
              <a:gd name="T39" fmla="*/ 71 h 130"/>
              <a:gd name="T40" fmla="*/ 63 w 130"/>
              <a:gd name="T41" fmla="*/ 76 h 130"/>
              <a:gd name="T42" fmla="*/ 63 w 130"/>
              <a:gd name="T43" fmla="*/ 82 h 130"/>
              <a:gd name="T44" fmla="*/ 67 w 130"/>
              <a:gd name="T45" fmla="*/ 88 h 130"/>
              <a:gd name="T46" fmla="*/ 54 w 130"/>
              <a:gd name="T47" fmla="*/ 60 h 130"/>
              <a:gd name="T48" fmla="*/ 60 w 130"/>
              <a:gd name="T49" fmla="*/ 64 h 130"/>
              <a:gd name="T50" fmla="*/ 54 w 130"/>
              <a:gd name="T51" fmla="*/ 60 h 130"/>
              <a:gd name="T52" fmla="*/ 60 w 130"/>
              <a:gd name="T53" fmla="*/ 71 h 130"/>
              <a:gd name="T54" fmla="*/ 54 w 130"/>
              <a:gd name="T55" fmla="*/ 76 h 130"/>
              <a:gd name="T56" fmla="*/ 59 w 130"/>
              <a:gd name="T57" fmla="*/ 82 h 130"/>
              <a:gd name="T58" fmla="*/ 55 w 130"/>
              <a:gd name="T59" fmla="*/ 88 h 130"/>
              <a:gd name="T60" fmla="*/ 47 w 130"/>
              <a:gd name="T61" fmla="*/ 71 h 130"/>
              <a:gd name="T62" fmla="*/ 51 w 130"/>
              <a:gd name="T63" fmla="*/ 76 h 130"/>
              <a:gd name="T64" fmla="*/ 46 w 130"/>
              <a:gd name="T65" fmla="*/ 83 h 130"/>
              <a:gd name="T66" fmla="*/ 52 w 130"/>
              <a:gd name="T67" fmla="*/ 87 h 130"/>
              <a:gd name="T68" fmla="*/ 46 w 130"/>
              <a:gd name="T69" fmla="*/ 83 h 130"/>
              <a:gd name="T70" fmla="*/ 44 w 130"/>
              <a:gd name="T71" fmla="*/ 71 h 130"/>
              <a:gd name="T72" fmla="*/ 38 w 130"/>
              <a:gd name="T73" fmla="*/ 76 h 130"/>
              <a:gd name="T74" fmla="*/ 43 w 130"/>
              <a:gd name="T75" fmla="*/ 82 h 130"/>
              <a:gd name="T76" fmla="*/ 38 w 130"/>
              <a:gd name="T77" fmla="*/ 88 h 130"/>
              <a:gd name="T78" fmla="*/ 98 w 130"/>
              <a:gd name="T79" fmla="*/ 40 h 130"/>
              <a:gd name="T80" fmla="*/ 65 w 130"/>
              <a:gd name="T81" fmla="*/ 0 h 130"/>
              <a:gd name="T82" fmla="*/ 65 w 130"/>
              <a:gd name="T83" fmla="*/ 0 h 130"/>
              <a:gd name="T84" fmla="*/ 66 w 130"/>
              <a:gd name="T85" fmla="*/ 19 h 130"/>
              <a:gd name="T86" fmla="*/ 62 w 130"/>
              <a:gd name="T87" fmla="*/ 17 h 130"/>
              <a:gd name="T88" fmla="*/ 29 w 130"/>
              <a:gd name="T89" fmla="*/ 103 h 130"/>
              <a:gd name="T90" fmla="*/ 47 w 130"/>
              <a:gd name="T91" fmla="*/ 34 h 130"/>
              <a:gd name="T92" fmla="*/ 78 w 130"/>
              <a:gd name="T93" fmla="*/ 34 h 130"/>
              <a:gd name="T94" fmla="*/ 101 w 130"/>
              <a:gd name="T95" fmla="*/ 34 h 130"/>
              <a:gd name="T96" fmla="*/ 104 w 130"/>
              <a:gd name="T97" fmla="*/ 10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0" h="130">
                <a:moveTo>
                  <a:pt x="32" y="97"/>
                </a:moveTo>
                <a:cubicBezTo>
                  <a:pt x="98" y="97"/>
                  <a:pt x="98" y="97"/>
                  <a:pt x="98" y="97"/>
                </a:cubicBezTo>
                <a:cubicBezTo>
                  <a:pt x="98" y="50"/>
                  <a:pt x="98" y="50"/>
                  <a:pt x="98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97"/>
                  <a:pt x="32" y="97"/>
                  <a:pt x="32" y="97"/>
                </a:cubicBezTo>
                <a:close/>
                <a:moveTo>
                  <a:pt x="86" y="60"/>
                </a:moveTo>
                <a:cubicBezTo>
                  <a:pt x="86" y="60"/>
                  <a:pt x="87" y="59"/>
                  <a:pt x="87" y="59"/>
                </a:cubicBezTo>
                <a:cubicBezTo>
                  <a:pt x="92" y="59"/>
                  <a:pt x="92" y="59"/>
                  <a:pt x="92" y="59"/>
                </a:cubicBezTo>
                <a:cubicBezTo>
                  <a:pt x="92" y="59"/>
                  <a:pt x="92" y="60"/>
                  <a:pt x="92" y="60"/>
                </a:cubicBezTo>
                <a:cubicBezTo>
                  <a:pt x="92" y="64"/>
                  <a:pt x="92" y="64"/>
                  <a:pt x="92" y="64"/>
                </a:cubicBezTo>
                <a:cubicBezTo>
                  <a:pt x="92" y="65"/>
                  <a:pt x="92" y="65"/>
                  <a:pt x="92" y="65"/>
                </a:cubicBezTo>
                <a:cubicBezTo>
                  <a:pt x="87" y="65"/>
                  <a:pt x="87" y="65"/>
                  <a:pt x="87" y="65"/>
                </a:cubicBezTo>
                <a:cubicBezTo>
                  <a:pt x="87" y="65"/>
                  <a:pt x="86" y="65"/>
                  <a:pt x="86" y="64"/>
                </a:cubicBezTo>
                <a:cubicBezTo>
                  <a:pt x="86" y="60"/>
                  <a:pt x="86" y="60"/>
                  <a:pt x="86" y="60"/>
                </a:cubicBezTo>
                <a:close/>
                <a:moveTo>
                  <a:pt x="86" y="71"/>
                </a:moveTo>
                <a:cubicBezTo>
                  <a:pt x="86" y="71"/>
                  <a:pt x="87" y="71"/>
                  <a:pt x="87" y="71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87" y="76"/>
                  <a:pt x="87" y="76"/>
                  <a:pt x="87" y="76"/>
                </a:cubicBezTo>
                <a:cubicBezTo>
                  <a:pt x="87" y="76"/>
                  <a:pt x="86" y="76"/>
                  <a:pt x="86" y="76"/>
                </a:cubicBezTo>
                <a:cubicBezTo>
                  <a:pt x="86" y="71"/>
                  <a:pt x="86" y="71"/>
                  <a:pt x="86" y="71"/>
                </a:cubicBezTo>
                <a:close/>
                <a:moveTo>
                  <a:pt x="78" y="60"/>
                </a:moveTo>
                <a:cubicBezTo>
                  <a:pt x="78" y="60"/>
                  <a:pt x="79" y="59"/>
                  <a:pt x="79" y="59"/>
                </a:cubicBezTo>
                <a:cubicBezTo>
                  <a:pt x="83" y="59"/>
                  <a:pt x="83" y="59"/>
                  <a:pt x="83" y="59"/>
                </a:cubicBezTo>
                <a:cubicBezTo>
                  <a:pt x="84" y="59"/>
                  <a:pt x="84" y="60"/>
                  <a:pt x="84" y="60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5"/>
                  <a:pt x="84" y="65"/>
                  <a:pt x="83" y="65"/>
                </a:cubicBezTo>
                <a:cubicBezTo>
                  <a:pt x="79" y="65"/>
                  <a:pt x="79" y="65"/>
                  <a:pt x="79" y="65"/>
                </a:cubicBezTo>
                <a:cubicBezTo>
                  <a:pt x="79" y="65"/>
                  <a:pt x="78" y="65"/>
                  <a:pt x="78" y="64"/>
                </a:cubicBezTo>
                <a:cubicBezTo>
                  <a:pt x="78" y="60"/>
                  <a:pt x="78" y="60"/>
                  <a:pt x="78" y="60"/>
                </a:cubicBezTo>
                <a:close/>
                <a:moveTo>
                  <a:pt x="78" y="71"/>
                </a:moveTo>
                <a:cubicBezTo>
                  <a:pt x="78" y="71"/>
                  <a:pt x="79" y="71"/>
                  <a:pt x="79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6"/>
                  <a:pt x="84" y="76"/>
                  <a:pt x="83" y="76"/>
                </a:cubicBezTo>
                <a:cubicBezTo>
                  <a:pt x="79" y="76"/>
                  <a:pt x="79" y="76"/>
                  <a:pt x="79" y="76"/>
                </a:cubicBezTo>
                <a:cubicBezTo>
                  <a:pt x="79" y="76"/>
                  <a:pt x="78" y="76"/>
                  <a:pt x="78" y="76"/>
                </a:cubicBezTo>
                <a:cubicBezTo>
                  <a:pt x="78" y="71"/>
                  <a:pt x="78" y="71"/>
                  <a:pt x="78" y="71"/>
                </a:cubicBezTo>
                <a:close/>
                <a:moveTo>
                  <a:pt x="70" y="60"/>
                </a:moveTo>
                <a:cubicBezTo>
                  <a:pt x="70" y="60"/>
                  <a:pt x="71" y="59"/>
                  <a:pt x="71" y="59"/>
                </a:cubicBezTo>
                <a:cubicBezTo>
                  <a:pt x="75" y="59"/>
                  <a:pt x="75" y="59"/>
                  <a:pt x="75" y="59"/>
                </a:cubicBezTo>
                <a:cubicBezTo>
                  <a:pt x="76" y="59"/>
                  <a:pt x="76" y="60"/>
                  <a:pt x="76" y="60"/>
                </a:cubicBezTo>
                <a:cubicBezTo>
                  <a:pt x="76" y="64"/>
                  <a:pt x="76" y="64"/>
                  <a:pt x="76" y="64"/>
                </a:cubicBezTo>
                <a:cubicBezTo>
                  <a:pt x="76" y="65"/>
                  <a:pt x="76" y="65"/>
                  <a:pt x="75" y="65"/>
                </a:cubicBezTo>
                <a:cubicBezTo>
                  <a:pt x="71" y="65"/>
                  <a:pt x="71" y="65"/>
                  <a:pt x="71" y="65"/>
                </a:cubicBezTo>
                <a:cubicBezTo>
                  <a:pt x="71" y="65"/>
                  <a:pt x="70" y="65"/>
                  <a:pt x="70" y="64"/>
                </a:cubicBezTo>
                <a:cubicBezTo>
                  <a:pt x="70" y="60"/>
                  <a:pt x="70" y="60"/>
                  <a:pt x="70" y="60"/>
                </a:cubicBezTo>
                <a:close/>
                <a:moveTo>
                  <a:pt x="70" y="71"/>
                </a:moveTo>
                <a:cubicBezTo>
                  <a:pt x="70" y="71"/>
                  <a:pt x="71" y="71"/>
                  <a:pt x="71" y="71"/>
                </a:cubicBezTo>
                <a:cubicBezTo>
                  <a:pt x="75" y="71"/>
                  <a:pt x="75" y="71"/>
                  <a:pt x="75" y="71"/>
                </a:cubicBezTo>
                <a:cubicBezTo>
                  <a:pt x="76" y="71"/>
                  <a:pt x="76" y="71"/>
                  <a:pt x="76" y="71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76"/>
                  <a:pt x="76" y="76"/>
                  <a:pt x="75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1" y="76"/>
                  <a:pt x="70" y="76"/>
                  <a:pt x="70" y="76"/>
                </a:cubicBezTo>
                <a:cubicBezTo>
                  <a:pt x="70" y="71"/>
                  <a:pt x="70" y="71"/>
                  <a:pt x="70" y="71"/>
                </a:cubicBezTo>
                <a:close/>
                <a:moveTo>
                  <a:pt x="70" y="83"/>
                </a:moveTo>
                <a:cubicBezTo>
                  <a:pt x="70" y="82"/>
                  <a:pt x="71" y="82"/>
                  <a:pt x="71" y="82"/>
                </a:cubicBezTo>
                <a:cubicBezTo>
                  <a:pt x="75" y="82"/>
                  <a:pt x="75" y="82"/>
                  <a:pt x="75" y="82"/>
                </a:cubicBezTo>
                <a:cubicBezTo>
                  <a:pt x="76" y="82"/>
                  <a:pt x="76" y="82"/>
                  <a:pt x="76" y="83"/>
                </a:cubicBezTo>
                <a:cubicBezTo>
                  <a:pt x="76" y="87"/>
                  <a:pt x="76" y="87"/>
                  <a:pt x="76" y="87"/>
                </a:cubicBezTo>
                <a:cubicBezTo>
                  <a:pt x="76" y="87"/>
                  <a:pt x="76" y="88"/>
                  <a:pt x="75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8"/>
                  <a:pt x="70" y="87"/>
                  <a:pt x="70" y="87"/>
                </a:cubicBezTo>
                <a:cubicBezTo>
                  <a:pt x="70" y="83"/>
                  <a:pt x="70" y="83"/>
                  <a:pt x="70" y="83"/>
                </a:cubicBezTo>
                <a:close/>
                <a:moveTo>
                  <a:pt x="62" y="60"/>
                </a:moveTo>
                <a:cubicBezTo>
                  <a:pt x="62" y="60"/>
                  <a:pt x="62" y="59"/>
                  <a:pt x="63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8" y="59"/>
                  <a:pt x="68" y="60"/>
                  <a:pt x="68" y="60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5"/>
                  <a:pt x="68" y="65"/>
                  <a:pt x="67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2" y="65"/>
                  <a:pt x="62" y="65"/>
                  <a:pt x="62" y="64"/>
                </a:cubicBezTo>
                <a:cubicBezTo>
                  <a:pt x="62" y="60"/>
                  <a:pt x="62" y="60"/>
                  <a:pt x="62" y="60"/>
                </a:cubicBezTo>
                <a:close/>
                <a:moveTo>
                  <a:pt x="62" y="71"/>
                </a:moveTo>
                <a:cubicBezTo>
                  <a:pt x="62" y="71"/>
                  <a:pt x="62" y="71"/>
                  <a:pt x="63" y="71"/>
                </a:cubicBezTo>
                <a:cubicBezTo>
                  <a:pt x="67" y="71"/>
                  <a:pt x="67" y="71"/>
                  <a:pt x="67" y="71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76"/>
                  <a:pt x="68" y="76"/>
                  <a:pt x="68" y="76"/>
                </a:cubicBezTo>
                <a:cubicBezTo>
                  <a:pt x="68" y="76"/>
                  <a:pt x="68" y="76"/>
                  <a:pt x="67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2" y="76"/>
                  <a:pt x="62" y="76"/>
                  <a:pt x="62" y="76"/>
                </a:cubicBezTo>
                <a:cubicBezTo>
                  <a:pt x="62" y="71"/>
                  <a:pt x="62" y="71"/>
                  <a:pt x="62" y="71"/>
                </a:cubicBezTo>
                <a:close/>
                <a:moveTo>
                  <a:pt x="62" y="83"/>
                </a:moveTo>
                <a:cubicBezTo>
                  <a:pt x="62" y="82"/>
                  <a:pt x="62" y="82"/>
                  <a:pt x="63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8" y="82"/>
                  <a:pt x="68" y="82"/>
                  <a:pt x="68" y="83"/>
                </a:cubicBezTo>
                <a:cubicBezTo>
                  <a:pt x="68" y="87"/>
                  <a:pt x="68" y="87"/>
                  <a:pt x="68" y="87"/>
                </a:cubicBezTo>
                <a:cubicBezTo>
                  <a:pt x="68" y="87"/>
                  <a:pt x="68" y="88"/>
                  <a:pt x="67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2" y="88"/>
                  <a:pt x="62" y="87"/>
                  <a:pt x="62" y="87"/>
                </a:cubicBezTo>
                <a:cubicBezTo>
                  <a:pt x="62" y="83"/>
                  <a:pt x="62" y="83"/>
                  <a:pt x="62" y="83"/>
                </a:cubicBezTo>
                <a:close/>
                <a:moveTo>
                  <a:pt x="54" y="60"/>
                </a:moveTo>
                <a:cubicBezTo>
                  <a:pt x="54" y="60"/>
                  <a:pt x="54" y="59"/>
                  <a:pt x="55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9"/>
                  <a:pt x="60" y="60"/>
                  <a:pt x="60" y="60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65"/>
                  <a:pt x="59" y="65"/>
                  <a:pt x="59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4" y="65"/>
                  <a:pt x="54" y="65"/>
                  <a:pt x="54" y="64"/>
                </a:cubicBezTo>
                <a:cubicBezTo>
                  <a:pt x="54" y="60"/>
                  <a:pt x="54" y="60"/>
                  <a:pt x="54" y="60"/>
                </a:cubicBezTo>
                <a:close/>
                <a:moveTo>
                  <a:pt x="54" y="71"/>
                </a:moveTo>
                <a:cubicBezTo>
                  <a:pt x="54" y="71"/>
                  <a:pt x="54" y="71"/>
                  <a:pt x="55" y="71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71"/>
                  <a:pt x="60" y="71"/>
                  <a:pt x="60" y="71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6"/>
                  <a:pt x="59" y="76"/>
                  <a:pt x="59" y="76"/>
                </a:cubicBezTo>
                <a:cubicBezTo>
                  <a:pt x="55" y="76"/>
                  <a:pt x="55" y="76"/>
                  <a:pt x="55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71"/>
                  <a:pt x="54" y="71"/>
                  <a:pt x="54" y="71"/>
                </a:cubicBezTo>
                <a:close/>
                <a:moveTo>
                  <a:pt x="54" y="83"/>
                </a:moveTo>
                <a:cubicBezTo>
                  <a:pt x="54" y="82"/>
                  <a:pt x="54" y="82"/>
                  <a:pt x="55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82"/>
                  <a:pt x="60" y="82"/>
                  <a:pt x="60" y="83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87"/>
                  <a:pt x="59" y="88"/>
                  <a:pt x="59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4" y="88"/>
                  <a:pt x="54" y="87"/>
                  <a:pt x="54" y="87"/>
                </a:cubicBezTo>
                <a:cubicBezTo>
                  <a:pt x="54" y="83"/>
                  <a:pt x="54" y="83"/>
                  <a:pt x="54" y="83"/>
                </a:cubicBezTo>
                <a:close/>
                <a:moveTo>
                  <a:pt x="46" y="71"/>
                </a:moveTo>
                <a:cubicBezTo>
                  <a:pt x="46" y="71"/>
                  <a:pt x="46" y="71"/>
                  <a:pt x="47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1"/>
                  <a:pt x="52" y="71"/>
                  <a:pt x="52" y="71"/>
                </a:cubicBezTo>
                <a:cubicBezTo>
                  <a:pt x="52" y="76"/>
                  <a:pt x="52" y="76"/>
                  <a:pt x="52" y="76"/>
                </a:cubicBezTo>
                <a:cubicBezTo>
                  <a:pt x="52" y="76"/>
                  <a:pt x="51" y="76"/>
                  <a:pt x="51" y="76"/>
                </a:cubicBezTo>
                <a:cubicBezTo>
                  <a:pt x="47" y="76"/>
                  <a:pt x="47" y="76"/>
                  <a:pt x="47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6" y="71"/>
                  <a:pt x="46" y="71"/>
                  <a:pt x="46" y="71"/>
                </a:cubicBezTo>
                <a:close/>
                <a:moveTo>
                  <a:pt x="46" y="83"/>
                </a:moveTo>
                <a:cubicBezTo>
                  <a:pt x="46" y="82"/>
                  <a:pt x="46" y="82"/>
                  <a:pt x="47" y="82"/>
                </a:cubicBezTo>
                <a:cubicBezTo>
                  <a:pt x="51" y="82"/>
                  <a:pt x="51" y="82"/>
                  <a:pt x="51" y="82"/>
                </a:cubicBezTo>
                <a:cubicBezTo>
                  <a:pt x="51" y="82"/>
                  <a:pt x="52" y="82"/>
                  <a:pt x="52" y="83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87"/>
                  <a:pt x="51" y="88"/>
                  <a:pt x="51" y="88"/>
                </a:cubicBezTo>
                <a:cubicBezTo>
                  <a:pt x="47" y="88"/>
                  <a:pt x="47" y="88"/>
                  <a:pt x="47" y="88"/>
                </a:cubicBezTo>
                <a:cubicBezTo>
                  <a:pt x="46" y="88"/>
                  <a:pt x="46" y="87"/>
                  <a:pt x="46" y="87"/>
                </a:cubicBezTo>
                <a:cubicBezTo>
                  <a:pt x="46" y="83"/>
                  <a:pt x="46" y="83"/>
                  <a:pt x="46" y="83"/>
                </a:cubicBezTo>
                <a:close/>
                <a:moveTo>
                  <a:pt x="38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43" y="71"/>
                  <a:pt x="43" y="71"/>
                  <a:pt x="43" y="71"/>
                </a:cubicBezTo>
                <a:cubicBezTo>
                  <a:pt x="43" y="71"/>
                  <a:pt x="44" y="71"/>
                  <a:pt x="44" y="71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76"/>
                  <a:pt x="43" y="76"/>
                  <a:pt x="43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1"/>
                  <a:pt x="38" y="71"/>
                  <a:pt x="38" y="71"/>
                </a:cubicBezTo>
                <a:close/>
                <a:moveTo>
                  <a:pt x="38" y="83"/>
                </a:moveTo>
                <a:cubicBezTo>
                  <a:pt x="38" y="82"/>
                  <a:pt x="38" y="82"/>
                  <a:pt x="38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3"/>
                </a:cubicBezTo>
                <a:cubicBezTo>
                  <a:pt x="44" y="87"/>
                  <a:pt x="44" y="87"/>
                  <a:pt x="44" y="87"/>
                </a:cubicBezTo>
                <a:cubicBezTo>
                  <a:pt x="44" y="87"/>
                  <a:pt x="43" y="88"/>
                  <a:pt x="43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8" y="88"/>
                  <a:pt x="38" y="87"/>
                  <a:pt x="38" y="87"/>
                </a:cubicBezTo>
                <a:cubicBezTo>
                  <a:pt x="38" y="83"/>
                  <a:pt x="38" y="83"/>
                  <a:pt x="38" y="83"/>
                </a:cubicBezTo>
                <a:close/>
                <a:moveTo>
                  <a:pt x="32" y="40"/>
                </a:moveTo>
                <a:cubicBezTo>
                  <a:pt x="98" y="40"/>
                  <a:pt x="98" y="40"/>
                  <a:pt x="98" y="40"/>
                </a:cubicBezTo>
                <a:cubicBezTo>
                  <a:pt x="98" y="46"/>
                  <a:pt x="98" y="46"/>
                  <a:pt x="98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0"/>
                  <a:pt x="32" y="40"/>
                  <a:pt x="32" y="40"/>
                </a:cubicBezTo>
                <a:close/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0"/>
                  <a:pt x="65" y="130"/>
                </a:cubicBezTo>
                <a:cubicBezTo>
                  <a:pt x="101" y="130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65" y="14"/>
                </a:moveTo>
                <a:cubicBezTo>
                  <a:pt x="67" y="14"/>
                  <a:pt x="68" y="15"/>
                  <a:pt x="68" y="17"/>
                </a:cubicBezTo>
                <a:cubicBezTo>
                  <a:pt x="68" y="17"/>
                  <a:pt x="68" y="17"/>
                  <a:pt x="68" y="17"/>
                </a:cubicBezTo>
                <a:cubicBezTo>
                  <a:pt x="68" y="18"/>
                  <a:pt x="67" y="19"/>
                  <a:pt x="66" y="19"/>
                </a:cubicBezTo>
                <a:cubicBezTo>
                  <a:pt x="65" y="20"/>
                  <a:pt x="65" y="20"/>
                  <a:pt x="65" y="20"/>
                </a:cubicBezTo>
                <a:cubicBezTo>
                  <a:pt x="65" y="20"/>
                  <a:pt x="65" y="20"/>
                  <a:pt x="64" y="19"/>
                </a:cubicBezTo>
                <a:cubicBezTo>
                  <a:pt x="63" y="19"/>
                  <a:pt x="62" y="18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5"/>
                  <a:pt x="63" y="14"/>
                  <a:pt x="65" y="14"/>
                </a:cubicBezTo>
                <a:close/>
                <a:moveTo>
                  <a:pt x="104" y="100"/>
                </a:moveTo>
                <a:cubicBezTo>
                  <a:pt x="104" y="102"/>
                  <a:pt x="103" y="103"/>
                  <a:pt x="101" y="103"/>
                </a:cubicBezTo>
                <a:cubicBezTo>
                  <a:pt x="29" y="103"/>
                  <a:pt x="29" y="103"/>
                  <a:pt x="29" y="103"/>
                </a:cubicBezTo>
                <a:cubicBezTo>
                  <a:pt x="27" y="103"/>
                  <a:pt x="26" y="102"/>
                  <a:pt x="26" y="100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5"/>
                  <a:pt x="27" y="34"/>
                  <a:pt x="29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61" y="20"/>
                  <a:pt x="61" y="20"/>
                  <a:pt x="61" y="20"/>
                </a:cubicBezTo>
                <a:cubicBezTo>
                  <a:pt x="61" y="21"/>
                  <a:pt x="62" y="22"/>
                  <a:pt x="63" y="22"/>
                </a:cubicBezTo>
                <a:cubicBezTo>
                  <a:pt x="52" y="34"/>
                  <a:pt x="52" y="34"/>
                  <a:pt x="52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67" y="22"/>
                  <a:pt x="67" y="22"/>
                  <a:pt x="67" y="22"/>
                </a:cubicBezTo>
                <a:cubicBezTo>
                  <a:pt x="68" y="22"/>
                  <a:pt x="69" y="21"/>
                  <a:pt x="69" y="20"/>
                </a:cubicBezTo>
                <a:cubicBezTo>
                  <a:pt x="83" y="34"/>
                  <a:pt x="83" y="34"/>
                  <a:pt x="83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3" y="34"/>
                  <a:pt x="104" y="35"/>
                  <a:pt x="104" y="37"/>
                </a:cubicBezTo>
                <a:cubicBezTo>
                  <a:pt x="104" y="100"/>
                  <a:pt x="104" y="100"/>
                  <a:pt x="104" y="100"/>
                </a:cubicBezTo>
                <a:close/>
                <a:moveTo>
                  <a:pt x="104" y="100"/>
                </a:moveTo>
                <a:cubicBezTo>
                  <a:pt x="104" y="100"/>
                  <a:pt x="104" y="100"/>
                  <a:pt x="104" y="10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129"/>
          <p:cNvSpPr>
            <a:spLocks noChangeAspect="1" noEditPoints="1"/>
          </p:cNvSpPr>
          <p:nvPr/>
        </p:nvSpPr>
        <p:spPr bwMode="auto">
          <a:xfrm>
            <a:off x="4956911" y="4452079"/>
            <a:ext cx="277896" cy="223200"/>
          </a:xfrm>
          <a:custGeom>
            <a:avLst/>
            <a:gdLst>
              <a:gd name="T0" fmla="*/ 113 w 133"/>
              <a:gd name="T1" fmla="*/ 20 h 107"/>
              <a:gd name="T2" fmla="*/ 107 w 133"/>
              <a:gd name="T3" fmla="*/ 13 h 107"/>
              <a:gd name="T4" fmla="*/ 27 w 133"/>
              <a:gd name="T5" fmla="*/ 13 h 107"/>
              <a:gd name="T6" fmla="*/ 20 w 133"/>
              <a:gd name="T7" fmla="*/ 20 h 107"/>
              <a:gd name="T8" fmla="*/ 20 w 133"/>
              <a:gd name="T9" fmla="*/ 26 h 107"/>
              <a:gd name="T10" fmla="*/ 113 w 133"/>
              <a:gd name="T11" fmla="*/ 26 h 107"/>
              <a:gd name="T12" fmla="*/ 113 w 133"/>
              <a:gd name="T13" fmla="*/ 20 h 107"/>
              <a:gd name="T14" fmla="*/ 113 w 133"/>
              <a:gd name="T15" fmla="*/ 20 h 107"/>
              <a:gd name="T16" fmla="*/ 93 w 133"/>
              <a:gd name="T17" fmla="*/ 0 h 107"/>
              <a:gd name="T18" fmla="*/ 40 w 133"/>
              <a:gd name="T19" fmla="*/ 0 h 107"/>
              <a:gd name="T20" fmla="*/ 33 w 133"/>
              <a:gd name="T21" fmla="*/ 6 h 107"/>
              <a:gd name="T22" fmla="*/ 100 w 133"/>
              <a:gd name="T23" fmla="*/ 6 h 107"/>
              <a:gd name="T24" fmla="*/ 93 w 133"/>
              <a:gd name="T25" fmla="*/ 0 h 107"/>
              <a:gd name="T26" fmla="*/ 93 w 133"/>
              <a:gd name="T27" fmla="*/ 0 h 107"/>
              <a:gd name="T28" fmla="*/ 127 w 133"/>
              <a:gd name="T29" fmla="*/ 26 h 107"/>
              <a:gd name="T30" fmla="*/ 123 w 133"/>
              <a:gd name="T31" fmla="*/ 22 h 107"/>
              <a:gd name="T32" fmla="*/ 123 w 133"/>
              <a:gd name="T33" fmla="*/ 33 h 107"/>
              <a:gd name="T34" fmla="*/ 11 w 133"/>
              <a:gd name="T35" fmla="*/ 33 h 107"/>
              <a:gd name="T36" fmla="*/ 11 w 133"/>
              <a:gd name="T37" fmla="*/ 22 h 107"/>
              <a:gd name="T38" fmla="*/ 7 w 133"/>
              <a:gd name="T39" fmla="*/ 26 h 107"/>
              <a:gd name="T40" fmla="*/ 2 w 133"/>
              <a:gd name="T41" fmla="*/ 40 h 107"/>
              <a:gd name="T42" fmla="*/ 12 w 133"/>
              <a:gd name="T43" fmla="*/ 100 h 107"/>
              <a:gd name="T44" fmla="*/ 20 w 133"/>
              <a:gd name="T45" fmla="*/ 107 h 107"/>
              <a:gd name="T46" fmla="*/ 113 w 133"/>
              <a:gd name="T47" fmla="*/ 107 h 107"/>
              <a:gd name="T48" fmla="*/ 122 w 133"/>
              <a:gd name="T49" fmla="*/ 100 h 107"/>
              <a:gd name="T50" fmla="*/ 132 w 133"/>
              <a:gd name="T51" fmla="*/ 40 h 107"/>
              <a:gd name="T52" fmla="*/ 127 w 133"/>
              <a:gd name="T53" fmla="*/ 26 h 107"/>
              <a:gd name="T54" fmla="*/ 127 w 133"/>
              <a:gd name="T55" fmla="*/ 26 h 107"/>
              <a:gd name="T56" fmla="*/ 93 w 133"/>
              <a:gd name="T57" fmla="*/ 62 h 107"/>
              <a:gd name="T58" fmla="*/ 87 w 133"/>
              <a:gd name="T59" fmla="*/ 69 h 107"/>
              <a:gd name="T60" fmla="*/ 47 w 133"/>
              <a:gd name="T61" fmla="*/ 69 h 107"/>
              <a:gd name="T62" fmla="*/ 40 w 133"/>
              <a:gd name="T63" fmla="*/ 62 h 107"/>
              <a:gd name="T64" fmla="*/ 40 w 133"/>
              <a:gd name="T65" fmla="*/ 49 h 107"/>
              <a:gd name="T66" fmla="*/ 49 w 133"/>
              <a:gd name="T67" fmla="*/ 49 h 107"/>
              <a:gd name="T68" fmla="*/ 49 w 133"/>
              <a:gd name="T69" fmla="*/ 60 h 107"/>
              <a:gd name="T70" fmla="*/ 84 w 133"/>
              <a:gd name="T71" fmla="*/ 60 h 107"/>
              <a:gd name="T72" fmla="*/ 84 w 133"/>
              <a:gd name="T73" fmla="*/ 49 h 107"/>
              <a:gd name="T74" fmla="*/ 93 w 133"/>
              <a:gd name="T75" fmla="*/ 49 h 107"/>
              <a:gd name="T76" fmla="*/ 93 w 133"/>
              <a:gd name="T77" fmla="*/ 62 h 107"/>
              <a:gd name="T78" fmla="*/ 93 w 133"/>
              <a:gd name="T79" fmla="*/ 62 h 107"/>
              <a:gd name="T80" fmla="*/ 93 w 133"/>
              <a:gd name="T81" fmla="*/ 62 h 107"/>
              <a:gd name="T82" fmla="*/ 93 w 133"/>
              <a:gd name="T83" fmla="*/ 62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3" h="107">
                <a:moveTo>
                  <a:pt x="113" y="20"/>
                </a:moveTo>
                <a:cubicBezTo>
                  <a:pt x="113" y="13"/>
                  <a:pt x="107" y="13"/>
                  <a:pt x="10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0" y="13"/>
                  <a:pt x="20" y="20"/>
                </a:cubicBezTo>
                <a:cubicBezTo>
                  <a:pt x="20" y="26"/>
                  <a:pt x="20" y="26"/>
                  <a:pt x="20" y="26"/>
                </a:cubicBezTo>
                <a:cubicBezTo>
                  <a:pt x="113" y="26"/>
                  <a:pt x="113" y="26"/>
                  <a:pt x="113" y="26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13" y="20"/>
                  <a:pt x="113" y="20"/>
                  <a:pt x="113" y="20"/>
                </a:cubicBezTo>
                <a:close/>
                <a:moveTo>
                  <a:pt x="93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33" y="0"/>
                  <a:pt x="33" y="6"/>
                </a:cubicBezTo>
                <a:cubicBezTo>
                  <a:pt x="100" y="6"/>
                  <a:pt x="100" y="6"/>
                  <a:pt x="100" y="6"/>
                </a:cubicBezTo>
                <a:cubicBezTo>
                  <a:pt x="100" y="0"/>
                  <a:pt x="93" y="0"/>
                  <a:pt x="93" y="0"/>
                </a:cubicBezTo>
                <a:cubicBezTo>
                  <a:pt x="93" y="0"/>
                  <a:pt x="93" y="0"/>
                  <a:pt x="93" y="0"/>
                </a:cubicBezTo>
                <a:close/>
                <a:moveTo>
                  <a:pt x="127" y="26"/>
                </a:moveTo>
                <a:cubicBezTo>
                  <a:pt x="123" y="22"/>
                  <a:pt x="123" y="22"/>
                  <a:pt x="123" y="2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1" y="22"/>
                  <a:pt x="11" y="22"/>
                  <a:pt x="11" y="22"/>
                </a:cubicBezTo>
                <a:cubicBezTo>
                  <a:pt x="7" y="26"/>
                  <a:pt x="7" y="26"/>
                  <a:pt x="7" y="26"/>
                </a:cubicBezTo>
                <a:cubicBezTo>
                  <a:pt x="3" y="30"/>
                  <a:pt x="0" y="31"/>
                  <a:pt x="2" y="40"/>
                </a:cubicBezTo>
                <a:cubicBezTo>
                  <a:pt x="3" y="48"/>
                  <a:pt x="11" y="94"/>
                  <a:pt x="12" y="100"/>
                </a:cubicBezTo>
                <a:cubicBezTo>
                  <a:pt x="13" y="107"/>
                  <a:pt x="20" y="107"/>
                  <a:pt x="20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13" y="107"/>
                  <a:pt x="120" y="107"/>
                  <a:pt x="122" y="100"/>
                </a:cubicBezTo>
                <a:cubicBezTo>
                  <a:pt x="123" y="94"/>
                  <a:pt x="130" y="48"/>
                  <a:pt x="132" y="40"/>
                </a:cubicBezTo>
                <a:cubicBezTo>
                  <a:pt x="133" y="31"/>
                  <a:pt x="131" y="30"/>
                  <a:pt x="127" y="26"/>
                </a:cubicBezTo>
                <a:cubicBezTo>
                  <a:pt x="127" y="26"/>
                  <a:pt x="127" y="26"/>
                  <a:pt x="127" y="26"/>
                </a:cubicBezTo>
                <a:close/>
                <a:moveTo>
                  <a:pt x="93" y="62"/>
                </a:moveTo>
                <a:cubicBezTo>
                  <a:pt x="93" y="62"/>
                  <a:pt x="93" y="69"/>
                  <a:pt x="87" y="69"/>
                </a:cubicBezTo>
                <a:cubicBezTo>
                  <a:pt x="47" y="69"/>
                  <a:pt x="47" y="69"/>
                  <a:pt x="47" y="69"/>
                </a:cubicBezTo>
                <a:cubicBezTo>
                  <a:pt x="40" y="69"/>
                  <a:pt x="40" y="62"/>
                  <a:pt x="40" y="62"/>
                </a:cubicBezTo>
                <a:cubicBezTo>
                  <a:pt x="40" y="49"/>
                  <a:pt x="40" y="49"/>
                  <a:pt x="40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60"/>
                  <a:pt x="49" y="60"/>
                  <a:pt x="49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49"/>
                  <a:pt x="84" y="49"/>
                  <a:pt x="84" y="49"/>
                </a:cubicBezTo>
                <a:cubicBezTo>
                  <a:pt x="93" y="49"/>
                  <a:pt x="93" y="49"/>
                  <a:pt x="93" y="49"/>
                </a:cubicBezTo>
                <a:cubicBezTo>
                  <a:pt x="93" y="62"/>
                  <a:pt x="93" y="62"/>
                  <a:pt x="93" y="62"/>
                </a:cubicBezTo>
                <a:cubicBezTo>
                  <a:pt x="93" y="62"/>
                  <a:pt x="93" y="62"/>
                  <a:pt x="93" y="62"/>
                </a:cubicBezTo>
                <a:close/>
                <a:moveTo>
                  <a:pt x="93" y="62"/>
                </a:moveTo>
                <a:cubicBezTo>
                  <a:pt x="93" y="62"/>
                  <a:pt x="93" y="62"/>
                  <a:pt x="93" y="6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130"/>
          <p:cNvSpPr>
            <a:spLocks noChangeAspect="1" noEditPoints="1"/>
          </p:cNvSpPr>
          <p:nvPr/>
        </p:nvSpPr>
        <p:spPr bwMode="auto">
          <a:xfrm>
            <a:off x="5608710" y="4480351"/>
            <a:ext cx="223200" cy="223200"/>
          </a:xfrm>
          <a:custGeom>
            <a:avLst/>
            <a:gdLst>
              <a:gd name="T0" fmla="*/ 102 w 130"/>
              <a:gd name="T1" fmla="*/ 84 h 130"/>
              <a:gd name="T2" fmla="*/ 102 w 130"/>
              <a:gd name="T3" fmla="*/ 84 h 130"/>
              <a:gd name="T4" fmla="*/ 81 w 130"/>
              <a:gd name="T5" fmla="*/ 84 h 130"/>
              <a:gd name="T6" fmla="*/ 81 w 130"/>
              <a:gd name="T7" fmla="*/ 84 h 130"/>
              <a:gd name="T8" fmla="*/ 81 w 130"/>
              <a:gd name="T9" fmla="*/ 84 h 130"/>
              <a:gd name="T10" fmla="*/ 99 w 130"/>
              <a:gd name="T11" fmla="*/ 28 h 130"/>
              <a:gd name="T12" fmla="*/ 85 w 130"/>
              <a:gd name="T13" fmla="*/ 28 h 130"/>
              <a:gd name="T14" fmla="*/ 81 w 130"/>
              <a:gd name="T15" fmla="*/ 84 h 130"/>
              <a:gd name="T16" fmla="*/ 92 w 130"/>
              <a:gd name="T17" fmla="*/ 101 h 130"/>
              <a:gd name="T18" fmla="*/ 93 w 130"/>
              <a:gd name="T19" fmla="*/ 100 h 130"/>
              <a:gd name="T20" fmla="*/ 102 w 130"/>
              <a:gd name="T21" fmla="*/ 35 h 130"/>
              <a:gd name="T22" fmla="*/ 102 w 130"/>
              <a:gd name="T23" fmla="*/ 35 h 130"/>
              <a:gd name="T24" fmla="*/ 92 w 130"/>
              <a:gd name="T25" fmla="*/ 86 h 130"/>
              <a:gd name="T26" fmla="*/ 91 w 130"/>
              <a:gd name="T27" fmla="*/ 42 h 130"/>
              <a:gd name="T28" fmla="*/ 92 w 130"/>
              <a:gd name="T29" fmla="*/ 39 h 130"/>
              <a:gd name="T30" fmla="*/ 93 w 130"/>
              <a:gd name="T31" fmla="*/ 42 h 130"/>
              <a:gd name="T32" fmla="*/ 93 w 130"/>
              <a:gd name="T33" fmla="*/ 78 h 130"/>
              <a:gd name="T34" fmla="*/ 119 w 130"/>
              <a:gd name="T35" fmla="*/ 130 h 130"/>
              <a:gd name="T36" fmla="*/ 0 w 130"/>
              <a:gd name="T37" fmla="*/ 119 h 130"/>
              <a:gd name="T38" fmla="*/ 10 w 130"/>
              <a:gd name="T39" fmla="*/ 0 h 130"/>
              <a:gd name="T40" fmla="*/ 130 w 130"/>
              <a:gd name="T41" fmla="*/ 11 h 130"/>
              <a:gd name="T42" fmla="*/ 119 w 130"/>
              <a:gd name="T43" fmla="*/ 130 h 130"/>
              <a:gd name="T44" fmla="*/ 118 w 130"/>
              <a:gd name="T45" fmla="*/ 118 h 130"/>
              <a:gd name="T46" fmla="*/ 12 w 130"/>
              <a:gd name="T47" fmla="*/ 12 h 130"/>
              <a:gd name="T48" fmla="*/ 61 w 130"/>
              <a:gd name="T49" fmla="*/ 34 h 130"/>
              <a:gd name="T50" fmla="*/ 20 w 130"/>
              <a:gd name="T51" fmla="*/ 28 h 130"/>
              <a:gd name="T52" fmla="*/ 61 w 130"/>
              <a:gd name="T53" fmla="*/ 22 h 130"/>
              <a:gd name="T54" fmla="*/ 61 w 130"/>
              <a:gd name="T55" fmla="*/ 34 h 130"/>
              <a:gd name="T56" fmla="*/ 26 w 130"/>
              <a:gd name="T57" fmla="*/ 58 h 130"/>
              <a:gd name="T58" fmla="*/ 26 w 130"/>
              <a:gd name="T59" fmla="*/ 46 h 130"/>
              <a:gd name="T60" fmla="*/ 67 w 130"/>
              <a:gd name="T61" fmla="*/ 52 h 130"/>
              <a:gd name="T62" fmla="*/ 61 w 130"/>
              <a:gd name="T63" fmla="*/ 80 h 130"/>
              <a:gd name="T64" fmla="*/ 20 w 130"/>
              <a:gd name="T65" fmla="*/ 74 h 130"/>
              <a:gd name="T66" fmla="*/ 61 w 130"/>
              <a:gd name="T67" fmla="*/ 68 h 130"/>
              <a:gd name="T68" fmla="*/ 61 w 130"/>
              <a:gd name="T69" fmla="*/ 80 h 130"/>
              <a:gd name="T70" fmla="*/ 26 w 130"/>
              <a:gd name="T71" fmla="*/ 104 h 130"/>
              <a:gd name="T72" fmla="*/ 26 w 130"/>
              <a:gd name="T73" fmla="*/ 92 h 130"/>
              <a:gd name="T74" fmla="*/ 67 w 130"/>
              <a:gd name="T75" fmla="*/ 98 h 130"/>
              <a:gd name="T76" fmla="*/ 61 w 130"/>
              <a:gd name="T77" fmla="*/ 10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0" h="130">
                <a:moveTo>
                  <a:pt x="102" y="84"/>
                </a:moveTo>
                <a:cubicBezTo>
                  <a:pt x="102" y="84"/>
                  <a:pt x="102" y="83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lose/>
                <a:moveTo>
                  <a:pt x="81" y="84"/>
                </a:moveTo>
                <a:cubicBezTo>
                  <a:pt x="81" y="83"/>
                  <a:pt x="81" y="84"/>
                  <a:pt x="81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1" y="84"/>
                  <a:pt x="81" y="84"/>
                  <a:pt x="81" y="84"/>
                </a:cubicBezTo>
                <a:close/>
                <a:moveTo>
                  <a:pt x="102" y="35"/>
                </a:moveTo>
                <a:cubicBezTo>
                  <a:pt x="102" y="32"/>
                  <a:pt x="100" y="29"/>
                  <a:pt x="99" y="28"/>
                </a:cubicBezTo>
                <a:cubicBezTo>
                  <a:pt x="97" y="26"/>
                  <a:pt x="94" y="25"/>
                  <a:pt x="92" y="25"/>
                </a:cubicBezTo>
                <a:cubicBezTo>
                  <a:pt x="89" y="25"/>
                  <a:pt x="86" y="26"/>
                  <a:pt x="85" y="28"/>
                </a:cubicBezTo>
                <a:cubicBezTo>
                  <a:pt x="83" y="30"/>
                  <a:pt x="81" y="34"/>
                  <a:pt x="81" y="35"/>
                </a:cubicBezTo>
                <a:cubicBezTo>
                  <a:pt x="81" y="36"/>
                  <a:pt x="81" y="84"/>
                  <a:pt x="81" y="84"/>
                </a:cubicBezTo>
                <a:cubicBezTo>
                  <a:pt x="82" y="86"/>
                  <a:pt x="90" y="100"/>
                  <a:pt x="90" y="100"/>
                </a:cubicBezTo>
                <a:cubicBezTo>
                  <a:pt x="91" y="100"/>
                  <a:pt x="91" y="101"/>
                  <a:pt x="92" y="101"/>
                </a:cubicBezTo>
                <a:cubicBezTo>
                  <a:pt x="92" y="101"/>
                  <a:pt x="92" y="101"/>
                  <a:pt x="93" y="100"/>
                </a:cubicBezTo>
                <a:cubicBezTo>
                  <a:pt x="93" y="100"/>
                  <a:pt x="93" y="100"/>
                  <a:pt x="93" y="100"/>
                </a:cubicBezTo>
                <a:cubicBezTo>
                  <a:pt x="93" y="100"/>
                  <a:pt x="101" y="86"/>
                  <a:pt x="102" y="84"/>
                </a:cubicBezTo>
                <a:cubicBezTo>
                  <a:pt x="102" y="82"/>
                  <a:pt x="102" y="38"/>
                  <a:pt x="102" y="35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2" y="35"/>
                  <a:pt x="102" y="35"/>
                  <a:pt x="102" y="35"/>
                </a:cubicBezTo>
                <a:close/>
                <a:moveTo>
                  <a:pt x="93" y="78"/>
                </a:moveTo>
                <a:cubicBezTo>
                  <a:pt x="93" y="80"/>
                  <a:pt x="92" y="84"/>
                  <a:pt x="92" y="86"/>
                </a:cubicBezTo>
                <a:cubicBezTo>
                  <a:pt x="91" y="83"/>
                  <a:pt x="91" y="80"/>
                  <a:pt x="91" y="78"/>
                </a:cubicBezTo>
                <a:cubicBezTo>
                  <a:pt x="91" y="74"/>
                  <a:pt x="91" y="43"/>
                  <a:pt x="91" y="42"/>
                </a:cubicBezTo>
                <a:cubicBezTo>
                  <a:pt x="91" y="41"/>
                  <a:pt x="91" y="41"/>
                  <a:pt x="91" y="39"/>
                </a:cubicBezTo>
                <a:cubicBezTo>
                  <a:pt x="91" y="39"/>
                  <a:pt x="91" y="39"/>
                  <a:pt x="92" y="39"/>
                </a:cubicBezTo>
                <a:cubicBezTo>
                  <a:pt x="92" y="39"/>
                  <a:pt x="93" y="39"/>
                  <a:pt x="93" y="39"/>
                </a:cubicBezTo>
                <a:cubicBezTo>
                  <a:pt x="93" y="40"/>
                  <a:pt x="93" y="40"/>
                  <a:pt x="93" y="42"/>
                </a:cubicBezTo>
                <a:cubicBezTo>
                  <a:pt x="93" y="43"/>
                  <a:pt x="93" y="60"/>
                  <a:pt x="93" y="78"/>
                </a:cubicBezTo>
                <a:cubicBezTo>
                  <a:pt x="93" y="78"/>
                  <a:pt x="93" y="78"/>
                  <a:pt x="93" y="78"/>
                </a:cubicBezTo>
                <a:cubicBezTo>
                  <a:pt x="93" y="78"/>
                  <a:pt x="93" y="78"/>
                  <a:pt x="93" y="78"/>
                </a:cubicBezTo>
                <a:close/>
                <a:moveTo>
                  <a:pt x="119" y="130"/>
                </a:moveTo>
                <a:cubicBezTo>
                  <a:pt x="10" y="130"/>
                  <a:pt x="10" y="130"/>
                  <a:pt x="10" y="130"/>
                </a:cubicBezTo>
                <a:cubicBezTo>
                  <a:pt x="5" y="130"/>
                  <a:pt x="0" y="125"/>
                  <a:pt x="0" y="11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0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5" y="0"/>
                  <a:pt x="130" y="5"/>
                  <a:pt x="130" y="11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25"/>
                  <a:pt x="125" y="130"/>
                  <a:pt x="119" y="130"/>
                </a:cubicBezTo>
                <a:close/>
                <a:moveTo>
                  <a:pt x="12" y="118"/>
                </a:moveTo>
                <a:cubicBezTo>
                  <a:pt x="118" y="118"/>
                  <a:pt x="118" y="118"/>
                  <a:pt x="118" y="118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8"/>
                  <a:pt x="12" y="118"/>
                  <a:pt x="12" y="118"/>
                </a:cubicBezTo>
                <a:close/>
                <a:moveTo>
                  <a:pt x="61" y="34"/>
                </a:moveTo>
                <a:cubicBezTo>
                  <a:pt x="26" y="34"/>
                  <a:pt x="26" y="34"/>
                  <a:pt x="26" y="34"/>
                </a:cubicBezTo>
                <a:cubicBezTo>
                  <a:pt x="23" y="34"/>
                  <a:pt x="20" y="31"/>
                  <a:pt x="20" y="28"/>
                </a:cubicBezTo>
                <a:cubicBezTo>
                  <a:pt x="20" y="25"/>
                  <a:pt x="23" y="22"/>
                  <a:pt x="26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4" y="22"/>
                  <a:pt x="67" y="25"/>
                  <a:pt x="67" y="28"/>
                </a:cubicBezTo>
                <a:cubicBezTo>
                  <a:pt x="67" y="31"/>
                  <a:pt x="64" y="34"/>
                  <a:pt x="61" y="34"/>
                </a:cubicBezTo>
                <a:close/>
                <a:moveTo>
                  <a:pt x="61" y="58"/>
                </a:moveTo>
                <a:cubicBezTo>
                  <a:pt x="26" y="58"/>
                  <a:pt x="26" y="58"/>
                  <a:pt x="26" y="58"/>
                </a:cubicBezTo>
                <a:cubicBezTo>
                  <a:pt x="23" y="58"/>
                  <a:pt x="20" y="55"/>
                  <a:pt x="20" y="52"/>
                </a:cubicBezTo>
                <a:cubicBezTo>
                  <a:pt x="20" y="49"/>
                  <a:pt x="23" y="46"/>
                  <a:pt x="26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4" y="46"/>
                  <a:pt x="67" y="49"/>
                  <a:pt x="67" y="52"/>
                </a:cubicBezTo>
                <a:cubicBezTo>
                  <a:pt x="67" y="55"/>
                  <a:pt x="64" y="58"/>
                  <a:pt x="61" y="58"/>
                </a:cubicBezTo>
                <a:close/>
                <a:moveTo>
                  <a:pt x="61" y="80"/>
                </a:moveTo>
                <a:cubicBezTo>
                  <a:pt x="26" y="80"/>
                  <a:pt x="26" y="80"/>
                  <a:pt x="26" y="80"/>
                </a:cubicBezTo>
                <a:cubicBezTo>
                  <a:pt x="23" y="80"/>
                  <a:pt x="20" y="77"/>
                  <a:pt x="20" y="74"/>
                </a:cubicBezTo>
                <a:cubicBezTo>
                  <a:pt x="20" y="71"/>
                  <a:pt x="23" y="68"/>
                  <a:pt x="26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4" y="68"/>
                  <a:pt x="67" y="71"/>
                  <a:pt x="67" y="74"/>
                </a:cubicBezTo>
                <a:cubicBezTo>
                  <a:pt x="67" y="77"/>
                  <a:pt x="64" y="80"/>
                  <a:pt x="61" y="80"/>
                </a:cubicBezTo>
                <a:close/>
                <a:moveTo>
                  <a:pt x="61" y="104"/>
                </a:moveTo>
                <a:cubicBezTo>
                  <a:pt x="26" y="104"/>
                  <a:pt x="26" y="104"/>
                  <a:pt x="26" y="104"/>
                </a:cubicBezTo>
                <a:cubicBezTo>
                  <a:pt x="23" y="104"/>
                  <a:pt x="20" y="101"/>
                  <a:pt x="20" y="98"/>
                </a:cubicBezTo>
                <a:cubicBezTo>
                  <a:pt x="20" y="95"/>
                  <a:pt x="23" y="92"/>
                  <a:pt x="26" y="92"/>
                </a:cubicBezTo>
                <a:cubicBezTo>
                  <a:pt x="61" y="92"/>
                  <a:pt x="61" y="92"/>
                  <a:pt x="61" y="92"/>
                </a:cubicBezTo>
                <a:cubicBezTo>
                  <a:pt x="64" y="92"/>
                  <a:pt x="67" y="95"/>
                  <a:pt x="67" y="98"/>
                </a:cubicBezTo>
                <a:cubicBezTo>
                  <a:pt x="67" y="101"/>
                  <a:pt x="64" y="104"/>
                  <a:pt x="61" y="104"/>
                </a:cubicBezTo>
                <a:close/>
                <a:moveTo>
                  <a:pt x="61" y="104"/>
                </a:moveTo>
                <a:cubicBezTo>
                  <a:pt x="61" y="104"/>
                  <a:pt x="61" y="104"/>
                  <a:pt x="61" y="10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131"/>
          <p:cNvSpPr>
            <a:spLocks noChangeAspect="1" noEditPoints="1"/>
          </p:cNvSpPr>
          <p:nvPr/>
        </p:nvSpPr>
        <p:spPr bwMode="auto">
          <a:xfrm>
            <a:off x="6189356" y="4480351"/>
            <a:ext cx="222462" cy="223200"/>
          </a:xfrm>
          <a:custGeom>
            <a:avLst/>
            <a:gdLst>
              <a:gd name="T0" fmla="*/ 128 w 128"/>
              <a:gd name="T1" fmla="*/ 64 h 128"/>
              <a:gd name="T2" fmla="*/ 64 w 128"/>
              <a:gd name="T3" fmla="*/ 128 h 128"/>
              <a:gd name="T4" fmla="*/ 0 w 128"/>
              <a:gd name="T5" fmla="*/ 64 h 128"/>
              <a:gd name="T6" fmla="*/ 64 w 128"/>
              <a:gd name="T7" fmla="*/ 0 h 128"/>
              <a:gd name="T8" fmla="*/ 128 w 128"/>
              <a:gd name="T9" fmla="*/ 64 h 128"/>
              <a:gd name="T10" fmla="*/ 64 w 128"/>
              <a:gd name="T11" fmla="*/ 8 h 128"/>
              <a:gd name="T12" fmla="*/ 9 w 128"/>
              <a:gd name="T13" fmla="*/ 64 h 128"/>
              <a:gd name="T14" fmla="*/ 64 w 128"/>
              <a:gd name="T15" fmla="*/ 119 h 128"/>
              <a:gd name="T16" fmla="*/ 119 w 128"/>
              <a:gd name="T17" fmla="*/ 64 h 128"/>
              <a:gd name="T18" fmla="*/ 64 w 128"/>
              <a:gd name="T19" fmla="*/ 8 h 128"/>
              <a:gd name="T20" fmla="*/ 64 w 128"/>
              <a:gd name="T21" fmla="*/ 37 h 128"/>
              <a:gd name="T22" fmla="*/ 22 w 128"/>
              <a:gd name="T23" fmla="*/ 54 h 128"/>
              <a:gd name="T24" fmla="*/ 64 w 128"/>
              <a:gd name="T25" fmla="*/ 75 h 128"/>
              <a:gd name="T26" fmla="*/ 98 w 128"/>
              <a:gd name="T27" fmla="*/ 60 h 128"/>
              <a:gd name="T28" fmla="*/ 98 w 128"/>
              <a:gd name="T29" fmla="*/ 70 h 128"/>
              <a:gd name="T30" fmla="*/ 100 w 128"/>
              <a:gd name="T31" fmla="*/ 82 h 128"/>
              <a:gd name="T32" fmla="*/ 103 w 128"/>
              <a:gd name="T33" fmla="*/ 70 h 128"/>
              <a:gd name="T34" fmla="*/ 102 w 128"/>
              <a:gd name="T35" fmla="*/ 58 h 128"/>
              <a:gd name="T36" fmla="*/ 104 w 128"/>
              <a:gd name="T37" fmla="*/ 57 h 128"/>
              <a:gd name="T38" fmla="*/ 64 w 128"/>
              <a:gd name="T39" fmla="*/ 37 h 128"/>
              <a:gd name="T40" fmla="*/ 42 w 128"/>
              <a:gd name="T41" fmla="*/ 71 h 128"/>
              <a:gd name="T42" fmla="*/ 64 w 128"/>
              <a:gd name="T43" fmla="*/ 84 h 128"/>
              <a:gd name="T44" fmla="*/ 86 w 128"/>
              <a:gd name="T45" fmla="*/ 70 h 128"/>
              <a:gd name="T46" fmla="*/ 89 w 128"/>
              <a:gd name="T47" fmla="*/ 73 h 128"/>
              <a:gd name="T48" fmla="*/ 64 w 128"/>
              <a:gd name="T49" fmla="*/ 90 h 128"/>
              <a:gd name="T50" fmla="*/ 39 w 128"/>
              <a:gd name="T51" fmla="*/ 75 h 128"/>
              <a:gd name="T52" fmla="*/ 42 w 128"/>
              <a:gd name="T53" fmla="*/ 71 h 128"/>
              <a:gd name="T54" fmla="*/ 42 w 128"/>
              <a:gd name="T55" fmla="*/ 71 h 128"/>
              <a:gd name="T56" fmla="*/ 42 w 128"/>
              <a:gd name="T57" fmla="*/ 7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" h="128">
                <a:moveTo>
                  <a:pt x="128" y="64"/>
                </a:moveTo>
                <a:cubicBezTo>
                  <a:pt x="128" y="99"/>
                  <a:pt x="99" y="128"/>
                  <a:pt x="64" y="128"/>
                </a:cubicBezTo>
                <a:cubicBezTo>
                  <a:pt x="29" y="128"/>
                  <a:pt x="0" y="99"/>
                  <a:pt x="0" y="64"/>
                </a:cubicBezTo>
                <a:cubicBezTo>
                  <a:pt x="0" y="28"/>
                  <a:pt x="29" y="0"/>
                  <a:pt x="64" y="0"/>
                </a:cubicBezTo>
                <a:cubicBezTo>
                  <a:pt x="99" y="0"/>
                  <a:pt x="128" y="28"/>
                  <a:pt x="128" y="64"/>
                </a:cubicBezTo>
                <a:close/>
                <a:moveTo>
                  <a:pt x="64" y="8"/>
                </a:moveTo>
                <a:cubicBezTo>
                  <a:pt x="33" y="8"/>
                  <a:pt x="9" y="33"/>
                  <a:pt x="9" y="64"/>
                </a:cubicBezTo>
                <a:cubicBezTo>
                  <a:pt x="9" y="94"/>
                  <a:pt x="33" y="119"/>
                  <a:pt x="64" y="119"/>
                </a:cubicBezTo>
                <a:cubicBezTo>
                  <a:pt x="94" y="119"/>
                  <a:pt x="119" y="94"/>
                  <a:pt x="119" y="64"/>
                </a:cubicBezTo>
                <a:cubicBezTo>
                  <a:pt x="119" y="33"/>
                  <a:pt x="94" y="8"/>
                  <a:pt x="64" y="8"/>
                </a:cubicBezTo>
                <a:close/>
                <a:moveTo>
                  <a:pt x="64" y="37"/>
                </a:moveTo>
                <a:cubicBezTo>
                  <a:pt x="22" y="54"/>
                  <a:pt x="22" y="54"/>
                  <a:pt x="22" y="54"/>
                </a:cubicBezTo>
                <a:cubicBezTo>
                  <a:pt x="64" y="75"/>
                  <a:pt x="64" y="75"/>
                  <a:pt x="64" y="75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70"/>
                  <a:pt x="98" y="70"/>
                  <a:pt x="98" y="70"/>
                </a:cubicBezTo>
                <a:cubicBezTo>
                  <a:pt x="98" y="70"/>
                  <a:pt x="91" y="78"/>
                  <a:pt x="100" y="82"/>
                </a:cubicBezTo>
                <a:cubicBezTo>
                  <a:pt x="101" y="82"/>
                  <a:pt x="108" y="79"/>
                  <a:pt x="103" y="70"/>
                </a:cubicBezTo>
                <a:cubicBezTo>
                  <a:pt x="103" y="67"/>
                  <a:pt x="102" y="58"/>
                  <a:pt x="102" y="58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64" y="37"/>
                  <a:pt x="64" y="37"/>
                  <a:pt x="64" y="37"/>
                </a:cubicBezTo>
                <a:close/>
                <a:moveTo>
                  <a:pt x="42" y="71"/>
                </a:moveTo>
                <a:cubicBezTo>
                  <a:pt x="64" y="84"/>
                  <a:pt x="64" y="84"/>
                  <a:pt x="64" y="84"/>
                </a:cubicBezTo>
                <a:cubicBezTo>
                  <a:pt x="86" y="70"/>
                  <a:pt x="86" y="70"/>
                  <a:pt x="86" y="70"/>
                </a:cubicBezTo>
                <a:cubicBezTo>
                  <a:pt x="89" y="73"/>
                  <a:pt x="89" y="73"/>
                  <a:pt x="89" y="73"/>
                </a:cubicBezTo>
                <a:cubicBezTo>
                  <a:pt x="64" y="90"/>
                  <a:pt x="64" y="90"/>
                  <a:pt x="64" y="90"/>
                </a:cubicBezTo>
                <a:cubicBezTo>
                  <a:pt x="39" y="75"/>
                  <a:pt x="39" y="75"/>
                  <a:pt x="39" y="75"/>
                </a:cubicBezTo>
                <a:lnTo>
                  <a:pt x="42" y="71"/>
                </a:lnTo>
                <a:close/>
                <a:moveTo>
                  <a:pt x="42" y="71"/>
                </a:moveTo>
                <a:cubicBezTo>
                  <a:pt x="42" y="71"/>
                  <a:pt x="42" y="71"/>
                  <a:pt x="42" y="7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133"/>
          <p:cNvSpPr>
            <a:spLocks noChangeAspect="1" noEditPoints="1"/>
          </p:cNvSpPr>
          <p:nvPr/>
        </p:nvSpPr>
        <p:spPr bwMode="auto">
          <a:xfrm>
            <a:off x="6777262" y="4457083"/>
            <a:ext cx="220881" cy="223200"/>
          </a:xfrm>
          <a:custGeom>
            <a:avLst/>
            <a:gdLst>
              <a:gd name="T0" fmla="*/ 38 w 121"/>
              <a:gd name="T1" fmla="*/ 0 h 122"/>
              <a:gd name="T2" fmla="*/ 38 w 121"/>
              <a:gd name="T3" fmla="*/ 0 h 122"/>
              <a:gd name="T4" fmla="*/ 0 w 121"/>
              <a:gd name="T5" fmla="*/ 39 h 122"/>
              <a:gd name="T6" fmla="*/ 0 w 121"/>
              <a:gd name="T7" fmla="*/ 39 h 122"/>
              <a:gd name="T8" fmla="*/ 0 w 121"/>
              <a:gd name="T9" fmla="*/ 122 h 122"/>
              <a:gd name="T10" fmla="*/ 83 w 121"/>
              <a:gd name="T11" fmla="*/ 122 h 122"/>
              <a:gd name="T12" fmla="*/ 121 w 121"/>
              <a:gd name="T13" fmla="*/ 84 h 122"/>
              <a:gd name="T14" fmla="*/ 121 w 121"/>
              <a:gd name="T15" fmla="*/ 84 h 122"/>
              <a:gd name="T16" fmla="*/ 121 w 121"/>
              <a:gd name="T17" fmla="*/ 0 h 122"/>
              <a:gd name="T18" fmla="*/ 38 w 121"/>
              <a:gd name="T19" fmla="*/ 0 h 122"/>
              <a:gd name="T20" fmla="*/ 38 w 121"/>
              <a:gd name="T21" fmla="*/ 0 h 122"/>
              <a:gd name="T22" fmla="*/ 83 w 121"/>
              <a:gd name="T23" fmla="*/ 107 h 122"/>
              <a:gd name="T24" fmla="*/ 15 w 121"/>
              <a:gd name="T25" fmla="*/ 107 h 122"/>
              <a:gd name="T26" fmla="*/ 15 w 121"/>
              <a:gd name="T27" fmla="*/ 39 h 122"/>
              <a:gd name="T28" fmla="*/ 15 w 121"/>
              <a:gd name="T29" fmla="*/ 39 h 122"/>
              <a:gd name="T30" fmla="*/ 38 w 121"/>
              <a:gd name="T31" fmla="*/ 16 h 122"/>
              <a:gd name="T32" fmla="*/ 38 w 121"/>
              <a:gd name="T33" fmla="*/ 16 h 122"/>
              <a:gd name="T34" fmla="*/ 105 w 121"/>
              <a:gd name="T35" fmla="*/ 16 h 122"/>
              <a:gd name="T36" fmla="*/ 105 w 121"/>
              <a:gd name="T37" fmla="*/ 84 h 122"/>
              <a:gd name="T38" fmla="*/ 105 w 121"/>
              <a:gd name="T39" fmla="*/ 84 h 122"/>
              <a:gd name="T40" fmla="*/ 83 w 121"/>
              <a:gd name="T41" fmla="*/ 107 h 122"/>
              <a:gd name="T42" fmla="*/ 83 w 121"/>
              <a:gd name="T43" fmla="*/ 107 h 122"/>
              <a:gd name="T44" fmla="*/ 34 w 121"/>
              <a:gd name="T45" fmla="*/ 37 h 122"/>
              <a:gd name="T46" fmla="*/ 87 w 121"/>
              <a:gd name="T47" fmla="*/ 37 h 122"/>
              <a:gd name="T48" fmla="*/ 87 w 121"/>
              <a:gd name="T49" fmla="*/ 52 h 122"/>
              <a:gd name="T50" fmla="*/ 34 w 121"/>
              <a:gd name="T51" fmla="*/ 52 h 122"/>
              <a:gd name="T52" fmla="*/ 34 w 121"/>
              <a:gd name="T53" fmla="*/ 37 h 122"/>
              <a:gd name="T54" fmla="*/ 34 w 121"/>
              <a:gd name="T55" fmla="*/ 37 h 122"/>
              <a:gd name="T56" fmla="*/ 34 w 121"/>
              <a:gd name="T57" fmla="*/ 70 h 122"/>
              <a:gd name="T58" fmla="*/ 87 w 121"/>
              <a:gd name="T59" fmla="*/ 70 h 122"/>
              <a:gd name="T60" fmla="*/ 87 w 121"/>
              <a:gd name="T61" fmla="*/ 85 h 122"/>
              <a:gd name="T62" fmla="*/ 34 w 121"/>
              <a:gd name="T63" fmla="*/ 85 h 122"/>
              <a:gd name="T64" fmla="*/ 34 w 121"/>
              <a:gd name="T65" fmla="*/ 70 h 122"/>
              <a:gd name="T66" fmla="*/ 34 w 121"/>
              <a:gd name="T67" fmla="*/ 70 h 122"/>
              <a:gd name="T68" fmla="*/ 34 w 121"/>
              <a:gd name="T69" fmla="*/ 70 h 122"/>
              <a:gd name="T70" fmla="*/ 34 w 121"/>
              <a:gd name="T71" fmla="*/ 7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1" h="122">
                <a:moveTo>
                  <a:pt x="38" y="0"/>
                </a:move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22"/>
                  <a:pt x="0" y="122"/>
                  <a:pt x="0" y="122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103" y="121"/>
                  <a:pt x="120" y="105"/>
                  <a:pt x="121" y="84"/>
                </a:cubicBezTo>
                <a:cubicBezTo>
                  <a:pt x="121" y="84"/>
                  <a:pt x="121" y="84"/>
                  <a:pt x="121" y="84"/>
                </a:cubicBezTo>
                <a:cubicBezTo>
                  <a:pt x="121" y="0"/>
                  <a:pt x="121" y="0"/>
                  <a:pt x="121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lose/>
                <a:moveTo>
                  <a:pt x="83" y="107"/>
                </a:moveTo>
                <a:cubicBezTo>
                  <a:pt x="15" y="107"/>
                  <a:pt x="15" y="107"/>
                  <a:pt x="15" y="107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27"/>
                  <a:pt x="25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105" y="16"/>
                  <a:pt x="105" y="16"/>
                  <a:pt x="105" y="16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4" y="96"/>
                  <a:pt x="95" y="107"/>
                  <a:pt x="83" y="107"/>
                </a:cubicBezTo>
                <a:cubicBezTo>
                  <a:pt x="83" y="107"/>
                  <a:pt x="83" y="107"/>
                  <a:pt x="83" y="107"/>
                </a:cubicBezTo>
                <a:close/>
                <a:moveTo>
                  <a:pt x="34" y="37"/>
                </a:moveTo>
                <a:cubicBezTo>
                  <a:pt x="87" y="37"/>
                  <a:pt x="87" y="37"/>
                  <a:pt x="87" y="37"/>
                </a:cubicBezTo>
                <a:cubicBezTo>
                  <a:pt x="87" y="52"/>
                  <a:pt x="87" y="52"/>
                  <a:pt x="87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7"/>
                  <a:pt x="34" y="37"/>
                  <a:pt x="34" y="37"/>
                </a:cubicBezTo>
                <a:close/>
                <a:moveTo>
                  <a:pt x="34" y="70"/>
                </a:moveTo>
                <a:cubicBezTo>
                  <a:pt x="87" y="70"/>
                  <a:pt x="87" y="70"/>
                  <a:pt x="87" y="70"/>
                </a:cubicBezTo>
                <a:cubicBezTo>
                  <a:pt x="87" y="85"/>
                  <a:pt x="87" y="85"/>
                  <a:pt x="87" y="85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34" y="70"/>
                </a:moveTo>
                <a:cubicBezTo>
                  <a:pt x="34" y="70"/>
                  <a:pt x="34" y="70"/>
                  <a:pt x="34" y="7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134"/>
          <p:cNvSpPr>
            <a:spLocks noChangeAspect="1" noEditPoints="1"/>
          </p:cNvSpPr>
          <p:nvPr/>
        </p:nvSpPr>
        <p:spPr bwMode="auto">
          <a:xfrm>
            <a:off x="7390400" y="4501944"/>
            <a:ext cx="223200" cy="223200"/>
          </a:xfrm>
          <a:custGeom>
            <a:avLst/>
            <a:gdLst>
              <a:gd name="T0" fmla="*/ 19 w 134"/>
              <a:gd name="T1" fmla="*/ 51 h 134"/>
              <a:gd name="T2" fmla="*/ 21 w 134"/>
              <a:gd name="T3" fmla="*/ 46 h 134"/>
              <a:gd name="T4" fmla="*/ 63 w 134"/>
              <a:gd name="T5" fmla="*/ 0 h 134"/>
              <a:gd name="T6" fmla="*/ 0 w 134"/>
              <a:gd name="T7" fmla="*/ 16 h 134"/>
              <a:gd name="T8" fmla="*/ 1 w 134"/>
              <a:gd name="T9" fmla="*/ 121 h 134"/>
              <a:gd name="T10" fmla="*/ 62 w 134"/>
              <a:gd name="T11" fmla="*/ 134 h 134"/>
              <a:gd name="T12" fmla="*/ 65 w 134"/>
              <a:gd name="T13" fmla="*/ 1 h 134"/>
              <a:gd name="T14" fmla="*/ 55 w 134"/>
              <a:gd name="T15" fmla="*/ 45 h 134"/>
              <a:gd name="T16" fmla="*/ 34 w 134"/>
              <a:gd name="T17" fmla="*/ 42 h 134"/>
              <a:gd name="T18" fmla="*/ 55 w 134"/>
              <a:gd name="T19" fmla="*/ 66 h 134"/>
              <a:gd name="T20" fmla="*/ 13 w 134"/>
              <a:gd name="T21" fmla="*/ 69 h 134"/>
              <a:gd name="T22" fmla="*/ 55 w 134"/>
              <a:gd name="T23" fmla="*/ 66 h 134"/>
              <a:gd name="T24" fmla="*/ 55 w 134"/>
              <a:gd name="T25" fmla="*/ 54 h 134"/>
              <a:gd name="T26" fmla="*/ 34 w 134"/>
              <a:gd name="T27" fmla="*/ 57 h 134"/>
              <a:gd name="T28" fmla="*/ 18 w 134"/>
              <a:gd name="T29" fmla="*/ 41 h 134"/>
              <a:gd name="T30" fmla="*/ 29 w 134"/>
              <a:gd name="T31" fmla="*/ 58 h 134"/>
              <a:gd name="T32" fmla="*/ 24 w 134"/>
              <a:gd name="T33" fmla="*/ 55 h 134"/>
              <a:gd name="T34" fmla="*/ 16 w 134"/>
              <a:gd name="T35" fmla="*/ 58 h 134"/>
              <a:gd name="T36" fmla="*/ 18 w 134"/>
              <a:gd name="T37" fmla="*/ 41 h 134"/>
              <a:gd name="T38" fmla="*/ 13 w 134"/>
              <a:gd name="T39" fmla="*/ 90 h 134"/>
              <a:gd name="T40" fmla="*/ 55 w 134"/>
              <a:gd name="T41" fmla="*/ 93 h 134"/>
              <a:gd name="T42" fmla="*/ 13 w 134"/>
              <a:gd name="T43" fmla="*/ 81 h 134"/>
              <a:gd name="T44" fmla="*/ 47 w 134"/>
              <a:gd name="T45" fmla="*/ 77 h 134"/>
              <a:gd name="T46" fmla="*/ 55 w 134"/>
              <a:gd name="T47" fmla="*/ 81 h 134"/>
              <a:gd name="T48" fmla="*/ 21 w 134"/>
              <a:gd name="T49" fmla="*/ 46 h 134"/>
              <a:gd name="T50" fmla="*/ 22 w 134"/>
              <a:gd name="T51" fmla="*/ 51 h 134"/>
              <a:gd name="T52" fmla="*/ 118 w 134"/>
              <a:gd name="T53" fmla="*/ 0 h 134"/>
              <a:gd name="T54" fmla="*/ 92 w 134"/>
              <a:gd name="T55" fmla="*/ 16 h 134"/>
              <a:gd name="T56" fmla="*/ 80 w 134"/>
              <a:gd name="T57" fmla="*/ 16 h 134"/>
              <a:gd name="T58" fmla="*/ 69 w 134"/>
              <a:gd name="T59" fmla="*/ 0 h 134"/>
              <a:gd name="T60" fmla="*/ 117 w 134"/>
              <a:gd name="T61" fmla="*/ 134 h 134"/>
              <a:gd name="T62" fmla="*/ 133 w 134"/>
              <a:gd name="T63" fmla="*/ 119 h 134"/>
              <a:gd name="T64" fmla="*/ 118 w 134"/>
              <a:gd name="T65" fmla="*/ 0 h 134"/>
              <a:gd name="T66" fmla="*/ 80 w 134"/>
              <a:gd name="T67" fmla="*/ 93 h 134"/>
              <a:gd name="T68" fmla="*/ 123 w 134"/>
              <a:gd name="T69" fmla="*/ 90 h 134"/>
              <a:gd name="T70" fmla="*/ 123 w 134"/>
              <a:gd name="T71" fmla="*/ 81 h 134"/>
              <a:gd name="T72" fmla="*/ 80 w 134"/>
              <a:gd name="T73" fmla="*/ 77 h 134"/>
              <a:gd name="T74" fmla="*/ 123 w 134"/>
              <a:gd name="T75" fmla="*/ 81 h 134"/>
              <a:gd name="T76" fmla="*/ 80 w 134"/>
              <a:gd name="T77" fmla="*/ 69 h 134"/>
              <a:gd name="T78" fmla="*/ 123 w 134"/>
              <a:gd name="T79" fmla="*/ 66 h 134"/>
              <a:gd name="T80" fmla="*/ 123 w 134"/>
              <a:gd name="T81" fmla="*/ 57 h 134"/>
              <a:gd name="T82" fmla="*/ 80 w 134"/>
              <a:gd name="T83" fmla="*/ 54 h 134"/>
              <a:gd name="T84" fmla="*/ 123 w 134"/>
              <a:gd name="T85" fmla="*/ 57 h 134"/>
              <a:gd name="T86" fmla="*/ 80 w 134"/>
              <a:gd name="T87" fmla="*/ 45 h 134"/>
              <a:gd name="T88" fmla="*/ 123 w 134"/>
              <a:gd name="T89" fmla="*/ 42 h 134"/>
              <a:gd name="T90" fmla="*/ 123 w 134"/>
              <a:gd name="T91" fmla="*/ 4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4" h="134">
                <a:moveTo>
                  <a:pt x="21" y="46"/>
                </a:moveTo>
                <a:cubicBezTo>
                  <a:pt x="20" y="48"/>
                  <a:pt x="19" y="50"/>
                  <a:pt x="19" y="51"/>
                </a:cubicBezTo>
                <a:cubicBezTo>
                  <a:pt x="20" y="51"/>
                  <a:pt x="21" y="51"/>
                  <a:pt x="22" y="51"/>
                </a:cubicBezTo>
                <a:cubicBezTo>
                  <a:pt x="22" y="50"/>
                  <a:pt x="21" y="48"/>
                  <a:pt x="21" y="46"/>
                </a:cubicBezTo>
                <a:close/>
                <a:moveTo>
                  <a:pt x="65" y="1"/>
                </a:moveTo>
                <a:cubicBezTo>
                  <a:pt x="65" y="0"/>
                  <a:pt x="64" y="0"/>
                  <a:pt x="63" y="0"/>
                </a:cubicBezTo>
                <a:cubicBezTo>
                  <a:pt x="47" y="0"/>
                  <a:pt x="30" y="0"/>
                  <a:pt x="14" y="0"/>
                </a:cubicBezTo>
                <a:cubicBezTo>
                  <a:pt x="6" y="1"/>
                  <a:pt x="0" y="8"/>
                  <a:pt x="0" y="16"/>
                </a:cubicBezTo>
                <a:cubicBezTo>
                  <a:pt x="0" y="49"/>
                  <a:pt x="0" y="83"/>
                  <a:pt x="0" y="116"/>
                </a:cubicBezTo>
                <a:cubicBezTo>
                  <a:pt x="0" y="118"/>
                  <a:pt x="1" y="120"/>
                  <a:pt x="1" y="121"/>
                </a:cubicBezTo>
                <a:cubicBezTo>
                  <a:pt x="2" y="128"/>
                  <a:pt x="8" y="134"/>
                  <a:pt x="15" y="133"/>
                </a:cubicBezTo>
                <a:cubicBezTo>
                  <a:pt x="31" y="134"/>
                  <a:pt x="46" y="133"/>
                  <a:pt x="62" y="134"/>
                </a:cubicBezTo>
                <a:cubicBezTo>
                  <a:pt x="63" y="134"/>
                  <a:pt x="64" y="133"/>
                  <a:pt x="65" y="133"/>
                </a:cubicBezTo>
                <a:cubicBezTo>
                  <a:pt x="65" y="89"/>
                  <a:pt x="65" y="45"/>
                  <a:pt x="65" y="1"/>
                </a:cubicBezTo>
                <a:close/>
                <a:moveTo>
                  <a:pt x="55" y="42"/>
                </a:moveTo>
                <a:cubicBezTo>
                  <a:pt x="55" y="43"/>
                  <a:pt x="55" y="44"/>
                  <a:pt x="55" y="45"/>
                </a:cubicBezTo>
                <a:cubicBezTo>
                  <a:pt x="48" y="45"/>
                  <a:pt x="41" y="45"/>
                  <a:pt x="34" y="45"/>
                </a:cubicBezTo>
                <a:cubicBezTo>
                  <a:pt x="34" y="44"/>
                  <a:pt x="34" y="43"/>
                  <a:pt x="34" y="42"/>
                </a:cubicBezTo>
                <a:cubicBezTo>
                  <a:pt x="41" y="42"/>
                  <a:pt x="48" y="42"/>
                  <a:pt x="55" y="42"/>
                </a:cubicBezTo>
                <a:close/>
                <a:moveTo>
                  <a:pt x="55" y="66"/>
                </a:moveTo>
                <a:cubicBezTo>
                  <a:pt x="55" y="67"/>
                  <a:pt x="55" y="68"/>
                  <a:pt x="55" y="69"/>
                </a:cubicBezTo>
                <a:cubicBezTo>
                  <a:pt x="41" y="69"/>
                  <a:pt x="27" y="69"/>
                  <a:pt x="13" y="69"/>
                </a:cubicBezTo>
                <a:cubicBezTo>
                  <a:pt x="12" y="68"/>
                  <a:pt x="13" y="67"/>
                  <a:pt x="13" y="66"/>
                </a:cubicBezTo>
                <a:cubicBezTo>
                  <a:pt x="27" y="66"/>
                  <a:pt x="41" y="66"/>
                  <a:pt x="55" y="66"/>
                </a:cubicBezTo>
                <a:close/>
                <a:moveTo>
                  <a:pt x="34" y="54"/>
                </a:moveTo>
                <a:cubicBezTo>
                  <a:pt x="41" y="54"/>
                  <a:pt x="48" y="54"/>
                  <a:pt x="55" y="54"/>
                </a:cubicBezTo>
                <a:cubicBezTo>
                  <a:pt x="55" y="55"/>
                  <a:pt x="55" y="56"/>
                  <a:pt x="55" y="57"/>
                </a:cubicBezTo>
                <a:cubicBezTo>
                  <a:pt x="48" y="57"/>
                  <a:pt x="41" y="57"/>
                  <a:pt x="34" y="57"/>
                </a:cubicBezTo>
                <a:cubicBezTo>
                  <a:pt x="34" y="56"/>
                  <a:pt x="34" y="55"/>
                  <a:pt x="34" y="54"/>
                </a:cubicBezTo>
                <a:close/>
                <a:moveTo>
                  <a:pt x="18" y="41"/>
                </a:moveTo>
                <a:cubicBezTo>
                  <a:pt x="20" y="41"/>
                  <a:pt x="21" y="41"/>
                  <a:pt x="23" y="41"/>
                </a:cubicBezTo>
                <a:cubicBezTo>
                  <a:pt x="25" y="47"/>
                  <a:pt x="27" y="52"/>
                  <a:pt x="29" y="58"/>
                </a:cubicBezTo>
                <a:cubicBezTo>
                  <a:pt x="28" y="58"/>
                  <a:pt x="26" y="58"/>
                  <a:pt x="25" y="58"/>
                </a:cubicBezTo>
                <a:cubicBezTo>
                  <a:pt x="24" y="57"/>
                  <a:pt x="24" y="56"/>
                  <a:pt x="24" y="55"/>
                </a:cubicBezTo>
                <a:cubicBezTo>
                  <a:pt x="22" y="55"/>
                  <a:pt x="20" y="55"/>
                  <a:pt x="17" y="55"/>
                </a:cubicBezTo>
                <a:cubicBezTo>
                  <a:pt x="17" y="56"/>
                  <a:pt x="17" y="57"/>
                  <a:pt x="16" y="58"/>
                </a:cubicBezTo>
                <a:cubicBezTo>
                  <a:pt x="15" y="58"/>
                  <a:pt x="14" y="58"/>
                  <a:pt x="13" y="58"/>
                </a:cubicBezTo>
                <a:cubicBezTo>
                  <a:pt x="14" y="52"/>
                  <a:pt x="16" y="47"/>
                  <a:pt x="18" y="41"/>
                </a:cubicBezTo>
                <a:close/>
                <a:moveTo>
                  <a:pt x="13" y="93"/>
                </a:moveTo>
                <a:cubicBezTo>
                  <a:pt x="13" y="92"/>
                  <a:pt x="12" y="91"/>
                  <a:pt x="13" y="90"/>
                </a:cubicBezTo>
                <a:cubicBezTo>
                  <a:pt x="27" y="90"/>
                  <a:pt x="41" y="90"/>
                  <a:pt x="55" y="90"/>
                </a:cubicBezTo>
                <a:cubicBezTo>
                  <a:pt x="55" y="91"/>
                  <a:pt x="55" y="92"/>
                  <a:pt x="55" y="93"/>
                </a:cubicBezTo>
                <a:cubicBezTo>
                  <a:pt x="41" y="93"/>
                  <a:pt x="27" y="93"/>
                  <a:pt x="13" y="93"/>
                </a:cubicBezTo>
                <a:close/>
                <a:moveTo>
                  <a:pt x="13" y="81"/>
                </a:moveTo>
                <a:cubicBezTo>
                  <a:pt x="13" y="80"/>
                  <a:pt x="13" y="79"/>
                  <a:pt x="13" y="77"/>
                </a:cubicBezTo>
                <a:cubicBezTo>
                  <a:pt x="24" y="77"/>
                  <a:pt x="36" y="77"/>
                  <a:pt x="47" y="77"/>
                </a:cubicBezTo>
                <a:cubicBezTo>
                  <a:pt x="50" y="77"/>
                  <a:pt x="52" y="77"/>
                  <a:pt x="55" y="77"/>
                </a:cubicBezTo>
                <a:cubicBezTo>
                  <a:pt x="55" y="79"/>
                  <a:pt x="55" y="80"/>
                  <a:pt x="55" y="81"/>
                </a:cubicBezTo>
                <a:cubicBezTo>
                  <a:pt x="41" y="81"/>
                  <a:pt x="27" y="81"/>
                  <a:pt x="13" y="81"/>
                </a:cubicBezTo>
                <a:close/>
                <a:moveTo>
                  <a:pt x="21" y="46"/>
                </a:moveTo>
                <a:cubicBezTo>
                  <a:pt x="20" y="48"/>
                  <a:pt x="19" y="50"/>
                  <a:pt x="19" y="51"/>
                </a:cubicBezTo>
                <a:cubicBezTo>
                  <a:pt x="20" y="51"/>
                  <a:pt x="21" y="51"/>
                  <a:pt x="22" y="51"/>
                </a:cubicBezTo>
                <a:cubicBezTo>
                  <a:pt x="22" y="50"/>
                  <a:pt x="21" y="48"/>
                  <a:pt x="21" y="46"/>
                </a:cubicBezTo>
                <a:close/>
                <a:moveTo>
                  <a:pt x="118" y="0"/>
                </a:moveTo>
                <a:cubicBezTo>
                  <a:pt x="109" y="0"/>
                  <a:pt x="101" y="0"/>
                  <a:pt x="92" y="0"/>
                </a:cubicBezTo>
                <a:cubicBezTo>
                  <a:pt x="92" y="6"/>
                  <a:pt x="92" y="11"/>
                  <a:pt x="92" y="16"/>
                </a:cubicBezTo>
                <a:cubicBezTo>
                  <a:pt x="90" y="15"/>
                  <a:pt x="88" y="13"/>
                  <a:pt x="86" y="12"/>
                </a:cubicBezTo>
                <a:cubicBezTo>
                  <a:pt x="83" y="13"/>
                  <a:pt x="82" y="15"/>
                  <a:pt x="80" y="16"/>
                </a:cubicBezTo>
                <a:cubicBezTo>
                  <a:pt x="80" y="11"/>
                  <a:pt x="80" y="6"/>
                  <a:pt x="80" y="0"/>
                </a:cubicBezTo>
                <a:cubicBezTo>
                  <a:pt x="76" y="0"/>
                  <a:pt x="72" y="0"/>
                  <a:pt x="69" y="0"/>
                </a:cubicBezTo>
                <a:cubicBezTo>
                  <a:pt x="69" y="45"/>
                  <a:pt x="69" y="89"/>
                  <a:pt x="69" y="133"/>
                </a:cubicBezTo>
                <a:cubicBezTo>
                  <a:pt x="85" y="134"/>
                  <a:pt x="101" y="133"/>
                  <a:pt x="117" y="134"/>
                </a:cubicBezTo>
                <a:cubicBezTo>
                  <a:pt x="120" y="133"/>
                  <a:pt x="124" y="134"/>
                  <a:pt x="127" y="131"/>
                </a:cubicBezTo>
                <a:cubicBezTo>
                  <a:pt x="131" y="129"/>
                  <a:pt x="133" y="124"/>
                  <a:pt x="133" y="119"/>
                </a:cubicBezTo>
                <a:cubicBezTo>
                  <a:pt x="133" y="84"/>
                  <a:pt x="133" y="50"/>
                  <a:pt x="133" y="16"/>
                </a:cubicBezTo>
                <a:cubicBezTo>
                  <a:pt x="134" y="7"/>
                  <a:pt x="126" y="0"/>
                  <a:pt x="118" y="0"/>
                </a:cubicBezTo>
                <a:close/>
                <a:moveTo>
                  <a:pt x="123" y="93"/>
                </a:moveTo>
                <a:cubicBezTo>
                  <a:pt x="109" y="93"/>
                  <a:pt x="94" y="93"/>
                  <a:pt x="80" y="93"/>
                </a:cubicBezTo>
                <a:cubicBezTo>
                  <a:pt x="80" y="92"/>
                  <a:pt x="80" y="91"/>
                  <a:pt x="80" y="90"/>
                </a:cubicBezTo>
                <a:cubicBezTo>
                  <a:pt x="94" y="90"/>
                  <a:pt x="109" y="90"/>
                  <a:pt x="123" y="90"/>
                </a:cubicBezTo>
                <a:cubicBezTo>
                  <a:pt x="123" y="91"/>
                  <a:pt x="123" y="92"/>
                  <a:pt x="123" y="93"/>
                </a:cubicBezTo>
                <a:close/>
                <a:moveTo>
                  <a:pt x="123" y="81"/>
                </a:moveTo>
                <a:cubicBezTo>
                  <a:pt x="109" y="81"/>
                  <a:pt x="94" y="81"/>
                  <a:pt x="80" y="81"/>
                </a:cubicBezTo>
                <a:cubicBezTo>
                  <a:pt x="80" y="80"/>
                  <a:pt x="80" y="79"/>
                  <a:pt x="80" y="77"/>
                </a:cubicBezTo>
                <a:cubicBezTo>
                  <a:pt x="94" y="77"/>
                  <a:pt x="109" y="77"/>
                  <a:pt x="123" y="77"/>
                </a:cubicBezTo>
                <a:cubicBezTo>
                  <a:pt x="123" y="79"/>
                  <a:pt x="123" y="80"/>
                  <a:pt x="123" y="81"/>
                </a:cubicBezTo>
                <a:close/>
                <a:moveTo>
                  <a:pt x="123" y="69"/>
                </a:moveTo>
                <a:cubicBezTo>
                  <a:pt x="109" y="69"/>
                  <a:pt x="94" y="69"/>
                  <a:pt x="80" y="69"/>
                </a:cubicBezTo>
                <a:cubicBezTo>
                  <a:pt x="80" y="68"/>
                  <a:pt x="80" y="67"/>
                  <a:pt x="80" y="66"/>
                </a:cubicBezTo>
                <a:cubicBezTo>
                  <a:pt x="94" y="66"/>
                  <a:pt x="109" y="66"/>
                  <a:pt x="123" y="66"/>
                </a:cubicBezTo>
                <a:cubicBezTo>
                  <a:pt x="123" y="67"/>
                  <a:pt x="123" y="68"/>
                  <a:pt x="123" y="69"/>
                </a:cubicBezTo>
                <a:close/>
                <a:moveTo>
                  <a:pt x="123" y="57"/>
                </a:moveTo>
                <a:cubicBezTo>
                  <a:pt x="109" y="57"/>
                  <a:pt x="94" y="57"/>
                  <a:pt x="80" y="57"/>
                </a:cubicBezTo>
                <a:cubicBezTo>
                  <a:pt x="80" y="56"/>
                  <a:pt x="80" y="55"/>
                  <a:pt x="80" y="54"/>
                </a:cubicBezTo>
                <a:cubicBezTo>
                  <a:pt x="94" y="54"/>
                  <a:pt x="109" y="54"/>
                  <a:pt x="123" y="54"/>
                </a:cubicBezTo>
                <a:cubicBezTo>
                  <a:pt x="123" y="55"/>
                  <a:pt x="123" y="56"/>
                  <a:pt x="123" y="57"/>
                </a:cubicBezTo>
                <a:close/>
                <a:moveTo>
                  <a:pt x="123" y="45"/>
                </a:moveTo>
                <a:cubicBezTo>
                  <a:pt x="109" y="45"/>
                  <a:pt x="94" y="45"/>
                  <a:pt x="80" y="45"/>
                </a:cubicBezTo>
                <a:cubicBezTo>
                  <a:pt x="80" y="44"/>
                  <a:pt x="80" y="43"/>
                  <a:pt x="80" y="42"/>
                </a:cubicBezTo>
                <a:cubicBezTo>
                  <a:pt x="94" y="42"/>
                  <a:pt x="109" y="42"/>
                  <a:pt x="123" y="42"/>
                </a:cubicBezTo>
                <a:cubicBezTo>
                  <a:pt x="123" y="43"/>
                  <a:pt x="123" y="44"/>
                  <a:pt x="123" y="45"/>
                </a:cubicBezTo>
                <a:close/>
                <a:moveTo>
                  <a:pt x="123" y="45"/>
                </a:moveTo>
                <a:cubicBezTo>
                  <a:pt x="123" y="45"/>
                  <a:pt x="123" y="45"/>
                  <a:pt x="123" y="4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135"/>
          <p:cNvSpPr>
            <a:spLocks noChangeAspect="1" noEditPoints="1"/>
          </p:cNvSpPr>
          <p:nvPr/>
        </p:nvSpPr>
        <p:spPr bwMode="auto">
          <a:xfrm>
            <a:off x="8071513" y="4487132"/>
            <a:ext cx="253475" cy="223200"/>
          </a:xfrm>
          <a:custGeom>
            <a:avLst/>
            <a:gdLst>
              <a:gd name="T0" fmla="*/ 147 w 152"/>
              <a:gd name="T1" fmla="*/ 134 h 134"/>
              <a:gd name="T2" fmla="*/ 0 w 152"/>
              <a:gd name="T3" fmla="*/ 15 h 134"/>
              <a:gd name="T4" fmla="*/ 24 w 152"/>
              <a:gd name="T5" fmla="*/ 5 h 134"/>
              <a:gd name="T6" fmla="*/ 47 w 152"/>
              <a:gd name="T7" fmla="*/ 5 h 134"/>
              <a:gd name="T8" fmla="*/ 104 w 152"/>
              <a:gd name="T9" fmla="*/ 5 h 134"/>
              <a:gd name="T10" fmla="*/ 128 w 152"/>
              <a:gd name="T11" fmla="*/ 5 h 134"/>
              <a:gd name="T12" fmla="*/ 152 w 152"/>
              <a:gd name="T13" fmla="*/ 15 h 134"/>
              <a:gd name="T14" fmla="*/ 128 w 152"/>
              <a:gd name="T15" fmla="*/ 19 h 134"/>
              <a:gd name="T16" fmla="*/ 109 w 152"/>
              <a:gd name="T17" fmla="*/ 29 h 134"/>
              <a:gd name="T18" fmla="*/ 47 w 152"/>
              <a:gd name="T19" fmla="*/ 19 h 134"/>
              <a:gd name="T20" fmla="*/ 28 w 152"/>
              <a:gd name="T21" fmla="*/ 29 h 134"/>
              <a:gd name="T22" fmla="*/ 9 w 152"/>
              <a:gd name="T23" fmla="*/ 19 h 134"/>
              <a:gd name="T24" fmla="*/ 119 w 152"/>
              <a:gd name="T25" fmla="*/ 19 h 134"/>
              <a:gd name="T26" fmla="*/ 114 w 152"/>
              <a:gd name="T27" fmla="*/ 19 h 134"/>
              <a:gd name="T28" fmla="*/ 38 w 152"/>
              <a:gd name="T29" fmla="*/ 10 h 134"/>
              <a:gd name="T30" fmla="*/ 38 w 152"/>
              <a:gd name="T31" fmla="*/ 19 h 134"/>
              <a:gd name="T32" fmla="*/ 123 w 152"/>
              <a:gd name="T33" fmla="*/ 76 h 134"/>
              <a:gd name="T34" fmla="*/ 100 w 152"/>
              <a:gd name="T35" fmla="*/ 53 h 134"/>
              <a:gd name="T36" fmla="*/ 128 w 152"/>
              <a:gd name="T37" fmla="*/ 53 h 134"/>
              <a:gd name="T38" fmla="*/ 109 w 152"/>
              <a:gd name="T39" fmla="*/ 57 h 134"/>
              <a:gd name="T40" fmla="*/ 128 w 152"/>
              <a:gd name="T41" fmla="*/ 91 h 134"/>
              <a:gd name="T42" fmla="*/ 104 w 152"/>
              <a:gd name="T43" fmla="*/ 115 h 134"/>
              <a:gd name="T44" fmla="*/ 104 w 152"/>
              <a:gd name="T45" fmla="*/ 86 h 134"/>
              <a:gd name="T46" fmla="*/ 119 w 152"/>
              <a:gd name="T47" fmla="*/ 105 h 134"/>
              <a:gd name="T48" fmla="*/ 109 w 152"/>
              <a:gd name="T49" fmla="*/ 105 h 134"/>
              <a:gd name="T50" fmla="*/ 90 w 152"/>
              <a:gd name="T51" fmla="*/ 72 h 134"/>
              <a:gd name="T52" fmla="*/ 62 w 152"/>
              <a:gd name="T53" fmla="*/ 72 h 134"/>
              <a:gd name="T54" fmla="*/ 85 w 152"/>
              <a:gd name="T55" fmla="*/ 48 h 134"/>
              <a:gd name="T56" fmla="*/ 81 w 152"/>
              <a:gd name="T57" fmla="*/ 57 h 134"/>
              <a:gd name="T58" fmla="*/ 81 w 152"/>
              <a:gd name="T59" fmla="*/ 67 h 134"/>
              <a:gd name="T60" fmla="*/ 85 w 152"/>
              <a:gd name="T61" fmla="*/ 115 h 134"/>
              <a:gd name="T62" fmla="*/ 62 w 152"/>
              <a:gd name="T63" fmla="*/ 91 h 134"/>
              <a:gd name="T64" fmla="*/ 90 w 152"/>
              <a:gd name="T65" fmla="*/ 91 h 134"/>
              <a:gd name="T66" fmla="*/ 71 w 152"/>
              <a:gd name="T67" fmla="*/ 95 h 134"/>
              <a:gd name="T68" fmla="*/ 52 w 152"/>
              <a:gd name="T69" fmla="*/ 53 h 134"/>
              <a:gd name="T70" fmla="*/ 28 w 152"/>
              <a:gd name="T71" fmla="*/ 76 h 134"/>
              <a:gd name="T72" fmla="*/ 28 w 152"/>
              <a:gd name="T73" fmla="*/ 48 h 134"/>
              <a:gd name="T74" fmla="*/ 43 w 152"/>
              <a:gd name="T75" fmla="*/ 67 h 134"/>
              <a:gd name="T76" fmla="*/ 33 w 152"/>
              <a:gd name="T77" fmla="*/ 67 h 134"/>
              <a:gd name="T78" fmla="*/ 52 w 152"/>
              <a:gd name="T79" fmla="*/ 91 h 134"/>
              <a:gd name="T80" fmla="*/ 28 w 152"/>
              <a:gd name="T81" fmla="*/ 115 h 134"/>
              <a:gd name="T82" fmla="*/ 28 w 152"/>
              <a:gd name="T83" fmla="*/ 86 h 134"/>
              <a:gd name="T84" fmla="*/ 43 w 152"/>
              <a:gd name="T85" fmla="*/ 95 h 134"/>
              <a:gd name="T86" fmla="*/ 43 w 152"/>
              <a:gd name="T87" fmla="*/ 10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2" h="134">
                <a:moveTo>
                  <a:pt x="152" y="15"/>
                </a:moveTo>
                <a:cubicBezTo>
                  <a:pt x="152" y="129"/>
                  <a:pt x="152" y="129"/>
                  <a:pt x="152" y="129"/>
                </a:cubicBezTo>
                <a:cubicBezTo>
                  <a:pt x="152" y="131"/>
                  <a:pt x="150" y="134"/>
                  <a:pt x="147" y="134"/>
                </a:cubicBezTo>
                <a:cubicBezTo>
                  <a:pt x="5" y="134"/>
                  <a:pt x="5" y="134"/>
                  <a:pt x="5" y="134"/>
                </a:cubicBezTo>
                <a:cubicBezTo>
                  <a:pt x="2" y="134"/>
                  <a:pt x="0" y="131"/>
                  <a:pt x="0" y="1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0"/>
                  <a:pt x="5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3"/>
                  <a:pt x="26" y="0"/>
                  <a:pt x="28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3"/>
                  <a:pt x="47" y="5"/>
                </a:cubicBezTo>
                <a:cubicBezTo>
                  <a:pt x="47" y="10"/>
                  <a:pt x="47" y="10"/>
                  <a:pt x="47" y="10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04" y="5"/>
                  <a:pt x="104" y="5"/>
                  <a:pt x="104" y="5"/>
                </a:cubicBezTo>
                <a:cubicBezTo>
                  <a:pt x="104" y="3"/>
                  <a:pt x="107" y="0"/>
                  <a:pt x="10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6" y="0"/>
                  <a:pt x="128" y="3"/>
                  <a:pt x="128" y="5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47" y="10"/>
                  <a:pt x="147" y="10"/>
                  <a:pt x="147" y="10"/>
                </a:cubicBezTo>
                <a:cubicBezTo>
                  <a:pt x="150" y="10"/>
                  <a:pt x="152" y="12"/>
                  <a:pt x="152" y="15"/>
                </a:cubicBezTo>
                <a:close/>
                <a:moveTo>
                  <a:pt x="142" y="124"/>
                </a:moveTo>
                <a:cubicBezTo>
                  <a:pt x="142" y="19"/>
                  <a:pt x="142" y="19"/>
                  <a:pt x="142" y="19"/>
                </a:cubicBezTo>
                <a:cubicBezTo>
                  <a:pt x="128" y="19"/>
                  <a:pt x="128" y="19"/>
                  <a:pt x="128" y="19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27"/>
                  <a:pt x="126" y="29"/>
                  <a:pt x="123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7" y="29"/>
                  <a:pt x="104" y="27"/>
                  <a:pt x="104" y="24"/>
                </a:cubicBezTo>
                <a:cubicBezTo>
                  <a:pt x="104" y="19"/>
                  <a:pt x="104" y="19"/>
                  <a:pt x="104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7"/>
                  <a:pt x="45" y="29"/>
                  <a:pt x="43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6" y="29"/>
                  <a:pt x="24" y="27"/>
                  <a:pt x="24" y="24"/>
                </a:cubicBezTo>
                <a:cubicBezTo>
                  <a:pt x="24" y="19"/>
                  <a:pt x="24" y="19"/>
                  <a:pt x="24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24"/>
                  <a:pt x="9" y="124"/>
                  <a:pt x="9" y="124"/>
                </a:cubicBezTo>
                <a:cubicBezTo>
                  <a:pt x="142" y="124"/>
                  <a:pt x="142" y="124"/>
                  <a:pt x="142" y="124"/>
                </a:cubicBezTo>
                <a:close/>
                <a:moveTo>
                  <a:pt x="119" y="19"/>
                </a:moveTo>
                <a:cubicBezTo>
                  <a:pt x="119" y="10"/>
                  <a:pt x="119" y="10"/>
                  <a:pt x="119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4" y="19"/>
                  <a:pt x="114" y="19"/>
                  <a:pt x="114" y="19"/>
                </a:cubicBezTo>
                <a:cubicBezTo>
                  <a:pt x="119" y="19"/>
                  <a:pt x="119" y="19"/>
                  <a:pt x="119" y="19"/>
                </a:cubicBezTo>
                <a:close/>
                <a:moveTo>
                  <a:pt x="38" y="19"/>
                </a:moveTo>
                <a:cubicBezTo>
                  <a:pt x="38" y="10"/>
                  <a:pt x="38" y="10"/>
                  <a:pt x="38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9"/>
                  <a:pt x="33" y="19"/>
                  <a:pt x="33" y="19"/>
                </a:cubicBezTo>
                <a:cubicBezTo>
                  <a:pt x="38" y="19"/>
                  <a:pt x="38" y="19"/>
                  <a:pt x="38" y="19"/>
                </a:cubicBezTo>
                <a:close/>
                <a:moveTo>
                  <a:pt x="128" y="53"/>
                </a:moveTo>
                <a:cubicBezTo>
                  <a:pt x="128" y="72"/>
                  <a:pt x="128" y="72"/>
                  <a:pt x="128" y="72"/>
                </a:cubicBezTo>
                <a:cubicBezTo>
                  <a:pt x="128" y="74"/>
                  <a:pt x="126" y="76"/>
                  <a:pt x="123" y="7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02" y="76"/>
                  <a:pt x="100" y="74"/>
                  <a:pt x="100" y="72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100" y="50"/>
                  <a:pt x="102" y="48"/>
                  <a:pt x="104" y="48"/>
                </a:cubicBezTo>
                <a:cubicBezTo>
                  <a:pt x="123" y="48"/>
                  <a:pt x="123" y="48"/>
                  <a:pt x="123" y="48"/>
                </a:cubicBezTo>
                <a:cubicBezTo>
                  <a:pt x="126" y="48"/>
                  <a:pt x="128" y="50"/>
                  <a:pt x="128" y="53"/>
                </a:cubicBezTo>
                <a:close/>
                <a:moveTo>
                  <a:pt x="119" y="67"/>
                </a:moveTo>
                <a:cubicBezTo>
                  <a:pt x="119" y="57"/>
                  <a:pt x="119" y="57"/>
                  <a:pt x="119" y="57"/>
                </a:cubicBezTo>
                <a:cubicBezTo>
                  <a:pt x="109" y="57"/>
                  <a:pt x="109" y="57"/>
                  <a:pt x="109" y="57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119" y="67"/>
                  <a:pt x="119" y="67"/>
                  <a:pt x="119" y="67"/>
                </a:cubicBezTo>
                <a:close/>
                <a:moveTo>
                  <a:pt x="128" y="91"/>
                </a:moveTo>
                <a:cubicBezTo>
                  <a:pt x="128" y="110"/>
                  <a:pt x="128" y="110"/>
                  <a:pt x="128" y="110"/>
                </a:cubicBezTo>
                <a:cubicBezTo>
                  <a:pt x="128" y="112"/>
                  <a:pt x="126" y="115"/>
                  <a:pt x="12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2" y="115"/>
                  <a:pt x="100" y="112"/>
                  <a:pt x="100" y="110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0" y="88"/>
                  <a:pt x="102" y="86"/>
                  <a:pt x="104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6" y="86"/>
                  <a:pt x="128" y="88"/>
                  <a:pt x="128" y="91"/>
                </a:cubicBezTo>
                <a:close/>
                <a:moveTo>
                  <a:pt x="119" y="105"/>
                </a:moveTo>
                <a:cubicBezTo>
                  <a:pt x="119" y="95"/>
                  <a:pt x="119" y="95"/>
                  <a:pt x="119" y="95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9" y="105"/>
                  <a:pt x="119" y="105"/>
                  <a:pt x="119" y="105"/>
                </a:cubicBezTo>
                <a:close/>
                <a:moveTo>
                  <a:pt x="90" y="53"/>
                </a:moveTo>
                <a:cubicBezTo>
                  <a:pt x="90" y="72"/>
                  <a:pt x="90" y="72"/>
                  <a:pt x="90" y="72"/>
                </a:cubicBezTo>
                <a:cubicBezTo>
                  <a:pt x="90" y="74"/>
                  <a:pt x="88" y="76"/>
                  <a:pt x="85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64" y="76"/>
                  <a:pt x="62" y="74"/>
                  <a:pt x="62" y="72"/>
                </a:cubicBezTo>
                <a:cubicBezTo>
                  <a:pt x="62" y="53"/>
                  <a:pt x="62" y="53"/>
                  <a:pt x="62" y="53"/>
                </a:cubicBezTo>
                <a:cubicBezTo>
                  <a:pt x="62" y="50"/>
                  <a:pt x="64" y="48"/>
                  <a:pt x="66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8" y="48"/>
                  <a:pt x="90" y="50"/>
                  <a:pt x="90" y="53"/>
                </a:cubicBezTo>
                <a:close/>
                <a:moveTo>
                  <a:pt x="81" y="67"/>
                </a:moveTo>
                <a:cubicBezTo>
                  <a:pt x="81" y="57"/>
                  <a:pt x="81" y="57"/>
                  <a:pt x="8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67"/>
                  <a:pt x="71" y="67"/>
                  <a:pt x="71" y="67"/>
                </a:cubicBezTo>
                <a:cubicBezTo>
                  <a:pt x="81" y="67"/>
                  <a:pt x="81" y="67"/>
                  <a:pt x="81" y="67"/>
                </a:cubicBezTo>
                <a:close/>
                <a:moveTo>
                  <a:pt x="90" y="91"/>
                </a:moveTo>
                <a:cubicBezTo>
                  <a:pt x="90" y="110"/>
                  <a:pt x="90" y="110"/>
                  <a:pt x="90" y="110"/>
                </a:cubicBezTo>
                <a:cubicBezTo>
                  <a:pt x="90" y="112"/>
                  <a:pt x="88" y="115"/>
                  <a:pt x="85" y="115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64" y="115"/>
                  <a:pt x="62" y="112"/>
                  <a:pt x="62" y="110"/>
                </a:cubicBezTo>
                <a:cubicBezTo>
                  <a:pt x="62" y="91"/>
                  <a:pt x="62" y="91"/>
                  <a:pt x="62" y="91"/>
                </a:cubicBezTo>
                <a:cubicBezTo>
                  <a:pt x="62" y="88"/>
                  <a:pt x="64" y="86"/>
                  <a:pt x="66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88" y="86"/>
                  <a:pt x="90" y="88"/>
                  <a:pt x="90" y="91"/>
                </a:cubicBezTo>
                <a:close/>
                <a:moveTo>
                  <a:pt x="81" y="105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105"/>
                  <a:pt x="71" y="105"/>
                  <a:pt x="71" y="105"/>
                </a:cubicBezTo>
                <a:cubicBezTo>
                  <a:pt x="81" y="105"/>
                  <a:pt x="81" y="105"/>
                  <a:pt x="81" y="105"/>
                </a:cubicBezTo>
                <a:close/>
                <a:moveTo>
                  <a:pt x="52" y="53"/>
                </a:moveTo>
                <a:cubicBezTo>
                  <a:pt x="52" y="72"/>
                  <a:pt x="52" y="72"/>
                  <a:pt x="52" y="72"/>
                </a:cubicBezTo>
                <a:cubicBezTo>
                  <a:pt x="52" y="74"/>
                  <a:pt x="50" y="76"/>
                  <a:pt x="47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6" y="76"/>
                  <a:pt x="24" y="74"/>
                  <a:pt x="24" y="72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0"/>
                  <a:pt x="26" y="48"/>
                  <a:pt x="28" y="48"/>
                </a:cubicBezTo>
                <a:cubicBezTo>
                  <a:pt x="47" y="48"/>
                  <a:pt x="47" y="48"/>
                  <a:pt x="47" y="48"/>
                </a:cubicBezTo>
                <a:cubicBezTo>
                  <a:pt x="50" y="48"/>
                  <a:pt x="52" y="50"/>
                  <a:pt x="52" y="53"/>
                </a:cubicBezTo>
                <a:close/>
                <a:moveTo>
                  <a:pt x="43" y="67"/>
                </a:moveTo>
                <a:cubicBezTo>
                  <a:pt x="43" y="57"/>
                  <a:pt x="43" y="57"/>
                  <a:pt x="4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67"/>
                  <a:pt x="33" y="67"/>
                  <a:pt x="33" y="67"/>
                </a:cubicBezTo>
                <a:cubicBezTo>
                  <a:pt x="43" y="67"/>
                  <a:pt x="43" y="67"/>
                  <a:pt x="43" y="67"/>
                </a:cubicBezTo>
                <a:close/>
                <a:moveTo>
                  <a:pt x="47" y="86"/>
                </a:moveTo>
                <a:cubicBezTo>
                  <a:pt x="50" y="86"/>
                  <a:pt x="52" y="88"/>
                  <a:pt x="52" y="91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112"/>
                  <a:pt x="50" y="115"/>
                  <a:pt x="47" y="115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6" y="115"/>
                  <a:pt x="24" y="112"/>
                  <a:pt x="24" y="110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88"/>
                  <a:pt x="26" y="86"/>
                  <a:pt x="28" y="86"/>
                </a:cubicBezTo>
                <a:cubicBezTo>
                  <a:pt x="47" y="86"/>
                  <a:pt x="47" y="86"/>
                  <a:pt x="47" y="86"/>
                </a:cubicBezTo>
                <a:close/>
                <a:moveTo>
                  <a:pt x="43" y="105"/>
                </a:moveTo>
                <a:cubicBezTo>
                  <a:pt x="43" y="95"/>
                  <a:pt x="43" y="95"/>
                  <a:pt x="43" y="95"/>
                </a:cubicBezTo>
                <a:cubicBezTo>
                  <a:pt x="33" y="95"/>
                  <a:pt x="33" y="95"/>
                  <a:pt x="33" y="9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43" y="105"/>
                  <a:pt x="43" y="105"/>
                  <a:pt x="43" y="105"/>
                </a:cubicBezTo>
                <a:close/>
                <a:moveTo>
                  <a:pt x="43" y="105"/>
                </a:moveTo>
                <a:cubicBezTo>
                  <a:pt x="43" y="105"/>
                  <a:pt x="43" y="105"/>
                  <a:pt x="43" y="10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136"/>
          <p:cNvSpPr>
            <a:spLocks noChangeAspect="1" noEditPoints="1"/>
          </p:cNvSpPr>
          <p:nvPr/>
        </p:nvSpPr>
        <p:spPr bwMode="auto">
          <a:xfrm>
            <a:off x="10111762" y="3828431"/>
            <a:ext cx="223200" cy="223200"/>
          </a:xfrm>
          <a:custGeom>
            <a:avLst/>
            <a:gdLst>
              <a:gd name="T0" fmla="*/ 38 w 152"/>
              <a:gd name="T1" fmla="*/ 114 h 152"/>
              <a:gd name="T2" fmla="*/ 114 w 152"/>
              <a:gd name="T3" fmla="*/ 114 h 152"/>
              <a:gd name="T4" fmla="*/ 114 w 152"/>
              <a:gd name="T5" fmla="*/ 38 h 152"/>
              <a:gd name="T6" fmla="*/ 38 w 152"/>
              <a:gd name="T7" fmla="*/ 38 h 152"/>
              <a:gd name="T8" fmla="*/ 38 w 152"/>
              <a:gd name="T9" fmla="*/ 114 h 152"/>
              <a:gd name="T10" fmla="*/ 49 w 152"/>
              <a:gd name="T11" fmla="*/ 49 h 152"/>
              <a:gd name="T12" fmla="*/ 103 w 152"/>
              <a:gd name="T13" fmla="*/ 49 h 152"/>
              <a:gd name="T14" fmla="*/ 103 w 152"/>
              <a:gd name="T15" fmla="*/ 54 h 152"/>
              <a:gd name="T16" fmla="*/ 49 w 152"/>
              <a:gd name="T17" fmla="*/ 54 h 152"/>
              <a:gd name="T18" fmla="*/ 49 w 152"/>
              <a:gd name="T19" fmla="*/ 49 h 152"/>
              <a:gd name="T20" fmla="*/ 49 w 152"/>
              <a:gd name="T21" fmla="*/ 65 h 152"/>
              <a:gd name="T22" fmla="*/ 103 w 152"/>
              <a:gd name="T23" fmla="*/ 65 h 152"/>
              <a:gd name="T24" fmla="*/ 103 w 152"/>
              <a:gd name="T25" fmla="*/ 71 h 152"/>
              <a:gd name="T26" fmla="*/ 49 w 152"/>
              <a:gd name="T27" fmla="*/ 71 h 152"/>
              <a:gd name="T28" fmla="*/ 49 w 152"/>
              <a:gd name="T29" fmla="*/ 65 h 152"/>
              <a:gd name="T30" fmla="*/ 49 w 152"/>
              <a:gd name="T31" fmla="*/ 81 h 152"/>
              <a:gd name="T32" fmla="*/ 103 w 152"/>
              <a:gd name="T33" fmla="*/ 81 h 152"/>
              <a:gd name="T34" fmla="*/ 103 w 152"/>
              <a:gd name="T35" fmla="*/ 87 h 152"/>
              <a:gd name="T36" fmla="*/ 49 w 152"/>
              <a:gd name="T37" fmla="*/ 87 h 152"/>
              <a:gd name="T38" fmla="*/ 49 w 152"/>
              <a:gd name="T39" fmla="*/ 81 h 152"/>
              <a:gd name="T40" fmla="*/ 49 w 152"/>
              <a:gd name="T41" fmla="*/ 98 h 152"/>
              <a:gd name="T42" fmla="*/ 87 w 152"/>
              <a:gd name="T43" fmla="*/ 98 h 152"/>
              <a:gd name="T44" fmla="*/ 87 w 152"/>
              <a:gd name="T45" fmla="*/ 103 h 152"/>
              <a:gd name="T46" fmla="*/ 49 w 152"/>
              <a:gd name="T47" fmla="*/ 103 h 152"/>
              <a:gd name="T48" fmla="*/ 49 w 152"/>
              <a:gd name="T49" fmla="*/ 98 h 152"/>
              <a:gd name="T50" fmla="*/ 76 w 152"/>
              <a:gd name="T51" fmla="*/ 0 h 152"/>
              <a:gd name="T52" fmla="*/ 0 w 152"/>
              <a:gd name="T53" fmla="*/ 76 h 152"/>
              <a:gd name="T54" fmla="*/ 76 w 152"/>
              <a:gd name="T55" fmla="*/ 152 h 152"/>
              <a:gd name="T56" fmla="*/ 152 w 152"/>
              <a:gd name="T57" fmla="*/ 76 h 152"/>
              <a:gd name="T58" fmla="*/ 76 w 152"/>
              <a:gd name="T59" fmla="*/ 0 h 152"/>
              <a:gd name="T60" fmla="*/ 120 w 152"/>
              <a:gd name="T61" fmla="*/ 38 h 152"/>
              <a:gd name="T62" fmla="*/ 120 w 152"/>
              <a:gd name="T63" fmla="*/ 119 h 152"/>
              <a:gd name="T64" fmla="*/ 32 w 152"/>
              <a:gd name="T65" fmla="*/ 119 h 152"/>
              <a:gd name="T66" fmla="*/ 32 w 152"/>
              <a:gd name="T67" fmla="*/ 32 h 152"/>
              <a:gd name="T68" fmla="*/ 120 w 152"/>
              <a:gd name="T69" fmla="*/ 32 h 152"/>
              <a:gd name="T70" fmla="*/ 120 w 152"/>
              <a:gd name="T71" fmla="*/ 38 h 152"/>
              <a:gd name="T72" fmla="*/ 114 w 152"/>
              <a:gd name="T73" fmla="*/ 119 h 152"/>
              <a:gd name="T74" fmla="*/ 114 w 152"/>
              <a:gd name="T75" fmla="*/ 119 h 152"/>
              <a:gd name="T76" fmla="*/ 114 w 152"/>
              <a:gd name="T77" fmla="*/ 119 h 152"/>
              <a:gd name="T78" fmla="*/ 114 w 152"/>
              <a:gd name="T79" fmla="*/ 11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52">
                <a:moveTo>
                  <a:pt x="38" y="114"/>
                </a:moveTo>
                <a:cubicBezTo>
                  <a:pt x="114" y="114"/>
                  <a:pt x="114" y="114"/>
                  <a:pt x="114" y="114"/>
                </a:cubicBezTo>
                <a:cubicBezTo>
                  <a:pt x="114" y="38"/>
                  <a:pt x="114" y="38"/>
                  <a:pt x="114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114"/>
                  <a:pt x="38" y="114"/>
                  <a:pt x="38" y="114"/>
                </a:cubicBezTo>
                <a:close/>
                <a:moveTo>
                  <a:pt x="49" y="49"/>
                </a:moveTo>
                <a:cubicBezTo>
                  <a:pt x="103" y="49"/>
                  <a:pt x="103" y="49"/>
                  <a:pt x="103" y="49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49" y="54"/>
                  <a:pt x="49" y="54"/>
                  <a:pt x="49" y="54"/>
                </a:cubicBezTo>
                <a:cubicBezTo>
                  <a:pt x="49" y="49"/>
                  <a:pt x="49" y="49"/>
                  <a:pt x="49" y="49"/>
                </a:cubicBezTo>
                <a:close/>
                <a:moveTo>
                  <a:pt x="49" y="65"/>
                </a:moveTo>
                <a:cubicBezTo>
                  <a:pt x="103" y="65"/>
                  <a:pt x="103" y="65"/>
                  <a:pt x="103" y="65"/>
                </a:cubicBezTo>
                <a:cubicBezTo>
                  <a:pt x="103" y="71"/>
                  <a:pt x="103" y="71"/>
                  <a:pt x="103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65"/>
                  <a:pt x="49" y="65"/>
                  <a:pt x="49" y="65"/>
                </a:cubicBezTo>
                <a:close/>
                <a:moveTo>
                  <a:pt x="49" y="81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49" y="87"/>
                  <a:pt x="49" y="87"/>
                  <a:pt x="49" y="87"/>
                </a:cubicBezTo>
                <a:cubicBezTo>
                  <a:pt x="49" y="81"/>
                  <a:pt x="49" y="81"/>
                  <a:pt x="49" y="81"/>
                </a:cubicBezTo>
                <a:close/>
                <a:moveTo>
                  <a:pt x="49" y="98"/>
                </a:moveTo>
                <a:cubicBezTo>
                  <a:pt x="87" y="98"/>
                  <a:pt x="87" y="98"/>
                  <a:pt x="87" y="98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49" y="103"/>
                  <a:pt x="49" y="103"/>
                  <a:pt x="49" y="103"/>
                </a:cubicBezTo>
                <a:cubicBezTo>
                  <a:pt x="49" y="98"/>
                  <a:pt x="49" y="98"/>
                  <a:pt x="49" y="98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18"/>
                  <a:pt x="34" y="152"/>
                  <a:pt x="76" y="152"/>
                </a:cubicBezTo>
                <a:cubicBezTo>
                  <a:pt x="118" y="152"/>
                  <a:pt x="152" y="118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20" y="38"/>
                </a:moveTo>
                <a:cubicBezTo>
                  <a:pt x="120" y="119"/>
                  <a:pt x="120" y="119"/>
                  <a:pt x="120" y="11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32"/>
                  <a:pt x="32" y="32"/>
                  <a:pt x="32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38"/>
                  <a:pt x="120" y="38"/>
                  <a:pt x="120" y="38"/>
                </a:cubicBezTo>
                <a:close/>
                <a:moveTo>
                  <a:pt x="114" y="119"/>
                </a:moveTo>
                <a:cubicBezTo>
                  <a:pt x="114" y="119"/>
                  <a:pt x="114" y="119"/>
                  <a:pt x="114" y="119"/>
                </a:cubicBezTo>
                <a:close/>
                <a:moveTo>
                  <a:pt x="114" y="119"/>
                </a:moveTo>
                <a:cubicBezTo>
                  <a:pt x="114" y="119"/>
                  <a:pt x="114" y="119"/>
                  <a:pt x="114" y="11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137"/>
          <p:cNvSpPr>
            <a:spLocks noChangeAspect="1" noEditPoints="1"/>
          </p:cNvSpPr>
          <p:nvPr/>
        </p:nvSpPr>
        <p:spPr bwMode="auto">
          <a:xfrm>
            <a:off x="1575023" y="5905014"/>
            <a:ext cx="223200" cy="223200"/>
          </a:xfrm>
          <a:custGeom>
            <a:avLst/>
            <a:gdLst>
              <a:gd name="T0" fmla="*/ 130 w 140"/>
              <a:gd name="T1" fmla="*/ 18 h 140"/>
              <a:gd name="T2" fmla="*/ 130 w 140"/>
              <a:gd name="T3" fmla="*/ 131 h 140"/>
              <a:gd name="T4" fmla="*/ 25 w 140"/>
              <a:gd name="T5" fmla="*/ 131 h 140"/>
              <a:gd name="T6" fmla="*/ 10 w 140"/>
              <a:gd name="T7" fmla="*/ 118 h 140"/>
              <a:gd name="T8" fmla="*/ 25 w 140"/>
              <a:gd name="T9" fmla="*/ 105 h 140"/>
              <a:gd name="T10" fmla="*/ 120 w 140"/>
              <a:gd name="T11" fmla="*/ 105 h 140"/>
              <a:gd name="T12" fmla="*/ 120 w 140"/>
              <a:gd name="T13" fmla="*/ 0 h 140"/>
              <a:gd name="T14" fmla="*/ 20 w 140"/>
              <a:gd name="T15" fmla="*/ 0 h 140"/>
              <a:gd name="T16" fmla="*/ 0 w 140"/>
              <a:gd name="T17" fmla="*/ 18 h 140"/>
              <a:gd name="T18" fmla="*/ 0 w 140"/>
              <a:gd name="T19" fmla="*/ 123 h 140"/>
              <a:gd name="T20" fmla="*/ 20 w 140"/>
              <a:gd name="T21" fmla="*/ 140 h 140"/>
              <a:gd name="T22" fmla="*/ 140 w 140"/>
              <a:gd name="T23" fmla="*/ 140 h 140"/>
              <a:gd name="T24" fmla="*/ 140 w 140"/>
              <a:gd name="T25" fmla="*/ 18 h 140"/>
              <a:gd name="T26" fmla="*/ 130 w 140"/>
              <a:gd name="T27" fmla="*/ 18 h 140"/>
              <a:gd name="T28" fmla="*/ 30 w 140"/>
              <a:gd name="T29" fmla="*/ 114 h 140"/>
              <a:gd name="T30" fmla="*/ 120 w 140"/>
              <a:gd name="T31" fmla="*/ 114 h 140"/>
              <a:gd name="T32" fmla="*/ 120 w 140"/>
              <a:gd name="T33" fmla="*/ 123 h 140"/>
              <a:gd name="T34" fmla="*/ 30 w 140"/>
              <a:gd name="T35" fmla="*/ 123 h 140"/>
              <a:gd name="T36" fmla="*/ 30 w 140"/>
              <a:gd name="T37" fmla="*/ 114 h 140"/>
              <a:gd name="T38" fmla="*/ 30 w 140"/>
              <a:gd name="T39" fmla="*/ 114 h 140"/>
              <a:gd name="T40" fmla="*/ 30 w 140"/>
              <a:gd name="T41" fmla="*/ 1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0" h="140">
                <a:moveTo>
                  <a:pt x="130" y="18"/>
                </a:moveTo>
                <a:cubicBezTo>
                  <a:pt x="130" y="131"/>
                  <a:pt x="130" y="131"/>
                  <a:pt x="130" y="131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16" y="131"/>
                  <a:pt x="10" y="125"/>
                  <a:pt x="10" y="118"/>
                </a:cubicBezTo>
                <a:cubicBezTo>
                  <a:pt x="10" y="111"/>
                  <a:pt x="16" y="105"/>
                  <a:pt x="25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0"/>
                  <a:pt x="120" y="0"/>
                  <a:pt x="1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8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2"/>
                  <a:pt x="9" y="140"/>
                  <a:pt x="20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40" y="18"/>
                  <a:pt x="140" y="18"/>
                  <a:pt x="140" y="18"/>
                </a:cubicBezTo>
                <a:cubicBezTo>
                  <a:pt x="130" y="18"/>
                  <a:pt x="130" y="18"/>
                  <a:pt x="130" y="18"/>
                </a:cubicBezTo>
                <a:close/>
                <a:moveTo>
                  <a:pt x="30" y="114"/>
                </a:moveTo>
                <a:cubicBezTo>
                  <a:pt x="120" y="114"/>
                  <a:pt x="120" y="114"/>
                  <a:pt x="120" y="114"/>
                </a:cubicBezTo>
                <a:cubicBezTo>
                  <a:pt x="120" y="123"/>
                  <a:pt x="120" y="123"/>
                  <a:pt x="120" y="123"/>
                </a:cubicBezTo>
                <a:cubicBezTo>
                  <a:pt x="30" y="123"/>
                  <a:pt x="30" y="123"/>
                  <a:pt x="30" y="123"/>
                </a:cubicBezTo>
                <a:cubicBezTo>
                  <a:pt x="30" y="114"/>
                  <a:pt x="30" y="114"/>
                  <a:pt x="30" y="114"/>
                </a:cubicBezTo>
                <a:close/>
                <a:moveTo>
                  <a:pt x="30" y="114"/>
                </a:moveTo>
                <a:cubicBezTo>
                  <a:pt x="30" y="114"/>
                  <a:pt x="30" y="114"/>
                  <a:pt x="30" y="11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138"/>
          <p:cNvSpPr>
            <a:spLocks noChangeAspect="1" noEditPoints="1"/>
          </p:cNvSpPr>
          <p:nvPr/>
        </p:nvSpPr>
        <p:spPr bwMode="auto">
          <a:xfrm>
            <a:off x="2125300" y="5917425"/>
            <a:ext cx="243548" cy="223200"/>
          </a:xfrm>
          <a:custGeom>
            <a:avLst/>
            <a:gdLst>
              <a:gd name="T0" fmla="*/ 0 w 167"/>
              <a:gd name="T1" fmla="*/ 122 h 153"/>
              <a:gd name="T2" fmla="*/ 0 w 167"/>
              <a:gd name="T3" fmla="*/ 77 h 153"/>
              <a:gd name="T4" fmla="*/ 29 w 167"/>
              <a:gd name="T5" fmla="*/ 69 h 153"/>
              <a:gd name="T6" fmla="*/ 29 w 167"/>
              <a:gd name="T7" fmla="*/ 39 h 153"/>
              <a:gd name="T8" fmla="*/ 0 w 167"/>
              <a:gd name="T9" fmla="*/ 31 h 153"/>
              <a:gd name="T10" fmla="*/ 145 w 167"/>
              <a:gd name="T11" fmla="*/ 0 h 153"/>
              <a:gd name="T12" fmla="*/ 16 w 167"/>
              <a:gd name="T13" fmla="*/ 8 h 153"/>
              <a:gd name="T14" fmla="*/ 29 w 167"/>
              <a:gd name="T15" fmla="*/ 47 h 153"/>
              <a:gd name="T16" fmla="*/ 45 w 167"/>
              <a:gd name="T17" fmla="*/ 77 h 153"/>
              <a:gd name="T18" fmla="*/ 29 w 167"/>
              <a:gd name="T19" fmla="*/ 106 h 153"/>
              <a:gd name="T20" fmla="*/ 16 w 167"/>
              <a:gd name="T21" fmla="*/ 145 h 153"/>
              <a:gd name="T22" fmla="*/ 145 w 167"/>
              <a:gd name="T23" fmla="*/ 153 h 153"/>
              <a:gd name="T24" fmla="*/ 167 w 167"/>
              <a:gd name="T25" fmla="*/ 145 h 153"/>
              <a:gd name="T26" fmla="*/ 136 w 167"/>
              <a:gd name="T27" fmla="*/ 133 h 153"/>
              <a:gd name="T28" fmla="*/ 117 w 167"/>
              <a:gd name="T29" fmla="*/ 107 h 153"/>
              <a:gd name="T30" fmla="*/ 110 w 167"/>
              <a:gd name="T31" fmla="*/ 82 h 153"/>
              <a:gd name="T32" fmla="*/ 118 w 167"/>
              <a:gd name="T33" fmla="*/ 74 h 153"/>
              <a:gd name="T34" fmla="*/ 124 w 167"/>
              <a:gd name="T35" fmla="*/ 58 h 153"/>
              <a:gd name="T36" fmla="*/ 99 w 167"/>
              <a:gd name="T37" fmla="*/ 72 h 153"/>
              <a:gd name="T38" fmla="*/ 93 w 167"/>
              <a:gd name="T39" fmla="*/ 79 h 153"/>
              <a:gd name="T40" fmla="*/ 100 w 167"/>
              <a:gd name="T41" fmla="*/ 88 h 153"/>
              <a:gd name="T42" fmla="*/ 90 w 167"/>
              <a:gd name="T43" fmla="*/ 101 h 153"/>
              <a:gd name="T44" fmla="*/ 104 w 167"/>
              <a:gd name="T45" fmla="*/ 99 h 153"/>
              <a:gd name="T46" fmla="*/ 94 w 167"/>
              <a:gd name="T47" fmla="*/ 111 h 153"/>
              <a:gd name="T48" fmla="*/ 72 w 167"/>
              <a:gd name="T49" fmla="*/ 123 h 153"/>
              <a:gd name="T50" fmla="*/ 77 w 167"/>
              <a:gd name="T51" fmla="*/ 115 h 153"/>
              <a:gd name="T52" fmla="*/ 64 w 167"/>
              <a:gd name="T53" fmla="*/ 116 h 153"/>
              <a:gd name="T54" fmla="*/ 65 w 167"/>
              <a:gd name="T55" fmla="*/ 107 h 153"/>
              <a:gd name="T56" fmla="*/ 77 w 167"/>
              <a:gd name="T57" fmla="*/ 102 h 153"/>
              <a:gd name="T58" fmla="*/ 78 w 167"/>
              <a:gd name="T59" fmla="*/ 94 h 153"/>
              <a:gd name="T60" fmla="*/ 84 w 167"/>
              <a:gd name="T61" fmla="*/ 97 h 153"/>
              <a:gd name="T62" fmla="*/ 79 w 167"/>
              <a:gd name="T63" fmla="*/ 89 h 153"/>
              <a:gd name="T64" fmla="*/ 71 w 167"/>
              <a:gd name="T65" fmla="*/ 79 h 153"/>
              <a:gd name="T66" fmla="*/ 72 w 167"/>
              <a:gd name="T67" fmla="*/ 70 h 153"/>
              <a:gd name="T68" fmla="*/ 61 w 167"/>
              <a:gd name="T69" fmla="*/ 69 h 153"/>
              <a:gd name="T70" fmla="*/ 70 w 167"/>
              <a:gd name="T71" fmla="*/ 59 h 153"/>
              <a:gd name="T72" fmla="*/ 63 w 167"/>
              <a:gd name="T73" fmla="*/ 49 h 153"/>
              <a:gd name="T74" fmla="*/ 68 w 167"/>
              <a:gd name="T75" fmla="*/ 39 h 153"/>
              <a:gd name="T76" fmla="*/ 76 w 167"/>
              <a:gd name="T77" fmla="*/ 39 h 153"/>
              <a:gd name="T78" fmla="*/ 79 w 167"/>
              <a:gd name="T79" fmla="*/ 24 h 153"/>
              <a:gd name="T80" fmla="*/ 84 w 167"/>
              <a:gd name="T81" fmla="*/ 31 h 153"/>
              <a:gd name="T82" fmla="*/ 95 w 167"/>
              <a:gd name="T83" fmla="*/ 39 h 153"/>
              <a:gd name="T84" fmla="*/ 102 w 167"/>
              <a:gd name="T85" fmla="*/ 34 h 153"/>
              <a:gd name="T86" fmla="*/ 99 w 167"/>
              <a:gd name="T87" fmla="*/ 54 h 153"/>
              <a:gd name="T88" fmla="*/ 106 w 167"/>
              <a:gd name="T89" fmla="*/ 58 h 153"/>
              <a:gd name="T90" fmla="*/ 117 w 167"/>
              <a:gd name="T91" fmla="*/ 23 h 153"/>
              <a:gd name="T92" fmla="*/ 143 w 167"/>
              <a:gd name="T93" fmla="*/ 47 h 153"/>
              <a:gd name="T94" fmla="*/ 143 w 167"/>
              <a:gd name="T95" fmla="*/ 59 h 153"/>
              <a:gd name="T96" fmla="*/ 145 w 167"/>
              <a:gd name="T97" fmla="*/ 129 h 153"/>
              <a:gd name="T98" fmla="*/ 84 w 167"/>
              <a:gd name="T99" fmla="*/ 5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7" h="153">
                <a:moveTo>
                  <a:pt x="37" y="122"/>
                </a:moveTo>
                <a:cubicBezTo>
                  <a:pt x="37" y="117"/>
                  <a:pt x="34" y="114"/>
                  <a:pt x="29" y="114"/>
                </a:cubicBezTo>
                <a:cubicBezTo>
                  <a:pt x="8" y="114"/>
                  <a:pt x="8" y="114"/>
                  <a:pt x="8" y="114"/>
                </a:cubicBezTo>
                <a:cubicBezTo>
                  <a:pt x="4" y="114"/>
                  <a:pt x="0" y="117"/>
                  <a:pt x="0" y="122"/>
                </a:cubicBezTo>
                <a:cubicBezTo>
                  <a:pt x="0" y="126"/>
                  <a:pt x="4" y="130"/>
                  <a:pt x="8" y="130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4" y="130"/>
                  <a:pt x="37" y="126"/>
                  <a:pt x="37" y="122"/>
                </a:cubicBezTo>
                <a:close/>
                <a:moveTo>
                  <a:pt x="0" y="77"/>
                </a:moveTo>
                <a:cubicBezTo>
                  <a:pt x="0" y="81"/>
                  <a:pt x="4" y="84"/>
                  <a:pt x="8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34" y="84"/>
                  <a:pt x="37" y="81"/>
                  <a:pt x="37" y="77"/>
                </a:cubicBezTo>
                <a:cubicBezTo>
                  <a:pt x="37" y="72"/>
                  <a:pt x="34" y="69"/>
                  <a:pt x="29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4" y="69"/>
                  <a:pt x="0" y="72"/>
                  <a:pt x="0" y="77"/>
                </a:cubicBezTo>
                <a:close/>
                <a:moveTo>
                  <a:pt x="8" y="39"/>
                </a:moveTo>
                <a:cubicBezTo>
                  <a:pt x="29" y="39"/>
                  <a:pt x="29" y="39"/>
                  <a:pt x="29" y="39"/>
                </a:cubicBezTo>
                <a:cubicBezTo>
                  <a:pt x="34" y="39"/>
                  <a:pt x="37" y="36"/>
                  <a:pt x="37" y="31"/>
                </a:cubicBezTo>
                <a:cubicBezTo>
                  <a:pt x="37" y="27"/>
                  <a:pt x="34" y="23"/>
                  <a:pt x="2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4" y="23"/>
                  <a:pt x="0" y="27"/>
                  <a:pt x="0" y="31"/>
                </a:cubicBezTo>
                <a:cubicBezTo>
                  <a:pt x="0" y="36"/>
                  <a:pt x="4" y="39"/>
                  <a:pt x="8" y="39"/>
                </a:cubicBezTo>
                <a:close/>
                <a:moveTo>
                  <a:pt x="156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3"/>
                  <a:pt x="16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38" y="16"/>
                  <a:pt x="45" y="23"/>
                  <a:pt x="45" y="31"/>
                </a:cubicBezTo>
                <a:cubicBezTo>
                  <a:pt x="45" y="40"/>
                  <a:pt x="38" y="47"/>
                  <a:pt x="29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61"/>
                  <a:pt x="16" y="61"/>
                  <a:pt x="16" y="61"/>
                </a:cubicBezTo>
                <a:cubicBezTo>
                  <a:pt x="29" y="61"/>
                  <a:pt x="29" y="61"/>
                  <a:pt x="29" y="61"/>
                </a:cubicBezTo>
                <a:cubicBezTo>
                  <a:pt x="38" y="61"/>
                  <a:pt x="45" y="68"/>
                  <a:pt x="45" y="77"/>
                </a:cubicBezTo>
                <a:cubicBezTo>
                  <a:pt x="45" y="85"/>
                  <a:pt x="38" y="92"/>
                  <a:pt x="29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29" y="106"/>
                  <a:pt x="29" y="106"/>
                  <a:pt x="29" y="106"/>
                </a:cubicBezTo>
                <a:cubicBezTo>
                  <a:pt x="38" y="106"/>
                  <a:pt x="45" y="113"/>
                  <a:pt x="45" y="122"/>
                </a:cubicBezTo>
                <a:cubicBezTo>
                  <a:pt x="45" y="130"/>
                  <a:pt x="38" y="138"/>
                  <a:pt x="29" y="138"/>
                </a:cubicBezTo>
                <a:cubicBezTo>
                  <a:pt x="16" y="138"/>
                  <a:pt x="16" y="138"/>
                  <a:pt x="16" y="138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6" y="150"/>
                  <a:pt x="20" y="153"/>
                  <a:pt x="24" y="153"/>
                </a:cubicBezTo>
                <a:cubicBezTo>
                  <a:pt x="102" y="153"/>
                  <a:pt x="102" y="153"/>
                  <a:pt x="102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56" y="153"/>
                  <a:pt x="156" y="153"/>
                  <a:pt x="156" y="153"/>
                </a:cubicBezTo>
                <a:cubicBezTo>
                  <a:pt x="156" y="153"/>
                  <a:pt x="156" y="153"/>
                  <a:pt x="156" y="153"/>
                </a:cubicBezTo>
                <a:cubicBezTo>
                  <a:pt x="162" y="153"/>
                  <a:pt x="167" y="150"/>
                  <a:pt x="167" y="145"/>
                </a:cubicBezTo>
                <a:cubicBezTo>
                  <a:pt x="167" y="8"/>
                  <a:pt x="167" y="8"/>
                  <a:pt x="167" y="8"/>
                </a:cubicBezTo>
                <a:cubicBezTo>
                  <a:pt x="167" y="3"/>
                  <a:pt x="162" y="0"/>
                  <a:pt x="156" y="0"/>
                </a:cubicBezTo>
                <a:close/>
                <a:moveTo>
                  <a:pt x="145" y="129"/>
                </a:moveTo>
                <a:cubicBezTo>
                  <a:pt x="143" y="131"/>
                  <a:pt x="140" y="133"/>
                  <a:pt x="136" y="133"/>
                </a:cubicBezTo>
                <a:cubicBezTo>
                  <a:pt x="132" y="132"/>
                  <a:pt x="128" y="128"/>
                  <a:pt x="123" y="120"/>
                </a:cubicBezTo>
                <a:cubicBezTo>
                  <a:pt x="120" y="126"/>
                  <a:pt x="115" y="130"/>
                  <a:pt x="110" y="132"/>
                </a:cubicBezTo>
                <a:cubicBezTo>
                  <a:pt x="105" y="135"/>
                  <a:pt x="101" y="133"/>
                  <a:pt x="99" y="126"/>
                </a:cubicBezTo>
                <a:cubicBezTo>
                  <a:pt x="106" y="122"/>
                  <a:pt x="112" y="116"/>
                  <a:pt x="117" y="107"/>
                </a:cubicBezTo>
                <a:cubicBezTo>
                  <a:pt x="116" y="103"/>
                  <a:pt x="114" y="98"/>
                  <a:pt x="113" y="92"/>
                </a:cubicBezTo>
                <a:cubicBezTo>
                  <a:pt x="112" y="92"/>
                  <a:pt x="112" y="91"/>
                  <a:pt x="112" y="90"/>
                </a:cubicBezTo>
                <a:cubicBezTo>
                  <a:pt x="111" y="87"/>
                  <a:pt x="111" y="85"/>
                  <a:pt x="111" y="84"/>
                </a:cubicBezTo>
                <a:cubicBezTo>
                  <a:pt x="110" y="83"/>
                  <a:pt x="110" y="83"/>
                  <a:pt x="110" y="82"/>
                </a:cubicBezTo>
                <a:cubicBezTo>
                  <a:pt x="109" y="81"/>
                  <a:pt x="109" y="79"/>
                  <a:pt x="109" y="78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11" y="76"/>
                  <a:pt x="113" y="74"/>
                  <a:pt x="117" y="73"/>
                </a:cubicBezTo>
                <a:cubicBezTo>
                  <a:pt x="117" y="73"/>
                  <a:pt x="118" y="73"/>
                  <a:pt x="118" y="74"/>
                </a:cubicBezTo>
                <a:cubicBezTo>
                  <a:pt x="119" y="74"/>
                  <a:pt x="119" y="76"/>
                  <a:pt x="119" y="80"/>
                </a:cubicBezTo>
                <a:cubicBezTo>
                  <a:pt x="120" y="86"/>
                  <a:pt x="121" y="92"/>
                  <a:pt x="123" y="96"/>
                </a:cubicBezTo>
                <a:cubicBezTo>
                  <a:pt x="126" y="85"/>
                  <a:pt x="129" y="73"/>
                  <a:pt x="129" y="58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7" y="70"/>
                  <a:pt x="113" y="76"/>
                  <a:pt x="109" y="75"/>
                </a:cubicBezTo>
                <a:cubicBezTo>
                  <a:pt x="107" y="75"/>
                  <a:pt x="105" y="73"/>
                  <a:pt x="103" y="70"/>
                </a:cubicBezTo>
                <a:cubicBezTo>
                  <a:pt x="102" y="71"/>
                  <a:pt x="100" y="72"/>
                  <a:pt x="99" y="72"/>
                </a:cubicBezTo>
                <a:cubicBezTo>
                  <a:pt x="98" y="72"/>
                  <a:pt x="97" y="72"/>
                  <a:pt x="95" y="71"/>
                </a:cubicBezTo>
                <a:cubicBezTo>
                  <a:pt x="94" y="71"/>
                  <a:pt x="93" y="71"/>
                  <a:pt x="92" y="71"/>
                </a:cubicBezTo>
                <a:cubicBezTo>
                  <a:pt x="90" y="75"/>
                  <a:pt x="88" y="78"/>
                  <a:pt x="87" y="79"/>
                </a:cubicBezTo>
                <a:cubicBezTo>
                  <a:pt x="93" y="79"/>
                  <a:pt x="93" y="79"/>
                  <a:pt x="93" y="79"/>
                </a:cubicBezTo>
                <a:cubicBezTo>
                  <a:pt x="93" y="79"/>
                  <a:pt x="94" y="79"/>
                  <a:pt x="94" y="79"/>
                </a:cubicBezTo>
                <a:cubicBezTo>
                  <a:pt x="97" y="80"/>
                  <a:pt x="99" y="83"/>
                  <a:pt x="100" y="85"/>
                </a:cubicBezTo>
                <a:cubicBezTo>
                  <a:pt x="100" y="86"/>
                  <a:pt x="100" y="87"/>
                  <a:pt x="100" y="87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99" y="88"/>
                  <a:pt x="99" y="89"/>
                  <a:pt x="98" y="90"/>
                </a:cubicBezTo>
                <a:cubicBezTo>
                  <a:pt x="97" y="90"/>
                  <a:pt x="97" y="90"/>
                  <a:pt x="97" y="91"/>
                </a:cubicBezTo>
                <a:cubicBezTo>
                  <a:pt x="96" y="92"/>
                  <a:pt x="95" y="94"/>
                  <a:pt x="93" y="97"/>
                </a:cubicBezTo>
                <a:cubicBezTo>
                  <a:pt x="91" y="99"/>
                  <a:pt x="91" y="101"/>
                  <a:pt x="90" y="101"/>
                </a:cubicBezTo>
                <a:cubicBezTo>
                  <a:pt x="96" y="100"/>
                  <a:pt x="100" y="99"/>
                  <a:pt x="102" y="98"/>
                </a:cubicBezTo>
                <a:cubicBezTo>
                  <a:pt x="102" y="98"/>
                  <a:pt x="102" y="98"/>
                  <a:pt x="102" y="98"/>
                </a:cubicBezTo>
                <a:cubicBezTo>
                  <a:pt x="102" y="98"/>
                  <a:pt x="103" y="97"/>
                  <a:pt x="104" y="97"/>
                </a:cubicBezTo>
                <a:cubicBezTo>
                  <a:pt x="104" y="98"/>
                  <a:pt x="104" y="98"/>
                  <a:pt x="104" y="99"/>
                </a:cubicBezTo>
                <a:cubicBezTo>
                  <a:pt x="104" y="100"/>
                  <a:pt x="104" y="101"/>
                  <a:pt x="104" y="102"/>
                </a:cubicBezTo>
                <a:cubicBezTo>
                  <a:pt x="103" y="103"/>
                  <a:pt x="103" y="104"/>
                  <a:pt x="103" y="105"/>
                </a:cubicBezTo>
                <a:cubicBezTo>
                  <a:pt x="103" y="108"/>
                  <a:pt x="102" y="109"/>
                  <a:pt x="99" y="109"/>
                </a:cubicBezTo>
                <a:cubicBezTo>
                  <a:pt x="99" y="109"/>
                  <a:pt x="97" y="110"/>
                  <a:pt x="94" y="111"/>
                </a:cubicBezTo>
                <a:cubicBezTo>
                  <a:pt x="92" y="111"/>
                  <a:pt x="91" y="111"/>
                  <a:pt x="90" y="111"/>
                </a:cubicBezTo>
                <a:cubicBezTo>
                  <a:pt x="90" y="125"/>
                  <a:pt x="90" y="125"/>
                  <a:pt x="90" y="125"/>
                </a:cubicBezTo>
                <a:cubicBezTo>
                  <a:pt x="89" y="131"/>
                  <a:pt x="86" y="134"/>
                  <a:pt x="80" y="135"/>
                </a:cubicBezTo>
                <a:cubicBezTo>
                  <a:pt x="75" y="134"/>
                  <a:pt x="72" y="130"/>
                  <a:pt x="72" y="123"/>
                </a:cubicBezTo>
                <a:cubicBezTo>
                  <a:pt x="73" y="124"/>
                  <a:pt x="75" y="124"/>
                  <a:pt x="77" y="123"/>
                </a:cubicBezTo>
                <a:cubicBezTo>
                  <a:pt x="80" y="124"/>
                  <a:pt x="82" y="121"/>
                  <a:pt x="82" y="116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0" y="114"/>
                  <a:pt x="79" y="114"/>
                  <a:pt x="77" y="115"/>
                </a:cubicBezTo>
                <a:cubicBezTo>
                  <a:pt x="73" y="116"/>
                  <a:pt x="71" y="116"/>
                  <a:pt x="71" y="117"/>
                </a:cubicBezTo>
                <a:cubicBezTo>
                  <a:pt x="71" y="117"/>
                  <a:pt x="70" y="117"/>
                  <a:pt x="70" y="117"/>
                </a:cubicBezTo>
                <a:cubicBezTo>
                  <a:pt x="68" y="118"/>
                  <a:pt x="67" y="119"/>
                  <a:pt x="66" y="118"/>
                </a:cubicBezTo>
                <a:cubicBezTo>
                  <a:pt x="65" y="118"/>
                  <a:pt x="64" y="118"/>
                  <a:pt x="64" y="116"/>
                </a:cubicBezTo>
                <a:cubicBezTo>
                  <a:pt x="64" y="115"/>
                  <a:pt x="65" y="115"/>
                  <a:pt x="65" y="115"/>
                </a:cubicBezTo>
                <a:cubicBezTo>
                  <a:pt x="65" y="114"/>
                  <a:pt x="64" y="113"/>
                  <a:pt x="64" y="112"/>
                </a:cubicBezTo>
                <a:cubicBezTo>
                  <a:pt x="64" y="111"/>
                  <a:pt x="64" y="110"/>
                  <a:pt x="64" y="110"/>
                </a:cubicBezTo>
                <a:cubicBezTo>
                  <a:pt x="64" y="109"/>
                  <a:pt x="64" y="108"/>
                  <a:pt x="65" y="107"/>
                </a:cubicBezTo>
                <a:cubicBezTo>
                  <a:pt x="65" y="107"/>
                  <a:pt x="65" y="107"/>
                  <a:pt x="65" y="107"/>
                </a:cubicBezTo>
                <a:cubicBezTo>
                  <a:pt x="68" y="106"/>
                  <a:pt x="70" y="105"/>
                  <a:pt x="71" y="106"/>
                </a:cubicBezTo>
                <a:cubicBezTo>
                  <a:pt x="73" y="105"/>
                  <a:pt x="75" y="105"/>
                  <a:pt x="79" y="104"/>
                </a:cubicBezTo>
                <a:cubicBezTo>
                  <a:pt x="77" y="102"/>
                  <a:pt x="77" y="102"/>
                  <a:pt x="77" y="102"/>
                </a:cubicBezTo>
                <a:cubicBezTo>
                  <a:pt x="76" y="102"/>
                  <a:pt x="75" y="101"/>
                  <a:pt x="75" y="99"/>
                </a:cubicBezTo>
                <a:cubicBezTo>
                  <a:pt x="75" y="98"/>
                  <a:pt x="75" y="98"/>
                  <a:pt x="75" y="97"/>
                </a:cubicBezTo>
                <a:cubicBezTo>
                  <a:pt x="76" y="97"/>
                  <a:pt x="76" y="97"/>
                  <a:pt x="76" y="96"/>
                </a:cubicBezTo>
                <a:cubicBezTo>
                  <a:pt x="77" y="96"/>
                  <a:pt x="77" y="95"/>
                  <a:pt x="78" y="94"/>
                </a:cubicBezTo>
                <a:cubicBezTo>
                  <a:pt x="79" y="93"/>
                  <a:pt x="79" y="92"/>
                  <a:pt x="80" y="92"/>
                </a:cubicBezTo>
                <a:cubicBezTo>
                  <a:pt x="80" y="92"/>
                  <a:pt x="81" y="93"/>
                  <a:pt x="83" y="96"/>
                </a:cubicBezTo>
                <a:cubicBezTo>
                  <a:pt x="83" y="96"/>
                  <a:pt x="83" y="96"/>
                  <a:pt x="84" y="96"/>
                </a:cubicBezTo>
                <a:cubicBezTo>
                  <a:pt x="83" y="97"/>
                  <a:pt x="83" y="97"/>
                  <a:pt x="84" y="97"/>
                </a:cubicBezTo>
                <a:cubicBezTo>
                  <a:pt x="84" y="96"/>
                  <a:pt x="84" y="96"/>
                  <a:pt x="84" y="96"/>
                </a:cubicBezTo>
                <a:cubicBezTo>
                  <a:pt x="86" y="93"/>
                  <a:pt x="88" y="90"/>
                  <a:pt x="89" y="89"/>
                </a:cubicBezTo>
                <a:cubicBezTo>
                  <a:pt x="87" y="89"/>
                  <a:pt x="87" y="89"/>
                  <a:pt x="87" y="89"/>
                </a:cubicBezTo>
                <a:cubicBezTo>
                  <a:pt x="79" y="89"/>
                  <a:pt x="79" y="89"/>
                  <a:pt x="79" y="89"/>
                </a:cubicBezTo>
                <a:cubicBezTo>
                  <a:pt x="74" y="94"/>
                  <a:pt x="69" y="97"/>
                  <a:pt x="65" y="97"/>
                </a:cubicBezTo>
                <a:cubicBezTo>
                  <a:pt x="62" y="98"/>
                  <a:pt x="60" y="95"/>
                  <a:pt x="58" y="89"/>
                </a:cubicBezTo>
                <a:cubicBezTo>
                  <a:pt x="63" y="88"/>
                  <a:pt x="66" y="86"/>
                  <a:pt x="68" y="84"/>
                </a:cubicBezTo>
                <a:cubicBezTo>
                  <a:pt x="68" y="81"/>
                  <a:pt x="69" y="79"/>
                  <a:pt x="71" y="79"/>
                </a:cubicBezTo>
                <a:cubicBezTo>
                  <a:pt x="75" y="79"/>
                  <a:pt x="75" y="79"/>
                  <a:pt x="75" y="79"/>
                </a:cubicBezTo>
                <a:cubicBezTo>
                  <a:pt x="77" y="76"/>
                  <a:pt x="80" y="73"/>
                  <a:pt x="8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78" y="70"/>
                  <a:pt x="74" y="70"/>
                  <a:pt x="72" y="70"/>
                </a:cubicBezTo>
                <a:cubicBezTo>
                  <a:pt x="71" y="71"/>
                  <a:pt x="69" y="71"/>
                  <a:pt x="68" y="71"/>
                </a:cubicBezTo>
                <a:cubicBezTo>
                  <a:pt x="67" y="71"/>
                  <a:pt x="66" y="71"/>
                  <a:pt x="65" y="71"/>
                </a:cubicBezTo>
                <a:cubicBezTo>
                  <a:pt x="64" y="72"/>
                  <a:pt x="64" y="72"/>
                  <a:pt x="63" y="72"/>
                </a:cubicBezTo>
                <a:cubicBezTo>
                  <a:pt x="62" y="72"/>
                  <a:pt x="61" y="71"/>
                  <a:pt x="61" y="69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3"/>
                  <a:pt x="61" y="60"/>
                  <a:pt x="63" y="59"/>
                </a:cubicBezTo>
                <a:cubicBezTo>
                  <a:pt x="64" y="59"/>
                  <a:pt x="65" y="58"/>
                  <a:pt x="67" y="58"/>
                </a:cubicBezTo>
                <a:cubicBezTo>
                  <a:pt x="68" y="58"/>
                  <a:pt x="69" y="59"/>
                  <a:pt x="70" y="5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50"/>
                  <a:pt x="76" y="50"/>
                  <a:pt x="76" y="50"/>
                </a:cubicBezTo>
                <a:cubicBezTo>
                  <a:pt x="72" y="51"/>
                  <a:pt x="69" y="51"/>
                  <a:pt x="65" y="51"/>
                </a:cubicBezTo>
                <a:cubicBezTo>
                  <a:pt x="64" y="52"/>
                  <a:pt x="63" y="51"/>
                  <a:pt x="63" y="49"/>
                </a:cubicBezTo>
                <a:cubicBezTo>
                  <a:pt x="63" y="47"/>
                  <a:pt x="63" y="47"/>
                  <a:pt x="63" y="47"/>
                </a:cubicBezTo>
                <a:cubicBezTo>
                  <a:pt x="64" y="45"/>
                  <a:pt x="64" y="44"/>
                  <a:pt x="64" y="43"/>
                </a:cubicBezTo>
                <a:cubicBezTo>
                  <a:pt x="64" y="42"/>
                  <a:pt x="64" y="41"/>
                  <a:pt x="65" y="40"/>
                </a:cubicBezTo>
                <a:cubicBezTo>
                  <a:pt x="66" y="39"/>
                  <a:pt x="67" y="39"/>
                  <a:pt x="68" y="39"/>
                </a:cubicBezTo>
                <a:cubicBezTo>
                  <a:pt x="68" y="39"/>
                  <a:pt x="69" y="39"/>
                  <a:pt x="70" y="40"/>
                </a:cubicBezTo>
                <a:cubicBezTo>
                  <a:pt x="70" y="40"/>
                  <a:pt x="71" y="40"/>
                  <a:pt x="72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39"/>
                  <a:pt x="76" y="39"/>
                  <a:pt x="76" y="39"/>
                </a:cubicBezTo>
                <a:cubicBezTo>
                  <a:pt x="76" y="37"/>
                  <a:pt x="76" y="35"/>
                  <a:pt x="75" y="32"/>
                </a:cubicBezTo>
                <a:cubicBezTo>
                  <a:pt x="75" y="26"/>
                  <a:pt x="75" y="26"/>
                  <a:pt x="75" y="26"/>
                </a:cubicBezTo>
                <a:cubicBezTo>
                  <a:pt x="75" y="24"/>
                  <a:pt x="76" y="24"/>
                  <a:pt x="77" y="24"/>
                </a:cubicBezTo>
                <a:cubicBezTo>
                  <a:pt x="77" y="24"/>
                  <a:pt x="78" y="24"/>
                  <a:pt x="79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2" y="24"/>
                  <a:pt x="82" y="24"/>
                  <a:pt x="82" y="24"/>
                </a:cubicBezTo>
                <a:cubicBezTo>
                  <a:pt x="84" y="24"/>
                  <a:pt x="85" y="25"/>
                  <a:pt x="85" y="27"/>
                </a:cubicBezTo>
                <a:cubicBezTo>
                  <a:pt x="85" y="30"/>
                  <a:pt x="85" y="31"/>
                  <a:pt x="84" y="31"/>
                </a:cubicBezTo>
                <a:cubicBezTo>
                  <a:pt x="84" y="40"/>
                  <a:pt x="84" y="40"/>
                  <a:pt x="84" y="40"/>
                </a:cubicBezTo>
                <a:cubicBezTo>
                  <a:pt x="94" y="40"/>
                  <a:pt x="94" y="40"/>
                  <a:pt x="94" y="40"/>
                </a:cubicBezTo>
                <a:cubicBezTo>
                  <a:pt x="94" y="40"/>
                  <a:pt x="94" y="39"/>
                  <a:pt x="94" y="39"/>
                </a:cubicBezTo>
                <a:cubicBezTo>
                  <a:pt x="95" y="39"/>
                  <a:pt x="95" y="39"/>
                  <a:pt x="95" y="39"/>
                </a:cubicBezTo>
                <a:cubicBezTo>
                  <a:pt x="95" y="38"/>
                  <a:pt x="95" y="37"/>
                  <a:pt x="95" y="36"/>
                </a:cubicBezTo>
                <a:cubicBezTo>
                  <a:pt x="95" y="33"/>
                  <a:pt x="96" y="31"/>
                  <a:pt x="97" y="31"/>
                </a:cubicBezTo>
                <a:cubicBezTo>
                  <a:pt x="97" y="32"/>
                  <a:pt x="98" y="32"/>
                  <a:pt x="99" y="32"/>
                </a:cubicBezTo>
                <a:cubicBezTo>
                  <a:pt x="100" y="33"/>
                  <a:pt x="101" y="34"/>
                  <a:pt x="102" y="34"/>
                </a:cubicBezTo>
                <a:cubicBezTo>
                  <a:pt x="103" y="34"/>
                  <a:pt x="103" y="34"/>
                  <a:pt x="103" y="35"/>
                </a:cubicBezTo>
                <a:cubicBezTo>
                  <a:pt x="104" y="35"/>
                  <a:pt x="105" y="36"/>
                  <a:pt x="105" y="37"/>
                </a:cubicBezTo>
                <a:cubicBezTo>
                  <a:pt x="105" y="39"/>
                  <a:pt x="104" y="41"/>
                  <a:pt x="102" y="44"/>
                </a:cubicBezTo>
                <a:cubicBezTo>
                  <a:pt x="101" y="47"/>
                  <a:pt x="100" y="50"/>
                  <a:pt x="99" y="54"/>
                </a:cubicBezTo>
                <a:cubicBezTo>
                  <a:pt x="99" y="54"/>
                  <a:pt x="98" y="55"/>
                  <a:pt x="98" y="56"/>
                </a:cubicBezTo>
                <a:cubicBezTo>
                  <a:pt x="98" y="58"/>
                  <a:pt x="97" y="59"/>
                  <a:pt x="97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2" y="59"/>
                  <a:pt x="104" y="59"/>
                  <a:pt x="106" y="58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6" y="63"/>
                  <a:pt x="105" y="66"/>
                  <a:pt x="104" y="67"/>
                </a:cubicBezTo>
                <a:cubicBezTo>
                  <a:pt x="111" y="60"/>
                  <a:pt x="114" y="48"/>
                  <a:pt x="114" y="30"/>
                </a:cubicBezTo>
                <a:cubicBezTo>
                  <a:pt x="114" y="25"/>
                  <a:pt x="115" y="23"/>
                  <a:pt x="117" y="23"/>
                </a:cubicBezTo>
                <a:cubicBezTo>
                  <a:pt x="122" y="24"/>
                  <a:pt x="124" y="26"/>
                  <a:pt x="125" y="27"/>
                </a:cubicBezTo>
                <a:cubicBezTo>
                  <a:pt x="125" y="30"/>
                  <a:pt x="124" y="32"/>
                  <a:pt x="123" y="34"/>
                </a:cubicBezTo>
                <a:cubicBezTo>
                  <a:pt x="123" y="36"/>
                  <a:pt x="122" y="40"/>
                  <a:pt x="121" y="47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143" y="47"/>
                  <a:pt x="144" y="47"/>
                  <a:pt x="144" y="49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44" y="57"/>
                  <a:pt x="144" y="57"/>
                  <a:pt x="144" y="57"/>
                </a:cubicBezTo>
                <a:cubicBezTo>
                  <a:pt x="144" y="58"/>
                  <a:pt x="143" y="59"/>
                  <a:pt x="143" y="59"/>
                </a:cubicBezTo>
                <a:cubicBezTo>
                  <a:pt x="141" y="59"/>
                  <a:pt x="139" y="59"/>
                  <a:pt x="138" y="58"/>
                </a:cubicBezTo>
                <a:cubicBezTo>
                  <a:pt x="137" y="79"/>
                  <a:pt x="134" y="96"/>
                  <a:pt x="129" y="108"/>
                </a:cubicBezTo>
                <a:cubicBezTo>
                  <a:pt x="133" y="117"/>
                  <a:pt x="139" y="122"/>
                  <a:pt x="147" y="125"/>
                </a:cubicBezTo>
                <a:cubicBezTo>
                  <a:pt x="145" y="129"/>
                  <a:pt x="145" y="129"/>
                  <a:pt x="145" y="129"/>
                </a:cubicBezTo>
                <a:close/>
                <a:moveTo>
                  <a:pt x="84" y="59"/>
                </a:moveTo>
                <a:cubicBezTo>
                  <a:pt x="87" y="59"/>
                  <a:pt x="87" y="59"/>
                  <a:pt x="87" y="59"/>
                </a:cubicBezTo>
                <a:cubicBezTo>
                  <a:pt x="88" y="56"/>
                  <a:pt x="90" y="54"/>
                  <a:pt x="91" y="50"/>
                </a:cubicBezTo>
                <a:cubicBezTo>
                  <a:pt x="84" y="50"/>
                  <a:pt x="84" y="50"/>
                  <a:pt x="84" y="50"/>
                </a:cubicBezTo>
                <a:cubicBezTo>
                  <a:pt x="84" y="59"/>
                  <a:pt x="84" y="59"/>
                  <a:pt x="84" y="59"/>
                </a:cubicBezTo>
                <a:close/>
                <a:moveTo>
                  <a:pt x="84" y="59"/>
                </a:moveTo>
                <a:cubicBezTo>
                  <a:pt x="84" y="59"/>
                  <a:pt x="84" y="59"/>
                  <a:pt x="84" y="5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139"/>
          <p:cNvSpPr>
            <a:spLocks noChangeAspect="1" noEditPoints="1"/>
          </p:cNvSpPr>
          <p:nvPr/>
        </p:nvSpPr>
        <p:spPr bwMode="auto">
          <a:xfrm>
            <a:off x="2723575" y="5926473"/>
            <a:ext cx="251311" cy="223200"/>
          </a:xfrm>
          <a:custGeom>
            <a:avLst/>
            <a:gdLst>
              <a:gd name="T0" fmla="*/ 182 w 189"/>
              <a:gd name="T1" fmla="*/ 66 h 168"/>
              <a:gd name="T2" fmla="*/ 189 w 189"/>
              <a:gd name="T3" fmla="*/ 56 h 168"/>
              <a:gd name="T4" fmla="*/ 182 w 189"/>
              <a:gd name="T5" fmla="*/ 46 h 168"/>
              <a:gd name="T6" fmla="*/ 105 w 189"/>
              <a:gd name="T7" fmla="*/ 2 h 168"/>
              <a:gd name="T8" fmla="*/ 95 w 189"/>
              <a:gd name="T9" fmla="*/ 0 h 168"/>
              <a:gd name="T10" fmla="*/ 84 w 189"/>
              <a:gd name="T11" fmla="*/ 2 h 168"/>
              <a:gd name="T12" fmla="*/ 7 w 189"/>
              <a:gd name="T13" fmla="*/ 46 h 168"/>
              <a:gd name="T14" fmla="*/ 0 w 189"/>
              <a:gd name="T15" fmla="*/ 56 h 168"/>
              <a:gd name="T16" fmla="*/ 7 w 189"/>
              <a:gd name="T17" fmla="*/ 66 h 168"/>
              <a:gd name="T18" fmla="*/ 28 w 189"/>
              <a:gd name="T19" fmla="*/ 79 h 168"/>
              <a:gd name="T20" fmla="*/ 28 w 189"/>
              <a:gd name="T21" fmla="*/ 79 h 168"/>
              <a:gd name="T22" fmla="*/ 28 w 189"/>
              <a:gd name="T23" fmla="*/ 137 h 168"/>
              <a:gd name="T24" fmla="*/ 29 w 189"/>
              <a:gd name="T25" fmla="*/ 138 h 168"/>
              <a:gd name="T26" fmla="*/ 36 w 189"/>
              <a:gd name="T27" fmla="*/ 152 h 168"/>
              <a:gd name="T28" fmla="*/ 51 w 189"/>
              <a:gd name="T29" fmla="*/ 161 h 168"/>
              <a:gd name="T30" fmla="*/ 95 w 189"/>
              <a:gd name="T31" fmla="*/ 168 h 168"/>
              <a:gd name="T32" fmla="*/ 139 w 189"/>
              <a:gd name="T33" fmla="*/ 161 h 168"/>
              <a:gd name="T34" fmla="*/ 154 w 189"/>
              <a:gd name="T35" fmla="*/ 152 h 168"/>
              <a:gd name="T36" fmla="*/ 161 w 189"/>
              <a:gd name="T37" fmla="*/ 138 h 168"/>
              <a:gd name="T38" fmla="*/ 161 w 189"/>
              <a:gd name="T39" fmla="*/ 137 h 168"/>
              <a:gd name="T40" fmla="*/ 161 w 189"/>
              <a:gd name="T41" fmla="*/ 79 h 168"/>
              <a:gd name="T42" fmla="*/ 161 w 189"/>
              <a:gd name="T43" fmla="*/ 79 h 168"/>
              <a:gd name="T44" fmla="*/ 182 w 189"/>
              <a:gd name="T45" fmla="*/ 66 h 168"/>
              <a:gd name="T46" fmla="*/ 92 w 189"/>
              <a:gd name="T47" fmla="*/ 16 h 168"/>
              <a:gd name="T48" fmla="*/ 95 w 189"/>
              <a:gd name="T49" fmla="*/ 15 h 168"/>
              <a:gd name="T50" fmla="*/ 97 w 189"/>
              <a:gd name="T51" fmla="*/ 16 h 168"/>
              <a:gd name="T52" fmla="*/ 170 w 189"/>
              <a:gd name="T53" fmla="*/ 56 h 168"/>
              <a:gd name="T54" fmla="*/ 97 w 189"/>
              <a:gd name="T55" fmla="*/ 97 h 168"/>
              <a:gd name="T56" fmla="*/ 95 w 189"/>
              <a:gd name="T57" fmla="*/ 97 h 168"/>
              <a:gd name="T58" fmla="*/ 92 w 189"/>
              <a:gd name="T59" fmla="*/ 97 h 168"/>
              <a:gd name="T60" fmla="*/ 20 w 189"/>
              <a:gd name="T61" fmla="*/ 56 h 168"/>
              <a:gd name="T62" fmla="*/ 92 w 189"/>
              <a:gd name="T63" fmla="*/ 16 h 168"/>
              <a:gd name="T64" fmla="*/ 146 w 189"/>
              <a:gd name="T65" fmla="*/ 137 h 168"/>
              <a:gd name="T66" fmla="*/ 146 w 189"/>
              <a:gd name="T67" fmla="*/ 137 h 168"/>
              <a:gd name="T68" fmla="*/ 133 w 189"/>
              <a:gd name="T69" fmla="*/ 147 h 168"/>
              <a:gd name="T70" fmla="*/ 95 w 189"/>
              <a:gd name="T71" fmla="*/ 153 h 168"/>
              <a:gd name="T72" fmla="*/ 56 w 189"/>
              <a:gd name="T73" fmla="*/ 147 h 168"/>
              <a:gd name="T74" fmla="*/ 44 w 189"/>
              <a:gd name="T75" fmla="*/ 137 h 168"/>
              <a:gd name="T76" fmla="*/ 44 w 189"/>
              <a:gd name="T77" fmla="*/ 136 h 168"/>
              <a:gd name="T78" fmla="*/ 44 w 189"/>
              <a:gd name="T79" fmla="*/ 87 h 168"/>
              <a:gd name="T80" fmla="*/ 84 w 189"/>
              <a:gd name="T81" fmla="*/ 110 h 168"/>
              <a:gd name="T82" fmla="*/ 95 w 189"/>
              <a:gd name="T83" fmla="*/ 113 h 168"/>
              <a:gd name="T84" fmla="*/ 105 w 189"/>
              <a:gd name="T85" fmla="*/ 110 h 168"/>
              <a:gd name="T86" fmla="*/ 146 w 189"/>
              <a:gd name="T87" fmla="*/ 87 h 168"/>
              <a:gd name="T88" fmla="*/ 146 w 189"/>
              <a:gd name="T89" fmla="*/ 137 h 168"/>
              <a:gd name="T90" fmla="*/ 180 w 189"/>
              <a:gd name="T91" fmla="*/ 73 h 168"/>
              <a:gd name="T92" fmla="*/ 173 w 189"/>
              <a:gd name="T93" fmla="*/ 80 h 168"/>
              <a:gd name="T94" fmla="*/ 173 w 189"/>
              <a:gd name="T95" fmla="*/ 141 h 168"/>
              <a:gd name="T96" fmla="*/ 180 w 189"/>
              <a:gd name="T97" fmla="*/ 148 h 168"/>
              <a:gd name="T98" fmla="*/ 188 w 189"/>
              <a:gd name="T99" fmla="*/ 141 h 168"/>
              <a:gd name="T100" fmla="*/ 188 w 189"/>
              <a:gd name="T101" fmla="*/ 80 h 168"/>
              <a:gd name="T102" fmla="*/ 180 w 189"/>
              <a:gd name="T103" fmla="*/ 73 h 168"/>
              <a:gd name="T104" fmla="*/ 180 w 189"/>
              <a:gd name="T105" fmla="*/ 73 h 168"/>
              <a:gd name="T106" fmla="*/ 180 w 189"/>
              <a:gd name="T107" fmla="*/ 7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9" h="168">
                <a:moveTo>
                  <a:pt x="182" y="66"/>
                </a:moveTo>
                <a:cubicBezTo>
                  <a:pt x="187" y="64"/>
                  <a:pt x="189" y="60"/>
                  <a:pt x="189" y="56"/>
                </a:cubicBezTo>
                <a:cubicBezTo>
                  <a:pt x="189" y="52"/>
                  <a:pt x="187" y="48"/>
                  <a:pt x="182" y="46"/>
                </a:cubicBezTo>
                <a:cubicBezTo>
                  <a:pt x="105" y="2"/>
                  <a:pt x="105" y="2"/>
                  <a:pt x="105" y="2"/>
                </a:cubicBezTo>
                <a:cubicBezTo>
                  <a:pt x="102" y="1"/>
                  <a:pt x="98" y="0"/>
                  <a:pt x="95" y="0"/>
                </a:cubicBezTo>
                <a:cubicBezTo>
                  <a:pt x="91" y="0"/>
                  <a:pt x="87" y="1"/>
                  <a:pt x="84" y="2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48"/>
                  <a:pt x="0" y="52"/>
                  <a:pt x="0" y="56"/>
                </a:cubicBezTo>
                <a:cubicBezTo>
                  <a:pt x="0" y="60"/>
                  <a:pt x="3" y="64"/>
                  <a:pt x="7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9" y="138"/>
                  <a:pt x="29" y="138"/>
                </a:cubicBezTo>
                <a:cubicBezTo>
                  <a:pt x="29" y="142"/>
                  <a:pt x="30" y="147"/>
                  <a:pt x="36" y="152"/>
                </a:cubicBezTo>
                <a:cubicBezTo>
                  <a:pt x="39" y="155"/>
                  <a:pt x="44" y="158"/>
                  <a:pt x="51" y="161"/>
                </a:cubicBezTo>
                <a:cubicBezTo>
                  <a:pt x="62" y="166"/>
                  <a:pt x="78" y="168"/>
                  <a:pt x="95" y="168"/>
                </a:cubicBezTo>
                <a:cubicBezTo>
                  <a:pt x="111" y="168"/>
                  <a:pt x="127" y="166"/>
                  <a:pt x="139" y="161"/>
                </a:cubicBezTo>
                <a:cubicBezTo>
                  <a:pt x="145" y="158"/>
                  <a:pt x="150" y="155"/>
                  <a:pt x="154" y="152"/>
                </a:cubicBezTo>
                <a:cubicBezTo>
                  <a:pt x="159" y="147"/>
                  <a:pt x="161" y="141"/>
                  <a:pt x="161" y="138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82" y="66"/>
                  <a:pt x="182" y="66"/>
                  <a:pt x="182" y="66"/>
                </a:cubicBezTo>
                <a:close/>
                <a:moveTo>
                  <a:pt x="92" y="16"/>
                </a:moveTo>
                <a:cubicBezTo>
                  <a:pt x="92" y="15"/>
                  <a:pt x="93" y="15"/>
                  <a:pt x="95" y="15"/>
                </a:cubicBezTo>
                <a:cubicBezTo>
                  <a:pt x="96" y="15"/>
                  <a:pt x="97" y="15"/>
                  <a:pt x="97" y="16"/>
                </a:cubicBezTo>
                <a:cubicBezTo>
                  <a:pt x="170" y="56"/>
                  <a:pt x="170" y="56"/>
                  <a:pt x="170" y="56"/>
                </a:cubicBezTo>
                <a:cubicBezTo>
                  <a:pt x="97" y="97"/>
                  <a:pt x="97" y="97"/>
                  <a:pt x="97" y="97"/>
                </a:cubicBezTo>
                <a:cubicBezTo>
                  <a:pt x="97" y="97"/>
                  <a:pt x="96" y="97"/>
                  <a:pt x="95" y="97"/>
                </a:cubicBezTo>
                <a:cubicBezTo>
                  <a:pt x="93" y="97"/>
                  <a:pt x="92" y="97"/>
                  <a:pt x="92" y="97"/>
                </a:cubicBezTo>
                <a:cubicBezTo>
                  <a:pt x="20" y="56"/>
                  <a:pt x="20" y="56"/>
                  <a:pt x="20" y="56"/>
                </a:cubicBezTo>
                <a:cubicBezTo>
                  <a:pt x="92" y="16"/>
                  <a:pt x="92" y="16"/>
                  <a:pt x="92" y="16"/>
                </a:cubicBezTo>
                <a:close/>
                <a:moveTo>
                  <a:pt x="146" y="137"/>
                </a:moveTo>
                <a:cubicBezTo>
                  <a:pt x="146" y="137"/>
                  <a:pt x="146" y="137"/>
                  <a:pt x="146" y="137"/>
                </a:cubicBezTo>
                <a:cubicBezTo>
                  <a:pt x="146" y="139"/>
                  <a:pt x="142" y="143"/>
                  <a:pt x="133" y="147"/>
                </a:cubicBezTo>
                <a:cubicBezTo>
                  <a:pt x="123" y="151"/>
                  <a:pt x="109" y="153"/>
                  <a:pt x="95" y="153"/>
                </a:cubicBezTo>
                <a:cubicBezTo>
                  <a:pt x="80" y="153"/>
                  <a:pt x="66" y="151"/>
                  <a:pt x="56" y="147"/>
                </a:cubicBezTo>
                <a:cubicBezTo>
                  <a:pt x="48" y="143"/>
                  <a:pt x="44" y="139"/>
                  <a:pt x="44" y="137"/>
                </a:cubicBezTo>
                <a:cubicBezTo>
                  <a:pt x="44" y="137"/>
                  <a:pt x="44" y="136"/>
                  <a:pt x="44" y="136"/>
                </a:cubicBezTo>
                <a:cubicBezTo>
                  <a:pt x="44" y="87"/>
                  <a:pt x="44" y="87"/>
                  <a:pt x="44" y="87"/>
                </a:cubicBezTo>
                <a:cubicBezTo>
                  <a:pt x="84" y="110"/>
                  <a:pt x="84" y="110"/>
                  <a:pt x="84" y="110"/>
                </a:cubicBezTo>
                <a:cubicBezTo>
                  <a:pt x="87" y="112"/>
                  <a:pt x="91" y="113"/>
                  <a:pt x="95" y="113"/>
                </a:cubicBezTo>
                <a:cubicBezTo>
                  <a:pt x="98" y="113"/>
                  <a:pt x="102" y="112"/>
                  <a:pt x="105" y="110"/>
                </a:cubicBezTo>
                <a:cubicBezTo>
                  <a:pt x="146" y="87"/>
                  <a:pt x="146" y="87"/>
                  <a:pt x="146" y="87"/>
                </a:cubicBezTo>
                <a:cubicBezTo>
                  <a:pt x="146" y="137"/>
                  <a:pt x="146" y="137"/>
                  <a:pt x="146" y="137"/>
                </a:cubicBezTo>
                <a:close/>
                <a:moveTo>
                  <a:pt x="180" y="73"/>
                </a:moveTo>
                <a:cubicBezTo>
                  <a:pt x="176" y="73"/>
                  <a:pt x="173" y="76"/>
                  <a:pt x="173" y="80"/>
                </a:cubicBezTo>
                <a:cubicBezTo>
                  <a:pt x="173" y="141"/>
                  <a:pt x="173" y="141"/>
                  <a:pt x="173" y="141"/>
                </a:cubicBezTo>
                <a:cubicBezTo>
                  <a:pt x="173" y="145"/>
                  <a:pt x="176" y="148"/>
                  <a:pt x="180" y="148"/>
                </a:cubicBezTo>
                <a:cubicBezTo>
                  <a:pt x="185" y="148"/>
                  <a:pt x="188" y="145"/>
                  <a:pt x="188" y="141"/>
                </a:cubicBezTo>
                <a:cubicBezTo>
                  <a:pt x="188" y="80"/>
                  <a:pt x="188" y="80"/>
                  <a:pt x="188" y="80"/>
                </a:cubicBezTo>
                <a:cubicBezTo>
                  <a:pt x="188" y="76"/>
                  <a:pt x="185" y="73"/>
                  <a:pt x="180" y="73"/>
                </a:cubicBezTo>
                <a:close/>
                <a:moveTo>
                  <a:pt x="180" y="73"/>
                </a:moveTo>
                <a:cubicBezTo>
                  <a:pt x="180" y="73"/>
                  <a:pt x="180" y="73"/>
                  <a:pt x="180" y="7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140"/>
          <p:cNvSpPr>
            <a:spLocks noChangeAspect="1" noEditPoints="1"/>
          </p:cNvSpPr>
          <p:nvPr/>
        </p:nvSpPr>
        <p:spPr bwMode="auto">
          <a:xfrm>
            <a:off x="3409170" y="5926473"/>
            <a:ext cx="315307" cy="223200"/>
          </a:xfrm>
          <a:custGeom>
            <a:avLst/>
            <a:gdLst>
              <a:gd name="T0" fmla="*/ 217 w 236"/>
              <a:gd name="T1" fmla="*/ 55 h 167"/>
              <a:gd name="T2" fmla="*/ 217 w 236"/>
              <a:gd name="T3" fmla="*/ 91 h 167"/>
              <a:gd name="T4" fmla="*/ 225 w 236"/>
              <a:gd name="T5" fmla="*/ 99 h 167"/>
              <a:gd name="T6" fmla="*/ 209 w 236"/>
              <a:gd name="T7" fmla="*/ 116 h 167"/>
              <a:gd name="T8" fmla="*/ 192 w 236"/>
              <a:gd name="T9" fmla="*/ 100 h 167"/>
              <a:gd name="T10" fmla="*/ 204 w 236"/>
              <a:gd name="T11" fmla="*/ 90 h 167"/>
              <a:gd name="T12" fmla="*/ 204 w 236"/>
              <a:gd name="T13" fmla="*/ 61 h 167"/>
              <a:gd name="T14" fmla="*/ 130 w 236"/>
              <a:gd name="T15" fmla="*/ 91 h 167"/>
              <a:gd name="T16" fmla="*/ 102 w 236"/>
              <a:gd name="T17" fmla="*/ 92 h 167"/>
              <a:gd name="T18" fmla="*/ 17 w 236"/>
              <a:gd name="T19" fmla="*/ 58 h 167"/>
              <a:gd name="T20" fmla="*/ 17 w 236"/>
              <a:gd name="T21" fmla="*/ 38 h 167"/>
              <a:gd name="T22" fmla="*/ 99 w 236"/>
              <a:gd name="T23" fmla="*/ 8 h 167"/>
              <a:gd name="T24" fmla="*/ 129 w 236"/>
              <a:gd name="T25" fmla="*/ 6 h 167"/>
              <a:gd name="T26" fmla="*/ 216 w 236"/>
              <a:gd name="T27" fmla="*/ 40 h 167"/>
              <a:gd name="T28" fmla="*/ 217 w 236"/>
              <a:gd name="T29" fmla="*/ 55 h 167"/>
              <a:gd name="T30" fmla="*/ 133 w 236"/>
              <a:gd name="T31" fmla="*/ 105 h 167"/>
              <a:gd name="T32" fmla="*/ 176 w 236"/>
              <a:gd name="T33" fmla="*/ 86 h 167"/>
              <a:gd name="T34" fmla="*/ 176 w 236"/>
              <a:gd name="T35" fmla="*/ 144 h 167"/>
              <a:gd name="T36" fmla="*/ 116 w 236"/>
              <a:gd name="T37" fmla="*/ 167 h 167"/>
              <a:gd name="T38" fmla="*/ 53 w 236"/>
              <a:gd name="T39" fmla="*/ 144 h 167"/>
              <a:gd name="T40" fmla="*/ 53 w 236"/>
              <a:gd name="T41" fmla="*/ 90 h 167"/>
              <a:gd name="T42" fmla="*/ 98 w 236"/>
              <a:gd name="T43" fmla="*/ 105 h 167"/>
              <a:gd name="T44" fmla="*/ 133 w 236"/>
              <a:gd name="T45" fmla="*/ 105 h 167"/>
              <a:gd name="T46" fmla="*/ 133 w 236"/>
              <a:gd name="T47" fmla="*/ 105 h 167"/>
              <a:gd name="T48" fmla="*/ 133 w 236"/>
              <a:gd name="T49" fmla="*/ 10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167">
                <a:moveTo>
                  <a:pt x="217" y="55"/>
                </a:moveTo>
                <a:cubicBezTo>
                  <a:pt x="217" y="91"/>
                  <a:pt x="217" y="91"/>
                  <a:pt x="217" y="91"/>
                </a:cubicBezTo>
                <a:cubicBezTo>
                  <a:pt x="225" y="99"/>
                  <a:pt x="225" y="99"/>
                  <a:pt x="225" y="99"/>
                </a:cubicBezTo>
                <a:cubicBezTo>
                  <a:pt x="209" y="116"/>
                  <a:pt x="209" y="116"/>
                  <a:pt x="209" y="116"/>
                </a:cubicBezTo>
                <a:cubicBezTo>
                  <a:pt x="192" y="100"/>
                  <a:pt x="192" y="100"/>
                  <a:pt x="192" y="100"/>
                </a:cubicBezTo>
                <a:cubicBezTo>
                  <a:pt x="204" y="90"/>
                  <a:pt x="204" y="90"/>
                  <a:pt x="204" y="90"/>
                </a:cubicBezTo>
                <a:cubicBezTo>
                  <a:pt x="204" y="61"/>
                  <a:pt x="204" y="61"/>
                  <a:pt x="204" y="61"/>
                </a:cubicBezTo>
                <a:cubicBezTo>
                  <a:pt x="156" y="80"/>
                  <a:pt x="141" y="86"/>
                  <a:pt x="130" y="91"/>
                </a:cubicBezTo>
                <a:cubicBezTo>
                  <a:pt x="120" y="96"/>
                  <a:pt x="112" y="96"/>
                  <a:pt x="102" y="92"/>
                </a:cubicBezTo>
                <a:cubicBezTo>
                  <a:pt x="91" y="88"/>
                  <a:pt x="42" y="70"/>
                  <a:pt x="17" y="58"/>
                </a:cubicBezTo>
                <a:cubicBezTo>
                  <a:pt x="1" y="50"/>
                  <a:pt x="0" y="45"/>
                  <a:pt x="17" y="38"/>
                </a:cubicBezTo>
                <a:cubicBezTo>
                  <a:pt x="41" y="29"/>
                  <a:pt x="79" y="15"/>
                  <a:pt x="99" y="8"/>
                </a:cubicBezTo>
                <a:cubicBezTo>
                  <a:pt x="111" y="3"/>
                  <a:pt x="118" y="0"/>
                  <a:pt x="129" y="6"/>
                </a:cubicBezTo>
                <a:cubicBezTo>
                  <a:pt x="149" y="14"/>
                  <a:pt x="194" y="31"/>
                  <a:pt x="216" y="40"/>
                </a:cubicBezTo>
                <a:cubicBezTo>
                  <a:pt x="236" y="49"/>
                  <a:pt x="223" y="51"/>
                  <a:pt x="217" y="55"/>
                </a:cubicBezTo>
                <a:close/>
                <a:moveTo>
                  <a:pt x="133" y="105"/>
                </a:moveTo>
                <a:cubicBezTo>
                  <a:pt x="144" y="101"/>
                  <a:pt x="160" y="93"/>
                  <a:pt x="176" y="86"/>
                </a:cubicBezTo>
                <a:cubicBezTo>
                  <a:pt x="176" y="144"/>
                  <a:pt x="176" y="144"/>
                  <a:pt x="176" y="144"/>
                </a:cubicBezTo>
                <a:cubicBezTo>
                  <a:pt x="176" y="144"/>
                  <a:pt x="155" y="167"/>
                  <a:pt x="116" y="167"/>
                </a:cubicBezTo>
                <a:cubicBezTo>
                  <a:pt x="75" y="167"/>
                  <a:pt x="53" y="144"/>
                  <a:pt x="53" y="144"/>
                </a:cubicBezTo>
                <a:cubicBezTo>
                  <a:pt x="53" y="90"/>
                  <a:pt x="53" y="90"/>
                  <a:pt x="53" y="90"/>
                </a:cubicBezTo>
                <a:cubicBezTo>
                  <a:pt x="66" y="95"/>
                  <a:pt x="80" y="99"/>
                  <a:pt x="98" y="105"/>
                </a:cubicBezTo>
                <a:cubicBezTo>
                  <a:pt x="109" y="109"/>
                  <a:pt x="123" y="111"/>
                  <a:pt x="133" y="105"/>
                </a:cubicBezTo>
                <a:close/>
                <a:moveTo>
                  <a:pt x="133" y="105"/>
                </a:moveTo>
                <a:cubicBezTo>
                  <a:pt x="133" y="105"/>
                  <a:pt x="133" y="105"/>
                  <a:pt x="133" y="10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141"/>
          <p:cNvSpPr>
            <a:spLocks noChangeAspect="1" noEditPoints="1"/>
          </p:cNvSpPr>
          <p:nvPr/>
        </p:nvSpPr>
        <p:spPr bwMode="auto">
          <a:xfrm>
            <a:off x="4130686" y="5942104"/>
            <a:ext cx="223200" cy="223200"/>
          </a:xfrm>
          <a:custGeom>
            <a:avLst/>
            <a:gdLst>
              <a:gd name="T0" fmla="*/ 177 w 179"/>
              <a:gd name="T1" fmla="*/ 119 h 179"/>
              <a:gd name="T2" fmla="*/ 130 w 179"/>
              <a:gd name="T3" fmla="*/ 119 h 179"/>
              <a:gd name="T4" fmla="*/ 136 w 179"/>
              <a:gd name="T5" fmla="*/ 104 h 179"/>
              <a:gd name="T6" fmla="*/ 164 w 179"/>
              <a:gd name="T7" fmla="*/ 104 h 179"/>
              <a:gd name="T8" fmla="*/ 15 w 179"/>
              <a:gd name="T9" fmla="*/ 37 h 179"/>
              <a:gd name="T10" fmla="*/ 70 w 179"/>
              <a:gd name="T11" fmla="*/ 104 h 179"/>
              <a:gd name="T12" fmla="*/ 57 w 179"/>
              <a:gd name="T13" fmla="*/ 118 h 179"/>
              <a:gd name="T14" fmla="*/ 0 w 179"/>
              <a:gd name="T15" fmla="*/ 119 h 179"/>
              <a:gd name="T16" fmla="*/ 0 w 179"/>
              <a:gd name="T17" fmla="*/ 0 h 179"/>
              <a:gd name="T18" fmla="*/ 179 w 179"/>
              <a:gd name="T19" fmla="*/ 119 h 179"/>
              <a:gd name="T20" fmla="*/ 40 w 179"/>
              <a:gd name="T21" fmla="*/ 172 h 179"/>
              <a:gd name="T22" fmla="*/ 45 w 179"/>
              <a:gd name="T23" fmla="*/ 151 h 179"/>
              <a:gd name="T24" fmla="*/ 55 w 179"/>
              <a:gd name="T25" fmla="*/ 179 h 179"/>
              <a:gd name="T26" fmla="*/ 111 w 179"/>
              <a:gd name="T27" fmla="*/ 126 h 179"/>
              <a:gd name="T28" fmla="*/ 85 w 179"/>
              <a:gd name="T29" fmla="*/ 153 h 179"/>
              <a:gd name="T30" fmla="*/ 63 w 179"/>
              <a:gd name="T31" fmla="*/ 135 h 179"/>
              <a:gd name="T32" fmla="*/ 90 w 179"/>
              <a:gd name="T33" fmla="*/ 106 h 179"/>
              <a:gd name="T34" fmla="*/ 93 w 179"/>
              <a:gd name="T35" fmla="*/ 112 h 179"/>
              <a:gd name="T36" fmla="*/ 102 w 179"/>
              <a:gd name="T37" fmla="*/ 123 h 179"/>
              <a:gd name="T38" fmla="*/ 111 w 179"/>
              <a:gd name="T39" fmla="*/ 125 h 179"/>
              <a:gd name="T40" fmla="*/ 30 w 179"/>
              <a:gd name="T41" fmla="*/ 67 h 179"/>
              <a:gd name="T42" fmla="*/ 104 w 179"/>
              <a:gd name="T43" fmla="*/ 52 h 179"/>
              <a:gd name="T44" fmla="*/ 30 w 179"/>
              <a:gd name="T45" fmla="*/ 67 h 179"/>
              <a:gd name="T46" fmla="*/ 30 w 179"/>
              <a:gd name="T47" fmla="*/ 75 h 179"/>
              <a:gd name="T48" fmla="*/ 89 w 179"/>
              <a:gd name="T49" fmla="*/ 89 h 179"/>
              <a:gd name="T50" fmla="*/ 87 w 179"/>
              <a:gd name="T51" fmla="*/ 90 h 179"/>
              <a:gd name="T52" fmla="*/ 30 w 179"/>
              <a:gd name="T53" fmla="*/ 89 h 179"/>
              <a:gd name="T54" fmla="*/ 103 w 179"/>
              <a:gd name="T55" fmla="*/ 115 h 179"/>
              <a:gd name="T56" fmla="*/ 94 w 179"/>
              <a:gd name="T57" fmla="*/ 103 h 179"/>
              <a:gd name="T58" fmla="*/ 114 w 179"/>
              <a:gd name="T59" fmla="*/ 122 h 179"/>
              <a:gd name="T60" fmla="*/ 119 w 179"/>
              <a:gd name="T61" fmla="*/ 52 h 179"/>
              <a:gd name="T62" fmla="*/ 149 w 179"/>
              <a:gd name="T63" fmla="*/ 67 h 179"/>
              <a:gd name="T64" fmla="*/ 72 w 179"/>
              <a:gd name="T65" fmla="*/ 165 h 179"/>
              <a:gd name="T66" fmla="*/ 50 w 179"/>
              <a:gd name="T67" fmla="*/ 152 h 179"/>
              <a:gd name="T68" fmla="*/ 72 w 179"/>
              <a:gd name="T69" fmla="*/ 165 h 179"/>
              <a:gd name="T70" fmla="*/ 71 w 179"/>
              <a:gd name="T71" fmla="*/ 160 h 179"/>
              <a:gd name="T72" fmla="*/ 59 w 179"/>
              <a:gd name="T73" fmla="*/ 138 h 179"/>
              <a:gd name="T74" fmla="*/ 78 w 179"/>
              <a:gd name="T75" fmla="*/ 158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79">
                <a:moveTo>
                  <a:pt x="179" y="119"/>
                </a:moveTo>
                <a:cubicBezTo>
                  <a:pt x="178" y="119"/>
                  <a:pt x="178" y="119"/>
                  <a:pt x="177" y="119"/>
                </a:cubicBezTo>
                <a:cubicBezTo>
                  <a:pt x="162" y="119"/>
                  <a:pt x="147" y="119"/>
                  <a:pt x="132" y="119"/>
                </a:cubicBezTo>
                <a:cubicBezTo>
                  <a:pt x="131" y="119"/>
                  <a:pt x="130" y="119"/>
                  <a:pt x="130" y="119"/>
                </a:cubicBezTo>
                <a:cubicBezTo>
                  <a:pt x="131" y="115"/>
                  <a:pt x="133" y="110"/>
                  <a:pt x="134" y="105"/>
                </a:cubicBezTo>
                <a:cubicBezTo>
                  <a:pt x="134" y="105"/>
                  <a:pt x="136" y="104"/>
                  <a:pt x="136" y="104"/>
                </a:cubicBezTo>
                <a:cubicBezTo>
                  <a:pt x="145" y="104"/>
                  <a:pt x="153" y="104"/>
                  <a:pt x="161" y="104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5" y="104"/>
                  <a:pt x="15" y="104"/>
                  <a:pt x="15" y="104"/>
                </a:cubicBezTo>
                <a:cubicBezTo>
                  <a:pt x="70" y="104"/>
                  <a:pt x="70" y="104"/>
                  <a:pt x="70" y="104"/>
                </a:cubicBezTo>
                <a:cubicBezTo>
                  <a:pt x="69" y="105"/>
                  <a:pt x="69" y="106"/>
                  <a:pt x="69" y="106"/>
                </a:cubicBezTo>
                <a:cubicBezTo>
                  <a:pt x="65" y="110"/>
                  <a:pt x="61" y="114"/>
                  <a:pt x="57" y="118"/>
                </a:cubicBezTo>
                <a:cubicBezTo>
                  <a:pt x="57" y="119"/>
                  <a:pt x="56" y="119"/>
                  <a:pt x="55" y="119"/>
                </a:cubicBezTo>
                <a:cubicBezTo>
                  <a:pt x="37" y="119"/>
                  <a:pt x="19" y="119"/>
                  <a:pt x="0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0"/>
                  <a:pt x="0" y="0"/>
                  <a:pt x="0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79" y="40"/>
                  <a:pt x="179" y="79"/>
                  <a:pt x="179" y="119"/>
                </a:cubicBezTo>
                <a:close/>
                <a:moveTo>
                  <a:pt x="51" y="179"/>
                </a:moveTo>
                <a:cubicBezTo>
                  <a:pt x="46" y="177"/>
                  <a:pt x="43" y="175"/>
                  <a:pt x="40" y="172"/>
                </a:cubicBezTo>
                <a:cubicBezTo>
                  <a:pt x="37" y="168"/>
                  <a:pt x="36" y="164"/>
                  <a:pt x="38" y="160"/>
                </a:cubicBezTo>
                <a:cubicBezTo>
                  <a:pt x="40" y="157"/>
                  <a:pt x="43" y="154"/>
                  <a:pt x="45" y="151"/>
                </a:cubicBezTo>
                <a:cubicBezTo>
                  <a:pt x="48" y="162"/>
                  <a:pt x="55" y="168"/>
                  <a:pt x="66" y="171"/>
                </a:cubicBezTo>
                <a:cubicBezTo>
                  <a:pt x="62" y="174"/>
                  <a:pt x="59" y="177"/>
                  <a:pt x="55" y="179"/>
                </a:cubicBezTo>
                <a:cubicBezTo>
                  <a:pt x="54" y="179"/>
                  <a:pt x="52" y="179"/>
                  <a:pt x="51" y="179"/>
                </a:cubicBezTo>
                <a:close/>
                <a:moveTo>
                  <a:pt x="111" y="126"/>
                </a:moveTo>
                <a:cubicBezTo>
                  <a:pt x="110" y="127"/>
                  <a:pt x="109" y="128"/>
                  <a:pt x="108" y="129"/>
                </a:cubicBezTo>
                <a:cubicBezTo>
                  <a:pt x="100" y="137"/>
                  <a:pt x="92" y="145"/>
                  <a:pt x="85" y="153"/>
                </a:cubicBezTo>
                <a:cubicBezTo>
                  <a:pt x="84" y="154"/>
                  <a:pt x="83" y="154"/>
                  <a:pt x="81" y="154"/>
                </a:cubicBezTo>
                <a:cubicBezTo>
                  <a:pt x="72" y="151"/>
                  <a:pt x="66" y="144"/>
                  <a:pt x="63" y="135"/>
                </a:cubicBezTo>
                <a:cubicBezTo>
                  <a:pt x="62" y="135"/>
                  <a:pt x="62" y="133"/>
                  <a:pt x="63" y="132"/>
                </a:cubicBezTo>
                <a:cubicBezTo>
                  <a:pt x="72" y="123"/>
                  <a:pt x="81" y="115"/>
                  <a:pt x="90" y="106"/>
                </a:cubicBezTo>
                <a:cubicBezTo>
                  <a:pt x="90" y="106"/>
                  <a:pt x="90" y="105"/>
                  <a:pt x="90" y="105"/>
                </a:cubicBezTo>
                <a:cubicBezTo>
                  <a:pt x="92" y="107"/>
                  <a:pt x="93" y="110"/>
                  <a:pt x="93" y="112"/>
                </a:cubicBezTo>
                <a:cubicBezTo>
                  <a:pt x="93" y="114"/>
                  <a:pt x="93" y="115"/>
                  <a:pt x="94" y="115"/>
                </a:cubicBezTo>
                <a:cubicBezTo>
                  <a:pt x="98" y="117"/>
                  <a:pt x="100" y="119"/>
                  <a:pt x="102" y="123"/>
                </a:cubicBezTo>
                <a:cubicBezTo>
                  <a:pt x="102" y="123"/>
                  <a:pt x="103" y="124"/>
                  <a:pt x="104" y="124"/>
                </a:cubicBezTo>
                <a:cubicBezTo>
                  <a:pt x="106" y="124"/>
                  <a:pt x="109" y="125"/>
                  <a:pt x="111" y="125"/>
                </a:cubicBezTo>
                <a:cubicBezTo>
                  <a:pt x="111" y="126"/>
                  <a:pt x="111" y="126"/>
                  <a:pt x="111" y="126"/>
                </a:cubicBezTo>
                <a:close/>
                <a:moveTo>
                  <a:pt x="30" y="67"/>
                </a:moveTo>
                <a:cubicBezTo>
                  <a:pt x="30" y="52"/>
                  <a:pt x="30" y="52"/>
                  <a:pt x="30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30" y="67"/>
                  <a:pt x="30" y="67"/>
                  <a:pt x="30" y="67"/>
                </a:cubicBezTo>
                <a:close/>
                <a:moveTo>
                  <a:pt x="30" y="89"/>
                </a:moveTo>
                <a:cubicBezTo>
                  <a:pt x="30" y="75"/>
                  <a:pt x="30" y="75"/>
                  <a:pt x="30" y="75"/>
                </a:cubicBezTo>
                <a:cubicBezTo>
                  <a:pt x="89" y="75"/>
                  <a:pt x="89" y="75"/>
                  <a:pt x="89" y="75"/>
                </a:cubicBezTo>
                <a:cubicBezTo>
                  <a:pt x="89" y="79"/>
                  <a:pt x="89" y="84"/>
                  <a:pt x="89" y="89"/>
                </a:cubicBezTo>
                <a:cubicBezTo>
                  <a:pt x="89" y="89"/>
                  <a:pt x="89" y="89"/>
                  <a:pt x="88" y="90"/>
                </a:cubicBezTo>
                <a:cubicBezTo>
                  <a:pt x="88" y="90"/>
                  <a:pt x="87" y="90"/>
                  <a:pt x="87" y="90"/>
                </a:cubicBezTo>
                <a:cubicBezTo>
                  <a:pt x="69" y="90"/>
                  <a:pt x="50" y="90"/>
                  <a:pt x="32" y="90"/>
                </a:cubicBezTo>
                <a:cubicBezTo>
                  <a:pt x="31" y="90"/>
                  <a:pt x="30" y="90"/>
                  <a:pt x="30" y="89"/>
                </a:cubicBezTo>
                <a:close/>
                <a:moveTo>
                  <a:pt x="114" y="122"/>
                </a:moveTo>
                <a:cubicBezTo>
                  <a:pt x="108" y="120"/>
                  <a:pt x="107" y="120"/>
                  <a:pt x="103" y="115"/>
                </a:cubicBezTo>
                <a:cubicBezTo>
                  <a:pt x="103" y="115"/>
                  <a:pt x="102" y="114"/>
                  <a:pt x="102" y="114"/>
                </a:cubicBezTo>
                <a:cubicBezTo>
                  <a:pt x="97" y="112"/>
                  <a:pt x="96" y="107"/>
                  <a:pt x="94" y="103"/>
                </a:cubicBezTo>
                <a:cubicBezTo>
                  <a:pt x="105" y="98"/>
                  <a:pt x="115" y="94"/>
                  <a:pt x="126" y="89"/>
                </a:cubicBezTo>
                <a:cubicBezTo>
                  <a:pt x="122" y="101"/>
                  <a:pt x="118" y="111"/>
                  <a:pt x="114" y="122"/>
                </a:cubicBezTo>
                <a:close/>
                <a:moveTo>
                  <a:pt x="119" y="67"/>
                </a:moveTo>
                <a:cubicBezTo>
                  <a:pt x="119" y="52"/>
                  <a:pt x="119" y="52"/>
                  <a:pt x="119" y="52"/>
                </a:cubicBezTo>
                <a:cubicBezTo>
                  <a:pt x="149" y="52"/>
                  <a:pt x="149" y="52"/>
                  <a:pt x="149" y="52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19" y="67"/>
                  <a:pt x="119" y="67"/>
                  <a:pt x="119" y="67"/>
                </a:cubicBezTo>
                <a:close/>
                <a:moveTo>
                  <a:pt x="72" y="165"/>
                </a:moveTo>
                <a:cubicBezTo>
                  <a:pt x="70" y="168"/>
                  <a:pt x="69" y="169"/>
                  <a:pt x="66" y="167"/>
                </a:cubicBezTo>
                <a:cubicBezTo>
                  <a:pt x="58" y="164"/>
                  <a:pt x="53" y="159"/>
                  <a:pt x="50" y="152"/>
                </a:cubicBezTo>
                <a:cubicBezTo>
                  <a:pt x="48" y="148"/>
                  <a:pt x="48" y="147"/>
                  <a:pt x="52" y="144"/>
                </a:cubicBezTo>
                <a:cubicBezTo>
                  <a:pt x="55" y="155"/>
                  <a:pt x="63" y="161"/>
                  <a:pt x="72" y="165"/>
                </a:cubicBezTo>
                <a:close/>
                <a:moveTo>
                  <a:pt x="78" y="158"/>
                </a:moveTo>
                <a:cubicBezTo>
                  <a:pt x="75" y="161"/>
                  <a:pt x="75" y="162"/>
                  <a:pt x="71" y="160"/>
                </a:cubicBezTo>
                <a:cubicBezTo>
                  <a:pt x="65" y="157"/>
                  <a:pt x="59" y="152"/>
                  <a:pt x="57" y="145"/>
                </a:cubicBezTo>
                <a:cubicBezTo>
                  <a:pt x="55" y="142"/>
                  <a:pt x="55" y="141"/>
                  <a:pt x="59" y="138"/>
                </a:cubicBezTo>
                <a:cubicBezTo>
                  <a:pt x="62" y="148"/>
                  <a:pt x="69" y="154"/>
                  <a:pt x="78" y="158"/>
                </a:cubicBezTo>
                <a:close/>
                <a:moveTo>
                  <a:pt x="78" y="158"/>
                </a:moveTo>
                <a:cubicBezTo>
                  <a:pt x="78" y="158"/>
                  <a:pt x="78" y="158"/>
                  <a:pt x="78" y="15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142"/>
          <p:cNvSpPr>
            <a:spLocks noChangeAspect="1" noEditPoints="1"/>
          </p:cNvSpPr>
          <p:nvPr/>
        </p:nvSpPr>
        <p:spPr bwMode="auto">
          <a:xfrm>
            <a:off x="4902924" y="5926473"/>
            <a:ext cx="319151" cy="223200"/>
          </a:xfrm>
          <a:custGeom>
            <a:avLst/>
            <a:gdLst>
              <a:gd name="T0" fmla="*/ 255 w 263"/>
              <a:gd name="T1" fmla="*/ 42 h 184"/>
              <a:gd name="T2" fmla="*/ 140 w 263"/>
              <a:gd name="T3" fmla="*/ 2 h 184"/>
              <a:gd name="T4" fmla="*/ 127 w 263"/>
              <a:gd name="T5" fmla="*/ 2 h 184"/>
              <a:gd name="T6" fmla="*/ 11 w 263"/>
              <a:gd name="T7" fmla="*/ 42 h 184"/>
              <a:gd name="T8" fmla="*/ 11 w 263"/>
              <a:gd name="T9" fmla="*/ 51 h 184"/>
              <a:gd name="T10" fmla="*/ 38 w 263"/>
              <a:gd name="T11" fmla="*/ 61 h 184"/>
              <a:gd name="T12" fmla="*/ 25 w 263"/>
              <a:gd name="T13" fmla="*/ 99 h 184"/>
              <a:gd name="T14" fmla="*/ 17 w 263"/>
              <a:gd name="T15" fmla="*/ 111 h 184"/>
              <a:gd name="T16" fmla="*/ 24 w 263"/>
              <a:gd name="T17" fmla="*/ 122 h 184"/>
              <a:gd name="T18" fmla="*/ 0 w 263"/>
              <a:gd name="T19" fmla="*/ 173 h 184"/>
              <a:gd name="T20" fmla="*/ 19 w 263"/>
              <a:gd name="T21" fmla="*/ 184 h 184"/>
              <a:gd name="T22" fmla="*/ 37 w 263"/>
              <a:gd name="T23" fmla="*/ 121 h 184"/>
              <a:gd name="T24" fmla="*/ 42 w 263"/>
              <a:gd name="T25" fmla="*/ 111 h 184"/>
              <a:gd name="T26" fmla="*/ 36 w 263"/>
              <a:gd name="T27" fmla="*/ 100 h 184"/>
              <a:gd name="T28" fmla="*/ 50 w 263"/>
              <a:gd name="T29" fmla="*/ 66 h 184"/>
              <a:gd name="T30" fmla="*/ 51 w 263"/>
              <a:gd name="T31" fmla="*/ 65 h 184"/>
              <a:gd name="T32" fmla="*/ 131 w 263"/>
              <a:gd name="T33" fmla="*/ 33 h 184"/>
              <a:gd name="T34" fmla="*/ 138 w 263"/>
              <a:gd name="T35" fmla="*/ 36 h 184"/>
              <a:gd name="T36" fmla="*/ 138 w 263"/>
              <a:gd name="T37" fmla="*/ 36 h 184"/>
              <a:gd name="T38" fmla="*/ 135 w 263"/>
              <a:gd name="T39" fmla="*/ 44 h 184"/>
              <a:gd name="T40" fmla="*/ 68 w 263"/>
              <a:gd name="T41" fmla="*/ 71 h 184"/>
              <a:gd name="T42" fmla="*/ 128 w 263"/>
              <a:gd name="T43" fmla="*/ 91 h 184"/>
              <a:gd name="T44" fmla="*/ 141 w 263"/>
              <a:gd name="T45" fmla="*/ 91 h 184"/>
              <a:gd name="T46" fmla="*/ 256 w 263"/>
              <a:gd name="T47" fmla="*/ 52 h 184"/>
              <a:gd name="T48" fmla="*/ 255 w 263"/>
              <a:gd name="T49" fmla="*/ 42 h 184"/>
              <a:gd name="T50" fmla="*/ 255 w 263"/>
              <a:gd name="T51" fmla="*/ 42 h 184"/>
              <a:gd name="T52" fmla="*/ 128 w 263"/>
              <a:gd name="T53" fmla="*/ 106 h 184"/>
              <a:gd name="T54" fmla="*/ 55 w 263"/>
              <a:gd name="T55" fmla="*/ 82 h 184"/>
              <a:gd name="T56" fmla="*/ 55 w 263"/>
              <a:gd name="T57" fmla="*/ 100 h 184"/>
              <a:gd name="T58" fmla="*/ 61 w 263"/>
              <a:gd name="T59" fmla="*/ 114 h 184"/>
              <a:gd name="T60" fmla="*/ 56 w 263"/>
              <a:gd name="T61" fmla="*/ 127 h 184"/>
              <a:gd name="T62" fmla="*/ 61 w 263"/>
              <a:gd name="T63" fmla="*/ 134 h 184"/>
              <a:gd name="T64" fmla="*/ 209 w 263"/>
              <a:gd name="T65" fmla="*/ 131 h 184"/>
              <a:gd name="T66" fmla="*/ 215 w 263"/>
              <a:gd name="T67" fmla="*/ 121 h 184"/>
              <a:gd name="T68" fmla="*/ 215 w 263"/>
              <a:gd name="T69" fmla="*/ 81 h 184"/>
              <a:gd name="T70" fmla="*/ 141 w 263"/>
              <a:gd name="T71" fmla="*/ 106 h 184"/>
              <a:gd name="T72" fmla="*/ 128 w 263"/>
              <a:gd name="T73" fmla="*/ 106 h 184"/>
              <a:gd name="T74" fmla="*/ 128 w 263"/>
              <a:gd name="T75" fmla="*/ 106 h 184"/>
              <a:gd name="T76" fmla="*/ 128 w 263"/>
              <a:gd name="T77" fmla="*/ 106 h 184"/>
              <a:gd name="T78" fmla="*/ 128 w 263"/>
              <a:gd name="T79" fmla="*/ 10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3" h="184">
                <a:moveTo>
                  <a:pt x="255" y="42"/>
                </a:moveTo>
                <a:cubicBezTo>
                  <a:pt x="140" y="2"/>
                  <a:pt x="140" y="2"/>
                  <a:pt x="140" y="2"/>
                </a:cubicBezTo>
                <a:cubicBezTo>
                  <a:pt x="133" y="0"/>
                  <a:pt x="134" y="0"/>
                  <a:pt x="127" y="2"/>
                </a:cubicBezTo>
                <a:cubicBezTo>
                  <a:pt x="11" y="42"/>
                  <a:pt x="11" y="42"/>
                  <a:pt x="11" y="42"/>
                </a:cubicBezTo>
                <a:cubicBezTo>
                  <a:pt x="3" y="44"/>
                  <a:pt x="3" y="49"/>
                  <a:pt x="11" y="51"/>
                </a:cubicBezTo>
                <a:cubicBezTo>
                  <a:pt x="38" y="61"/>
                  <a:pt x="38" y="61"/>
                  <a:pt x="38" y="61"/>
                </a:cubicBezTo>
                <a:cubicBezTo>
                  <a:pt x="26" y="73"/>
                  <a:pt x="25" y="85"/>
                  <a:pt x="25" y="99"/>
                </a:cubicBezTo>
                <a:cubicBezTo>
                  <a:pt x="20" y="101"/>
                  <a:pt x="17" y="106"/>
                  <a:pt x="17" y="111"/>
                </a:cubicBezTo>
                <a:cubicBezTo>
                  <a:pt x="17" y="116"/>
                  <a:pt x="20" y="120"/>
                  <a:pt x="24" y="122"/>
                </a:cubicBezTo>
                <a:cubicBezTo>
                  <a:pt x="22" y="137"/>
                  <a:pt x="16" y="153"/>
                  <a:pt x="0" y="173"/>
                </a:cubicBezTo>
                <a:cubicBezTo>
                  <a:pt x="8" y="179"/>
                  <a:pt x="12" y="181"/>
                  <a:pt x="19" y="184"/>
                </a:cubicBezTo>
                <a:cubicBezTo>
                  <a:pt x="42" y="174"/>
                  <a:pt x="39" y="147"/>
                  <a:pt x="37" y="121"/>
                </a:cubicBezTo>
                <a:cubicBezTo>
                  <a:pt x="40" y="119"/>
                  <a:pt x="42" y="115"/>
                  <a:pt x="42" y="111"/>
                </a:cubicBezTo>
                <a:cubicBezTo>
                  <a:pt x="42" y="106"/>
                  <a:pt x="40" y="102"/>
                  <a:pt x="36" y="100"/>
                </a:cubicBezTo>
                <a:cubicBezTo>
                  <a:pt x="37" y="86"/>
                  <a:pt x="40" y="74"/>
                  <a:pt x="50" y="66"/>
                </a:cubicBezTo>
                <a:cubicBezTo>
                  <a:pt x="50" y="65"/>
                  <a:pt x="51" y="65"/>
                  <a:pt x="51" y="65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34" y="32"/>
                  <a:pt x="137" y="33"/>
                  <a:pt x="138" y="36"/>
                </a:cubicBezTo>
                <a:cubicBezTo>
                  <a:pt x="138" y="36"/>
                  <a:pt x="138" y="36"/>
                  <a:pt x="138" y="36"/>
                </a:cubicBezTo>
                <a:cubicBezTo>
                  <a:pt x="139" y="39"/>
                  <a:pt x="138" y="43"/>
                  <a:pt x="135" y="44"/>
                </a:cubicBezTo>
                <a:cubicBezTo>
                  <a:pt x="68" y="71"/>
                  <a:pt x="68" y="71"/>
                  <a:pt x="68" y="71"/>
                </a:cubicBezTo>
                <a:cubicBezTo>
                  <a:pt x="128" y="91"/>
                  <a:pt x="128" y="91"/>
                  <a:pt x="128" y="91"/>
                </a:cubicBezTo>
                <a:cubicBezTo>
                  <a:pt x="135" y="94"/>
                  <a:pt x="134" y="94"/>
                  <a:pt x="141" y="91"/>
                </a:cubicBezTo>
                <a:cubicBezTo>
                  <a:pt x="256" y="52"/>
                  <a:pt x="256" y="52"/>
                  <a:pt x="256" y="52"/>
                </a:cubicBezTo>
                <a:cubicBezTo>
                  <a:pt x="263" y="49"/>
                  <a:pt x="263" y="45"/>
                  <a:pt x="255" y="42"/>
                </a:cubicBezTo>
                <a:cubicBezTo>
                  <a:pt x="255" y="42"/>
                  <a:pt x="255" y="42"/>
                  <a:pt x="255" y="42"/>
                </a:cubicBezTo>
                <a:close/>
                <a:moveTo>
                  <a:pt x="128" y="106"/>
                </a:moveTo>
                <a:cubicBezTo>
                  <a:pt x="55" y="82"/>
                  <a:pt x="55" y="82"/>
                  <a:pt x="55" y="82"/>
                </a:cubicBezTo>
                <a:cubicBezTo>
                  <a:pt x="55" y="100"/>
                  <a:pt x="55" y="100"/>
                  <a:pt x="55" y="100"/>
                </a:cubicBezTo>
                <a:cubicBezTo>
                  <a:pt x="59" y="104"/>
                  <a:pt x="61" y="109"/>
                  <a:pt x="61" y="114"/>
                </a:cubicBezTo>
                <a:cubicBezTo>
                  <a:pt x="61" y="119"/>
                  <a:pt x="59" y="124"/>
                  <a:pt x="56" y="127"/>
                </a:cubicBezTo>
                <a:cubicBezTo>
                  <a:pt x="57" y="130"/>
                  <a:pt x="59" y="133"/>
                  <a:pt x="61" y="134"/>
                </a:cubicBezTo>
                <a:cubicBezTo>
                  <a:pt x="104" y="157"/>
                  <a:pt x="162" y="157"/>
                  <a:pt x="209" y="131"/>
                </a:cubicBezTo>
                <a:cubicBezTo>
                  <a:pt x="213" y="129"/>
                  <a:pt x="215" y="125"/>
                  <a:pt x="215" y="121"/>
                </a:cubicBezTo>
                <a:cubicBezTo>
                  <a:pt x="215" y="81"/>
                  <a:pt x="215" y="81"/>
                  <a:pt x="215" y="81"/>
                </a:cubicBezTo>
                <a:cubicBezTo>
                  <a:pt x="141" y="106"/>
                  <a:pt x="141" y="106"/>
                  <a:pt x="141" y="106"/>
                </a:cubicBezTo>
                <a:cubicBezTo>
                  <a:pt x="133" y="109"/>
                  <a:pt x="135" y="109"/>
                  <a:pt x="128" y="106"/>
                </a:cubicBezTo>
                <a:cubicBezTo>
                  <a:pt x="128" y="106"/>
                  <a:pt x="128" y="106"/>
                  <a:pt x="128" y="106"/>
                </a:cubicBezTo>
                <a:close/>
                <a:moveTo>
                  <a:pt x="128" y="106"/>
                </a:moveTo>
                <a:cubicBezTo>
                  <a:pt x="128" y="106"/>
                  <a:pt x="128" y="106"/>
                  <a:pt x="128" y="10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143"/>
          <p:cNvSpPr>
            <a:spLocks noChangeAspect="1" noEditPoints="1"/>
          </p:cNvSpPr>
          <p:nvPr/>
        </p:nvSpPr>
        <p:spPr bwMode="auto">
          <a:xfrm>
            <a:off x="5560406" y="5942104"/>
            <a:ext cx="370407" cy="223200"/>
          </a:xfrm>
          <a:custGeom>
            <a:avLst/>
            <a:gdLst>
              <a:gd name="T0" fmla="*/ 203 w 262"/>
              <a:gd name="T1" fmla="*/ 85 h 158"/>
              <a:gd name="T2" fmla="*/ 135 w 262"/>
              <a:gd name="T3" fmla="*/ 56 h 158"/>
              <a:gd name="T4" fmla="*/ 59 w 262"/>
              <a:gd name="T5" fmla="*/ 85 h 158"/>
              <a:gd name="T6" fmla="*/ 37 w 262"/>
              <a:gd name="T7" fmla="*/ 76 h 158"/>
              <a:gd name="T8" fmla="*/ 37 w 262"/>
              <a:gd name="T9" fmla="*/ 102 h 158"/>
              <a:gd name="T10" fmla="*/ 43 w 262"/>
              <a:gd name="T11" fmla="*/ 110 h 158"/>
              <a:gd name="T12" fmla="*/ 37 w 262"/>
              <a:gd name="T13" fmla="*/ 118 h 158"/>
              <a:gd name="T14" fmla="*/ 44 w 262"/>
              <a:gd name="T15" fmla="*/ 146 h 158"/>
              <a:gd name="T16" fmla="*/ 25 w 262"/>
              <a:gd name="T17" fmla="*/ 146 h 158"/>
              <a:gd name="T18" fmla="*/ 31 w 262"/>
              <a:gd name="T19" fmla="*/ 118 h 158"/>
              <a:gd name="T20" fmla="*/ 26 w 262"/>
              <a:gd name="T21" fmla="*/ 110 h 158"/>
              <a:gd name="T22" fmla="*/ 31 w 262"/>
              <a:gd name="T23" fmla="*/ 102 h 158"/>
              <a:gd name="T24" fmla="*/ 31 w 262"/>
              <a:gd name="T25" fmla="*/ 74 h 158"/>
              <a:gd name="T26" fmla="*/ 0 w 262"/>
              <a:gd name="T27" fmla="*/ 61 h 158"/>
              <a:gd name="T28" fmla="*/ 137 w 262"/>
              <a:gd name="T29" fmla="*/ 0 h 158"/>
              <a:gd name="T30" fmla="*/ 262 w 262"/>
              <a:gd name="T31" fmla="*/ 62 h 158"/>
              <a:gd name="T32" fmla="*/ 203 w 262"/>
              <a:gd name="T33" fmla="*/ 85 h 158"/>
              <a:gd name="T34" fmla="*/ 134 w 262"/>
              <a:gd name="T35" fmla="*/ 71 h 158"/>
              <a:gd name="T36" fmla="*/ 195 w 262"/>
              <a:gd name="T37" fmla="*/ 92 h 158"/>
              <a:gd name="T38" fmla="*/ 195 w 262"/>
              <a:gd name="T39" fmla="*/ 142 h 158"/>
              <a:gd name="T40" fmla="*/ 131 w 262"/>
              <a:gd name="T41" fmla="*/ 158 h 158"/>
              <a:gd name="T42" fmla="*/ 73 w 262"/>
              <a:gd name="T43" fmla="*/ 142 h 158"/>
              <a:gd name="T44" fmla="*/ 73 w 262"/>
              <a:gd name="T45" fmla="*/ 92 h 158"/>
              <a:gd name="T46" fmla="*/ 134 w 262"/>
              <a:gd name="T47" fmla="*/ 71 h 158"/>
              <a:gd name="T48" fmla="*/ 133 w 262"/>
              <a:gd name="T49" fmla="*/ 149 h 158"/>
              <a:gd name="T50" fmla="*/ 183 w 262"/>
              <a:gd name="T51" fmla="*/ 136 h 158"/>
              <a:gd name="T52" fmla="*/ 133 w 262"/>
              <a:gd name="T53" fmla="*/ 124 h 158"/>
              <a:gd name="T54" fmla="*/ 83 w 262"/>
              <a:gd name="T55" fmla="*/ 136 h 158"/>
              <a:gd name="T56" fmla="*/ 133 w 262"/>
              <a:gd name="T57" fmla="*/ 149 h 158"/>
              <a:gd name="T58" fmla="*/ 133 w 262"/>
              <a:gd name="T59" fmla="*/ 149 h 158"/>
              <a:gd name="T60" fmla="*/ 133 w 262"/>
              <a:gd name="T61" fmla="*/ 14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2" h="158">
                <a:moveTo>
                  <a:pt x="203" y="85"/>
                </a:moveTo>
                <a:cubicBezTo>
                  <a:pt x="203" y="85"/>
                  <a:pt x="175" y="56"/>
                  <a:pt x="135" y="56"/>
                </a:cubicBezTo>
                <a:cubicBezTo>
                  <a:pt x="97" y="56"/>
                  <a:pt x="59" y="85"/>
                  <a:pt x="59" y="85"/>
                </a:cubicBezTo>
                <a:cubicBezTo>
                  <a:pt x="37" y="76"/>
                  <a:pt x="37" y="76"/>
                  <a:pt x="37" y="76"/>
                </a:cubicBezTo>
                <a:cubicBezTo>
                  <a:pt x="37" y="102"/>
                  <a:pt x="37" y="102"/>
                  <a:pt x="37" y="102"/>
                </a:cubicBezTo>
                <a:cubicBezTo>
                  <a:pt x="41" y="103"/>
                  <a:pt x="43" y="106"/>
                  <a:pt x="43" y="110"/>
                </a:cubicBezTo>
                <a:cubicBezTo>
                  <a:pt x="43" y="114"/>
                  <a:pt x="41" y="117"/>
                  <a:pt x="37" y="118"/>
                </a:cubicBezTo>
                <a:cubicBezTo>
                  <a:pt x="44" y="146"/>
                  <a:pt x="44" y="146"/>
                  <a:pt x="44" y="146"/>
                </a:cubicBezTo>
                <a:cubicBezTo>
                  <a:pt x="25" y="146"/>
                  <a:pt x="25" y="146"/>
                  <a:pt x="25" y="146"/>
                </a:cubicBezTo>
                <a:cubicBezTo>
                  <a:pt x="31" y="118"/>
                  <a:pt x="31" y="118"/>
                  <a:pt x="31" y="118"/>
                </a:cubicBezTo>
                <a:cubicBezTo>
                  <a:pt x="28" y="117"/>
                  <a:pt x="26" y="114"/>
                  <a:pt x="26" y="110"/>
                </a:cubicBezTo>
                <a:cubicBezTo>
                  <a:pt x="26" y="107"/>
                  <a:pt x="28" y="104"/>
                  <a:pt x="31" y="102"/>
                </a:cubicBezTo>
                <a:cubicBezTo>
                  <a:pt x="31" y="74"/>
                  <a:pt x="31" y="74"/>
                  <a:pt x="31" y="74"/>
                </a:cubicBezTo>
                <a:cubicBezTo>
                  <a:pt x="0" y="61"/>
                  <a:pt x="0" y="61"/>
                  <a:pt x="0" y="61"/>
                </a:cubicBezTo>
                <a:cubicBezTo>
                  <a:pt x="137" y="0"/>
                  <a:pt x="137" y="0"/>
                  <a:pt x="137" y="0"/>
                </a:cubicBezTo>
                <a:cubicBezTo>
                  <a:pt x="262" y="62"/>
                  <a:pt x="262" y="62"/>
                  <a:pt x="262" y="62"/>
                </a:cubicBezTo>
                <a:cubicBezTo>
                  <a:pt x="203" y="85"/>
                  <a:pt x="203" y="85"/>
                  <a:pt x="203" y="85"/>
                </a:cubicBezTo>
                <a:close/>
                <a:moveTo>
                  <a:pt x="134" y="71"/>
                </a:moveTo>
                <a:cubicBezTo>
                  <a:pt x="173" y="71"/>
                  <a:pt x="195" y="92"/>
                  <a:pt x="195" y="92"/>
                </a:cubicBezTo>
                <a:cubicBezTo>
                  <a:pt x="195" y="142"/>
                  <a:pt x="195" y="142"/>
                  <a:pt x="195" y="142"/>
                </a:cubicBezTo>
                <a:cubicBezTo>
                  <a:pt x="195" y="142"/>
                  <a:pt x="173" y="158"/>
                  <a:pt x="131" y="158"/>
                </a:cubicBezTo>
                <a:cubicBezTo>
                  <a:pt x="89" y="158"/>
                  <a:pt x="73" y="142"/>
                  <a:pt x="73" y="142"/>
                </a:cubicBezTo>
                <a:cubicBezTo>
                  <a:pt x="73" y="92"/>
                  <a:pt x="73" y="92"/>
                  <a:pt x="73" y="92"/>
                </a:cubicBezTo>
                <a:cubicBezTo>
                  <a:pt x="73" y="92"/>
                  <a:pt x="94" y="71"/>
                  <a:pt x="134" y="71"/>
                </a:cubicBezTo>
                <a:close/>
                <a:moveTo>
                  <a:pt x="133" y="149"/>
                </a:moveTo>
                <a:cubicBezTo>
                  <a:pt x="160" y="149"/>
                  <a:pt x="183" y="143"/>
                  <a:pt x="183" y="136"/>
                </a:cubicBezTo>
                <a:cubicBezTo>
                  <a:pt x="183" y="130"/>
                  <a:pt x="160" y="124"/>
                  <a:pt x="133" y="124"/>
                </a:cubicBezTo>
                <a:cubicBezTo>
                  <a:pt x="105" y="124"/>
                  <a:pt x="83" y="130"/>
                  <a:pt x="83" y="136"/>
                </a:cubicBezTo>
                <a:cubicBezTo>
                  <a:pt x="83" y="143"/>
                  <a:pt x="105" y="149"/>
                  <a:pt x="133" y="149"/>
                </a:cubicBezTo>
                <a:close/>
                <a:moveTo>
                  <a:pt x="133" y="149"/>
                </a:moveTo>
                <a:cubicBezTo>
                  <a:pt x="133" y="149"/>
                  <a:pt x="133" y="149"/>
                  <a:pt x="133" y="14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144"/>
          <p:cNvSpPr>
            <a:spLocks noChangeAspect="1" noEditPoints="1"/>
          </p:cNvSpPr>
          <p:nvPr/>
        </p:nvSpPr>
        <p:spPr bwMode="auto">
          <a:xfrm>
            <a:off x="6163505" y="5928351"/>
            <a:ext cx="223200" cy="223200"/>
          </a:xfrm>
          <a:custGeom>
            <a:avLst/>
            <a:gdLst>
              <a:gd name="T0" fmla="*/ 54 w 150"/>
              <a:gd name="T1" fmla="*/ 58 h 150"/>
              <a:gd name="T2" fmla="*/ 54 w 150"/>
              <a:gd name="T3" fmla="*/ 49 h 150"/>
              <a:gd name="T4" fmla="*/ 23 w 150"/>
              <a:gd name="T5" fmla="*/ 54 h 150"/>
              <a:gd name="T6" fmla="*/ 54 w 150"/>
              <a:gd name="T7" fmla="*/ 75 h 150"/>
              <a:gd name="T8" fmla="*/ 23 w 150"/>
              <a:gd name="T9" fmla="*/ 79 h 150"/>
              <a:gd name="T10" fmla="*/ 54 w 150"/>
              <a:gd name="T11" fmla="*/ 84 h 150"/>
              <a:gd name="T12" fmla="*/ 54 w 150"/>
              <a:gd name="T13" fmla="*/ 75 h 150"/>
              <a:gd name="T14" fmla="*/ 27 w 150"/>
              <a:gd name="T15" fmla="*/ 101 h 150"/>
              <a:gd name="T16" fmla="*/ 27 w 150"/>
              <a:gd name="T17" fmla="*/ 111 h 150"/>
              <a:gd name="T18" fmla="*/ 59 w 150"/>
              <a:gd name="T19" fmla="*/ 106 h 150"/>
              <a:gd name="T20" fmla="*/ 131 w 150"/>
              <a:gd name="T21" fmla="*/ 18 h 150"/>
              <a:gd name="T22" fmla="*/ 125 w 150"/>
              <a:gd name="T23" fmla="*/ 0 h 150"/>
              <a:gd name="T24" fmla="*/ 88 w 150"/>
              <a:gd name="T25" fmla="*/ 6 h 150"/>
              <a:gd name="T26" fmla="*/ 76 w 150"/>
              <a:gd name="T27" fmla="*/ 25 h 150"/>
              <a:gd name="T28" fmla="*/ 0 w 150"/>
              <a:gd name="T29" fmla="*/ 29 h 150"/>
              <a:gd name="T30" fmla="*/ 0 w 150"/>
              <a:gd name="T31" fmla="*/ 31 h 150"/>
              <a:gd name="T32" fmla="*/ 6 w 150"/>
              <a:gd name="T33" fmla="*/ 150 h 150"/>
              <a:gd name="T34" fmla="*/ 7 w 150"/>
              <a:gd name="T35" fmla="*/ 150 h 150"/>
              <a:gd name="T36" fmla="*/ 9 w 150"/>
              <a:gd name="T37" fmla="*/ 149 h 150"/>
              <a:gd name="T38" fmla="*/ 74 w 150"/>
              <a:gd name="T39" fmla="*/ 150 h 150"/>
              <a:gd name="T40" fmla="*/ 77 w 150"/>
              <a:gd name="T41" fmla="*/ 150 h 150"/>
              <a:gd name="T42" fmla="*/ 144 w 150"/>
              <a:gd name="T43" fmla="*/ 150 h 150"/>
              <a:gd name="T44" fmla="*/ 145 w 150"/>
              <a:gd name="T45" fmla="*/ 150 h 150"/>
              <a:gd name="T46" fmla="*/ 150 w 150"/>
              <a:gd name="T47" fmla="*/ 40 h 150"/>
              <a:gd name="T48" fmla="*/ 150 w 150"/>
              <a:gd name="T49" fmla="*/ 29 h 150"/>
              <a:gd name="T50" fmla="*/ 104 w 150"/>
              <a:gd name="T51" fmla="*/ 10 h 150"/>
              <a:gd name="T52" fmla="*/ 120 w 150"/>
              <a:gd name="T53" fmla="*/ 18 h 150"/>
              <a:gd name="T54" fmla="*/ 114 w 150"/>
              <a:gd name="T55" fmla="*/ 76 h 150"/>
              <a:gd name="T56" fmla="*/ 107 w 150"/>
              <a:gd name="T57" fmla="*/ 77 h 150"/>
              <a:gd name="T58" fmla="*/ 99 w 150"/>
              <a:gd name="T59" fmla="*/ 18 h 150"/>
              <a:gd name="T60" fmla="*/ 11 w 150"/>
              <a:gd name="T61" fmla="*/ 136 h 150"/>
              <a:gd name="T62" fmla="*/ 70 w 150"/>
              <a:gd name="T63" fmla="*/ 33 h 150"/>
              <a:gd name="T64" fmla="*/ 11 w 150"/>
              <a:gd name="T65" fmla="*/ 136 h 150"/>
              <a:gd name="T66" fmla="*/ 80 w 150"/>
              <a:gd name="T67" fmla="*/ 136 h 150"/>
              <a:gd name="T68" fmla="*/ 88 w 150"/>
              <a:gd name="T69" fmla="*/ 30 h 150"/>
              <a:gd name="T70" fmla="*/ 94 w 150"/>
              <a:gd name="T71" fmla="*/ 96 h 150"/>
              <a:gd name="T72" fmla="*/ 96 w 150"/>
              <a:gd name="T73" fmla="*/ 96 h 150"/>
              <a:gd name="T74" fmla="*/ 111 w 150"/>
              <a:gd name="T75" fmla="*/ 86 h 150"/>
              <a:gd name="T76" fmla="*/ 125 w 150"/>
              <a:gd name="T77" fmla="*/ 96 h 150"/>
              <a:gd name="T78" fmla="*/ 125 w 150"/>
              <a:gd name="T79" fmla="*/ 96 h 150"/>
              <a:gd name="T80" fmla="*/ 130 w 150"/>
              <a:gd name="T81" fmla="*/ 93 h 150"/>
              <a:gd name="T82" fmla="*/ 131 w 150"/>
              <a:gd name="T83" fmla="*/ 91 h 150"/>
              <a:gd name="T84" fmla="*/ 131 w 150"/>
              <a:gd name="T85" fmla="*/ 29 h 150"/>
              <a:gd name="T86" fmla="*/ 140 w 150"/>
              <a:gd name="T87" fmla="*/ 136 h 150"/>
              <a:gd name="T88" fmla="*/ 140 w 150"/>
              <a:gd name="T89" fmla="*/ 13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0" h="150">
                <a:moveTo>
                  <a:pt x="27" y="58"/>
                </a:moveTo>
                <a:cubicBezTo>
                  <a:pt x="54" y="58"/>
                  <a:pt x="54" y="58"/>
                  <a:pt x="54" y="58"/>
                </a:cubicBezTo>
                <a:cubicBezTo>
                  <a:pt x="57" y="58"/>
                  <a:pt x="59" y="56"/>
                  <a:pt x="59" y="54"/>
                </a:cubicBezTo>
                <a:cubicBezTo>
                  <a:pt x="59" y="51"/>
                  <a:pt x="57" y="49"/>
                  <a:pt x="54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3" y="51"/>
                  <a:pt x="23" y="54"/>
                </a:cubicBezTo>
                <a:cubicBezTo>
                  <a:pt x="23" y="56"/>
                  <a:pt x="25" y="58"/>
                  <a:pt x="27" y="58"/>
                </a:cubicBezTo>
                <a:close/>
                <a:moveTo>
                  <a:pt x="54" y="75"/>
                </a:moveTo>
                <a:cubicBezTo>
                  <a:pt x="27" y="75"/>
                  <a:pt x="27" y="75"/>
                  <a:pt x="27" y="75"/>
                </a:cubicBezTo>
                <a:cubicBezTo>
                  <a:pt x="25" y="75"/>
                  <a:pt x="23" y="77"/>
                  <a:pt x="23" y="79"/>
                </a:cubicBezTo>
                <a:cubicBezTo>
                  <a:pt x="23" y="82"/>
                  <a:pt x="25" y="84"/>
                  <a:pt x="27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7" y="84"/>
                  <a:pt x="59" y="82"/>
                  <a:pt x="59" y="79"/>
                </a:cubicBezTo>
                <a:cubicBezTo>
                  <a:pt x="59" y="77"/>
                  <a:pt x="57" y="75"/>
                  <a:pt x="54" y="75"/>
                </a:cubicBezTo>
                <a:close/>
                <a:moveTo>
                  <a:pt x="54" y="101"/>
                </a:moveTo>
                <a:cubicBezTo>
                  <a:pt x="27" y="101"/>
                  <a:pt x="27" y="101"/>
                  <a:pt x="27" y="101"/>
                </a:cubicBezTo>
                <a:cubicBezTo>
                  <a:pt x="25" y="101"/>
                  <a:pt x="23" y="104"/>
                  <a:pt x="23" y="106"/>
                </a:cubicBezTo>
                <a:cubicBezTo>
                  <a:pt x="23" y="109"/>
                  <a:pt x="25" y="111"/>
                  <a:pt x="27" y="111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7" y="111"/>
                  <a:pt x="59" y="109"/>
                  <a:pt x="59" y="106"/>
                </a:cubicBezTo>
                <a:cubicBezTo>
                  <a:pt x="59" y="104"/>
                  <a:pt x="57" y="101"/>
                  <a:pt x="54" y="101"/>
                </a:cubicBezTo>
                <a:close/>
                <a:moveTo>
                  <a:pt x="131" y="18"/>
                </a:moveTo>
                <a:cubicBezTo>
                  <a:pt x="131" y="6"/>
                  <a:pt x="131" y="6"/>
                  <a:pt x="131" y="6"/>
                </a:cubicBezTo>
                <a:cubicBezTo>
                  <a:pt x="131" y="3"/>
                  <a:pt x="128" y="0"/>
                  <a:pt x="12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1" y="0"/>
                  <a:pt x="88" y="3"/>
                  <a:pt x="88" y="6"/>
                </a:cubicBezTo>
                <a:cubicBezTo>
                  <a:pt x="88" y="19"/>
                  <a:pt x="88" y="19"/>
                  <a:pt x="88" y="19"/>
                </a:cubicBezTo>
                <a:cubicBezTo>
                  <a:pt x="83" y="21"/>
                  <a:pt x="79" y="23"/>
                  <a:pt x="76" y="25"/>
                </a:cubicBezTo>
                <a:cubicBezTo>
                  <a:pt x="64" y="15"/>
                  <a:pt x="43" y="15"/>
                  <a:pt x="43" y="15"/>
                </a:cubicBezTo>
                <a:cubicBezTo>
                  <a:pt x="13" y="14"/>
                  <a:pt x="0" y="29"/>
                  <a:pt x="0" y="29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0" y="31"/>
                  <a:pt x="0" y="3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8"/>
                  <a:pt x="3" y="150"/>
                  <a:pt x="6" y="150"/>
                </a:cubicBezTo>
                <a:cubicBezTo>
                  <a:pt x="6" y="150"/>
                  <a:pt x="6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cubicBezTo>
                  <a:pt x="8" y="149"/>
                  <a:pt x="8" y="149"/>
                  <a:pt x="9" y="149"/>
                </a:cubicBezTo>
                <a:cubicBezTo>
                  <a:pt x="16" y="146"/>
                  <a:pt x="43" y="136"/>
                  <a:pt x="74" y="150"/>
                </a:cubicBezTo>
                <a:cubicBezTo>
                  <a:pt x="74" y="150"/>
                  <a:pt x="74" y="150"/>
                  <a:pt x="74" y="150"/>
                </a:cubicBezTo>
                <a:cubicBezTo>
                  <a:pt x="74" y="150"/>
                  <a:pt x="75" y="150"/>
                  <a:pt x="75" y="150"/>
                </a:cubicBezTo>
                <a:cubicBezTo>
                  <a:pt x="76" y="150"/>
                  <a:pt x="76" y="150"/>
                  <a:pt x="77" y="150"/>
                </a:cubicBezTo>
                <a:cubicBezTo>
                  <a:pt x="77" y="150"/>
                  <a:pt x="77" y="150"/>
                  <a:pt x="77" y="150"/>
                </a:cubicBezTo>
                <a:cubicBezTo>
                  <a:pt x="77" y="150"/>
                  <a:pt x="108" y="134"/>
                  <a:pt x="144" y="150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44" y="150"/>
                  <a:pt x="145" y="150"/>
                  <a:pt x="145" y="150"/>
                </a:cubicBezTo>
                <a:cubicBezTo>
                  <a:pt x="148" y="150"/>
                  <a:pt x="150" y="148"/>
                  <a:pt x="150" y="146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46" y="23"/>
                  <a:pt x="138" y="20"/>
                  <a:pt x="131" y="18"/>
                </a:cubicBezTo>
                <a:close/>
                <a:moveTo>
                  <a:pt x="104" y="10"/>
                </a:moveTo>
                <a:cubicBezTo>
                  <a:pt x="114" y="10"/>
                  <a:pt x="114" y="10"/>
                  <a:pt x="114" y="10"/>
                </a:cubicBezTo>
                <a:cubicBezTo>
                  <a:pt x="117" y="10"/>
                  <a:pt x="120" y="14"/>
                  <a:pt x="120" y="18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2" y="75"/>
                  <a:pt x="110" y="75"/>
                  <a:pt x="108" y="76"/>
                </a:cubicBezTo>
                <a:cubicBezTo>
                  <a:pt x="108" y="76"/>
                  <a:pt x="108" y="76"/>
                  <a:pt x="107" y="77"/>
                </a:cubicBezTo>
                <a:cubicBezTo>
                  <a:pt x="99" y="82"/>
                  <a:pt x="99" y="82"/>
                  <a:pt x="99" y="82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4"/>
                  <a:pt x="101" y="10"/>
                  <a:pt x="104" y="10"/>
                </a:cubicBezTo>
                <a:close/>
                <a:moveTo>
                  <a:pt x="11" y="136"/>
                </a:moveTo>
                <a:cubicBezTo>
                  <a:pt x="11" y="34"/>
                  <a:pt x="11" y="34"/>
                  <a:pt x="11" y="34"/>
                </a:cubicBezTo>
                <a:cubicBezTo>
                  <a:pt x="36" y="19"/>
                  <a:pt x="58" y="26"/>
                  <a:pt x="70" y="33"/>
                </a:cubicBezTo>
                <a:cubicBezTo>
                  <a:pt x="70" y="136"/>
                  <a:pt x="70" y="136"/>
                  <a:pt x="70" y="136"/>
                </a:cubicBezTo>
                <a:cubicBezTo>
                  <a:pt x="61" y="133"/>
                  <a:pt x="38" y="127"/>
                  <a:pt x="11" y="136"/>
                </a:cubicBezTo>
                <a:close/>
                <a:moveTo>
                  <a:pt x="140" y="136"/>
                </a:moveTo>
                <a:cubicBezTo>
                  <a:pt x="131" y="133"/>
                  <a:pt x="107" y="127"/>
                  <a:pt x="80" y="136"/>
                </a:cubicBezTo>
                <a:cubicBezTo>
                  <a:pt x="80" y="34"/>
                  <a:pt x="80" y="34"/>
                  <a:pt x="80" y="34"/>
                </a:cubicBezTo>
                <a:cubicBezTo>
                  <a:pt x="83" y="33"/>
                  <a:pt x="86" y="31"/>
                  <a:pt x="88" y="30"/>
                </a:cubicBezTo>
                <a:cubicBezTo>
                  <a:pt x="88" y="91"/>
                  <a:pt x="88" y="91"/>
                  <a:pt x="88" y="91"/>
                </a:cubicBezTo>
                <a:cubicBezTo>
                  <a:pt x="88" y="94"/>
                  <a:pt x="91" y="96"/>
                  <a:pt x="94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97" y="96"/>
                  <a:pt x="97" y="96"/>
                  <a:pt x="98" y="95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23" y="95"/>
                  <a:pt x="123" y="95"/>
                  <a:pt x="123" y="95"/>
                </a:cubicBezTo>
                <a:cubicBezTo>
                  <a:pt x="124" y="96"/>
                  <a:pt x="125" y="96"/>
                  <a:pt x="125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7" y="96"/>
                  <a:pt x="129" y="95"/>
                  <a:pt x="130" y="94"/>
                </a:cubicBezTo>
                <a:cubicBezTo>
                  <a:pt x="130" y="94"/>
                  <a:pt x="130" y="93"/>
                  <a:pt x="130" y="93"/>
                </a:cubicBezTo>
                <a:cubicBezTo>
                  <a:pt x="130" y="93"/>
                  <a:pt x="130" y="93"/>
                  <a:pt x="130" y="92"/>
                </a:cubicBezTo>
                <a:cubicBezTo>
                  <a:pt x="131" y="92"/>
                  <a:pt x="131" y="92"/>
                  <a:pt x="131" y="91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31" y="29"/>
                  <a:pt x="131" y="29"/>
                  <a:pt x="131" y="29"/>
                </a:cubicBezTo>
                <a:cubicBezTo>
                  <a:pt x="134" y="30"/>
                  <a:pt x="137" y="31"/>
                  <a:pt x="140" y="33"/>
                </a:cubicBezTo>
                <a:cubicBezTo>
                  <a:pt x="140" y="136"/>
                  <a:pt x="140" y="136"/>
                  <a:pt x="140" y="136"/>
                </a:cubicBezTo>
                <a:close/>
                <a:moveTo>
                  <a:pt x="140" y="136"/>
                </a:moveTo>
                <a:cubicBezTo>
                  <a:pt x="140" y="136"/>
                  <a:pt x="140" y="136"/>
                  <a:pt x="140" y="13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145"/>
          <p:cNvSpPr>
            <a:spLocks noChangeAspect="1" noEditPoints="1"/>
          </p:cNvSpPr>
          <p:nvPr/>
        </p:nvSpPr>
        <p:spPr bwMode="auto">
          <a:xfrm>
            <a:off x="6771548" y="5918341"/>
            <a:ext cx="232308" cy="223200"/>
          </a:xfrm>
          <a:custGeom>
            <a:avLst/>
            <a:gdLst>
              <a:gd name="T0" fmla="*/ 98 w 151"/>
              <a:gd name="T1" fmla="*/ 6 h 145"/>
              <a:gd name="T2" fmla="*/ 104 w 151"/>
              <a:gd name="T3" fmla="*/ 145 h 145"/>
              <a:gd name="T4" fmla="*/ 109 w 151"/>
              <a:gd name="T5" fmla="*/ 6 h 145"/>
              <a:gd name="T6" fmla="*/ 104 w 151"/>
              <a:gd name="T7" fmla="*/ 0 h 145"/>
              <a:gd name="T8" fmla="*/ 116 w 151"/>
              <a:gd name="T9" fmla="*/ 6 h 145"/>
              <a:gd name="T10" fmla="*/ 119 w 151"/>
              <a:gd name="T11" fmla="*/ 141 h 145"/>
              <a:gd name="T12" fmla="*/ 121 w 151"/>
              <a:gd name="T13" fmla="*/ 6 h 145"/>
              <a:gd name="T14" fmla="*/ 119 w 151"/>
              <a:gd name="T15" fmla="*/ 4 h 145"/>
              <a:gd name="T16" fmla="*/ 129 w 151"/>
              <a:gd name="T17" fmla="*/ 6 h 145"/>
              <a:gd name="T18" fmla="*/ 131 w 151"/>
              <a:gd name="T19" fmla="*/ 141 h 145"/>
              <a:gd name="T20" fmla="*/ 134 w 151"/>
              <a:gd name="T21" fmla="*/ 6 h 145"/>
              <a:gd name="T22" fmla="*/ 131 w 151"/>
              <a:gd name="T23" fmla="*/ 4 h 145"/>
              <a:gd name="T24" fmla="*/ 140 w 151"/>
              <a:gd name="T25" fmla="*/ 6 h 145"/>
              <a:gd name="T26" fmla="*/ 146 w 151"/>
              <a:gd name="T27" fmla="*/ 145 h 145"/>
              <a:gd name="T28" fmla="*/ 151 w 151"/>
              <a:gd name="T29" fmla="*/ 6 h 145"/>
              <a:gd name="T30" fmla="*/ 146 w 151"/>
              <a:gd name="T31" fmla="*/ 0 h 145"/>
              <a:gd name="T32" fmla="*/ 58 w 151"/>
              <a:gd name="T33" fmla="*/ 1 h 145"/>
              <a:gd name="T34" fmla="*/ 49 w 151"/>
              <a:gd name="T35" fmla="*/ 134 h 145"/>
              <a:gd name="T36" fmla="*/ 79 w 151"/>
              <a:gd name="T37" fmla="*/ 144 h 145"/>
              <a:gd name="T38" fmla="*/ 88 w 151"/>
              <a:gd name="T39" fmla="*/ 10 h 145"/>
              <a:gd name="T40" fmla="*/ 79 w 151"/>
              <a:gd name="T41" fmla="*/ 1 h 145"/>
              <a:gd name="T42" fmla="*/ 60 w 151"/>
              <a:gd name="T43" fmla="*/ 47 h 145"/>
              <a:gd name="T44" fmla="*/ 60 w 151"/>
              <a:gd name="T45" fmla="*/ 40 h 145"/>
              <a:gd name="T46" fmla="*/ 80 w 151"/>
              <a:gd name="T47" fmla="*/ 44 h 145"/>
              <a:gd name="T48" fmla="*/ 77 w 151"/>
              <a:gd name="T49" fmla="*/ 47 h 145"/>
              <a:gd name="T50" fmla="*/ 60 w 151"/>
              <a:gd name="T51" fmla="*/ 33 h 145"/>
              <a:gd name="T52" fmla="*/ 60 w 151"/>
              <a:gd name="T53" fmla="*/ 26 h 145"/>
              <a:gd name="T54" fmla="*/ 80 w 151"/>
              <a:gd name="T55" fmla="*/ 29 h 145"/>
              <a:gd name="T56" fmla="*/ 77 w 151"/>
              <a:gd name="T57" fmla="*/ 33 h 145"/>
              <a:gd name="T58" fmla="*/ 9 w 151"/>
              <a:gd name="T59" fmla="*/ 1 h 145"/>
              <a:gd name="T60" fmla="*/ 0 w 151"/>
              <a:gd name="T61" fmla="*/ 134 h 145"/>
              <a:gd name="T62" fmla="*/ 30 w 151"/>
              <a:gd name="T63" fmla="*/ 144 h 145"/>
              <a:gd name="T64" fmla="*/ 39 w 151"/>
              <a:gd name="T65" fmla="*/ 10 h 145"/>
              <a:gd name="T66" fmla="*/ 30 w 151"/>
              <a:gd name="T67" fmla="*/ 1 h 145"/>
              <a:gd name="T68" fmla="*/ 11 w 151"/>
              <a:gd name="T69" fmla="*/ 47 h 145"/>
              <a:gd name="T70" fmla="*/ 11 w 151"/>
              <a:gd name="T71" fmla="*/ 40 h 145"/>
              <a:gd name="T72" fmla="*/ 31 w 151"/>
              <a:gd name="T73" fmla="*/ 44 h 145"/>
              <a:gd name="T74" fmla="*/ 28 w 151"/>
              <a:gd name="T75" fmla="*/ 47 h 145"/>
              <a:gd name="T76" fmla="*/ 11 w 151"/>
              <a:gd name="T77" fmla="*/ 33 h 145"/>
              <a:gd name="T78" fmla="*/ 11 w 151"/>
              <a:gd name="T79" fmla="*/ 26 h 145"/>
              <a:gd name="T80" fmla="*/ 31 w 151"/>
              <a:gd name="T81" fmla="*/ 29 h 145"/>
              <a:gd name="T82" fmla="*/ 28 w 151"/>
              <a:gd name="T83" fmla="*/ 33 h 145"/>
              <a:gd name="T84" fmla="*/ 28 w 151"/>
              <a:gd name="T85" fmla="*/ 3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" h="145">
                <a:moveTo>
                  <a:pt x="104" y="0"/>
                </a:moveTo>
                <a:cubicBezTo>
                  <a:pt x="101" y="0"/>
                  <a:pt x="98" y="3"/>
                  <a:pt x="98" y="6"/>
                </a:cubicBezTo>
                <a:cubicBezTo>
                  <a:pt x="98" y="139"/>
                  <a:pt x="98" y="139"/>
                  <a:pt x="98" y="139"/>
                </a:cubicBezTo>
                <a:cubicBezTo>
                  <a:pt x="98" y="142"/>
                  <a:pt x="101" y="145"/>
                  <a:pt x="104" y="145"/>
                </a:cubicBezTo>
                <a:cubicBezTo>
                  <a:pt x="107" y="145"/>
                  <a:pt x="109" y="142"/>
                  <a:pt x="109" y="139"/>
                </a:cubicBezTo>
                <a:cubicBezTo>
                  <a:pt x="109" y="6"/>
                  <a:pt x="109" y="6"/>
                  <a:pt x="109" y="6"/>
                </a:cubicBezTo>
                <a:cubicBezTo>
                  <a:pt x="109" y="3"/>
                  <a:pt x="107" y="0"/>
                  <a:pt x="104" y="0"/>
                </a:cubicBezTo>
                <a:cubicBezTo>
                  <a:pt x="104" y="0"/>
                  <a:pt x="104" y="0"/>
                  <a:pt x="104" y="0"/>
                </a:cubicBezTo>
                <a:close/>
                <a:moveTo>
                  <a:pt x="119" y="4"/>
                </a:moveTo>
                <a:cubicBezTo>
                  <a:pt x="117" y="4"/>
                  <a:pt x="116" y="5"/>
                  <a:pt x="116" y="6"/>
                </a:cubicBezTo>
                <a:cubicBezTo>
                  <a:pt x="116" y="139"/>
                  <a:pt x="116" y="139"/>
                  <a:pt x="116" y="139"/>
                </a:cubicBezTo>
                <a:cubicBezTo>
                  <a:pt x="116" y="140"/>
                  <a:pt x="117" y="141"/>
                  <a:pt x="119" y="141"/>
                </a:cubicBezTo>
                <a:cubicBezTo>
                  <a:pt x="120" y="141"/>
                  <a:pt x="121" y="140"/>
                  <a:pt x="121" y="139"/>
                </a:cubicBezTo>
                <a:cubicBezTo>
                  <a:pt x="121" y="6"/>
                  <a:pt x="121" y="6"/>
                  <a:pt x="121" y="6"/>
                </a:cubicBezTo>
                <a:cubicBezTo>
                  <a:pt x="121" y="5"/>
                  <a:pt x="120" y="4"/>
                  <a:pt x="119" y="4"/>
                </a:cubicBezTo>
                <a:cubicBezTo>
                  <a:pt x="119" y="4"/>
                  <a:pt x="119" y="4"/>
                  <a:pt x="119" y="4"/>
                </a:cubicBezTo>
                <a:close/>
                <a:moveTo>
                  <a:pt x="131" y="4"/>
                </a:moveTo>
                <a:cubicBezTo>
                  <a:pt x="130" y="4"/>
                  <a:pt x="129" y="5"/>
                  <a:pt x="129" y="6"/>
                </a:cubicBezTo>
                <a:cubicBezTo>
                  <a:pt x="129" y="139"/>
                  <a:pt x="129" y="139"/>
                  <a:pt x="129" y="139"/>
                </a:cubicBezTo>
                <a:cubicBezTo>
                  <a:pt x="129" y="140"/>
                  <a:pt x="130" y="141"/>
                  <a:pt x="131" y="141"/>
                </a:cubicBezTo>
                <a:cubicBezTo>
                  <a:pt x="133" y="141"/>
                  <a:pt x="134" y="140"/>
                  <a:pt x="134" y="139"/>
                </a:cubicBezTo>
                <a:cubicBezTo>
                  <a:pt x="134" y="6"/>
                  <a:pt x="134" y="6"/>
                  <a:pt x="134" y="6"/>
                </a:cubicBezTo>
                <a:cubicBezTo>
                  <a:pt x="134" y="5"/>
                  <a:pt x="133" y="4"/>
                  <a:pt x="131" y="4"/>
                </a:cubicBezTo>
                <a:cubicBezTo>
                  <a:pt x="131" y="4"/>
                  <a:pt x="131" y="4"/>
                  <a:pt x="131" y="4"/>
                </a:cubicBezTo>
                <a:close/>
                <a:moveTo>
                  <a:pt x="146" y="0"/>
                </a:moveTo>
                <a:cubicBezTo>
                  <a:pt x="143" y="0"/>
                  <a:pt x="140" y="3"/>
                  <a:pt x="140" y="6"/>
                </a:cubicBezTo>
                <a:cubicBezTo>
                  <a:pt x="140" y="139"/>
                  <a:pt x="140" y="139"/>
                  <a:pt x="140" y="139"/>
                </a:cubicBezTo>
                <a:cubicBezTo>
                  <a:pt x="140" y="142"/>
                  <a:pt x="143" y="145"/>
                  <a:pt x="146" y="145"/>
                </a:cubicBezTo>
                <a:cubicBezTo>
                  <a:pt x="149" y="145"/>
                  <a:pt x="151" y="142"/>
                  <a:pt x="151" y="139"/>
                </a:cubicBezTo>
                <a:cubicBezTo>
                  <a:pt x="151" y="6"/>
                  <a:pt x="151" y="6"/>
                  <a:pt x="151" y="6"/>
                </a:cubicBezTo>
                <a:cubicBezTo>
                  <a:pt x="151" y="3"/>
                  <a:pt x="149" y="0"/>
                  <a:pt x="146" y="0"/>
                </a:cubicBezTo>
                <a:cubicBezTo>
                  <a:pt x="146" y="0"/>
                  <a:pt x="146" y="0"/>
                  <a:pt x="146" y="0"/>
                </a:cubicBezTo>
                <a:close/>
                <a:moveTo>
                  <a:pt x="79" y="1"/>
                </a:moveTo>
                <a:cubicBezTo>
                  <a:pt x="58" y="1"/>
                  <a:pt x="58" y="1"/>
                  <a:pt x="58" y="1"/>
                </a:cubicBezTo>
                <a:cubicBezTo>
                  <a:pt x="53" y="1"/>
                  <a:pt x="49" y="5"/>
                  <a:pt x="49" y="10"/>
                </a:cubicBezTo>
                <a:cubicBezTo>
                  <a:pt x="49" y="134"/>
                  <a:pt x="49" y="134"/>
                  <a:pt x="49" y="134"/>
                </a:cubicBezTo>
                <a:cubicBezTo>
                  <a:pt x="49" y="140"/>
                  <a:pt x="53" y="144"/>
                  <a:pt x="58" y="144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84" y="144"/>
                  <a:pt x="88" y="140"/>
                  <a:pt x="88" y="134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5"/>
                  <a:pt x="84" y="1"/>
                  <a:pt x="79" y="1"/>
                </a:cubicBezTo>
                <a:cubicBezTo>
                  <a:pt x="79" y="1"/>
                  <a:pt x="79" y="1"/>
                  <a:pt x="79" y="1"/>
                </a:cubicBezTo>
                <a:close/>
                <a:moveTo>
                  <a:pt x="77" y="47"/>
                </a:moveTo>
                <a:cubicBezTo>
                  <a:pt x="60" y="47"/>
                  <a:pt x="60" y="47"/>
                  <a:pt x="60" y="47"/>
                </a:cubicBezTo>
                <a:cubicBezTo>
                  <a:pt x="58" y="47"/>
                  <a:pt x="57" y="46"/>
                  <a:pt x="57" y="44"/>
                </a:cubicBezTo>
                <a:cubicBezTo>
                  <a:pt x="57" y="42"/>
                  <a:pt x="58" y="40"/>
                  <a:pt x="60" y="40"/>
                </a:cubicBezTo>
                <a:cubicBezTo>
                  <a:pt x="77" y="40"/>
                  <a:pt x="77" y="40"/>
                  <a:pt x="77" y="40"/>
                </a:cubicBezTo>
                <a:cubicBezTo>
                  <a:pt x="79" y="40"/>
                  <a:pt x="80" y="42"/>
                  <a:pt x="80" y="44"/>
                </a:cubicBezTo>
                <a:cubicBezTo>
                  <a:pt x="80" y="46"/>
                  <a:pt x="79" y="47"/>
                  <a:pt x="77" y="47"/>
                </a:cubicBezTo>
                <a:cubicBezTo>
                  <a:pt x="77" y="47"/>
                  <a:pt x="77" y="47"/>
                  <a:pt x="77" y="47"/>
                </a:cubicBezTo>
                <a:close/>
                <a:moveTo>
                  <a:pt x="77" y="33"/>
                </a:moveTo>
                <a:cubicBezTo>
                  <a:pt x="60" y="33"/>
                  <a:pt x="60" y="33"/>
                  <a:pt x="60" y="33"/>
                </a:cubicBezTo>
                <a:cubicBezTo>
                  <a:pt x="59" y="33"/>
                  <a:pt x="57" y="31"/>
                  <a:pt x="57" y="29"/>
                </a:cubicBezTo>
                <a:cubicBezTo>
                  <a:pt x="57" y="27"/>
                  <a:pt x="59" y="26"/>
                  <a:pt x="60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9" y="26"/>
                  <a:pt x="80" y="27"/>
                  <a:pt x="80" y="29"/>
                </a:cubicBezTo>
                <a:cubicBezTo>
                  <a:pt x="80" y="31"/>
                  <a:pt x="79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lose/>
                <a:moveTo>
                  <a:pt x="30" y="1"/>
                </a:moveTo>
                <a:cubicBezTo>
                  <a:pt x="9" y="1"/>
                  <a:pt x="9" y="1"/>
                  <a:pt x="9" y="1"/>
                </a:cubicBezTo>
                <a:cubicBezTo>
                  <a:pt x="4" y="1"/>
                  <a:pt x="0" y="5"/>
                  <a:pt x="0" y="10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0"/>
                  <a:pt x="4" y="144"/>
                  <a:pt x="9" y="144"/>
                </a:cubicBezTo>
                <a:cubicBezTo>
                  <a:pt x="30" y="144"/>
                  <a:pt x="30" y="144"/>
                  <a:pt x="30" y="144"/>
                </a:cubicBezTo>
                <a:cubicBezTo>
                  <a:pt x="35" y="144"/>
                  <a:pt x="39" y="140"/>
                  <a:pt x="39" y="134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5"/>
                  <a:pt x="35" y="1"/>
                  <a:pt x="30" y="1"/>
                </a:cubicBezTo>
                <a:cubicBezTo>
                  <a:pt x="30" y="1"/>
                  <a:pt x="30" y="1"/>
                  <a:pt x="30" y="1"/>
                </a:cubicBezTo>
                <a:close/>
                <a:moveTo>
                  <a:pt x="28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7"/>
                  <a:pt x="8" y="46"/>
                  <a:pt x="8" y="44"/>
                </a:cubicBezTo>
                <a:cubicBezTo>
                  <a:pt x="8" y="42"/>
                  <a:pt x="9" y="40"/>
                  <a:pt x="11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30" y="40"/>
                  <a:pt x="31" y="42"/>
                  <a:pt x="31" y="44"/>
                </a:cubicBezTo>
                <a:cubicBezTo>
                  <a:pt x="31" y="46"/>
                  <a:pt x="30" y="47"/>
                  <a:pt x="28" y="47"/>
                </a:cubicBezTo>
                <a:cubicBezTo>
                  <a:pt x="28" y="47"/>
                  <a:pt x="28" y="47"/>
                  <a:pt x="28" y="47"/>
                </a:cubicBezTo>
                <a:close/>
                <a:moveTo>
                  <a:pt x="28" y="33"/>
                </a:moveTo>
                <a:cubicBezTo>
                  <a:pt x="11" y="33"/>
                  <a:pt x="11" y="33"/>
                  <a:pt x="11" y="33"/>
                </a:cubicBezTo>
                <a:cubicBezTo>
                  <a:pt x="9" y="33"/>
                  <a:pt x="8" y="31"/>
                  <a:pt x="8" y="29"/>
                </a:cubicBezTo>
                <a:cubicBezTo>
                  <a:pt x="8" y="27"/>
                  <a:pt x="9" y="26"/>
                  <a:pt x="11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30" y="26"/>
                  <a:pt x="31" y="27"/>
                  <a:pt x="31" y="29"/>
                </a:cubicBezTo>
                <a:cubicBezTo>
                  <a:pt x="31" y="31"/>
                  <a:pt x="30" y="33"/>
                  <a:pt x="28" y="33"/>
                </a:cubicBezTo>
                <a:cubicBezTo>
                  <a:pt x="28" y="33"/>
                  <a:pt x="28" y="33"/>
                  <a:pt x="28" y="33"/>
                </a:cubicBezTo>
                <a:close/>
                <a:moveTo>
                  <a:pt x="28" y="33"/>
                </a:moveTo>
                <a:cubicBezTo>
                  <a:pt x="28" y="33"/>
                  <a:pt x="28" y="33"/>
                  <a:pt x="28" y="3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46"/>
          <p:cNvSpPr>
            <a:spLocks noChangeAspect="1" noEditPoints="1"/>
          </p:cNvSpPr>
          <p:nvPr/>
        </p:nvSpPr>
        <p:spPr bwMode="auto">
          <a:xfrm>
            <a:off x="7377586" y="5897608"/>
            <a:ext cx="293167" cy="223200"/>
          </a:xfrm>
          <a:custGeom>
            <a:avLst/>
            <a:gdLst>
              <a:gd name="T0" fmla="*/ 144 w 177"/>
              <a:gd name="T1" fmla="*/ 73 h 135"/>
              <a:gd name="T2" fmla="*/ 133 w 177"/>
              <a:gd name="T3" fmla="*/ 73 h 135"/>
              <a:gd name="T4" fmla="*/ 27 w 177"/>
              <a:gd name="T5" fmla="*/ 57 h 135"/>
              <a:gd name="T6" fmla="*/ 27 w 177"/>
              <a:gd name="T7" fmla="*/ 45 h 135"/>
              <a:gd name="T8" fmla="*/ 27 w 177"/>
              <a:gd name="T9" fmla="*/ 57 h 135"/>
              <a:gd name="T10" fmla="*/ 33 w 177"/>
              <a:gd name="T11" fmla="*/ 28 h 135"/>
              <a:gd name="T12" fmla="*/ 44 w 177"/>
              <a:gd name="T13" fmla="*/ 28 h 135"/>
              <a:gd name="T14" fmla="*/ 38 w 177"/>
              <a:gd name="T15" fmla="*/ 79 h 135"/>
              <a:gd name="T16" fmla="*/ 38 w 177"/>
              <a:gd name="T17" fmla="*/ 68 h 135"/>
              <a:gd name="T18" fmla="*/ 38 w 177"/>
              <a:gd name="T19" fmla="*/ 79 h 135"/>
              <a:gd name="T20" fmla="*/ 50 w 177"/>
              <a:gd name="T21" fmla="*/ 51 h 135"/>
              <a:gd name="T22" fmla="*/ 61 w 177"/>
              <a:gd name="T23" fmla="*/ 51 h 135"/>
              <a:gd name="T24" fmla="*/ 72 w 177"/>
              <a:gd name="T25" fmla="*/ 34 h 135"/>
              <a:gd name="T26" fmla="*/ 72 w 177"/>
              <a:gd name="T27" fmla="*/ 23 h 135"/>
              <a:gd name="T28" fmla="*/ 72 w 177"/>
              <a:gd name="T29" fmla="*/ 34 h 135"/>
              <a:gd name="T30" fmla="*/ 66 w 177"/>
              <a:gd name="T31" fmla="*/ 73 h 135"/>
              <a:gd name="T32" fmla="*/ 77 w 177"/>
              <a:gd name="T33" fmla="*/ 73 h 135"/>
              <a:gd name="T34" fmla="*/ 88 w 177"/>
              <a:gd name="T35" fmla="*/ 57 h 135"/>
              <a:gd name="T36" fmla="*/ 88 w 177"/>
              <a:gd name="T37" fmla="*/ 45 h 135"/>
              <a:gd name="T38" fmla="*/ 88 w 177"/>
              <a:gd name="T39" fmla="*/ 57 h 135"/>
              <a:gd name="T40" fmla="*/ 100 w 177"/>
              <a:gd name="T41" fmla="*/ 28 h 135"/>
              <a:gd name="T42" fmla="*/ 111 w 177"/>
              <a:gd name="T43" fmla="*/ 28 h 135"/>
              <a:gd name="T44" fmla="*/ 105 w 177"/>
              <a:gd name="T45" fmla="*/ 79 h 135"/>
              <a:gd name="T46" fmla="*/ 105 w 177"/>
              <a:gd name="T47" fmla="*/ 68 h 135"/>
              <a:gd name="T48" fmla="*/ 105 w 177"/>
              <a:gd name="T49" fmla="*/ 79 h 135"/>
              <a:gd name="T50" fmla="*/ 116 w 177"/>
              <a:gd name="T51" fmla="*/ 51 h 135"/>
              <a:gd name="T52" fmla="*/ 127 w 177"/>
              <a:gd name="T53" fmla="*/ 51 h 135"/>
              <a:gd name="T54" fmla="*/ 127 w 177"/>
              <a:gd name="T55" fmla="*/ 113 h 135"/>
              <a:gd name="T56" fmla="*/ 44 w 177"/>
              <a:gd name="T57" fmla="*/ 107 h 135"/>
              <a:gd name="T58" fmla="*/ 127 w 177"/>
              <a:gd name="T59" fmla="*/ 101 h 135"/>
              <a:gd name="T60" fmla="*/ 127 w 177"/>
              <a:gd name="T61" fmla="*/ 113 h 135"/>
              <a:gd name="T62" fmla="*/ 133 w 177"/>
              <a:gd name="T63" fmla="*/ 28 h 135"/>
              <a:gd name="T64" fmla="*/ 144 w 177"/>
              <a:gd name="T65" fmla="*/ 28 h 135"/>
              <a:gd name="T66" fmla="*/ 150 w 177"/>
              <a:gd name="T67" fmla="*/ 57 h 135"/>
              <a:gd name="T68" fmla="*/ 150 w 177"/>
              <a:gd name="T69" fmla="*/ 45 h 135"/>
              <a:gd name="T70" fmla="*/ 150 w 177"/>
              <a:gd name="T71" fmla="*/ 57 h 135"/>
              <a:gd name="T72" fmla="*/ 161 w 177"/>
              <a:gd name="T73" fmla="*/ 12 h 135"/>
              <a:gd name="T74" fmla="*/ 11 w 177"/>
              <a:gd name="T75" fmla="*/ 17 h 135"/>
              <a:gd name="T76" fmla="*/ 16 w 177"/>
              <a:gd name="T77" fmla="*/ 124 h 135"/>
              <a:gd name="T78" fmla="*/ 166 w 177"/>
              <a:gd name="T79" fmla="*/ 118 h 135"/>
              <a:gd name="T80" fmla="*/ 166 w 177"/>
              <a:gd name="T81" fmla="*/ 135 h 135"/>
              <a:gd name="T82" fmla="*/ 0 w 177"/>
              <a:gd name="T83" fmla="*/ 124 h 135"/>
              <a:gd name="T84" fmla="*/ 11 w 177"/>
              <a:gd name="T85" fmla="*/ 0 h 135"/>
              <a:gd name="T86" fmla="*/ 177 w 177"/>
              <a:gd name="T87" fmla="*/ 12 h 135"/>
              <a:gd name="T88" fmla="*/ 166 w 177"/>
              <a:gd name="T89" fmla="*/ 135 h 135"/>
              <a:gd name="T90" fmla="*/ 166 w 177"/>
              <a:gd name="T91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7" h="135">
                <a:moveTo>
                  <a:pt x="139" y="68"/>
                </a:moveTo>
                <a:cubicBezTo>
                  <a:pt x="142" y="68"/>
                  <a:pt x="144" y="70"/>
                  <a:pt x="144" y="73"/>
                </a:cubicBezTo>
                <a:cubicBezTo>
                  <a:pt x="144" y="76"/>
                  <a:pt x="142" y="79"/>
                  <a:pt x="139" y="79"/>
                </a:cubicBezTo>
                <a:cubicBezTo>
                  <a:pt x="135" y="79"/>
                  <a:pt x="133" y="76"/>
                  <a:pt x="133" y="73"/>
                </a:cubicBezTo>
                <a:cubicBezTo>
                  <a:pt x="133" y="70"/>
                  <a:pt x="135" y="68"/>
                  <a:pt x="139" y="68"/>
                </a:cubicBezTo>
                <a:close/>
                <a:moveTo>
                  <a:pt x="27" y="57"/>
                </a:moveTo>
                <a:cubicBezTo>
                  <a:pt x="24" y="57"/>
                  <a:pt x="22" y="54"/>
                  <a:pt x="22" y="51"/>
                </a:cubicBezTo>
                <a:cubicBezTo>
                  <a:pt x="22" y="48"/>
                  <a:pt x="24" y="45"/>
                  <a:pt x="27" y="45"/>
                </a:cubicBezTo>
                <a:cubicBezTo>
                  <a:pt x="30" y="45"/>
                  <a:pt x="33" y="48"/>
                  <a:pt x="33" y="51"/>
                </a:cubicBezTo>
                <a:cubicBezTo>
                  <a:pt x="33" y="54"/>
                  <a:pt x="30" y="57"/>
                  <a:pt x="27" y="57"/>
                </a:cubicBezTo>
                <a:close/>
                <a:moveTo>
                  <a:pt x="38" y="34"/>
                </a:moveTo>
                <a:cubicBezTo>
                  <a:pt x="35" y="34"/>
                  <a:pt x="33" y="32"/>
                  <a:pt x="33" y="28"/>
                </a:cubicBezTo>
                <a:cubicBezTo>
                  <a:pt x="33" y="25"/>
                  <a:pt x="35" y="23"/>
                  <a:pt x="38" y="23"/>
                </a:cubicBezTo>
                <a:cubicBezTo>
                  <a:pt x="41" y="23"/>
                  <a:pt x="44" y="25"/>
                  <a:pt x="44" y="28"/>
                </a:cubicBezTo>
                <a:cubicBezTo>
                  <a:pt x="44" y="32"/>
                  <a:pt x="41" y="34"/>
                  <a:pt x="38" y="34"/>
                </a:cubicBezTo>
                <a:close/>
                <a:moveTo>
                  <a:pt x="38" y="79"/>
                </a:moveTo>
                <a:cubicBezTo>
                  <a:pt x="35" y="79"/>
                  <a:pt x="33" y="76"/>
                  <a:pt x="33" y="73"/>
                </a:cubicBezTo>
                <a:cubicBezTo>
                  <a:pt x="33" y="70"/>
                  <a:pt x="35" y="68"/>
                  <a:pt x="38" y="68"/>
                </a:cubicBezTo>
                <a:cubicBezTo>
                  <a:pt x="41" y="68"/>
                  <a:pt x="44" y="70"/>
                  <a:pt x="44" y="73"/>
                </a:cubicBezTo>
                <a:cubicBezTo>
                  <a:pt x="44" y="76"/>
                  <a:pt x="41" y="79"/>
                  <a:pt x="38" y="79"/>
                </a:cubicBezTo>
                <a:close/>
                <a:moveTo>
                  <a:pt x="55" y="57"/>
                </a:moveTo>
                <a:cubicBezTo>
                  <a:pt x="52" y="57"/>
                  <a:pt x="50" y="54"/>
                  <a:pt x="50" y="51"/>
                </a:cubicBezTo>
                <a:cubicBezTo>
                  <a:pt x="50" y="48"/>
                  <a:pt x="52" y="45"/>
                  <a:pt x="55" y="45"/>
                </a:cubicBezTo>
                <a:cubicBezTo>
                  <a:pt x="58" y="45"/>
                  <a:pt x="61" y="48"/>
                  <a:pt x="61" y="51"/>
                </a:cubicBezTo>
                <a:cubicBezTo>
                  <a:pt x="61" y="54"/>
                  <a:pt x="58" y="57"/>
                  <a:pt x="55" y="57"/>
                </a:cubicBezTo>
                <a:close/>
                <a:moveTo>
                  <a:pt x="72" y="34"/>
                </a:moveTo>
                <a:cubicBezTo>
                  <a:pt x="69" y="34"/>
                  <a:pt x="66" y="32"/>
                  <a:pt x="66" y="28"/>
                </a:cubicBezTo>
                <a:cubicBezTo>
                  <a:pt x="66" y="25"/>
                  <a:pt x="69" y="23"/>
                  <a:pt x="72" y="23"/>
                </a:cubicBezTo>
                <a:cubicBezTo>
                  <a:pt x="75" y="23"/>
                  <a:pt x="77" y="25"/>
                  <a:pt x="77" y="28"/>
                </a:cubicBezTo>
                <a:cubicBezTo>
                  <a:pt x="77" y="32"/>
                  <a:pt x="75" y="34"/>
                  <a:pt x="72" y="34"/>
                </a:cubicBezTo>
                <a:close/>
                <a:moveTo>
                  <a:pt x="72" y="79"/>
                </a:moveTo>
                <a:cubicBezTo>
                  <a:pt x="69" y="79"/>
                  <a:pt x="66" y="76"/>
                  <a:pt x="66" y="73"/>
                </a:cubicBezTo>
                <a:cubicBezTo>
                  <a:pt x="66" y="70"/>
                  <a:pt x="69" y="68"/>
                  <a:pt x="72" y="68"/>
                </a:cubicBezTo>
                <a:cubicBezTo>
                  <a:pt x="75" y="68"/>
                  <a:pt x="77" y="70"/>
                  <a:pt x="77" y="73"/>
                </a:cubicBezTo>
                <a:cubicBezTo>
                  <a:pt x="77" y="76"/>
                  <a:pt x="75" y="79"/>
                  <a:pt x="72" y="79"/>
                </a:cubicBezTo>
                <a:close/>
                <a:moveTo>
                  <a:pt x="88" y="57"/>
                </a:moveTo>
                <a:cubicBezTo>
                  <a:pt x="85" y="57"/>
                  <a:pt x="83" y="54"/>
                  <a:pt x="83" y="51"/>
                </a:cubicBezTo>
                <a:cubicBezTo>
                  <a:pt x="83" y="48"/>
                  <a:pt x="85" y="45"/>
                  <a:pt x="88" y="45"/>
                </a:cubicBezTo>
                <a:cubicBezTo>
                  <a:pt x="92" y="45"/>
                  <a:pt x="94" y="48"/>
                  <a:pt x="94" y="51"/>
                </a:cubicBezTo>
                <a:cubicBezTo>
                  <a:pt x="94" y="54"/>
                  <a:pt x="92" y="57"/>
                  <a:pt x="88" y="57"/>
                </a:cubicBezTo>
                <a:close/>
                <a:moveTo>
                  <a:pt x="105" y="34"/>
                </a:moveTo>
                <a:cubicBezTo>
                  <a:pt x="102" y="34"/>
                  <a:pt x="100" y="32"/>
                  <a:pt x="100" y="28"/>
                </a:cubicBezTo>
                <a:cubicBezTo>
                  <a:pt x="100" y="25"/>
                  <a:pt x="102" y="23"/>
                  <a:pt x="105" y="23"/>
                </a:cubicBezTo>
                <a:cubicBezTo>
                  <a:pt x="108" y="23"/>
                  <a:pt x="111" y="25"/>
                  <a:pt x="111" y="28"/>
                </a:cubicBezTo>
                <a:cubicBezTo>
                  <a:pt x="111" y="32"/>
                  <a:pt x="108" y="34"/>
                  <a:pt x="105" y="34"/>
                </a:cubicBezTo>
                <a:close/>
                <a:moveTo>
                  <a:pt x="105" y="79"/>
                </a:moveTo>
                <a:cubicBezTo>
                  <a:pt x="102" y="79"/>
                  <a:pt x="100" y="76"/>
                  <a:pt x="100" y="73"/>
                </a:cubicBezTo>
                <a:cubicBezTo>
                  <a:pt x="100" y="70"/>
                  <a:pt x="102" y="68"/>
                  <a:pt x="105" y="68"/>
                </a:cubicBezTo>
                <a:cubicBezTo>
                  <a:pt x="108" y="68"/>
                  <a:pt x="111" y="70"/>
                  <a:pt x="111" y="73"/>
                </a:cubicBezTo>
                <a:cubicBezTo>
                  <a:pt x="111" y="76"/>
                  <a:pt x="108" y="79"/>
                  <a:pt x="105" y="79"/>
                </a:cubicBezTo>
                <a:close/>
                <a:moveTo>
                  <a:pt x="122" y="57"/>
                </a:moveTo>
                <a:cubicBezTo>
                  <a:pt x="119" y="57"/>
                  <a:pt x="116" y="54"/>
                  <a:pt x="116" y="51"/>
                </a:cubicBezTo>
                <a:cubicBezTo>
                  <a:pt x="116" y="48"/>
                  <a:pt x="119" y="45"/>
                  <a:pt x="122" y="45"/>
                </a:cubicBezTo>
                <a:cubicBezTo>
                  <a:pt x="125" y="45"/>
                  <a:pt x="127" y="48"/>
                  <a:pt x="127" y="51"/>
                </a:cubicBezTo>
                <a:cubicBezTo>
                  <a:pt x="127" y="54"/>
                  <a:pt x="125" y="57"/>
                  <a:pt x="122" y="57"/>
                </a:cubicBezTo>
                <a:close/>
                <a:moveTo>
                  <a:pt x="127" y="113"/>
                </a:moveTo>
                <a:cubicBezTo>
                  <a:pt x="50" y="113"/>
                  <a:pt x="50" y="113"/>
                  <a:pt x="50" y="113"/>
                </a:cubicBezTo>
                <a:cubicBezTo>
                  <a:pt x="46" y="113"/>
                  <a:pt x="44" y="110"/>
                  <a:pt x="44" y="107"/>
                </a:cubicBezTo>
                <a:cubicBezTo>
                  <a:pt x="44" y="104"/>
                  <a:pt x="46" y="101"/>
                  <a:pt x="50" y="101"/>
                </a:cubicBezTo>
                <a:cubicBezTo>
                  <a:pt x="127" y="101"/>
                  <a:pt x="127" y="101"/>
                  <a:pt x="127" y="101"/>
                </a:cubicBezTo>
                <a:cubicBezTo>
                  <a:pt x="130" y="101"/>
                  <a:pt x="133" y="104"/>
                  <a:pt x="133" y="107"/>
                </a:cubicBezTo>
                <a:cubicBezTo>
                  <a:pt x="133" y="110"/>
                  <a:pt x="130" y="113"/>
                  <a:pt x="127" y="113"/>
                </a:cubicBezTo>
                <a:close/>
                <a:moveTo>
                  <a:pt x="139" y="34"/>
                </a:moveTo>
                <a:cubicBezTo>
                  <a:pt x="135" y="34"/>
                  <a:pt x="133" y="32"/>
                  <a:pt x="133" y="28"/>
                </a:cubicBezTo>
                <a:cubicBezTo>
                  <a:pt x="133" y="25"/>
                  <a:pt x="135" y="23"/>
                  <a:pt x="139" y="23"/>
                </a:cubicBezTo>
                <a:cubicBezTo>
                  <a:pt x="142" y="23"/>
                  <a:pt x="144" y="25"/>
                  <a:pt x="144" y="28"/>
                </a:cubicBezTo>
                <a:cubicBezTo>
                  <a:pt x="144" y="32"/>
                  <a:pt x="142" y="34"/>
                  <a:pt x="139" y="34"/>
                </a:cubicBezTo>
                <a:close/>
                <a:moveTo>
                  <a:pt x="150" y="57"/>
                </a:moveTo>
                <a:cubicBezTo>
                  <a:pt x="147" y="57"/>
                  <a:pt x="144" y="54"/>
                  <a:pt x="144" y="51"/>
                </a:cubicBezTo>
                <a:cubicBezTo>
                  <a:pt x="144" y="48"/>
                  <a:pt x="147" y="45"/>
                  <a:pt x="150" y="45"/>
                </a:cubicBezTo>
                <a:cubicBezTo>
                  <a:pt x="153" y="45"/>
                  <a:pt x="155" y="48"/>
                  <a:pt x="155" y="51"/>
                </a:cubicBezTo>
                <a:cubicBezTo>
                  <a:pt x="155" y="54"/>
                  <a:pt x="153" y="57"/>
                  <a:pt x="150" y="57"/>
                </a:cubicBezTo>
                <a:close/>
                <a:moveTo>
                  <a:pt x="166" y="17"/>
                </a:moveTo>
                <a:cubicBezTo>
                  <a:pt x="166" y="14"/>
                  <a:pt x="164" y="12"/>
                  <a:pt x="161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3" y="12"/>
                  <a:pt x="11" y="14"/>
                  <a:pt x="11" y="17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11" y="121"/>
                  <a:pt x="13" y="124"/>
                  <a:pt x="16" y="124"/>
                </a:cubicBezTo>
                <a:cubicBezTo>
                  <a:pt x="161" y="124"/>
                  <a:pt x="161" y="124"/>
                  <a:pt x="161" y="124"/>
                </a:cubicBezTo>
                <a:cubicBezTo>
                  <a:pt x="164" y="124"/>
                  <a:pt x="166" y="121"/>
                  <a:pt x="166" y="118"/>
                </a:cubicBezTo>
                <a:cubicBezTo>
                  <a:pt x="166" y="17"/>
                  <a:pt x="166" y="17"/>
                  <a:pt x="166" y="17"/>
                </a:cubicBezTo>
                <a:close/>
                <a:moveTo>
                  <a:pt x="166" y="135"/>
                </a:moveTo>
                <a:cubicBezTo>
                  <a:pt x="11" y="135"/>
                  <a:pt x="11" y="135"/>
                  <a:pt x="11" y="135"/>
                </a:cubicBezTo>
                <a:cubicBezTo>
                  <a:pt x="5" y="135"/>
                  <a:pt x="0" y="130"/>
                  <a:pt x="0" y="12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2" y="0"/>
                  <a:pt x="177" y="5"/>
                  <a:pt x="177" y="12"/>
                </a:cubicBezTo>
                <a:cubicBezTo>
                  <a:pt x="177" y="124"/>
                  <a:pt x="177" y="124"/>
                  <a:pt x="177" y="124"/>
                </a:cubicBezTo>
                <a:cubicBezTo>
                  <a:pt x="177" y="130"/>
                  <a:pt x="172" y="135"/>
                  <a:pt x="166" y="135"/>
                </a:cubicBezTo>
                <a:close/>
                <a:moveTo>
                  <a:pt x="166" y="135"/>
                </a:moveTo>
                <a:cubicBezTo>
                  <a:pt x="166" y="135"/>
                  <a:pt x="166" y="135"/>
                  <a:pt x="166" y="13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147"/>
          <p:cNvSpPr>
            <a:spLocks noChangeAspect="1" noEditPoints="1"/>
          </p:cNvSpPr>
          <p:nvPr/>
        </p:nvSpPr>
        <p:spPr bwMode="auto">
          <a:xfrm>
            <a:off x="9469777" y="5917425"/>
            <a:ext cx="186378" cy="223200"/>
          </a:xfrm>
          <a:custGeom>
            <a:avLst/>
            <a:gdLst>
              <a:gd name="T0" fmla="*/ 104 w 139"/>
              <a:gd name="T1" fmla="*/ 0 h 167"/>
              <a:gd name="T2" fmla="*/ 0 w 139"/>
              <a:gd name="T3" fmla="*/ 0 h 167"/>
              <a:gd name="T4" fmla="*/ 0 w 139"/>
              <a:gd name="T5" fmla="*/ 141 h 167"/>
              <a:gd name="T6" fmla="*/ 26 w 139"/>
              <a:gd name="T7" fmla="*/ 167 h 167"/>
              <a:gd name="T8" fmla="*/ 139 w 139"/>
              <a:gd name="T9" fmla="*/ 167 h 167"/>
              <a:gd name="T10" fmla="*/ 139 w 139"/>
              <a:gd name="T11" fmla="*/ 22 h 167"/>
              <a:gd name="T12" fmla="*/ 104 w 139"/>
              <a:gd name="T13" fmla="*/ 0 h 167"/>
              <a:gd name="T14" fmla="*/ 20 w 139"/>
              <a:gd name="T15" fmla="*/ 141 h 167"/>
              <a:gd name="T16" fmla="*/ 3 w 139"/>
              <a:gd name="T17" fmla="*/ 123 h 167"/>
              <a:gd name="T18" fmla="*/ 3 w 139"/>
              <a:gd name="T19" fmla="*/ 102 h 167"/>
              <a:gd name="T20" fmla="*/ 20 w 139"/>
              <a:gd name="T21" fmla="*/ 121 h 167"/>
              <a:gd name="T22" fmla="*/ 20 w 139"/>
              <a:gd name="T23" fmla="*/ 141 h 167"/>
              <a:gd name="T24" fmla="*/ 20 w 139"/>
              <a:gd name="T25" fmla="*/ 67 h 167"/>
              <a:gd name="T26" fmla="*/ 3 w 139"/>
              <a:gd name="T27" fmla="*/ 52 h 167"/>
              <a:gd name="T28" fmla="*/ 3 w 139"/>
              <a:gd name="T29" fmla="*/ 31 h 167"/>
              <a:gd name="T30" fmla="*/ 20 w 139"/>
              <a:gd name="T31" fmla="*/ 47 h 167"/>
              <a:gd name="T32" fmla="*/ 20 w 139"/>
              <a:gd name="T33" fmla="*/ 67 h 167"/>
              <a:gd name="T34" fmla="*/ 112 w 139"/>
              <a:gd name="T35" fmla="*/ 83 h 167"/>
              <a:gd name="T36" fmla="*/ 53 w 139"/>
              <a:gd name="T37" fmla="*/ 83 h 167"/>
              <a:gd name="T38" fmla="*/ 53 w 139"/>
              <a:gd name="T39" fmla="*/ 54 h 167"/>
              <a:gd name="T40" fmla="*/ 112 w 139"/>
              <a:gd name="T41" fmla="*/ 54 h 167"/>
              <a:gd name="T42" fmla="*/ 112 w 139"/>
              <a:gd name="T43" fmla="*/ 83 h 167"/>
              <a:gd name="T44" fmla="*/ 26 w 139"/>
              <a:gd name="T45" fmla="*/ 22 h 167"/>
              <a:gd name="T46" fmla="*/ 5 w 139"/>
              <a:gd name="T47" fmla="*/ 4 h 167"/>
              <a:gd name="T48" fmla="*/ 102 w 139"/>
              <a:gd name="T49" fmla="*/ 4 h 167"/>
              <a:gd name="T50" fmla="*/ 128 w 139"/>
              <a:gd name="T51" fmla="*/ 22 h 167"/>
              <a:gd name="T52" fmla="*/ 26 w 139"/>
              <a:gd name="T53" fmla="*/ 22 h 167"/>
              <a:gd name="T54" fmla="*/ 26 w 139"/>
              <a:gd name="T55" fmla="*/ 22 h 167"/>
              <a:gd name="T56" fmla="*/ 26 w 139"/>
              <a:gd name="T57" fmla="*/ 2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9" h="167">
                <a:moveTo>
                  <a:pt x="10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2"/>
                  <a:pt x="2" y="160"/>
                  <a:pt x="26" y="167"/>
                </a:cubicBezTo>
                <a:cubicBezTo>
                  <a:pt x="139" y="167"/>
                  <a:pt x="139" y="167"/>
                  <a:pt x="139" y="167"/>
                </a:cubicBezTo>
                <a:cubicBezTo>
                  <a:pt x="139" y="22"/>
                  <a:pt x="139" y="22"/>
                  <a:pt x="139" y="22"/>
                </a:cubicBezTo>
                <a:cubicBezTo>
                  <a:pt x="117" y="13"/>
                  <a:pt x="104" y="0"/>
                  <a:pt x="104" y="0"/>
                </a:cubicBezTo>
                <a:close/>
                <a:moveTo>
                  <a:pt x="20" y="141"/>
                </a:moveTo>
                <a:cubicBezTo>
                  <a:pt x="20" y="141"/>
                  <a:pt x="7" y="137"/>
                  <a:pt x="3" y="123"/>
                </a:cubicBezTo>
                <a:cubicBezTo>
                  <a:pt x="3" y="102"/>
                  <a:pt x="3" y="102"/>
                  <a:pt x="3" y="102"/>
                </a:cubicBezTo>
                <a:cubicBezTo>
                  <a:pt x="3" y="102"/>
                  <a:pt x="9" y="116"/>
                  <a:pt x="20" y="121"/>
                </a:cubicBezTo>
                <a:cubicBezTo>
                  <a:pt x="20" y="141"/>
                  <a:pt x="20" y="141"/>
                  <a:pt x="20" y="141"/>
                </a:cubicBezTo>
                <a:close/>
                <a:moveTo>
                  <a:pt x="20" y="67"/>
                </a:moveTo>
                <a:cubicBezTo>
                  <a:pt x="20" y="67"/>
                  <a:pt x="7" y="62"/>
                  <a:pt x="3" y="52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1"/>
                  <a:pt x="9" y="43"/>
                  <a:pt x="20" y="47"/>
                </a:cubicBezTo>
                <a:cubicBezTo>
                  <a:pt x="20" y="67"/>
                  <a:pt x="20" y="67"/>
                  <a:pt x="20" y="67"/>
                </a:cubicBezTo>
                <a:close/>
                <a:moveTo>
                  <a:pt x="112" y="83"/>
                </a:moveTo>
                <a:cubicBezTo>
                  <a:pt x="53" y="83"/>
                  <a:pt x="53" y="83"/>
                  <a:pt x="53" y="83"/>
                </a:cubicBezTo>
                <a:cubicBezTo>
                  <a:pt x="53" y="54"/>
                  <a:pt x="53" y="54"/>
                  <a:pt x="53" y="54"/>
                </a:cubicBezTo>
                <a:cubicBezTo>
                  <a:pt x="112" y="54"/>
                  <a:pt x="112" y="54"/>
                  <a:pt x="112" y="54"/>
                </a:cubicBezTo>
                <a:cubicBezTo>
                  <a:pt x="112" y="83"/>
                  <a:pt x="112" y="83"/>
                  <a:pt x="112" y="83"/>
                </a:cubicBezTo>
                <a:close/>
                <a:moveTo>
                  <a:pt x="26" y="22"/>
                </a:moveTo>
                <a:cubicBezTo>
                  <a:pt x="11" y="17"/>
                  <a:pt x="6" y="8"/>
                  <a:pt x="5" y="4"/>
                </a:cubicBezTo>
                <a:cubicBezTo>
                  <a:pt x="102" y="4"/>
                  <a:pt x="102" y="4"/>
                  <a:pt x="102" y="4"/>
                </a:cubicBezTo>
                <a:cubicBezTo>
                  <a:pt x="104" y="6"/>
                  <a:pt x="117" y="17"/>
                  <a:pt x="128" y="22"/>
                </a:cubicBezTo>
                <a:cubicBezTo>
                  <a:pt x="26" y="22"/>
                  <a:pt x="26" y="22"/>
                  <a:pt x="26" y="22"/>
                </a:cubicBezTo>
                <a:close/>
                <a:moveTo>
                  <a:pt x="26" y="22"/>
                </a:moveTo>
                <a:cubicBezTo>
                  <a:pt x="26" y="22"/>
                  <a:pt x="26" y="22"/>
                  <a:pt x="26" y="2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148"/>
          <p:cNvSpPr>
            <a:spLocks noChangeAspect="1" noEditPoints="1"/>
          </p:cNvSpPr>
          <p:nvPr/>
        </p:nvSpPr>
        <p:spPr bwMode="auto">
          <a:xfrm>
            <a:off x="8800957" y="5936509"/>
            <a:ext cx="275299" cy="223200"/>
          </a:xfrm>
          <a:custGeom>
            <a:avLst/>
            <a:gdLst>
              <a:gd name="T0" fmla="*/ 209 w 228"/>
              <a:gd name="T1" fmla="*/ 121 h 185"/>
              <a:gd name="T2" fmla="*/ 213 w 228"/>
              <a:gd name="T3" fmla="*/ 89 h 185"/>
              <a:gd name="T4" fmla="*/ 224 w 228"/>
              <a:gd name="T5" fmla="*/ 89 h 185"/>
              <a:gd name="T6" fmla="*/ 228 w 228"/>
              <a:gd name="T7" fmla="*/ 121 h 185"/>
              <a:gd name="T8" fmla="*/ 209 w 228"/>
              <a:gd name="T9" fmla="*/ 121 h 185"/>
              <a:gd name="T10" fmla="*/ 213 w 228"/>
              <a:gd name="T11" fmla="*/ 72 h 185"/>
              <a:gd name="T12" fmla="*/ 216 w 228"/>
              <a:gd name="T13" fmla="*/ 72 h 185"/>
              <a:gd name="T14" fmla="*/ 216 w 228"/>
              <a:gd name="T15" fmla="*/ 33 h 185"/>
              <a:gd name="T16" fmla="*/ 124 w 228"/>
              <a:gd name="T17" fmla="*/ 47 h 185"/>
              <a:gd name="T18" fmla="*/ 27 w 228"/>
              <a:gd name="T19" fmla="*/ 32 h 185"/>
              <a:gd name="T20" fmla="*/ 27 w 228"/>
              <a:gd name="T21" fmla="*/ 12 h 185"/>
              <a:gd name="T22" fmla="*/ 119 w 228"/>
              <a:gd name="T23" fmla="*/ 0 h 185"/>
              <a:gd name="T24" fmla="*/ 219 w 228"/>
              <a:gd name="T25" fmla="*/ 15 h 185"/>
              <a:gd name="T26" fmla="*/ 221 w 228"/>
              <a:gd name="T27" fmla="*/ 15 h 185"/>
              <a:gd name="T28" fmla="*/ 221 w 228"/>
              <a:gd name="T29" fmla="*/ 72 h 185"/>
              <a:gd name="T30" fmla="*/ 224 w 228"/>
              <a:gd name="T31" fmla="*/ 72 h 185"/>
              <a:gd name="T32" fmla="*/ 224 w 228"/>
              <a:gd name="T33" fmla="*/ 84 h 185"/>
              <a:gd name="T34" fmla="*/ 213 w 228"/>
              <a:gd name="T35" fmla="*/ 84 h 185"/>
              <a:gd name="T36" fmla="*/ 213 w 228"/>
              <a:gd name="T37" fmla="*/ 72 h 185"/>
              <a:gd name="T38" fmla="*/ 49 w 228"/>
              <a:gd name="T39" fmla="*/ 146 h 185"/>
              <a:gd name="T40" fmla="*/ 7 w 228"/>
              <a:gd name="T41" fmla="*/ 129 h 185"/>
              <a:gd name="T42" fmla="*/ 22 w 228"/>
              <a:gd name="T43" fmla="*/ 96 h 185"/>
              <a:gd name="T44" fmla="*/ 59 w 228"/>
              <a:gd name="T45" fmla="*/ 119 h 185"/>
              <a:gd name="T46" fmla="*/ 49 w 228"/>
              <a:gd name="T47" fmla="*/ 146 h 185"/>
              <a:gd name="T48" fmla="*/ 64 w 228"/>
              <a:gd name="T49" fmla="*/ 156 h 185"/>
              <a:gd name="T50" fmla="*/ 44 w 228"/>
              <a:gd name="T51" fmla="*/ 166 h 185"/>
              <a:gd name="T52" fmla="*/ 44 w 228"/>
              <a:gd name="T53" fmla="*/ 156 h 185"/>
              <a:gd name="T54" fmla="*/ 34 w 228"/>
              <a:gd name="T55" fmla="*/ 156 h 185"/>
              <a:gd name="T56" fmla="*/ 47 w 228"/>
              <a:gd name="T57" fmla="*/ 148 h 185"/>
              <a:gd name="T58" fmla="*/ 64 w 228"/>
              <a:gd name="T59" fmla="*/ 156 h 185"/>
              <a:gd name="T60" fmla="*/ 77 w 228"/>
              <a:gd name="T61" fmla="*/ 126 h 185"/>
              <a:gd name="T62" fmla="*/ 131 w 228"/>
              <a:gd name="T63" fmla="*/ 138 h 185"/>
              <a:gd name="T64" fmla="*/ 121 w 228"/>
              <a:gd name="T65" fmla="*/ 185 h 185"/>
              <a:gd name="T66" fmla="*/ 67 w 228"/>
              <a:gd name="T67" fmla="*/ 151 h 185"/>
              <a:gd name="T68" fmla="*/ 77 w 228"/>
              <a:gd name="T69" fmla="*/ 126 h 185"/>
              <a:gd name="T70" fmla="*/ 54 w 228"/>
              <a:gd name="T71" fmla="*/ 99 h 185"/>
              <a:gd name="T72" fmla="*/ 54 w 228"/>
              <a:gd name="T73" fmla="*/ 44 h 185"/>
              <a:gd name="T74" fmla="*/ 119 w 228"/>
              <a:gd name="T75" fmla="*/ 57 h 185"/>
              <a:gd name="T76" fmla="*/ 194 w 228"/>
              <a:gd name="T77" fmla="*/ 44 h 185"/>
              <a:gd name="T78" fmla="*/ 194 w 228"/>
              <a:gd name="T79" fmla="*/ 111 h 185"/>
              <a:gd name="T80" fmla="*/ 129 w 228"/>
              <a:gd name="T81" fmla="*/ 129 h 185"/>
              <a:gd name="T82" fmla="*/ 54 w 228"/>
              <a:gd name="T83" fmla="*/ 99 h 185"/>
              <a:gd name="T84" fmla="*/ 138 w 228"/>
              <a:gd name="T85" fmla="*/ 146 h 185"/>
              <a:gd name="T86" fmla="*/ 153 w 228"/>
              <a:gd name="T87" fmla="*/ 166 h 185"/>
              <a:gd name="T88" fmla="*/ 134 w 228"/>
              <a:gd name="T89" fmla="*/ 183 h 185"/>
              <a:gd name="T90" fmla="*/ 119 w 228"/>
              <a:gd name="T91" fmla="*/ 166 h 185"/>
              <a:gd name="T92" fmla="*/ 138 w 228"/>
              <a:gd name="T93" fmla="*/ 146 h 185"/>
              <a:gd name="T94" fmla="*/ 138 w 228"/>
              <a:gd name="T95" fmla="*/ 146 h 185"/>
              <a:gd name="T96" fmla="*/ 138 w 228"/>
              <a:gd name="T9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49"/>
          <p:cNvSpPr>
            <a:spLocks noChangeAspect="1" noEditPoints="1"/>
          </p:cNvSpPr>
          <p:nvPr/>
        </p:nvSpPr>
        <p:spPr bwMode="auto">
          <a:xfrm>
            <a:off x="8092219" y="5926473"/>
            <a:ext cx="222028" cy="223200"/>
          </a:xfrm>
          <a:custGeom>
            <a:avLst/>
            <a:gdLst>
              <a:gd name="T0" fmla="*/ 92 w 160"/>
              <a:gd name="T1" fmla="*/ 0 h 161"/>
              <a:gd name="T2" fmla="*/ 34 w 160"/>
              <a:gd name="T3" fmla="*/ 0 h 161"/>
              <a:gd name="T4" fmla="*/ 29 w 160"/>
              <a:gd name="T5" fmla="*/ 0 h 161"/>
              <a:gd name="T6" fmla="*/ 0 w 160"/>
              <a:gd name="T7" fmla="*/ 29 h 161"/>
              <a:gd name="T8" fmla="*/ 0 w 160"/>
              <a:gd name="T9" fmla="*/ 132 h 161"/>
              <a:gd name="T10" fmla="*/ 29 w 160"/>
              <a:gd name="T11" fmla="*/ 161 h 161"/>
              <a:gd name="T12" fmla="*/ 149 w 160"/>
              <a:gd name="T13" fmla="*/ 161 h 161"/>
              <a:gd name="T14" fmla="*/ 160 w 160"/>
              <a:gd name="T15" fmla="*/ 161 h 161"/>
              <a:gd name="T16" fmla="*/ 160 w 160"/>
              <a:gd name="T17" fmla="*/ 149 h 161"/>
              <a:gd name="T18" fmla="*/ 160 w 160"/>
              <a:gd name="T19" fmla="*/ 12 h 161"/>
              <a:gd name="T20" fmla="*/ 160 w 160"/>
              <a:gd name="T21" fmla="*/ 0 h 161"/>
              <a:gd name="T22" fmla="*/ 92 w 160"/>
              <a:gd name="T23" fmla="*/ 0 h 161"/>
              <a:gd name="T24" fmla="*/ 80 w 160"/>
              <a:gd name="T25" fmla="*/ 12 h 161"/>
              <a:gd name="T26" fmla="*/ 80 w 160"/>
              <a:gd name="T27" fmla="*/ 74 h 161"/>
              <a:gd name="T28" fmla="*/ 63 w 160"/>
              <a:gd name="T29" fmla="*/ 66 h 161"/>
              <a:gd name="T30" fmla="*/ 46 w 160"/>
              <a:gd name="T31" fmla="*/ 74 h 161"/>
              <a:gd name="T32" fmla="*/ 46 w 160"/>
              <a:gd name="T33" fmla="*/ 12 h 161"/>
              <a:gd name="T34" fmla="*/ 80 w 160"/>
              <a:gd name="T35" fmla="*/ 12 h 161"/>
              <a:gd name="T36" fmla="*/ 29 w 160"/>
              <a:gd name="T37" fmla="*/ 149 h 161"/>
              <a:gd name="T38" fmla="*/ 12 w 160"/>
              <a:gd name="T39" fmla="*/ 132 h 161"/>
              <a:gd name="T40" fmla="*/ 29 w 160"/>
              <a:gd name="T41" fmla="*/ 115 h 161"/>
              <a:gd name="T42" fmla="*/ 149 w 160"/>
              <a:gd name="T43" fmla="*/ 115 h 161"/>
              <a:gd name="T44" fmla="*/ 149 w 160"/>
              <a:gd name="T45" fmla="*/ 149 h 161"/>
              <a:gd name="T46" fmla="*/ 29 w 160"/>
              <a:gd name="T47" fmla="*/ 149 h 161"/>
              <a:gd name="T48" fmla="*/ 149 w 160"/>
              <a:gd name="T49" fmla="*/ 104 h 161"/>
              <a:gd name="T50" fmla="*/ 29 w 160"/>
              <a:gd name="T51" fmla="*/ 104 h 161"/>
              <a:gd name="T52" fmla="*/ 12 w 160"/>
              <a:gd name="T53" fmla="*/ 109 h 161"/>
              <a:gd name="T54" fmla="*/ 12 w 160"/>
              <a:gd name="T55" fmla="*/ 29 h 161"/>
              <a:gd name="T56" fmla="*/ 29 w 160"/>
              <a:gd name="T57" fmla="*/ 12 h 161"/>
              <a:gd name="T58" fmla="*/ 34 w 160"/>
              <a:gd name="T59" fmla="*/ 12 h 161"/>
              <a:gd name="T60" fmla="*/ 34 w 160"/>
              <a:gd name="T61" fmla="*/ 93 h 161"/>
              <a:gd name="T62" fmla="*/ 63 w 160"/>
              <a:gd name="T63" fmla="*/ 78 h 161"/>
              <a:gd name="T64" fmla="*/ 92 w 160"/>
              <a:gd name="T65" fmla="*/ 93 h 161"/>
              <a:gd name="T66" fmla="*/ 92 w 160"/>
              <a:gd name="T67" fmla="*/ 12 h 161"/>
              <a:gd name="T68" fmla="*/ 149 w 160"/>
              <a:gd name="T69" fmla="*/ 12 h 161"/>
              <a:gd name="T70" fmla="*/ 149 w 160"/>
              <a:gd name="T71" fmla="*/ 104 h 161"/>
              <a:gd name="T72" fmla="*/ 149 w 160"/>
              <a:gd name="T73" fmla="*/ 104 h 161"/>
              <a:gd name="T74" fmla="*/ 149 w 160"/>
              <a:gd name="T75" fmla="*/ 10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61">
                <a:moveTo>
                  <a:pt x="92" y="0"/>
                </a:moveTo>
                <a:cubicBezTo>
                  <a:pt x="34" y="0"/>
                  <a:pt x="34" y="0"/>
                  <a:pt x="34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8"/>
                  <a:pt x="13" y="161"/>
                  <a:pt x="29" y="161"/>
                </a:cubicBezTo>
                <a:cubicBezTo>
                  <a:pt x="149" y="161"/>
                  <a:pt x="149" y="161"/>
                  <a:pt x="149" y="161"/>
                </a:cubicBezTo>
                <a:cubicBezTo>
                  <a:pt x="160" y="161"/>
                  <a:pt x="160" y="161"/>
                  <a:pt x="160" y="161"/>
                </a:cubicBezTo>
                <a:cubicBezTo>
                  <a:pt x="160" y="149"/>
                  <a:pt x="160" y="149"/>
                  <a:pt x="160" y="149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0"/>
                  <a:pt x="160" y="0"/>
                  <a:pt x="160" y="0"/>
                </a:cubicBezTo>
                <a:cubicBezTo>
                  <a:pt x="92" y="0"/>
                  <a:pt x="92" y="0"/>
                  <a:pt x="92" y="0"/>
                </a:cubicBezTo>
                <a:close/>
                <a:moveTo>
                  <a:pt x="80" y="12"/>
                </a:moveTo>
                <a:cubicBezTo>
                  <a:pt x="80" y="74"/>
                  <a:pt x="80" y="74"/>
                  <a:pt x="80" y="74"/>
                </a:cubicBezTo>
                <a:cubicBezTo>
                  <a:pt x="63" y="66"/>
                  <a:pt x="63" y="66"/>
                  <a:pt x="63" y="66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12"/>
                  <a:pt x="46" y="12"/>
                  <a:pt x="46" y="12"/>
                </a:cubicBezTo>
                <a:cubicBezTo>
                  <a:pt x="80" y="12"/>
                  <a:pt x="80" y="12"/>
                  <a:pt x="80" y="12"/>
                </a:cubicBezTo>
                <a:close/>
                <a:moveTo>
                  <a:pt x="29" y="149"/>
                </a:moveTo>
                <a:cubicBezTo>
                  <a:pt x="19" y="149"/>
                  <a:pt x="12" y="142"/>
                  <a:pt x="12" y="132"/>
                </a:cubicBezTo>
                <a:cubicBezTo>
                  <a:pt x="12" y="123"/>
                  <a:pt x="19" y="115"/>
                  <a:pt x="29" y="115"/>
                </a:cubicBezTo>
                <a:cubicBezTo>
                  <a:pt x="149" y="115"/>
                  <a:pt x="149" y="115"/>
                  <a:pt x="149" y="115"/>
                </a:cubicBezTo>
                <a:cubicBezTo>
                  <a:pt x="149" y="149"/>
                  <a:pt x="149" y="149"/>
                  <a:pt x="149" y="149"/>
                </a:cubicBezTo>
                <a:cubicBezTo>
                  <a:pt x="29" y="149"/>
                  <a:pt x="29" y="149"/>
                  <a:pt x="29" y="149"/>
                </a:cubicBezTo>
                <a:close/>
                <a:moveTo>
                  <a:pt x="149" y="104"/>
                </a:moveTo>
                <a:cubicBezTo>
                  <a:pt x="29" y="104"/>
                  <a:pt x="29" y="104"/>
                  <a:pt x="29" y="104"/>
                </a:cubicBezTo>
                <a:cubicBezTo>
                  <a:pt x="22" y="104"/>
                  <a:pt x="16" y="106"/>
                  <a:pt x="12" y="109"/>
                </a:cubicBezTo>
                <a:cubicBezTo>
                  <a:pt x="12" y="29"/>
                  <a:pt x="12" y="29"/>
                  <a:pt x="12" y="29"/>
                </a:cubicBezTo>
                <a:cubicBezTo>
                  <a:pt x="12" y="20"/>
                  <a:pt x="19" y="12"/>
                  <a:pt x="29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93"/>
                  <a:pt x="34" y="93"/>
                  <a:pt x="34" y="93"/>
                </a:cubicBezTo>
                <a:cubicBezTo>
                  <a:pt x="63" y="78"/>
                  <a:pt x="63" y="78"/>
                  <a:pt x="63" y="78"/>
                </a:cubicBezTo>
                <a:cubicBezTo>
                  <a:pt x="92" y="93"/>
                  <a:pt x="92" y="93"/>
                  <a:pt x="92" y="93"/>
                </a:cubicBezTo>
                <a:cubicBezTo>
                  <a:pt x="92" y="12"/>
                  <a:pt x="92" y="12"/>
                  <a:pt x="92" y="12"/>
                </a:cubicBezTo>
                <a:cubicBezTo>
                  <a:pt x="149" y="12"/>
                  <a:pt x="149" y="12"/>
                  <a:pt x="149" y="12"/>
                </a:cubicBezTo>
                <a:cubicBezTo>
                  <a:pt x="149" y="104"/>
                  <a:pt x="149" y="104"/>
                  <a:pt x="149" y="104"/>
                </a:cubicBezTo>
                <a:close/>
                <a:moveTo>
                  <a:pt x="149" y="104"/>
                </a:moveTo>
                <a:cubicBezTo>
                  <a:pt x="149" y="104"/>
                  <a:pt x="149" y="104"/>
                  <a:pt x="149" y="10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圆形小人1 29"/>
          <p:cNvSpPr>
            <a:spLocks noChangeAspect="1"/>
          </p:cNvSpPr>
          <p:nvPr/>
        </p:nvSpPr>
        <p:spPr bwMode="auto">
          <a:xfrm>
            <a:off x="3527057" y="2469588"/>
            <a:ext cx="282987" cy="22320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4" name="小人5 315"/>
          <p:cNvSpPr>
            <a:spLocks noChangeAspect="1"/>
          </p:cNvSpPr>
          <p:nvPr/>
        </p:nvSpPr>
        <p:spPr bwMode="auto">
          <a:xfrm>
            <a:off x="5580860" y="2501855"/>
            <a:ext cx="206355" cy="223200"/>
          </a:xfrm>
          <a:custGeom>
            <a:avLst/>
            <a:gdLst>
              <a:gd name="T0" fmla="*/ 0 w 973632"/>
              <a:gd name="T1" fmla="*/ 159 h 1420756"/>
              <a:gd name="T2" fmla="*/ 242 w 973632"/>
              <a:gd name="T3" fmla="*/ 159 h 1420756"/>
              <a:gd name="T4" fmla="*/ 760 w 973632"/>
              <a:gd name="T5" fmla="*/ 222 h 1420756"/>
              <a:gd name="T6" fmla="*/ 1278 w 973632"/>
              <a:gd name="T7" fmla="*/ 159 h 1420756"/>
              <a:gd name="T8" fmla="*/ 1520 w 973632"/>
              <a:gd name="T9" fmla="*/ 159 h 1420756"/>
              <a:gd name="T10" fmla="*/ 1092 w 973632"/>
              <a:gd name="T11" fmla="*/ 258 h 1420756"/>
              <a:gd name="T12" fmla="*/ 1323 w 973632"/>
              <a:gd name="T13" fmla="*/ 476 h 1420756"/>
              <a:gd name="T14" fmla="*/ 992 w 973632"/>
              <a:gd name="T15" fmla="*/ 476 h 1420756"/>
              <a:gd name="T16" fmla="*/ 992 w 973632"/>
              <a:gd name="T17" fmla="*/ 622 h 1420756"/>
              <a:gd name="T18" fmla="*/ 937 w 973632"/>
              <a:gd name="T19" fmla="*/ 638 h 1420756"/>
              <a:gd name="T20" fmla="*/ 878 w 973632"/>
              <a:gd name="T21" fmla="*/ 638 h 1420756"/>
              <a:gd name="T22" fmla="*/ 823 w 973632"/>
              <a:gd name="T23" fmla="*/ 622 h 1420756"/>
              <a:gd name="T24" fmla="*/ 823 w 973632"/>
              <a:gd name="T25" fmla="*/ 476 h 1420756"/>
              <a:gd name="T26" fmla="*/ 697 w 973632"/>
              <a:gd name="T27" fmla="*/ 476 h 1420756"/>
              <a:gd name="T28" fmla="*/ 697 w 973632"/>
              <a:gd name="T29" fmla="*/ 622 h 1420756"/>
              <a:gd name="T30" fmla="*/ 642 w 973632"/>
              <a:gd name="T31" fmla="*/ 638 h 1420756"/>
              <a:gd name="T32" fmla="*/ 583 w 973632"/>
              <a:gd name="T33" fmla="*/ 638 h 1420756"/>
              <a:gd name="T34" fmla="*/ 528 w 973632"/>
              <a:gd name="T35" fmla="*/ 622 h 1420756"/>
              <a:gd name="T36" fmla="*/ 528 w 973632"/>
              <a:gd name="T37" fmla="*/ 476 h 1420756"/>
              <a:gd name="T38" fmla="*/ 197 w 973632"/>
              <a:gd name="T39" fmla="*/ 476 h 1420756"/>
              <a:gd name="T40" fmla="*/ 428 w 973632"/>
              <a:gd name="T41" fmla="*/ 258 h 1420756"/>
              <a:gd name="T42" fmla="*/ 0 w 973632"/>
              <a:gd name="T43" fmla="*/ 159 h 1420756"/>
              <a:gd name="T44" fmla="*/ 760 w 973632"/>
              <a:gd name="T45" fmla="*/ 0 h 1420756"/>
              <a:gd name="T46" fmla="*/ 1094 w 973632"/>
              <a:gd name="T47" fmla="*/ 96 h 1420756"/>
              <a:gd name="T48" fmla="*/ 760 w 973632"/>
              <a:gd name="T49" fmla="*/ 192 h 1420756"/>
              <a:gd name="T50" fmla="*/ 426 w 973632"/>
              <a:gd name="T51" fmla="*/ 96 h 1420756"/>
              <a:gd name="T52" fmla="*/ 760 w 973632"/>
              <a:gd name="T53" fmla="*/ 0 h 14207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73632" h="1420756">
                <a:moveTo>
                  <a:pt x="0" y="353991"/>
                </a:moveTo>
                <a:lnTo>
                  <a:pt x="154850" y="353991"/>
                </a:lnTo>
                <a:cubicBezTo>
                  <a:pt x="238822" y="440727"/>
                  <a:pt x="356556" y="494356"/>
                  <a:pt x="486816" y="494356"/>
                </a:cubicBezTo>
                <a:cubicBezTo>
                  <a:pt x="617076" y="494356"/>
                  <a:pt x="734810" y="440727"/>
                  <a:pt x="818783" y="353991"/>
                </a:cubicBezTo>
                <a:lnTo>
                  <a:pt x="973632" y="353991"/>
                </a:lnTo>
                <a:cubicBezTo>
                  <a:pt x="907705" y="453213"/>
                  <a:pt x="812228" y="531048"/>
                  <a:pt x="699701" y="574876"/>
                </a:cubicBezTo>
                <a:lnTo>
                  <a:pt x="847224" y="1060229"/>
                </a:lnTo>
                <a:lnTo>
                  <a:pt x="635284" y="1060229"/>
                </a:lnTo>
                <a:lnTo>
                  <a:pt x="635284" y="1385866"/>
                </a:lnTo>
                <a:cubicBezTo>
                  <a:pt x="635284" y="1405135"/>
                  <a:pt x="619663" y="1420756"/>
                  <a:pt x="600394" y="1420756"/>
                </a:cubicBezTo>
                <a:lnTo>
                  <a:pt x="562174" y="1420756"/>
                </a:lnTo>
                <a:cubicBezTo>
                  <a:pt x="542905" y="1420756"/>
                  <a:pt x="527284" y="1405135"/>
                  <a:pt x="527284" y="1385866"/>
                </a:cubicBezTo>
                <a:lnTo>
                  <a:pt x="527284" y="1060229"/>
                </a:lnTo>
                <a:lnTo>
                  <a:pt x="446348" y="1060229"/>
                </a:lnTo>
                <a:lnTo>
                  <a:pt x="446348" y="1385866"/>
                </a:lnTo>
                <a:cubicBezTo>
                  <a:pt x="446348" y="1405135"/>
                  <a:pt x="430727" y="1420756"/>
                  <a:pt x="411458" y="1420756"/>
                </a:cubicBezTo>
                <a:lnTo>
                  <a:pt x="373238" y="1420756"/>
                </a:lnTo>
                <a:cubicBezTo>
                  <a:pt x="353969" y="1420756"/>
                  <a:pt x="338348" y="1405135"/>
                  <a:pt x="338348" y="1385866"/>
                </a:cubicBezTo>
                <a:lnTo>
                  <a:pt x="338348" y="1060229"/>
                </a:lnTo>
                <a:lnTo>
                  <a:pt x="126408" y="1060229"/>
                </a:lnTo>
                <a:lnTo>
                  <a:pt x="273931" y="574876"/>
                </a:lnTo>
                <a:cubicBezTo>
                  <a:pt x="161405" y="531048"/>
                  <a:pt x="65927" y="453213"/>
                  <a:pt x="0" y="353991"/>
                </a:cubicBezTo>
                <a:close/>
                <a:moveTo>
                  <a:pt x="486816" y="0"/>
                </a:moveTo>
                <a:cubicBezTo>
                  <a:pt x="604876" y="0"/>
                  <a:pt x="700583" y="95707"/>
                  <a:pt x="700583" y="213767"/>
                </a:cubicBezTo>
                <a:cubicBezTo>
                  <a:pt x="700583" y="331827"/>
                  <a:pt x="604876" y="427534"/>
                  <a:pt x="486816" y="427534"/>
                </a:cubicBezTo>
                <a:cubicBezTo>
                  <a:pt x="368756" y="427534"/>
                  <a:pt x="273049" y="331827"/>
                  <a:pt x="273049" y="213767"/>
                </a:cubicBezTo>
                <a:cubicBezTo>
                  <a:pt x="273049" y="95707"/>
                  <a:pt x="368756" y="0"/>
                  <a:pt x="486816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5" name="小人4 318"/>
          <p:cNvSpPr>
            <a:spLocks noChangeAspect="1"/>
          </p:cNvSpPr>
          <p:nvPr/>
        </p:nvSpPr>
        <p:spPr bwMode="auto">
          <a:xfrm>
            <a:off x="6257910" y="2500833"/>
            <a:ext cx="231700" cy="223200"/>
          </a:xfrm>
          <a:custGeom>
            <a:avLst/>
            <a:gdLst>
              <a:gd name="T0" fmla="*/ 0 w 973632"/>
              <a:gd name="T1" fmla="*/ 159 h 1420756"/>
              <a:gd name="T2" fmla="*/ 373 w 973632"/>
              <a:gd name="T3" fmla="*/ 159 h 1420756"/>
              <a:gd name="T4" fmla="*/ 1172 w 973632"/>
              <a:gd name="T5" fmla="*/ 222 h 1420756"/>
              <a:gd name="T6" fmla="*/ 1972 w 973632"/>
              <a:gd name="T7" fmla="*/ 159 h 1420756"/>
              <a:gd name="T8" fmla="*/ 2345 w 973632"/>
              <a:gd name="T9" fmla="*/ 159 h 1420756"/>
              <a:gd name="T10" fmla="*/ 1736 w 973632"/>
              <a:gd name="T11" fmla="*/ 254 h 1420756"/>
              <a:gd name="T12" fmla="*/ 1736 w 973632"/>
              <a:gd name="T13" fmla="*/ 411 h 1420756"/>
              <a:gd name="T14" fmla="*/ 2041 w 973632"/>
              <a:gd name="T15" fmla="*/ 638 h 1420756"/>
              <a:gd name="T16" fmla="*/ 1779 w 973632"/>
              <a:gd name="T17" fmla="*/ 638 h 1420756"/>
              <a:gd name="T18" fmla="*/ 1172 w 973632"/>
              <a:gd name="T19" fmla="*/ 443 h 1420756"/>
              <a:gd name="T20" fmla="*/ 566 w 973632"/>
              <a:gd name="T21" fmla="*/ 638 h 1420756"/>
              <a:gd name="T22" fmla="*/ 304 w 973632"/>
              <a:gd name="T23" fmla="*/ 638 h 1420756"/>
              <a:gd name="T24" fmla="*/ 609 w 973632"/>
              <a:gd name="T25" fmla="*/ 411 h 1420756"/>
              <a:gd name="T26" fmla="*/ 609 w 973632"/>
              <a:gd name="T27" fmla="*/ 254 h 1420756"/>
              <a:gd name="T28" fmla="*/ 0 w 973632"/>
              <a:gd name="T29" fmla="*/ 159 h 1420756"/>
              <a:gd name="T30" fmla="*/ 1172 w 973632"/>
              <a:gd name="T31" fmla="*/ 0 h 1420756"/>
              <a:gd name="T32" fmla="*/ 1687 w 973632"/>
              <a:gd name="T33" fmla="*/ 96 h 1420756"/>
              <a:gd name="T34" fmla="*/ 1172 w 973632"/>
              <a:gd name="T35" fmla="*/ 192 h 1420756"/>
              <a:gd name="T36" fmla="*/ 658 w 973632"/>
              <a:gd name="T37" fmla="*/ 96 h 1420756"/>
              <a:gd name="T38" fmla="*/ 1172 w 973632"/>
              <a:gd name="T39" fmla="*/ 0 h 142075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3632" h="1420756">
                <a:moveTo>
                  <a:pt x="0" y="353991"/>
                </a:moveTo>
                <a:lnTo>
                  <a:pt x="154850" y="353991"/>
                </a:lnTo>
                <a:cubicBezTo>
                  <a:pt x="238822" y="440727"/>
                  <a:pt x="356556" y="494356"/>
                  <a:pt x="486816" y="494356"/>
                </a:cubicBezTo>
                <a:cubicBezTo>
                  <a:pt x="617076" y="494356"/>
                  <a:pt x="734810" y="440727"/>
                  <a:pt x="818783" y="353991"/>
                </a:cubicBezTo>
                <a:lnTo>
                  <a:pt x="973632" y="353991"/>
                </a:lnTo>
                <a:cubicBezTo>
                  <a:pt x="911930" y="446855"/>
                  <a:pt x="824343" y="520985"/>
                  <a:pt x="720816" y="565357"/>
                </a:cubicBezTo>
                <a:lnTo>
                  <a:pt x="720816" y="915123"/>
                </a:lnTo>
                <a:lnTo>
                  <a:pt x="847224" y="1420756"/>
                </a:lnTo>
                <a:lnTo>
                  <a:pt x="738609" y="1420756"/>
                </a:lnTo>
                <a:lnTo>
                  <a:pt x="486817" y="986631"/>
                </a:lnTo>
                <a:lnTo>
                  <a:pt x="235024" y="1420756"/>
                </a:lnTo>
                <a:lnTo>
                  <a:pt x="126408" y="1420756"/>
                </a:lnTo>
                <a:lnTo>
                  <a:pt x="252816" y="915123"/>
                </a:lnTo>
                <a:lnTo>
                  <a:pt x="252816" y="565357"/>
                </a:lnTo>
                <a:cubicBezTo>
                  <a:pt x="149290" y="520985"/>
                  <a:pt x="61703" y="446855"/>
                  <a:pt x="0" y="353991"/>
                </a:cubicBezTo>
                <a:close/>
                <a:moveTo>
                  <a:pt x="486816" y="0"/>
                </a:moveTo>
                <a:cubicBezTo>
                  <a:pt x="604876" y="0"/>
                  <a:pt x="700583" y="95707"/>
                  <a:pt x="700583" y="213767"/>
                </a:cubicBezTo>
                <a:cubicBezTo>
                  <a:pt x="700583" y="331827"/>
                  <a:pt x="604876" y="427534"/>
                  <a:pt x="486816" y="427534"/>
                </a:cubicBezTo>
                <a:cubicBezTo>
                  <a:pt x="368756" y="427534"/>
                  <a:pt x="273049" y="331827"/>
                  <a:pt x="273049" y="213767"/>
                </a:cubicBezTo>
                <a:cubicBezTo>
                  <a:pt x="273049" y="95707"/>
                  <a:pt x="368756" y="0"/>
                  <a:pt x="486816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6" name="主页1 341"/>
          <p:cNvSpPr>
            <a:spLocks noChangeAspect="1"/>
          </p:cNvSpPr>
          <p:nvPr/>
        </p:nvSpPr>
        <p:spPr bwMode="auto">
          <a:xfrm>
            <a:off x="6749011" y="2498122"/>
            <a:ext cx="316200" cy="223200"/>
          </a:xfrm>
          <a:custGeom>
            <a:avLst/>
            <a:gdLst>
              <a:gd name="T0" fmla="*/ 140 w 1800200"/>
              <a:gd name="T1" fmla="*/ 14 h 1603947"/>
              <a:gd name="T2" fmla="*/ 257 w 1800200"/>
              <a:gd name="T3" fmla="*/ 54 h 1603947"/>
              <a:gd name="T4" fmla="*/ 257 w 1800200"/>
              <a:gd name="T5" fmla="*/ 94 h 1603947"/>
              <a:gd name="T6" fmla="*/ 193 w 1800200"/>
              <a:gd name="T7" fmla="*/ 94 h 1603947"/>
              <a:gd name="T8" fmla="*/ 193 w 1800200"/>
              <a:gd name="T9" fmla="*/ 54 h 1603947"/>
              <a:gd name="T10" fmla="*/ 87 w 1800200"/>
              <a:gd name="T11" fmla="*/ 54 h 1603947"/>
              <a:gd name="T12" fmla="*/ 87 w 1800200"/>
              <a:gd name="T13" fmla="*/ 94 h 1603947"/>
              <a:gd name="T14" fmla="*/ 22 w 1800200"/>
              <a:gd name="T15" fmla="*/ 94 h 1603947"/>
              <a:gd name="T16" fmla="*/ 22 w 1800200"/>
              <a:gd name="T17" fmla="*/ 54 h 1603947"/>
              <a:gd name="T18" fmla="*/ 140 w 1800200"/>
              <a:gd name="T19" fmla="*/ 14 h 1603947"/>
              <a:gd name="T20" fmla="*/ 140 w 1800200"/>
              <a:gd name="T21" fmla="*/ 0 h 1603947"/>
              <a:gd name="T22" fmla="*/ 203 w 1800200"/>
              <a:gd name="T23" fmla="*/ 22 h 1603947"/>
              <a:gd name="T24" fmla="*/ 203 w 1800200"/>
              <a:gd name="T25" fmla="*/ 1 h 1603947"/>
              <a:gd name="T26" fmla="*/ 222 w 1800200"/>
              <a:gd name="T27" fmla="*/ 1 h 1603947"/>
              <a:gd name="T28" fmla="*/ 222 w 1800200"/>
              <a:gd name="T29" fmla="*/ 28 h 1603947"/>
              <a:gd name="T30" fmla="*/ 279 w 1800200"/>
              <a:gd name="T31" fmla="*/ 48 h 1603947"/>
              <a:gd name="T32" fmla="*/ 279 w 1800200"/>
              <a:gd name="T33" fmla="*/ 58 h 1603947"/>
              <a:gd name="T34" fmla="*/ 140 w 1800200"/>
              <a:gd name="T35" fmla="*/ 10 h 1603947"/>
              <a:gd name="T36" fmla="*/ 0 w 1800200"/>
              <a:gd name="T37" fmla="*/ 58 h 1603947"/>
              <a:gd name="T38" fmla="*/ 0 w 1800200"/>
              <a:gd name="T39" fmla="*/ 48 h 1603947"/>
              <a:gd name="T40" fmla="*/ 140 w 1800200"/>
              <a:gd name="T41" fmla="*/ 0 h 16039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00200" h="1603947">
                <a:moveTo>
                  <a:pt x="900100" y="235795"/>
                </a:moveTo>
                <a:lnTo>
                  <a:pt x="1656184" y="919871"/>
                </a:lnTo>
                <a:lnTo>
                  <a:pt x="1656184" y="1603947"/>
                </a:lnTo>
                <a:lnTo>
                  <a:pt x="1242138" y="1603947"/>
                </a:lnTo>
                <a:lnTo>
                  <a:pt x="1242138" y="919870"/>
                </a:lnTo>
                <a:lnTo>
                  <a:pt x="558062" y="919870"/>
                </a:lnTo>
                <a:lnTo>
                  <a:pt x="558062" y="1603947"/>
                </a:lnTo>
                <a:lnTo>
                  <a:pt x="144016" y="1603947"/>
                </a:lnTo>
                <a:lnTo>
                  <a:pt x="144016" y="919871"/>
                </a:lnTo>
                <a:lnTo>
                  <a:pt x="900100" y="235795"/>
                </a:lnTo>
                <a:close/>
                <a:moveTo>
                  <a:pt x="900100" y="0"/>
                </a:moveTo>
                <a:lnTo>
                  <a:pt x="1310094" y="370947"/>
                </a:lnTo>
                <a:lnTo>
                  <a:pt x="1310094" y="14514"/>
                </a:lnTo>
                <a:lnTo>
                  <a:pt x="1428894" y="14514"/>
                </a:lnTo>
                <a:lnTo>
                  <a:pt x="1428894" y="478433"/>
                </a:lnTo>
                <a:lnTo>
                  <a:pt x="1800200" y="814377"/>
                </a:lnTo>
                <a:lnTo>
                  <a:pt x="1800200" y="988497"/>
                </a:lnTo>
                <a:lnTo>
                  <a:pt x="900100" y="174121"/>
                </a:lnTo>
                <a:lnTo>
                  <a:pt x="0" y="988498"/>
                </a:lnTo>
                <a:lnTo>
                  <a:pt x="0" y="814377"/>
                </a:lnTo>
                <a:lnTo>
                  <a:pt x="900100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7" name="圆环小人2 350"/>
          <p:cNvSpPr>
            <a:spLocks noChangeAspect="1"/>
          </p:cNvSpPr>
          <p:nvPr/>
        </p:nvSpPr>
        <p:spPr bwMode="auto">
          <a:xfrm>
            <a:off x="4827178" y="2482718"/>
            <a:ext cx="282987" cy="223200"/>
          </a:xfrm>
          <a:custGeom>
            <a:avLst/>
            <a:gdLst>
              <a:gd name="T0" fmla="*/ 39 w 1690322"/>
              <a:gd name="T1" fmla="*/ 98 h 1152128"/>
              <a:gd name="T2" fmla="*/ 42 w 1690322"/>
              <a:gd name="T3" fmla="*/ 98 h 1152128"/>
              <a:gd name="T4" fmla="*/ 42 w 1690322"/>
              <a:gd name="T5" fmla="*/ 99 h 1152128"/>
              <a:gd name="T6" fmla="*/ 39 w 1690322"/>
              <a:gd name="T7" fmla="*/ 99 h 1152128"/>
              <a:gd name="T8" fmla="*/ 39 w 1690322"/>
              <a:gd name="T9" fmla="*/ 98 h 1152128"/>
              <a:gd name="T10" fmla="*/ 59 w 1690322"/>
              <a:gd name="T11" fmla="*/ 64 h 1152128"/>
              <a:gd name="T12" fmla="*/ 80 w 1690322"/>
              <a:gd name="T13" fmla="*/ 99 h 1152128"/>
              <a:gd name="T14" fmla="*/ 77 w 1690322"/>
              <a:gd name="T15" fmla="*/ 99 h 1152128"/>
              <a:gd name="T16" fmla="*/ 59 w 1690322"/>
              <a:gd name="T17" fmla="*/ 69 h 1152128"/>
              <a:gd name="T18" fmla="*/ 52 w 1690322"/>
              <a:gd name="T19" fmla="*/ 73 h 1152128"/>
              <a:gd name="T20" fmla="*/ 50 w 1690322"/>
              <a:gd name="T21" fmla="*/ 69 h 1152128"/>
              <a:gd name="T22" fmla="*/ 59 w 1690322"/>
              <a:gd name="T23" fmla="*/ 64 h 1152128"/>
              <a:gd name="T24" fmla="*/ 27 w 1690322"/>
              <a:gd name="T25" fmla="*/ 52 h 1152128"/>
              <a:gd name="T26" fmla="*/ 55 w 1690322"/>
              <a:gd name="T27" fmla="*/ 99 h 1152128"/>
              <a:gd name="T28" fmla="*/ 51 w 1690322"/>
              <a:gd name="T29" fmla="*/ 99 h 1152128"/>
              <a:gd name="T30" fmla="*/ 27 w 1690322"/>
              <a:gd name="T31" fmla="*/ 59 h 1152128"/>
              <a:gd name="T32" fmla="*/ 4 w 1690322"/>
              <a:gd name="T33" fmla="*/ 99 h 1152128"/>
              <a:gd name="T34" fmla="*/ 0 w 1690322"/>
              <a:gd name="T35" fmla="*/ 99 h 1152128"/>
              <a:gd name="T36" fmla="*/ 27 w 1690322"/>
              <a:gd name="T37" fmla="*/ 52 h 1152128"/>
              <a:gd name="T38" fmla="*/ 60 w 1690322"/>
              <a:gd name="T39" fmla="*/ 31 h 1152128"/>
              <a:gd name="T40" fmla="*/ 53 w 1690322"/>
              <a:gd name="T41" fmla="*/ 43 h 1152128"/>
              <a:gd name="T42" fmla="*/ 60 w 1690322"/>
              <a:gd name="T43" fmla="*/ 56 h 1152128"/>
              <a:gd name="T44" fmla="*/ 67 w 1690322"/>
              <a:gd name="T45" fmla="*/ 43 h 1152128"/>
              <a:gd name="T46" fmla="*/ 60 w 1690322"/>
              <a:gd name="T47" fmla="*/ 31 h 1152128"/>
              <a:gd name="T48" fmla="*/ 60 w 1690322"/>
              <a:gd name="T49" fmla="*/ 25 h 1152128"/>
              <a:gd name="T50" fmla="*/ 70 w 1690322"/>
              <a:gd name="T51" fmla="*/ 43 h 1152128"/>
              <a:gd name="T52" fmla="*/ 60 w 1690322"/>
              <a:gd name="T53" fmla="*/ 61 h 1152128"/>
              <a:gd name="T54" fmla="*/ 50 w 1690322"/>
              <a:gd name="T55" fmla="*/ 43 h 1152128"/>
              <a:gd name="T56" fmla="*/ 60 w 1690322"/>
              <a:gd name="T57" fmla="*/ 25 h 1152128"/>
              <a:gd name="T58" fmla="*/ 28 w 1690322"/>
              <a:gd name="T59" fmla="*/ 7 h 1152128"/>
              <a:gd name="T60" fmla="*/ 18 w 1690322"/>
              <a:gd name="T61" fmla="*/ 24 h 1152128"/>
              <a:gd name="T62" fmla="*/ 28 w 1690322"/>
              <a:gd name="T63" fmla="*/ 41 h 1152128"/>
              <a:gd name="T64" fmla="*/ 37 w 1690322"/>
              <a:gd name="T65" fmla="*/ 24 h 1152128"/>
              <a:gd name="T66" fmla="*/ 28 w 1690322"/>
              <a:gd name="T67" fmla="*/ 7 h 1152128"/>
              <a:gd name="T68" fmla="*/ 28 w 1690322"/>
              <a:gd name="T69" fmla="*/ 0 h 1152128"/>
              <a:gd name="T70" fmla="*/ 41 w 1690322"/>
              <a:gd name="T71" fmla="*/ 24 h 1152128"/>
              <a:gd name="T72" fmla="*/ 28 w 1690322"/>
              <a:gd name="T73" fmla="*/ 48 h 1152128"/>
              <a:gd name="T74" fmla="*/ 14 w 1690322"/>
              <a:gd name="T75" fmla="*/ 24 h 1152128"/>
              <a:gd name="T76" fmla="*/ 28 w 1690322"/>
              <a:gd name="T77" fmla="*/ 0 h 11521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90322" h="1152128">
                <a:moveTo>
                  <a:pt x="826556" y="1149986"/>
                </a:moveTo>
                <a:lnTo>
                  <a:pt x="889752" y="1149986"/>
                </a:lnTo>
                <a:cubicBezTo>
                  <a:pt x="889500" y="1150690"/>
                  <a:pt x="889449" y="1151409"/>
                  <a:pt x="889399" y="1152128"/>
                </a:cubicBezTo>
                <a:lnTo>
                  <a:pt x="826226" y="1152128"/>
                </a:lnTo>
                <a:lnTo>
                  <a:pt x="826556" y="1149986"/>
                </a:lnTo>
                <a:close/>
                <a:moveTo>
                  <a:pt x="1243612" y="747450"/>
                </a:moveTo>
                <a:cubicBezTo>
                  <a:pt x="1477312" y="740021"/>
                  <a:pt x="1674794" y="919019"/>
                  <a:pt x="1690322" y="1152128"/>
                </a:cubicBezTo>
                <a:lnTo>
                  <a:pt x="1626622" y="1152128"/>
                </a:lnTo>
                <a:cubicBezTo>
                  <a:pt x="1611628" y="955005"/>
                  <a:pt x="1443876" y="804288"/>
                  <a:pt x="1245620" y="810590"/>
                </a:cubicBezTo>
                <a:cubicBezTo>
                  <a:pt x="1189595" y="812371"/>
                  <a:pt x="1136798" y="826511"/>
                  <a:pt x="1090488" y="851592"/>
                </a:cubicBezTo>
                <a:cubicBezTo>
                  <a:pt x="1079087" y="833319"/>
                  <a:pt x="1065672" y="816545"/>
                  <a:pt x="1049512" y="802255"/>
                </a:cubicBezTo>
                <a:cubicBezTo>
                  <a:pt x="1106685" y="768739"/>
                  <a:pt x="1172955" y="749696"/>
                  <a:pt x="1243612" y="747450"/>
                </a:cubicBezTo>
                <a:close/>
                <a:moveTo>
                  <a:pt x="562417" y="606836"/>
                </a:moveTo>
                <a:cubicBezTo>
                  <a:pt x="877321" y="596825"/>
                  <a:pt x="1143423" y="838020"/>
                  <a:pt x="1164346" y="1152128"/>
                </a:cubicBezTo>
                <a:lnTo>
                  <a:pt x="1078512" y="1152128"/>
                </a:lnTo>
                <a:cubicBezTo>
                  <a:pt x="1058307" y="886510"/>
                  <a:pt x="832267" y="683424"/>
                  <a:pt x="565122" y="691915"/>
                </a:cubicBezTo>
                <a:cubicBezTo>
                  <a:pt x="308709" y="700066"/>
                  <a:pt x="102467" y="900340"/>
                  <a:pt x="85124" y="1152128"/>
                </a:cubicBezTo>
                <a:lnTo>
                  <a:pt x="0" y="1152128"/>
                </a:lnTo>
                <a:cubicBezTo>
                  <a:pt x="17286" y="854342"/>
                  <a:pt x="260044" y="616447"/>
                  <a:pt x="562417" y="606836"/>
                </a:cubicBezTo>
                <a:close/>
                <a:moveTo>
                  <a:pt x="1257403" y="357877"/>
                </a:moveTo>
                <a:cubicBezTo>
                  <a:pt x="1175548" y="357877"/>
                  <a:pt x="1109192" y="424234"/>
                  <a:pt x="1109192" y="506089"/>
                </a:cubicBezTo>
                <a:cubicBezTo>
                  <a:pt x="1109192" y="587944"/>
                  <a:pt x="1175548" y="654300"/>
                  <a:pt x="1257403" y="654300"/>
                </a:cubicBezTo>
                <a:cubicBezTo>
                  <a:pt x="1339258" y="654300"/>
                  <a:pt x="1405614" y="587944"/>
                  <a:pt x="1405614" y="506089"/>
                </a:cubicBezTo>
                <a:cubicBezTo>
                  <a:pt x="1405614" y="424234"/>
                  <a:pt x="1339258" y="357877"/>
                  <a:pt x="1257403" y="357877"/>
                </a:cubicBezTo>
                <a:close/>
                <a:moveTo>
                  <a:pt x="1257403" y="297099"/>
                </a:moveTo>
                <a:cubicBezTo>
                  <a:pt x="1372825" y="297099"/>
                  <a:pt x="1466393" y="390667"/>
                  <a:pt x="1466393" y="506089"/>
                </a:cubicBezTo>
                <a:cubicBezTo>
                  <a:pt x="1466393" y="621511"/>
                  <a:pt x="1372825" y="715079"/>
                  <a:pt x="1257403" y="715079"/>
                </a:cubicBezTo>
                <a:cubicBezTo>
                  <a:pt x="1141981" y="715079"/>
                  <a:pt x="1048414" y="621511"/>
                  <a:pt x="1048414" y="506089"/>
                </a:cubicBezTo>
                <a:cubicBezTo>
                  <a:pt x="1048414" y="390667"/>
                  <a:pt x="1141981" y="297099"/>
                  <a:pt x="1257403" y="297099"/>
                </a:cubicBezTo>
                <a:close/>
                <a:moveTo>
                  <a:pt x="580999" y="81897"/>
                </a:moveTo>
                <a:cubicBezTo>
                  <a:pt x="470702" y="81897"/>
                  <a:pt x="381289" y="171311"/>
                  <a:pt x="381289" y="281608"/>
                </a:cubicBezTo>
                <a:cubicBezTo>
                  <a:pt x="381289" y="391906"/>
                  <a:pt x="470702" y="481318"/>
                  <a:pt x="580999" y="481318"/>
                </a:cubicBezTo>
                <a:cubicBezTo>
                  <a:pt x="691297" y="481318"/>
                  <a:pt x="780710" y="391906"/>
                  <a:pt x="780710" y="281608"/>
                </a:cubicBezTo>
                <a:cubicBezTo>
                  <a:pt x="780710" y="171311"/>
                  <a:pt x="691297" y="81897"/>
                  <a:pt x="580999" y="81897"/>
                </a:cubicBezTo>
                <a:close/>
                <a:moveTo>
                  <a:pt x="580999" y="0"/>
                </a:moveTo>
                <a:cubicBezTo>
                  <a:pt x="736527" y="0"/>
                  <a:pt x="862607" y="126080"/>
                  <a:pt x="862607" y="281608"/>
                </a:cubicBezTo>
                <a:cubicBezTo>
                  <a:pt x="862607" y="437136"/>
                  <a:pt x="736527" y="563216"/>
                  <a:pt x="580999" y="563216"/>
                </a:cubicBezTo>
                <a:cubicBezTo>
                  <a:pt x="425471" y="563216"/>
                  <a:pt x="299392" y="437136"/>
                  <a:pt x="299392" y="281608"/>
                </a:cubicBezTo>
                <a:cubicBezTo>
                  <a:pt x="299392" y="126080"/>
                  <a:pt x="425471" y="0"/>
                  <a:pt x="580999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78" name="小人1 354"/>
          <p:cNvSpPr>
            <a:spLocks noChangeAspect="1"/>
          </p:cNvSpPr>
          <p:nvPr/>
        </p:nvSpPr>
        <p:spPr bwMode="auto">
          <a:xfrm>
            <a:off x="2814592" y="2482718"/>
            <a:ext cx="251317" cy="2232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38"/>
          <p:cNvSpPr>
            <a:spLocks noChangeAspect="1" noEditPoints="1"/>
          </p:cNvSpPr>
          <p:nvPr/>
        </p:nvSpPr>
        <p:spPr bwMode="auto">
          <a:xfrm>
            <a:off x="4110645" y="2482718"/>
            <a:ext cx="211451" cy="223200"/>
          </a:xfrm>
          <a:custGeom>
            <a:avLst/>
            <a:gdLst>
              <a:gd name="T0" fmla="*/ 2147483646 w 328"/>
              <a:gd name="T1" fmla="*/ 2147483646 h 347"/>
              <a:gd name="T2" fmla="*/ 2147483646 w 328"/>
              <a:gd name="T3" fmla="*/ 0 h 347"/>
              <a:gd name="T4" fmla="*/ 2147483646 w 328"/>
              <a:gd name="T5" fmla="*/ 2147483646 h 347"/>
              <a:gd name="T6" fmla="*/ 2147483646 w 328"/>
              <a:gd name="T7" fmla="*/ 2147483646 h 347"/>
              <a:gd name="T8" fmla="*/ 0 w 328"/>
              <a:gd name="T9" fmla="*/ 2147483646 h 347"/>
              <a:gd name="T10" fmla="*/ 2147483646 w 328"/>
              <a:gd name="T11" fmla="*/ 2147483646 h 347"/>
              <a:gd name="T12" fmla="*/ 2147483646 w 328"/>
              <a:gd name="T13" fmla="*/ 2147483646 h 347"/>
              <a:gd name="T14" fmla="*/ 2147483646 w 328"/>
              <a:gd name="T15" fmla="*/ 2147483646 h 347"/>
              <a:gd name="T16" fmla="*/ 2147483646 w 328"/>
              <a:gd name="T17" fmla="*/ 2147483646 h 347"/>
              <a:gd name="T18" fmla="*/ 2147483646 w 328"/>
              <a:gd name="T19" fmla="*/ 2147483646 h 347"/>
              <a:gd name="T20" fmla="*/ 2147483646 w 328"/>
              <a:gd name="T21" fmla="*/ 2147483646 h 347"/>
              <a:gd name="T22" fmla="*/ 2147483646 w 328"/>
              <a:gd name="T23" fmla="*/ 2147483646 h 347"/>
              <a:gd name="T24" fmla="*/ 2147483646 w 328"/>
              <a:gd name="T25" fmla="*/ 2147483646 h 347"/>
              <a:gd name="T26" fmla="*/ 2147483646 w 328"/>
              <a:gd name="T27" fmla="*/ 2147483646 h 347"/>
              <a:gd name="T28" fmla="*/ 2147483646 w 328"/>
              <a:gd name="T29" fmla="*/ 2147483646 h 347"/>
              <a:gd name="T30" fmla="*/ 2147483646 w 328"/>
              <a:gd name="T31" fmla="*/ 2147483646 h 347"/>
              <a:gd name="T32" fmla="*/ 2147483646 w 328"/>
              <a:gd name="T33" fmla="*/ 2147483646 h 347"/>
              <a:gd name="T34" fmla="*/ 2147483646 w 328"/>
              <a:gd name="T35" fmla="*/ 2147483646 h 347"/>
              <a:gd name="T36" fmla="*/ 2147483646 w 328"/>
              <a:gd name="T37" fmla="*/ 2147483646 h 347"/>
              <a:gd name="T38" fmla="*/ 2147483646 w 328"/>
              <a:gd name="T39" fmla="*/ 2147483646 h 347"/>
              <a:gd name="T40" fmla="*/ 2147483646 w 328"/>
              <a:gd name="T41" fmla="*/ 2147483646 h 347"/>
              <a:gd name="T42" fmla="*/ 2147483646 w 328"/>
              <a:gd name="T43" fmla="*/ 2147483646 h 347"/>
              <a:gd name="T44" fmla="*/ 2147483646 w 328"/>
              <a:gd name="T45" fmla="*/ 2147483646 h 347"/>
              <a:gd name="T46" fmla="*/ 2147483646 w 328"/>
              <a:gd name="T47" fmla="*/ 2147483646 h 347"/>
              <a:gd name="T48" fmla="*/ 2147483646 w 328"/>
              <a:gd name="T49" fmla="*/ 2147483646 h 347"/>
              <a:gd name="T50" fmla="*/ 2147483646 w 328"/>
              <a:gd name="T51" fmla="*/ 2147483646 h 347"/>
              <a:gd name="T52" fmla="*/ 2147483646 w 328"/>
              <a:gd name="T53" fmla="*/ 2147483646 h 347"/>
              <a:gd name="T54" fmla="*/ 2147483646 w 328"/>
              <a:gd name="T55" fmla="*/ 2147483646 h 3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8" h="347">
                <a:moveTo>
                  <a:pt x="285" y="119"/>
                </a:moveTo>
                <a:cubicBezTo>
                  <a:pt x="285" y="53"/>
                  <a:pt x="231" y="0"/>
                  <a:pt x="164" y="0"/>
                </a:cubicBezTo>
                <a:cubicBezTo>
                  <a:pt x="98" y="0"/>
                  <a:pt x="44" y="53"/>
                  <a:pt x="44" y="119"/>
                </a:cubicBezTo>
                <a:cubicBezTo>
                  <a:pt x="44" y="157"/>
                  <a:pt x="62" y="191"/>
                  <a:pt x="90" y="213"/>
                </a:cubicBezTo>
                <a:cubicBezTo>
                  <a:pt x="39" y="238"/>
                  <a:pt x="4" y="289"/>
                  <a:pt x="0" y="347"/>
                </a:cubicBezTo>
                <a:cubicBezTo>
                  <a:pt x="18" y="347"/>
                  <a:pt x="18" y="347"/>
                  <a:pt x="18" y="347"/>
                </a:cubicBezTo>
                <a:cubicBezTo>
                  <a:pt x="22" y="292"/>
                  <a:pt x="58" y="244"/>
                  <a:pt x="108" y="224"/>
                </a:cubicBezTo>
                <a:cubicBezTo>
                  <a:pt x="123" y="232"/>
                  <a:pt x="145" y="238"/>
                  <a:pt x="164" y="238"/>
                </a:cubicBezTo>
                <a:cubicBezTo>
                  <a:pt x="183" y="238"/>
                  <a:pt x="201" y="234"/>
                  <a:pt x="216" y="227"/>
                </a:cubicBezTo>
                <a:cubicBezTo>
                  <a:pt x="229" y="219"/>
                  <a:pt x="229" y="219"/>
                  <a:pt x="229" y="219"/>
                </a:cubicBezTo>
                <a:cubicBezTo>
                  <a:pt x="239" y="213"/>
                  <a:pt x="239" y="213"/>
                  <a:pt x="239" y="213"/>
                </a:cubicBezTo>
                <a:cubicBezTo>
                  <a:pt x="267" y="191"/>
                  <a:pt x="285" y="157"/>
                  <a:pt x="285" y="119"/>
                </a:cubicBezTo>
                <a:close/>
                <a:moveTo>
                  <a:pt x="164" y="219"/>
                </a:moveTo>
                <a:cubicBezTo>
                  <a:pt x="108" y="219"/>
                  <a:pt x="63" y="174"/>
                  <a:pt x="63" y="119"/>
                </a:cubicBezTo>
                <a:cubicBezTo>
                  <a:pt x="63" y="64"/>
                  <a:pt x="108" y="19"/>
                  <a:pt x="164" y="19"/>
                </a:cubicBezTo>
                <a:cubicBezTo>
                  <a:pt x="220" y="19"/>
                  <a:pt x="265" y="64"/>
                  <a:pt x="265" y="119"/>
                </a:cubicBezTo>
                <a:cubicBezTo>
                  <a:pt x="265" y="174"/>
                  <a:pt x="222" y="219"/>
                  <a:pt x="164" y="219"/>
                </a:cubicBezTo>
                <a:close/>
                <a:moveTo>
                  <a:pt x="266" y="230"/>
                </a:moveTo>
                <a:cubicBezTo>
                  <a:pt x="266" y="231"/>
                  <a:pt x="266" y="231"/>
                  <a:pt x="266" y="231"/>
                </a:cubicBezTo>
                <a:cubicBezTo>
                  <a:pt x="264" y="229"/>
                  <a:pt x="262" y="227"/>
                  <a:pt x="259" y="227"/>
                </a:cubicBezTo>
                <a:cubicBezTo>
                  <a:pt x="253" y="227"/>
                  <a:pt x="248" y="230"/>
                  <a:pt x="248" y="236"/>
                </a:cubicBezTo>
                <a:cubicBezTo>
                  <a:pt x="248" y="240"/>
                  <a:pt x="250" y="244"/>
                  <a:pt x="254" y="245"/>
                </a:cubicBezTo>
                <a:cubicBezTo>
                  <a:pt x="253" y="245"/>
                  <a:pt x="253" y="245"/>
                  <a:pt x="253" y="245"/>
                </a:cubicBezTo>
                <a:cubicBezTo>
                  <a:pt x="286" y="269"/>
                  <a:pt x="303" y="305"/>
                  <a:pt x="306" y="347"/>
                </a:cubicBezTo>
                <a:cubicBezTo>
                  <a:pt x="328" y="347"/>
                  <a:pt x="328" y="347"/>
                  <a:pt x="328" y="347"/>
                </a:cubicBezTo>
                <a:cubicBezTo>
                  <a:pt x="325" y="300"/>
                  <a:pt x="302" y="258"/>
                  <a:pt x="266" y="230"/>
                </a:cubicBezTo>
                <a:close/>
                <a:moveTo>
                  <a:pt x="266" y="230"/>
                </a:moveTo>
                <a:cubicBezTo>
                  <a:pt x="266" y="230"/>
                  <a:pt x="266" y="230"/>
                  <a:pt x="266" y="23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46"/>
          <p:cNvSpPr>
            <a:spLocks noChangeAspect="1"/>
          </p:cNvSpPr>
          <p:nvPr/>
        </p:nvSpPr>
        <p:spPr bwMode="auto">
          <a:xfrm>
            <a:off x="7390400" y="2511837"/>
            <a:ext cx="276824" cy="223200"/>
          </a:xfrm>
          <a:custGeom>
            <a:avLst/>
            <a:gdLst>
              <a:gd name="T0" fmla="*/ 2147483646 w 338"/>
              <a:gd name="T1" fmla="*/ 2147483646 h 327"/>
              <a:gd name="T2" fmla="*/ 2147483646 w 338"/>
              <a:gd name="T3" fmla="*/ 2147483646 h 327"/>
              <a:gd name="T4" fmla="*/ 2147483646 w 338"/>
              <a:gd name="T5" fmla="*/ 2147483646 h 327"/>
              <a:gd name="T6" fmla="*/ 2147483646 w 338"/>
              <a:gd name="T7" fmla="*/ 2147483646 h 327"/>
              <a:gd name="T8" fmla="*/ 2147483646 w 338"/>
              <a:gd name="T9" fmla="*/ 0 h 327"/>
              <a:gd name="T10" fmla="*/ 2147483646 w 338"/>
              <a:gd name="T11" fmla="*/ 2147483646 h 327"/>
              <a:gd name="T12" fmla="*/ 2147483646 w 338"/>
              <a:gd name="T13" fmla="*/ 2147483646 h 327"/>
              <a:gd name="T14" fmla="*/ 2147483646 w 338"/>
              <a:gd name="T15" fmla="*/ 2147483646 h 327"/>
              <a:gd name="T16" fmla="*/ 2147483646 w 338"/>
              <a:gd name="T17" fmla="*/ 2147483646 h 327"/>
              <a:gd name="T18" fmla="*/ 2147483646 w 338"/>
              <a:gd name="T19" fmla="*/ 2147483646 h 327"/>
              <a:gd name="T20" fmla="*/ 2147483646 w 338"/>
              <a:gd name="T21" fmla="*/ 2147483646 h 327"/>
              <a:gd name="T22" fmla="*/ 2147483646 w 338"/>
              <a:gd name="T23" fmla="*/ 2147483646 h 327"/>
              <a:gd name="T24" fmla="*/ 2147483646 w 338"/>
              <a:gd name="T25" fmla="*/ 2147483646 h 327"/>
              <a:gd name="T26" fmla="*/ 2147483646 w 338"/>
              <a:gd name="T27" fmla="*/ 2147483646 h 327"/>
              <a:gd name="T28" fmla="*/ 2147483646 w 338"/>
              <a:gd name="T29" fmla="*/ 2147483646 h 327"/>
              <a:gd name="T30" fmla="*/ 2147483646 w 338"/>
              <a:gd name="T31" fmla="*/ 2147483646 h 327"/>
              <a:gd name="T32" fmla="*/ 2147483646 w 338"/>
              <a:gd name="T33" fmla="*/ 2147483646 h 327"/>
              <a:gd name="T34" fmla="*/ 2147483646 w 338"/>
              <a:gd name="T35" fmla="*/ 2147483646 h 327"/>
              <a:gd name="T36" fmla="*/ 2147483646 w 338"/>
              <a:gd name="T37" fmla="*/ 2147483646 h 327"/>
              <a:gd name="T38" fmla="*/ 2147483646 w 338"/>
              <a:gd name="T39" fmla="*/ 2147483646 h 327"/>
              <a:gd name="T40" fmla="*/ 2147483646 w 338"/>
              <a:gd name="T41" fmla="*/ 2147483646 h 327"/>
              <a:gd name="T42" fmla="*/ 2147483646 w 338"/>
              <a:gd name="T43" fmla="*/ 2147483646 h 327"/>
              <a:gd name="T44" fmla="*/ 2147483646 w 338"/>
              <a:gd name="T45" fmla="*/ 2147483646 h 327"/>
              <a:gd name="T46" fmla="*/ 2147483646 w 338"/>
              <a:gd name="T47" fmla="*/ 2147483646 h 327"/>
              <a:gd name="T48" fmla="*/ 2147483646 w 338"/>
              <a:gd name="T49" fmla="*/ 2147483646 h 327"/>
              <a:gd name="T50" fmla="*/ 2147483646 w 338"/>
              <a:gd name="T51" fmla="*/ 2147483646 h 327"/>
              <a:gd name="T52" fmla="*/ 2147483646 w 338"/>
              <a:gd name="T53" fmla="*/ 2147483646 h 327"/>
              <a:gd name="T54" fmla="*/ 2147483646 w 338"/>
              <a:gd name="T55" fmla="*/ 2147483646 h 327"/>
              <a:gd name="T56" fmla="*/ 2147483646 w 338"/>
              <a:gd name="T57" fmla="*/ 2147483646 h 327"/>
              <a:gd name="T58" fmla="*/ 2147483646 w 338"/>
              <a:gd name="T59" fmla="*/ 2147483646 h 32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38" h="327">
                <a:moveTo>
                  <a:pt x="320" y="168"/>
                </a:moveTo>
                <a:cubicBezTo>
                  <a:pt x="324" y="170"/>
                  <a:pt x="330" y="173"/>
                  <a:pt x="334" y="170"/>
                </a:cubicBezTo>
                <a:cubicBezTo>
                  <a:pt x="338" y="166"/>
                  <a:pt x="338" y="159"/>
                  <a:pt x="334" y="155"/>
                </a:cubicBezTo>
                <a:cubicBezTo>
                  <a:pt x="184" y="7"/>
                  <a:pt x="184" y="7"/>
                  <a:pt x="184" y="7"/>
                </a:cubicBezTo>
                <a:cubicBezTo>
                  <a:pt x="184" y="7"/>
                  <a:pt x="178" y="0"/>
                  <a:pt x="169" y="0"/>
                </a:cubicBezTo>
                <a:cubicBezTo>
                  <a:pt x="159" y="0"/>
                  <a:pt x="154" y="7"/>
                  <a:pt x="154" y="7"/>
                </a:cubicBezTo>
                <a:cubicBezTo>
                  <a:pt x="4" y="155"/>
                  <a:pt x="4" y="155"/>
                  <a:pt x="4" y="155"/>
                </a:cubicBezTo>
                <a:cubicBezTo>
                  <a:pt x="0" y="159"/>
                  <a:pt x="0" y="166"/>
                  <a:pt x="4" y="170"/>
                </a:cubicBezTo>
                <a:cubicBezTo>
                  <a:pt x="8" y="174"/>
                  <a:pt x="14" y="171"/>
                  <a:pt x="18" y="167"/>
                </a:cubicBezTo>
                <a:cubicBezTo>
                  <a:pt x="28" y="157"/>
                  <a:pt x="28" y="157"/>
                  <a:pt x="28" y="157"/>
                </a:cubicBezTo>
                <a:cubicBezTo>
                  <a:pt x="50" y="136"/>
                  <a:pt x="50" y="136"/>
                  <a:pt x="50" y="136"/>
                </a:cubicBezTo>
                <a:cubicBezTo>
                  <a:pt x="50" y="136"/>
                  <a:pt x="50" y="136"/>
                  <a:pt x="50" y="13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0" y="262"/>
                  <a:pt x="50" y="262"/>
                  <a:pt x="50" y="262"/>
                </a:cubicBezTo>
                <a:cubicBezTo>
                  <a:pt x="50" y="296"/>
                  <a:pt x="50" y="296"/>
                  <a:pt x="50" y="296"/>
                </a:cubicBezTo>
                <a:cubicBezTo>
                  <a:pt x="50" y="313"/>
                  <a:pt x="64" y="327"/>
                  <a:pt x="81" y="327"/>
                </a:cubicBezTo>
                <a:cubicBezTo>
                  <a:pt x="137" y="327"/>
                  <a:pt x="137" y="327"/>
                  <a:pt x="137" y="327"/>
                </a:cubicBezTo>
                <a:cubicBezTo>
                  <a:pt x="137" y="311"/>
                  <a:pt x="137" y="311"/>
                  <a:pt x="137" y="311"/>
                </a:cubicBezTo>
                <a:cubicBezTo>
                  <a:pt x="137" y="306"/>
                  <a:pt x="137" y="306"/>
                  <a:pt x="137" y="306"/>
                </a:cubicBezTo>
                <a:cubicBezTo>
                  <a:pt x="137" y="233"/>
                  <a:pt x="137" y="233"/>
                  <a:pt x="137" y="233"/>
                </a:cubicBezTo>
                <a:cubicBezTo>
                  <a:pt x="137" y="223"/>
                  <a:pt x="145" y="216"/>
                  <a:pt x="154" y="216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93" y="216"/>
                  <a:pt x="201" y="223"/>
                  <a:pt x="201" y="233"/>
                </a:cubicBezTo>
                <a:cubicBezTo>
                  <a:pt x="201" y="306"/>
                  <a:pt x="201" y="306"/>
                  <a:pt x="201" y="306"/>
                </a:cubicBezTo>
                <a:cubicBezTo>
                  <a:pt x="201" y="311"/>
                  <a:pt x="201" y="311"/>
                  <a:pt x="201" y="311"/>
                </a:cubicBezTo>
                <a:cubicBezTo>
                  <a:pt x="201" y="327"/>
                  <a:pt x="201" y="327"/>
                  <a:pt x="201" y="327"/>
                </a:cubicBezTo>
                <a:cubicBezTo>
                  <a:pt x="256" y="327"/>
                  <a:pt x="256" y="327"/>
                  <a:pt x="256" y="327"/>
                </a:cubicBezTo>
                <a:cubicBezTo>
                  <a:pt x="274" y="327"/>
                  <a:pt x="288" y="313"/>
                  <a:pt x="288" y="296"/>
                </a:cubicBezTo>
                <a:cubicBezTo>
                  <a:pt x="288" y="156"/>
                  <a:pt x="288" y="156"/>
                  <a:pt x="288" y="156"/>
                </a:cubicBezTo>
                <a:cubicBezTo>
                  <a:pt x="288" y="137"/>
                  <a:pt x="288" y="137"/>
                  <a:pt x="288" y="13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50"/>
          <p:cNvSpPr>
            <a:spLocks noChangeAspect="1" noEditPoints="1"/>
          </p:cNvSpPr>
          <p:nvPr/>
        </p:nvSpPr>
        <p:spPr bwMode="auto">
          <a:xfrm>
            <a:off x="8012206" y="2514195"/>
            <a:ext cx="232500" cy="223200"/>
          </a:xfrm>
          <a:custGeom>
            <a:avLst/>
            <a:gdLst>
              <a:gd name="T0" fmla="*/ 2147483646 w 430"/>
              <a:gd name="T1" fmla="*/ 2147483646 h 417"/>
              <a:gd name="T2" fmla="*/ 2147483646 w 430"/>
              <a:gd name="T3" fmla="*/ 2147483646 h 417"/>
              <a:gd name="T4" fmla="*/ 2147483646 w 430"/>
              <a:gd name="T5" fmla="*/ 0 h 417"/>
              <a:gd name="T6" fmla="*/ 2147483646 w 430"/>
              <a:gd name="T7" fmla="*/ 2147483646 h 417"/>
              <a:gd name="T8" fmla="*/ 2147483646 w 430"/>
              <a:gd name="T9" fmla="*/ 2147483646 h 417"/>
              <a:gd name="T10" fmla="*/ 2147483646 w 430"/>
              <a:gd name="T11" fmla="*/ 2147483646 h 417"/>
              <a:gd name="T12" fmla="*/ 2147483646 w 430"/>
              <a:gd name="T13" fmla="*/ 2147483646 h 417"/>
              <a:gd name="T14" fmla="*/ 2147483646 w 430"/>
              <a:gd name="T15" fmla="*/ 2147483646 h 417"/>
              <a:gd name="T16" fmla="*/ 2147483646 w 430"/>
              <a:gd name="T17" fmla="*/ 2147483646 h 417"/>
              <a:gd name="T18" fmla="*/ 2147483646 w 430"/>
              <a:gd name="T19" fmla="*/ 2147483646 h 417"/>
              <a:gd name="T20" fmla="*/ 2147483646 w 430"/>
              <a:gd name="T21" fmla="*/ 2147483646 h 417"/>
              <a:gd name="T22" fmla="*/ 2147483646 w 430"/>
              <a:gd name="T23" fmla="*/ 2147483646 h 417"/>
              <a:gd name="T24" fmla="*/ 2147483646 w 430"/>
              <a:gd name="T25" fmla="*/ 2147483646 h 417"/>
              <a:gd name="T26" fmla="*/ 2147483646 w 430"/>
              <a:gd name="T27" fmla="*/ 2147483646 h 417"/>
              <a:gd name="T28" fmla="*/ 2147483646 w 430"/>
              <a:gd name="T29" fmla="*/ 2147483646 h 417"/>
              <a:gd name="T30" fmla="*/ 2147483646 w 430"/>
              <a:gd name="T31" fmla="*/ 2147483646 h 417"/>
              <a:gd name="T32" fmla="*/ 2147483646 w 430"/>
              <a:gd name="T33" fmla="*/ 2147483646 h 417"/>
              <a:gd name="T34" fmla="*/ 2147483646 w 430"/>
              <a:gd name="T35" fmla="*/ 2147483646 h 417"/>
              <a:gd name="T36" fmla="*/ 2147483646 w 430"/>
              <a:gd name="T37" fmla="*/ 2147483646 h 417"/>
              <a:gd name="T38" fmla="*/ 2147483646 w 430"/>
              <a:gd name="T39" fmla="*/ 2147483646 h 417"/>
              <a:gd name="T40" fmla="*/ 2147483646 w 430"/>
              <a:gd name="T41" fmla="*/ 2147483646 h 417"/>
              <a:gd name="T42" fmla="*/ 2147483646 w 430"/>
              <a:gd name="T43" fmla="*/ 2147483646 h 417"/>
              <a:gd name="T44" fmla="*/ 2147483646 w 430"/>
              <a:gd name="T45" fmla="*/ 2147483646 h 417"/>
              <a:gd name="T46" fmla="*/ 2147483646 w 430"/>
              <a:gd name="T47" fmla="*/ 2147483646 h 417"/>
              <a:gd name="T48" fmla="*/ 2147483646 w 430"/>
              <a:gd name="T49" fmla="*/ 2147483646 h 417"/>
              <a:gd name="T50" fmla="*/ 2147483646 w 430"/>
              <a:gd name="T51" fmla="*/ 2147483646 h 417"/>
              <a:gd name="T52" fmla="*/ 2147483646 w 430"/>
              <a:gd name="T53" fmla="*/ 2147483646 h 417"/>
              <a:gd name="T54" fmla="*/ 2147483646 w 430"/>
              <a:gd name="T55" fmla="*/ 2147483646 h 417"/>
              <a:gd name="T56" fmla="*/ 2147483646 w 430"/>
              <a:gd name="T57" fmla="*/ 2147483646 h 417"/>
              <a:gd name="T58" fmla="*/ 2147483646 w 430"/>
              <a:gd name="T59" fmla="*/ 2147483646 h 417"/>
              <a:gd name="T60" fmla="*/ 2147483646 w 430"/>
              <a:gd name="T61" fmla="*/ 2147483646 h 417"/>
              <a:gd name="T62" fmla="*/ 2147483646 w 430"/>
              <a:gd name="T63" fmla="*/ 2147483646 h 417"/>
              <a:gd name="T64" fmla="*/ 2147483646 w 430"/>
              <a:gd name="T65" fmla="*/ 2147483646 h 417"/>
              <a:gd name="T66" fmla="*/ 2147483646 w 430"/>
              <a:gd name="T67" fmla="*/ 2147483646 h 417"/>
              <a:gd name="T68" fmla="*/ 2147483646 w 430"/>
              <a:gd name="T69" fmla="*/ 2147483646 h 417"/>
              <a:gd name="T70" fmla="*/ 2147483646 w 430"/>
              <a:gd name="T71" fmla="*/ 2147483646 h 417"/>
              <a:gd name="T72" fmla="*/ 2147483646 w 430"/>
              <a:gd name="T73" fmla="*/ 2147483646 h 417"/>
              <a:gd name="T74" fmla="*/ 2147483646 w 430"/>
              <a:gd name="T75" fmla="*/ 2147483646 h 417"/>
              <a:gd name="T76" fmla="*/ 2147483646 w 430"/>
              <a:gd name="T77" fmla="*/ 2147483646 h 417"/>
              <a:gd name="T78" fmla="*/ 2147483646 w 430"/>
              <a:gd name="T79" fmla="*/ 2147483646 h 417"/>
              <a:gd name="T80" fmla="*/ 2147483646 w 430"/>
              <a:gd name="T81" fmla="*/ 2147483646 h 417"/>
              <a:gd name="T82" fmla="*/ 2147483646 w 430"/>
              <a:gd name="T83" fmla="*/ 2147483646 h 417"/>
              <a:gd name="T84" fmla="*/ 2147483646 w 430"/>
              <a:gd name="T85" fmla="*/ 2147483646 h 41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30" h="417">
                <a:moveTo>
                  <a:pt x="425" y="197"/>
                </a:moveTo>
                <a:cubicBezTo>
                  <a:pt x="234" y="9"/>
                  <a:pt x="234" y="9"/>
                  <a:pt x="234" y="9"/>
                </a:cubicBezTo>
                <a:cubicBezTo>
                  <a:pt x="234" y="9"/>
                  <a:pt x="227" y="0"/>
                  <a:pt x="215" y="0"/>
                </a:cubicBezTo>
                <a:cubicBezTo>
                  <a:pt x="203" y="0"/>
                  <a:pt x="196" y="9"/>
                  <a:pt x="196" y="9"/>
                </a:cubicBezTo>
                <a:cubicBezTo>
                  <a:pt x="5" y="197"/>
                  <a:pt x="5" y="197"/>
                  <a:pt x="5" y="197"/>
                </a:cubicBezTo>
                <a:cubicBezTo>
                  <a:pt x="0" y="203"/>
                  <a:pt x="0" y="211"/>
                  <a:pt x="5" y="216"/>
                </a:cubicBezTo>
                <a:cubicBezTo>
                  <a:pt x="10" y="221"/>
                  <a:pt x="18" y="217"/>
                  <a:pt x="23" y="212"/>
                </a:cubicBezTo>
                <a:cubicBezTo>
                  <a:pt x="36" y="200"/>
                  <a:pt x="36" y="200"/>
                  <a:pt x="36" y="200"/>
                </a:cubicBezTo>
                <a:cubicBezTo>
                  <a:pt x="216" y="25"/>
                  <a:pt x="216" y="25"/>
                  <a:pt x="216" y="25"/>
                </a:cubicBezTo>
                <a:cubicBezTo>
                  <a:pt x="407" y="214"/>
                  <a:pt x="407" y="214"/>
                  <a:pt x="407" y="214"/>
                </a:cubicBezTo>
                <a:cubicBezTo>
                  <a:pt x="412" y="217"/>
                  <a:pt x="421" y="221"/>
                  <a:pt x="425" y="216"/>
                </a:cubicBezTo>
                <a:cubicBezTo>
                  <a:pt x="430" y="211"/>
                  <a:pt x="430" y="203"/>
                  <a:pt x="425" y="197"/>
                </a:cubicBezTo>
                <a:close/>
                <a:moveTo>
                  <a:pt x="357" y="189"/>
                </a:moveTo>
                <a:cubicBezTo>
                  <a:pt x="351" y="189"/>
                  <a:pt x="346" y="193"/>
                  <a:pt x="346" y="199"/>
                </a:cubicBezTo>
                <a:cubicBezTo>
                  <a:pt x="346" y="199"/>
                  <a:pt x="346" y="199"/>
                  <a:pt x="346" y="199"/>
                </a:cubicBezTo>
                <a:cubicBezTo>
                  <a:pt x="346" y="199"/>
                  <a:pt x="346" y="199"/>
                  <a:pt x="346" y="199"/>
                </a:cubicBezTo>
                <a:cubicBezTo>
                  <a:pt x="346" y="375"/>
                  <a:pt x="346" y="375"/>
                  <a:pt x="346" y="375"/>
                </a:cubicBezTo>
                <a:cubicBezTo>
                  <a:pt x="346" y="387"/>
                  <a:pt x="336" y="396"/>
                  <a:pt x="325" y="396"/>
                </a:cubicBezTo>
                <a:cubicBezTo>
                  <a:pt x="277" y="396"/>
                  <a:pt x="277" y="396"/>
                  <a:pt x="277" y="396"/>
                </a:cubicBezTo>
                <a:cubicBezTo>
                  <a:pt x="277" y="294"/>
                  <a:pt x="277" y="294"/>
                  <a:pt x="277" y="294"/>
                </a:cubicBezTo>
                <a:cubicBezTo>
                  <a:pt x="277" y="272"/>
                  <a:pt x="259" y="254"/>
                  <a:pt x="236" y="254"/>
                </a:cubicBezTo>
                <a:cubicBezTo>
                  <a:pt x="194" y="254"/>
                  <a:pt x="194" y="254"/>
                  <a:pt x="194" y="254"/>
                </a:cubicBezTo>
                <a:cubicBezTo>
                  <a:pt x="171" y="254"/>
                  <a:pt x="153" y="272"/>
                  <a:pt x="153" y="294"/>
                </a:cubicBezTo>
                <a:cubicBezTo>
                  <a:pt x="153" y="396"/>
                  <a:pt x="153" y="396"/>
                  <a:pt x="153" y="396"/>
                </a:cubicBezTo>
                <a:cubicBezTo>
                  <a:pt x="106" y="396"/>
                  <a:pt x="106" y="396"/>
                  <a:pt x="106" y="396"/>
                </a:cubicBezTo>
                <a:cubicBezTo>
                  <a:pt x="94" y="396"/>
                  <a:pt x="84" y="387"/>
                  <a:pt x="84" y="375"/>
                </a:cubicBezTo>
                <a:cubicBezTo>
                  <a:pt x="84" y="199"/>
                  <a:pt x="84" y="199"/>
                  <a:pt x="84" y="199"/>
                </a:cubicBezTo>
                <a:cubicBezTo>
                  <a:pt x="84" y="193"/>
                  <a:pt x="80" y="189"/>
                  <a:pt x="74" y="189"/>
                </a:cubicBezTo>
                <a:cubicBezTo>
                  <a:pt x="68" y="189"/>
                  <a:pt x="63" y="193"/>
                  <a:pt x="63" y="199"/>
                </a:cubicBezTo>
                <a:cubicBezTo>
                  <a:pt x="63" y="377"/>
                  <a:pt x="63" y="377"/>
                  <a:pt x="63" y="377"/>
                </a:cubicBezTo>
                <a:cubicBezTo>
                  <a:pt x="63" y="399"/>
                  <a:pt x="81" y="417"/>
                  <a:pt x="104" y="417"/>
                </a:cubicBezTo>
                <a:cubicBezTo>
                  <a:pt x="174" y="417"/>
                  <a:pt x="174" y="417"/>
                  <a:pt x="174" y="417"/>
                </a:cubicBezTo>
                <a:cubicBezTo>
                  <a:pt x="174" y="297"/>
                  <a:pt x="174" y="297"/>
                  <a:pt x="174" y="297"/>
                </a:cubicBezTo>
                <a:cubicBezTo>
                  <a:pt x="174" y="285"/>
                  <a:pt x="184" y="275"/>
                  <a:pt x="196" y="275"/>
                </a:cubicBezTo>
                <a:cubicBezTo>
                  <a:pt x="234" y="275"/>
                  <a:pt x="234" y="275"/>
                  <a:pt x="234" y="275"/>
                </a:cubicBezTo>
                <a:cubicBezTo>
                  <a:pt x="246" y="275"/>
                  <a:pt x="256" y="285"/>
                  <a:pt x="256" y="297"/>
                </a:cubicBezTo>
                <a:cubicBezTo>
                  <a:pt x="256" y="417"/>
                  <a:pt x="256" y="417"/>
                  <a:pt x="256" y="417"/>
                </a:cubicBezTo>
                <a:cubicBezTo>
                  <a:pt x="327" y="417"/>
                  <a:pt x="327" y="417"/>
                  <a:pt x="327" y="417"/>
                </a:cubicBezTo>
                <a:cubicBezTo>
                  <a:pt x="349" y="417"/>
                  <a:pt x="367" y="399"/>
                  <a:pt x="367" y="377"/>
                </a:cubicBezTo>
                <a:cubicBezTo>
                  <a:pt x="367" y="199"/>
                  <a:pt x="367" y="199"/>
                  <a:pt x="367" y="199"/>
                </a:cubicBezTo>
                <a:cubicBezTo>
                  <a:pt x="367" y="193"/>
                  <a:pt x="362" y="189"/>
                  <a:pt x="357" y="189"/>
                </a:cubicBezTo>
                <a:close/>
                <a:moveTo>
                  <a:pt x="357" y="189"/>
                </a:moveTo>
                <a:cubicBezTo>
                  <a:pt x="357" y="189"/>
                  <a:pt x="357" y="189"/>
                  <a:pt x="357" y="18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78"/>
          <p:cNvSpPr>
            <a:spLocks noChangeAspect="1" noEditPoints="1"/>
          </p:cNvSpPr>
          <p:nvPr/>
        </p:nvSpPr>
        <p:spPr bwMode="auto">
          <a:xfrm>
            <a:off x="8713907" y="2528310"/>
            <a:ext cx="245935" cy="223200"/>
          </a:xfrm>
          <a:custGeom>
            <a:avLst/>
            <a:gdLst>
              <a:gd name="T0" fmla="*/ 2147483646 w 159"/>
              <a:gd name="T1" fmla="*/ 2147483646 h 144"/>
              <a:gd name="T2" fmla="*/ 2147483646 w 159"/>
              <a:gd name="T3" fmla="*/ 2147483646 h 144"/>
              <a:gd name="T4" fmla="*/ 0 w 159"/>
              <a:gd name="T5" fmla="*/ 2147483646 h 144"/>
              <a:gd name="T6" fmla="*/ 0 w 159"/>
              <a:gd name="T7" fmla="*/ 2147483646 h 144"/>
              <a:gd name="T8" fmla="*/ 2147483646 w 159"/>
              <a:gd name="T9" fmla="*/ 0 h 144"/>
              <a:gd name="T10" fmla="*/ 2147483646 w 159"/>
              <a:gd name="T11" fmla="*/ 2147483646 h 144"/>
              <a:gd name="T12" fmla="*/ 2147483646 w 159"/>
              <a:gd name="T13" fmla="*/ 2147483646 h 144"/>
              <a:gd name="T14" fmla="*/ 2147483646 w 159"/>
              <a:gd name="T15" fmla="*/ 2147483646 h 144"/>
              <a:gd name="T16" fmla="*/ 2147483646 w 159"/>
              <a:gd name="T17" fmla="*/ 2147483646 h 144"/>
              <a:gd name="T18" fmla="*/ 2147483646 w 159"/>
              <a:gd name="T19" fmla="*/ 2147483646 h 144"/>
              <a:gd name="T20" fmla="*/ 2147483646 w 159"/>
              <a:gd name="T21" fmla="*/ 2147483646 h 144"/>
              <a:gd name="T22" fmla="*/ 2147483646 w 159"/>
              <a:gd name="T23" fmla="*/ 2147483646 h 144"/>
              <a:gd name="T24" fmla="*/ 2147483646 w 159"/>
              <a:gd name="T25" fmla="*/ 2147483646 h 144"/>
              <a:gd name="T26" fmla="*/ 2147483646 w 159"/>
              <a:gd name="T27" fmla="*/ 2147483646 h 144"/>
              <a:gd name="T28" fmla="*/ 2147483646 w 159"/>
              <a:gd name="T29" fmla="*/ 2147483646 h 144"/>
              <a:gd name="T30" fmla="*/ 2147483646 w 159"/>
              <a:gd name="T31" fmla="*/ 2147483646 h 144"/>
              <a:gd name="T32" fmla="*/ 2147483646 w 159"/>
              <a:gd name="T33" fmla="*/ 2147483646 h 1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59" h="144">
                <a:moveTo>
                  <a:pt x="159" y="87"/>
                </a:moveTo>
                <a:lnTo>
                  <a:pt x="80" y="25"/>
                </a:lnTo>
                <a:lnTo>
                  <a:pt x="0" y="87"/>
                </a:lnTo>
                <a:lnTo>
                  <a:pt x="0" y="62"/>
                </a:lnTo>
                <a:lnTo>
                  <a:pt x="80" y="0"/>
                </a:lnTo>
                <a:lnTo>
                  <a:pt x="159" y="62"/>
                </a:lnTo>
                <a:lnTo>
                  <a:pt x="159" y="87"/>
                </a:lnTo>
                <a:close/>
                <a:moveTo>
                  <a:pt x="139" y="84"/>
                </a:moveTo>
                <a:lnTo>
                  <a:pt x="139" y="144"/>
                </a:lnTo>
                <a:lnTo>
                  <a:pt x="100" y="144"/>
                </a:lnTo>
                <a:lnTo>
                  <a:pt x="100" y="104"/>
                </a:lnTo>
                <a:lnTo>
                  <a:pt x="60" y="104"/>
                </a:lnTo>
                <a:lnTo>
                  <a:pt x="60" y="144"/>
                </a:lnTo>
                <a:lnTo>
                  <a:pt x="20" y="144"/>
                </a:lnTo>
                <a:lnTo>
                  <a:pt x="20" y="84"/>
                </a:lnTo>
                <a:lnTo>
                  <a:pt x="80" y="40"/>
                </a:lnTo>
                <a:lnTo>
                  <a:pt x="139" y="84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188"/>
          <p:cNvSpPr>
            <a:spLocks noChangeAspect="1" noEditPoints="1"/>
          </p:cNvSpPr>
          <p:nvPr/>
        </p:nvSpPr>
        <p:spPr bwMode="auto">
          <a:xfrm>
            <a:off x="9454190" y="2528310"/>
            <a:ext cx="167890" cy="223200"/>
          </a:xfrm>
          <a:custGeom>
            <a:avLst/>
            <a:gdLst>
              <a:gd name="T0" fmla="*/ 0 w 48"/>
              <a:gd name="T1" fmla="*/ 2147483646 h 64"/>
              <a:gd name="T2" fmla="*/ 2147483646 w 48"/>
              <a:gd name="T3" fmla="*/ 2147483646 h 64"/>
              <a:gd name="T4" fmla="*/ 2147483646 w 48"/>
              <a:gd name="T5" fmla="*/ 0 h 64"/>
              <a:gd name="T6" fmla="*/ 0 w 48"/>
              <a:gd name="T7" fmla="*/ 0 h 64"/>
              <a:gd name="T8" fmla="*/ 0 w 48"/>
              <a:gd name="T9" fmla="*/ 2147483646 h 64"/>
              <a:gd name="T10" fmla="*/ 2147483646 w 48"/>
              <a:gd name="T11" fmla="*/ 2147483646 h 64"/>
              <a:gd name="T12" fmla="*/ 2147483646 w 48"/>
              <a:gd name="T13" fmla="*/ 2147483646 h 64"/>
              <a:gd name="T14" fmla="*/ 2147483646 w 48"/>
              <a:gd name="T15" fmla="*/ 2147483646 h 64"/>
              <a:gd name="T16" fmla="*/ 2147483646 w 48"/>
              <a:gd name="T17" fmla="*/ 2147483646 h 64"/>
              <a:gd name="T18" fmla="*/ 2147483646 w 48"/>
              <a:gd name="T19" fmla="*/ 2147483646 h 64"/>
              <a:gd name="T20" fmla="*/ 2147483646 w 48"/>
              <a:gd name="T21" fmla="*/ 2147483646 h 64"/>
              <a:gd name="T22" fmla="*/ 2147483646 w 48"/>
              <a:gd name="T23" fmla="*/ 2147483646 h 64"/>
              <a:gd name="T24" fmla="*/ 2147483646 w 48"/>
              <a:gd name="T25" fmla="*/ 2147483646 h 64"/>
              <a:gd name="T26" fmla="*/ 2147483646 w 48"/>
              <a:gd name="T27" fmla="*/ 2147483646 h 64"/>
              <a:gd name="T28" fmla="*/ 2147483646 w 48"/>
              <a:gd name="T29" fmla="*/ 2147483646 h 64"/>
              <a:gd name="T30" fmla="*/ 2147483646 w 48"/>
              <a:gd name="T31" fmla="*/ 2147483646 h 64"/>
              <a:gd name="T32" fmla="*/ 2147483646 w 48"/>
              <a:gd name="T33" fmla="*/ 2147483646 h 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64">
                <a:moveTo>
                  <a:pt x="0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48" y="0"/>
                  <a:pt x="48" y="0"/>
                  <a:pt x="48" y="0"/>
                </a:cubicBezTo>
                <a:cubicBezTo>
                  <a:pt x="0" y="0"/>
                  <a:pt x="0" y="0"/>
                  <a:pt x="0" y="0"/>
                </a:cubicBezTo>
                <a:lnTo>
                  <a:pt x="0" y="64"/>
                </a:lnTo>
                <a:close/>
                <a:moveTo>
                  <a:pt x="24" y="16"/>
                </a:moveTo>
                <a:cubicBezTo>
                  <a:pt x="28" y="16"/>
                  <a:pt x="32" y="20"/>
                  <a:pt x="32" y="24"/>
                </a:cubicBezTo>
                <a:cubicBezTo>
                  <a:pt x="32" y="28"/>
                  <a:pt x="28" y="32"/>
                  <a:pt x="24" y="32"/>
                </a:cubicBezTo>
                <a:cubicBezTo>
                  <a:pt x="20" y="32"/>
                  <a:pt x="16" y="28"/>
                  <a:pt x="16" y="24"/>
                </a:cubicBezTo>
                <a:cubicBezTo>
                  <a:pt x="16" y="20"/>
                  <a:pt x="20" y="16"/>
                  <a:pt x="24" y="16"/>
                </a:cubicBezTo>
                <a:moveTo>
                  <a:pt x="36" y="48"/>
                </a:moveTo>
                <a:cubicBezTo>
                  <a:pt x="12" y="48"/>
                  <a:pt x="12" y="48"/>
                  <a:pt x="12" y="48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0"/>
                  <a:pt x="16" y="36"/>
                  <a:pt x="20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32" y="36"/>
                  <a:pt x="36" y="40"/>
                  <a:pt x="36" y="44"/>
                </a:cubicBezTo>
                <a:lnTo>
                  <a:pt x="36" y="48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254"/>
          <p:cNvSpPr>
            <a:spLocks noChangeAspect="1" noEditPoints="1"/>
          </p:cNvSpPr>
          <p:nvPr/>
        </p:nvSpPr>
        <p:spPr bwMode="auto">
          <a:xfrm>
            <a:off x="10155980" y="2544101"/>
            <a:ext cx="178982" cy="223200"/>
          </a:xfrm>
          <a:custGeom>
            <a:avLst/>
            <a:gdLst>
              <a:gd name="T0" fmla="*/ 2147483646 w 48"/>
              <a:gd name="T1" fmla="*/ 2147483646 h 60"/>
              <a:gd name="T2" fmla="*/ 2147483646 w 48"/>
              <a:gd name="T3" fmla="*/ 0 h 60"/>
              <a:gd name="T4" fmla="*/ 2147483646 w 48"/>
              <a:gd name="T5" fmla="*/ 2147483646 h 60"/>
              <a:gd name="T6" fmla="*/ 2147483646 w 48"/>
              <a:gd name="T7" fmla="*/ 2147483646 h 60"/>
              <a:gd name="T8" fmla="*/ 2147483646 w 48"/>
              <a:gd name="T9" fmla="*/ 2147483646 h 60"/>
              <a:gd name="T10" fmla="*/ 2147483646 w 48"/>
              <a:gd name="T11" fmla="*/ 2147483646 h 60"/>
              <a:gd name="T12" fmla="*/ 2147483646 w 48"/>
              <a:gd name="T13" fmla="*/ 2147483646 h 60"/>
              <a:gd name="T14" fmla="*/ 2147483646 w 48"/>
              <a:gd name="T15" fmla="*/ 2147483646 h 60"/>
              <a:gd name="T16" fmla="*/ 2147483646 w 48"/>
              <a:gd name="T17" fmla="*/ 2147483646 h 60"/>
              <a:gd name="T18" fmla="*/ 2147483646 w 48"/>
              <a:gd name="T19" fmla="*/ 2147483646 h 60"/>
              <a:gd name="T20" fmla="*/ 2147483646 w 48"/>
              <a:gd name="T21" fmla="*/ 2147483646 h 60"/>
              <a:gd name="T22" fmla="*/ 2147483646 w 48"/>
              <a:gd name="T23" fmla="*/ 2147483646 h 60"/>
              <a:gd name="T24" fmla="*/ 2147483646 w 48"/>
              <a:gd name="T25" fmla="*/ 2147483646 h 60"/>
              <a:gd name="T26" fmla="*/ 2147483646 w 48"/>
              <a:gd name="T27" fmla="*/ 2147483646 h 60"/>
              <a:gd name="T28" fmla="*/ 0 w 48"/>
              <a:gd name="T29" fmla="*/ 2147483646 h 60"/>
              <a:gd name="T30" fmla="*/ 0 w 48"/>
              <a:gd name="T31" fmla="*/ 2147483646 h 60"/>
              <a:gd name="T32" fmla="*/ 2147483646 w 48"/>
              <a:gd name="T33" fmla="*/ 2147483646 h 60"/>
              <a:gd name="T34" fmla="*/ 2147483646 w 48"/>
              <a:gd name="T35" fmla="*/ 2147483646 h 60"/>
              <a:gd name="T36" fmla="*/ 2147483646 w 48"/>
              <a:gd name="T37" fmla="*/ 2147483646 h 6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8" h="60">
                <a:moveTo>
                  <a:pt x="12" y="12"/>
                </a:moveTo>
                <a:cubicBezTo>
                  <a:pt x="12" y="5"/>
                  <a:pt x="17" y="0"/>
                  <a:pt x="24" y="0"/>
                </a:cubicBezTo>
                <a:cubicBezTo>
                  <a:pt x="31" y="0"/>
                  <a:pt x="36" y="5"/>
                  <a:pt x="36" y="12"/>
                </a:cubicBezTo>
                <a:cubicBezTo>
                  <a:pt x="36" y="19"/>
                  <a:pt x="31" y="24"/>
                  <a:pt x="24" y="24"/>
                </a:cubicBezTo>
                <a:cubicBezTo>
                  <a:pt x="17" y="24"/>
                  <a:pt x="12" y="19"/>
                  <a:pt x="12" y="12"/>
                </a:cubicBezTo>
                <a:moveTo>
                  <a:pt x="40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25" y="53"/>
                  <a:pt x="25" y="53"/>
                  <a:pt x="25" y="53"/>
                </a:cubicBezTo>
                <a:cubicBezTo>
                  <a:pt x="30" y="30"/>
                  <a:pt x="30" y="30"/>
                  <a:pt x="30" y="30"/>
                </a:cubicBezTo>
                <a:cubicBezTo>
                  <a:pt x="24" y="24"/>
                  <a:pt x="24" y="24"/>
                  <a:pt x="24" y="24"/>
                </a:cubicBezTo>
                <a:cubicBezTo>
                  <a:pt x="18" y="30"/>
                  <a:pt x="18" y="30"/>
                  <a:pt x="18" y="30"/>
                </a:cubicBezTo>
                <a:cubicBezTo>
                  <a:pt x="23" y="53"/>
                  <a:pt x="23" y="53"/>
                  <a:pt x="23" y="53"/>
                </a:cubicBezTo>
                <a:cubicBezTo>
                  <a:pt x="10" y="28"/>
                  <a:pt x="10" y="28"/>
                  <a:pt x="1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0" y="28"/>
                  <a:pt x="0" y="33"/>
                  <a:pt x="0" y="40"/>
                </a:cubicBezTo>
                <a:cubicBezTo>
                  <a:pt x="0" y="60"/>
                  <a:pt x="0" y="60"/>
                  <a:pt x="0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40"/>
                  <a:pt x="48" y="40"/>
                  <a:pt x="48" y="40"/>
                </a:cubicBezTo>
                <a:cubicBezTo>
                  <a:pt x="48" y="33"/>
                  <a:pt x="48" y="28"/>
                  <a:pt x="40" y="2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3523851" y="188640"/>
            <a:ext cx="4441173" cy="584775"/>
            <a:chOff x="3523851" y="188640"/>
            <a:chExt cx="4441173" cy="584775"/>
          </a:xfrm>
          <a:noFill/>
        </p:grpSpPr>
        <p:sp>
          <p:nvSpPr>
            <p:cNvPr id="86" name="文本框 85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个人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3383019" y="2988241"/>
            <a:ext cx="4441173" cy="584775"/>
            <a:chOff x="3523851" y="188640"/>
            <a:chExt cx="4441173" cy="584775"/>
          </a:xfrm>
          <a:noFill/>
        </p:grpSpPr>
        <p:sp>
          <p:nvSpPr>
            <p:cNvPr id="90" name="文本框 89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383019" y="5076473"/>
            <a:ext cx="4441173" cy="584775"/>
            <a:chOff x="3523851" y="188640"/>
            <a:chExt cx="4441173" cy="584775"/>
          </a:xfrm>
          <a:solidFill>
            <a:srgbClr val="C3C4C0"/>
          </a:solidFill>
        </p:grpSpPr>
        <p:sp>
          <p:nvSpPr>
            <p:cNvPr id="94" name="文本框 93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教育</a:t>
              </a: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2"/>
          <p:cNvSpPr>
            <a:spLocks noChangeAspect="1" noEditPoints="1"/>
          </p:cNvSpPr>
          <p:nvPr/>
        </p:nvSpPr>
        <p:spPr bwMode="auto">
          <a:xfrm>
            <a:off x="1638263" y="908722"/>
            <a:ext cx="223200" cy="223200"/>
          </a:xfrm>
          <a:custGeom>
            <a:avLst/>
            <a:gdLst>
              <a:gd name="T0" fmla="*/ 58 w 115"/>
              <a:gd name="T1" fmla="*/ 0 h 115"/>
              <a:gd name="T2" fmla="*/ 0 w 115"/>
              <a:gd name="T3" fmla="*/ 58 h 115"/>
              <a:gd name="T4" fmla="*/ 58 w 115"/>
              <a:gd name="T5" fmla="*/ 115 h 115"/>
              <a:gd name="T6" fmla="*/ 115 w 115"/>
              <a:gd name="T7" fmla="*/ 58 h 115"/>
              <a:gd name="T8" fmla="*/ 58 w 115"/>
              <a:gd name="T9" fmla="*/ 0 h 115"/>
              <a:gd name="T10" fmla="*/ 78 w 115"/>
              <a:gd name="T11" fmla="*/ 73 h 115"/>
              <a:gd name="T12" fmla="*/ 56 w 115"/>
              <a:gd name="T13" fmla="*/ 73 h 115"/>
              <a:gd name="T14" fmla="*/ 50 w 115"/>
              <a:gd name="T15" fmla="*/ 67 h 115"/>
              <a:gd name="T16" fmla="*/ 50 w 115"/>
              <a:gd name="T17" fmla="*/ 33 h 115"/>
              <a:gd name="T18" fmla="*/ 56 w 115"/>
              <a:gd name="T19" fmla="*/ 27 h 115"/>
              <a:gd name="T20" fmla="*/ 62 w 115"/>
              <a:gd name="T21" fmla="*/ 33 h 115"/>
              <a:gd name="T22" fmla="*/ 62 w 115"/>
              <a:gd name="T23" fmla="*/ 61 h 115"/>
              <a:gd name="T24" fmla="*/ 78 w 115"/>
              <a:gd name="T25" fmla="*/ 61 h 115"/>
              <a:gd name="T26" fmla="*/ 84 w 115"/>
              <a:gd name="T27" fmla="*/ 67 h 115"/>
              <a:gd name="T28" fmla="*/ 78 w 115"/>
              <a:gd name="T29" fmla="*/ 73 h 115"/>
              <a:gd name="T30" fmla="*/ 78 w 115"/>
              <a:gd name="T31" fmla="*/ 73 h 115"/>
              <a:gd name="T32" fmla="*/ 78 w 115"/>
              <a:gd name="T33" fmla="*/ 7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5" h="115"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89"/>
                  <a:pt x="26" y="115"/>
                  <a:pt x="58" y="115"/>
                </a:cubicBezTo>
                <a:cubicBezTo>
                  <a:pt x="89" y="115"/>
                  <a:pt x="115" y="89"/>
                  <a:pt x="115" y="58"/>
                </a:cubicBezTo>
                <a:cubicBezTo>
                  <a:pt x="115" y="26"/>
                  <a:pt x="89" y="0"/>
                  <a:pt x="58" y="0"/>
                </a:cubicBezTo>
                <a:close/>
                <a:moveTo>
                  <a:pt x="78" y="73"/>
                </a:moveTo>
                <a:cubicBezTo>
                  <a:pt x="56" y="73"/>
                  <a:pt x="56" y="73"/>
                  <a:pt x="56" y="73"/>
                </a:cubicBezTo>
                <a:cubicBezTo>
                  <a:pt x="53" y="73"/>
                  <a:pt x="50" y="70"/>
                  <a:pt x="50" y="67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0"/>
                  <a:pt x="53" y="27"/>
                  <a:pt x="56" y="27"/>
                </a:cubicBezTo>
                <a:cubicBezTo>
                  <a:pt x="59" y="27"/>
                  <a:pt x="62" y="30"/>
                  <a:pt x="62" y="33"/>
                </a:cubicBezTo>
                <a:cubicBezTo>
                  <a:pt x="62" y="61"/>
                  <a:pt x="62" y="61"/>
                  <a:pt x="62" y="61"/>
                </a:cubicBezTo>
                <a:cubicBezTo>
                  <a:pt x="78" y="61"/>
                  <a:pt x="78" y="61"/>
                  <a:pt x="78" y="61"/>
                </a:cubicBezTo>
                <a:cubicBezTo>
                  <a:pt x="81" y="61"/>
                  <a:pt x="84" y="64"/>
                  <a:pt x="84" y="67"/>
                </a:cubicBezTo>
                <a:cubicBezTo>
                  <a:pt x="84" y="70"/>
                  <a:pt x="81" y="73"/>
                  <a:pt x="78" y="73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150"/>
          <p:cNvSpPr>
            <a:spLocks noChangeAspect="1" noEditPoints="1"/>
          </p:cNvSpPr>
          <p:nvPr/>
        </p:nvSpPr>
        <p:spPr bwMode="auto">
          <a:xfrm>
            <a:off x="2344701" y="908722"/>
            <a:ext cx="223200" cy="223200"/>
          </a:xfrm>
          <a:custGeom>
            <a:avLst/>
            <a:gdLst>
              <a:gd name="T0" fmla="*/ 0 w 125"/>
              <a:gd name="T1" fmla="*/ 102 h 115"/>
              <a:gd name="T2" fmla="*/ 25 w 125"/>
              <a:gd name="T3" fmla="*/ 13 h 115"/>
              <a:gd name="T4" fmla="*/ 50 w 125"/>
              <a:gd name="T5" fmla="*/ 13 h 115"/>
              <a:gd name="T6" fmla="*/ 100 w 125"/>
              <a:gd name="T7" fmla="*/ 25 h 115"/>
              <a:gd name="T8" fmla="*/ 125 w 125"/>
              <a:gd name="T9" fmla="*/ 25 h 115"/>
              <a:gd name="T10" fmla="*/ 113 w 125"/>
              <a:gd name="T11" fmla="*/ 115 h 115"/>
              <a:gd name="T12" fmla="*/ 13 w 125"/>
              <a:gd name="T13" fmla="*/ 102 h 115"/>
              <a:gd name="T14" fmla="*/ 113 w 125"/>
              <a:gd name="T15" fmla="*/ 38 h 115"/>
              <a:gd name="T16" fmla="*/ 19 w 125"/>
              <a:gd name="T17" fmla="*/ 44 h 115"/>
              <a:gd name="T18" fmla="*/ 31 w 125"/>
              <a:gd name="T19" fmla="*/ 57 h 115"/>
              <a:gd name="T20" fmla="*/ 19 w 125"/>
              <a:gd name="T21" fmla="*/ 64 h 115"/>
              <a:gd name="T22" fmla="*/ 31 w 125"/>
              <a:gd name="T23" fmla="*/ 76 h 115"/>
              <a:gd name="T24" fmla="*/ 19 w 125"/>
              <a:gd name="T25" fmla="*/ 83 h 115"/>
              <a:gd name="T26" fmla="*/ 31 w 125"/>
              <a:gd name="T27" fmla="*/ 96 h 115"/>
              <a:gd name="T28" fmla="*/ 38 w 125"/>
              <a:gd name="T29" fmla="*/ 44 h 115"/>
              <a:gd name="T30" fmla="*/ 50 w 125"/>
              <a:gd name="T31" fmla="*/ 57 h 115"/>
              <a:gd name="T32" fmla="*/ 38 w 125"/>
              <a:gd name="T33" fmla="*/ 64 h 115"/>
              <a:gd name="T34" fmla="*/ 50 w 125"/>
              <a:gd name="T35" fmla="*/ 76 h 115"/>
              <a:gd name="T36" fmla="*/ 38 w 125"/>
              <a:gd name="T37" fmla="*/ 83 h 115"/>
              <a:gd name="T38" fmla="*/ 50 w 125"/>
              <a:gd name="T39" fmla="*/ 96 h 115"/>
              <a:gd name="T40" fmla="*/ 56 w 125"/>
              <a:gd name="T41" fmla="*/ 44 h 115"/>
              <a:gd name="T42" fmla="*/ 69 w 125"/>
              <a:gd name="T43" fmla="*/ 57 h 115"/>
              <a:gd name="T44" fmla="*/ 56 w 125"/>
              <a:gd name="T45" fmla="*/ 64 h 115"/>
              <a:gd name="T46" fmla="*/ 69 w 125"/>
              <a:gd name="T47" fmla="*/ 76 h 115"/>
              <a:gd name="T48" fmla="*/ 56 w 125"/>
              <a:gd name="T49" fmla="*/ 83 h 115"/>
              <a:gd name="T50" fmla="*/ 69 w 125"/>
              <a:gd name="T51" fmla="*/ 96 h 115"/>
              <a:gd name="T52" fmla="*/ 75 w 125"/>
              <a:gd name="T53" fmla="*/ 44 h 115"/>
              <a:gd name="T54" fmla="*/ 88 w 125"/>
              <a:gd name="T55" fmla="*/ 57 h 115"/>
              <a:gd name="T56" fmla="*/ 75 w 125"/>
              <a:gd name="T57" fmla="*/ 64 h 115"/>
              <a:gd name="T58" fmla="*/ 88 w 125"/>
              <a:gd name="T59" fmla="*/ 76 h 115"/>
              <a:gd name="T60" fmla="*/ 75 w 125"/>
              <a:gd name="T61" fmla="*/ 83 h 115"/>
              <a:gd name="T62" fmla="*/ 88 w 125"/>
              <a:gd name="T63" fmla="*/ 96 h 115"/>
              <a:gd name="T64" fmla="*/ 94 w 125"/>
              <a:gd name="T65" fmla="*/ 44 h 115"/>
              <a:gd name="T66" fmla="*/ 107 w 125"/>
              <a:gd name="T67" fmla="*/ 57 h 115"/>
              <a:gd name="T68" fmla="*/ 94 w 125"/>
              <a:gd name="T69" fmla="*/ 64 h 115"/>
              <a:gd name="T70" fmla="*/ 107 w 125"/>
              <a:gd name="T71" fmla="*/ 76 h 115"/>
              <a:gd name="T72" fmla="*/ 94 w 125"/>
              <a:gd name="T73" fmla="*/ 83 h 115"/>
              <a:gd name="T74" fmla="*/ 107 w 125"/>
              <a:gd name="T75" fmla="*/ 96 h 115"/>
              <a:gd name="T76" fmla="*/ 94 w 125"/>
              <a:gd name="T77" fmla="*/ 19 h 115"/>
              <a:gd name="T78" fmla="*/ 82 w 125"/>
              <a:gd name="T79" fmla="*/ 0 h 115"/>
              <a:gd name="T80" fmla="*/ 44 w 125"/>
              <a:gd name="T81" fmla="*/ 19 h 115"/>
              <a:gd name="T82" fmla="*/ 31 w 125"/>
              <a:gd name="T83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151"/>
          <p:cNvSpPr>
            <a:spLocks noChangeAspect="1" noEditPoints="1"/>
          </p:cNvSpPr>
          <p:nvPr/>
        </p:nvSpPr>
        <p:spPr bwMode="auto">
          <a:xfrm>
            <a:off x="3051139" y="908722"/>
            <a:ext cx="223200" cy="223200"/>
          </a:xfrm>
          <a:custGeom>
            <a:avLst/>
            <a:gdLst>
              <a:gd name="T0" fmla="*/ 36 w 109"/>
              <a:gd name="T1" fmla="*/ 16 h 116"/>
              <a:gd name="T2" fmla="*/ 31 w 109"/>
              <a:gd name="T3" fmla="*/ 0 h 116"/>
              <a:gd name="T4" fmla="*/ 25 w 109"/>
              <a:gd name="T5" fmla="*/ 16 h 116"/>
              <a:gd name="T6" fmla="*/ 79 w 109"/>
              <a:gd name="T7" fmla="*/ 21 h 116"/>
              <a:gd name="T8" fmla="*/ 84 w 109"/>
              <a:gd name="T9" fmla="*/ 5 h 116"/>
              <a:gd name="T10" fmla="*/ 73 w 109"/>
              <a:gd name="T11" fmla="*/ 5 h 116"/>
              <a:gd name="T12" fmla="*/ 79 w 109"/>
              <a:gd name="T13" fmla="*/ 21 h 116"/>
              <a:gd name="T14" fmla="*/ 104 w 109"/>
              <a:gd name="T15" fmla="*/ 110 h 116"/>
              <a:gd name="T16" fmla="*/ 6 w 109"/>
              <a:gd name="T17" fmla="*/ 16 h 116"/>
              <a:gd name="T18" fmla="*/ 16 w 109"/>
              <a:gd name="T19" fmla="*/ 18 h 116"/>
              <a:gd name="T20" fmla="*/ 32 w 109"/>
              <a:gd name="T21" fmla="*/ 30 h 116"/>
              <a:gd name="T22" fmla="*/ 45 w 109"/>
              <a:gd name="T23" fmla="*/ 16 h 116"/>
              <a:gd name="T24" fmla="*/ 64 w 109"/>
              <a:gd name="T25" fmla="*/ 18 h 116"/>
              <a:gd name="T26" fmla="*/ 81 w 109"/>
              <a:gd name="T27" fmla="*/ 30 h 116"/>
              <a:gd name="T28" fmla="*/ 93 w 109"/>
              <a:gd name="T29" fmla="*/ 16 h 116"/>
              <a:gd name="T30" fmla="*/ 105 w 109"/>
              <a:gd name="T31" fmla="*/ 10 h 116"/>
              <a:gd name="T32" fmla="*/ 88 w 109"/>
              <a:gd name="T33" fmla="*/ 18 h 116"/>
              <a:gd name="T34" fmla="*/ 77 w 109"/>
              <a:gd name="T35" fmla="*/ 25 h 116"/>
              <a:gd name="T36" fmla="*/ 70 w 109"/>
              <a:gd name="T37" fmla="*/ 10 h 116"/>
              <a:gd name="T38" fmla="*/ 40 w 109"/>
              <a:gd name="T39" fmla="*/ 18 h 116"/>
              <a:gd name="T40" fmla="*/ 29 w 109"/>
              <a:gd name="T41" fmla="*/ 25 h 116"/>
              <a:gd name="T42" fmla="*/ 21 w 109"/>
              <a:gd name="T43" fmla="*/ 10 h 116"/>
              <a:gd name="T44" fmla="*/ 0 w 109"/>
              <a:gd name="T45" fmla="*/ 14 h 116"/>
              <a:gd name="T46" fmla="*/ 4 w 109"/>
              <a:gd name="T47" fmla="*/ 116 h 116"/>
              <a:gd name="T48" fmla="*/ 109 w 109"/>
              <a:gd name="T49" fmla="*/ 112 h 116"/>
              <a:gd name="T50" fmla="*/ 105 w 109"/>
              <a:gd name="T51" fmla="*/ 10 h 116"/>
              <a:gd name="T52" fmla="*/ 79 w 109"/>
              <a:gd name="T53" fmla="*/ 46 h 116"/>
              <a:gd name="T54" fmla="*/ 58 w 109"/>
              <a:gd name="T55" fmla="*/ 89 h 116"/>
              <a:gd name="T56" fmla="*/ 58 w 109"/>
              <a:gd name="T57" fmla="*/ 89 h 116"/>
              <a:gd name="T58" fmla="*/ 43 w 109"/>
              <a:gd name="T59" fmla="*/ 89 h 116"/>
              <a:gd name="T60" fmla="*/ 43 w 109"/>
              <a:gd name="T61" fmla="*/ 89 h 116"/>
              <a:gd name="T62" fmla="*/ 35 w 109"/>
              <a:gd name="T63" fmla="*/ 52 h 116"/>
              <a:gd name="T64" fmla="*/ 35 w 109"/>
              <a:gd name="T65" fmla="*/ 40 h 116"/>
              <a:gd name="T66" fmla="*/ 79 w 109"/>
              <a:gd name="T67" fmla="*/ 46 h 116"/>
              <a:gd name="T68" fmla="*/ 79 w 109"/>
              <a:gd name="T69" fmla="*/ 4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9" h="116">
                <a:moveTo>
                  <a:pt x="31" y="21"/>
                </a:moveTo>
                <a:cubicBezTo>
                  <a:pt x="34" y="21"/>
                  <a:pt x="36" y="19"/>
                  <a:pt x="36" y="16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4" y="0"/>
                  <a:pt x="31" y="0"/>
                </a:cubicBezTo>
                <a:cubicBezTo>
                  <a:pt x="28" y="0"/>
                  <a:pt x="25" y="2"/>
                  <a:pt x="25" y="5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9"/>
                  <a:pt x="28" y="21"/>
                  <a:pt x="31" y="21"/>
                </a:cubicBezTo>
                <a:close/>
                <a:moveTo>
                  <a:pt x="79" y="21"/>
                </a:moveTo>
                <a:cubicBezTo>
                  <a:pt x="82" y="21"/>
                  <a:pt x="84" y="19"/>
                  <a:pt x="84" y="16"/>
                </a:cubicBezTo>
                <a:cubicBezTo>
                  <a:pt x="84" y="5"/>
                  <a:pt x="84" y="5"/>
                  <a:pt x="84" y="5"/>
                </a:cubicBezTo>
                <a:cubicBezTo>
                  <a:pt x="84" y="2"/>
                  <a:pt x="82" y="0"/>
                  <a:pt x="79" y="0"/>
                </a:cubicBezTo>
                <a:cubicBezTo>
                  <a:pt x="76" y="0"/>
                  <a:pt x="73" y="2"/>
                  <a:pt x="73" y="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9"/>
                  <a:pt x="76" y="21"/>
                  <a:pt x="79" y="21"/>
                </a:cubicBezTo>
                <a:close/>
                <a:moveTo>
                  <a:pt x="104" y="16"/>
                </a:moveTo>
                <a:cubicBezTo>
                  <a:pt x="104" y="110"/>
                  <a:pt x="104" y="110"/>
                  <a:pt x="104" y="110"/>
                </a:cubicBezTo>
                <a:cubicBezTo>
                  <a:pt x="6" y="110"/>
                  <a:pt x="6" y="110"/>
                  <a:pt x="6" y="110"/>
                </a:cubicBezTo>
                <a:cubicBezTo>
                  <a:pt x="6" y="16"/>
                  <a:pt x="6" y="16"/>
                  <a:pt x="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5"/>
                  <a:pt x="22" y="30"/>
                  <a:pt x="29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39" y="30"/>
                  <a:pt x="45" y="25"/>
                  <a:pt x="45" y="18"/>
                </a:cubicBezTo>
                <a:cubicBezTo>
                  <a:pt x="45" y="16"/>
                  <a:pt x="45" y="16"/>
                  <a:pt x="4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5"/>
                  <a:pt x="70" y="30"/>
                  <a:pt x="77" y="30"/>
                </a:cubicBezTo>
                <a:cubicBezTo>
                  <a:pt x="81" y="30"/>
                  <a:pt x="81" y="30"/>
                  <a:pt x="81" y="30"/>
                </a:cubicBezTo>
                <a:cubicBezTo>
                  <a:pt x="88" y="30"/>
                  <a:pt x="93" y="25"/>
                  <a:pt x="93" y="18"/>
                </a:cubicBezTo>
                <a:cubicBezTo>
                  <a:pt x="93" y="16"/>
                  <a:pt x="93" y="16"/>
                  <a:pt x="93" y="16"/>
                </a:cubicBezTo>
                <a:cubicBezTo>
                  <a:pt x="104" y="16"/>
                  <a:pt x="104" y="16"/>
                  <a:pt x="104" y="16"/>
                </a:cubicBezTo>
                <a:moveTo>
                  <a:pt x="105" y="10"/>
                </a:moveTo>
                <a:cubicBezTo>
                  <a:pt x="88" y="10"/>
                  <a:pt x="88" y="10"/>
                  <a:pt x="88" y="10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22"/>
                  <a:pt x="85" y="25"/>
                  <a:pt x="81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3" y="25"/>
                  <a:pt x="70" y="22"/>
                  <a:pt x="70" y="18"/>
                </a:cubicBezTo>
                <a:cubicBezTo>
                  <a:pt x="70" y="10"/>
                  <a:pt x="70" y="10"/>
                  <a:pt x="7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22"/>
                  <a:pt x="36" y="25"/>
                  <a:pt x="32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5" y="25"/>
                  <a:pt x="21" y="22"/>
                  <a:pt x="21" y="18"/>
                </a:cubicBezTo>
                <a:cubicBezTo>
                  <a:pt x="21" y="10"/>
                  <a:pt x="21" y="10"/>
                  <a:pt x="21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2" y="10"/>
                  <a:pt x="0" y="12"/>
                  <a:pt x="0" y="1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4"/>
                  <a:pt x="2" y="116"/>
                  <a:pt x="4" y="116"/>
                </a:cubicBezTo>
                <a:cubicBezTo>
                  <a:pt x="105" y="116"/>
                  <a:pt x="105" y="116"/>
                  <a:pt x="105" y="116"/>
                </a:cubicBezTo>
                <a:cubicBezTo>
                  <a:pt x="107" y="116"/>
                  <a:pt x="109" y="114"/>
                  <a:pt x="109" y="112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12"/>
                  <a:pt x="107" y="10"/>
                  <a:pt x="105" y="10"/>
                </a:cubicBezTo>
                <a:cubicBezTo>
                  <a:pt x="105" y="10"/>
                  <a:pt x="105" y="10"/>
                  <a:pt x="105" y="10"/>
                </a:cubicBezTo>
                <a:close/>
                <a:moveTo>
                  <a:pt x="79" y="46"/>
                </a:moveTo>
                <a:cubicBezTo>
                  <a:pt x="78" y="47"/>
                  <a:pt x="74" y="51"/>
                  <a:pt x="74" y="51"/>
                </a:cubicBezTo>
                <a:cubicBezTo>
                  <a:pt x="65" y="60"/>
                  <a:pt x="59" y="72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8" y="89"/>
                  <a:pt x="58" y="89"/>
                  <a:pt x="58" y="89"/>
                </a:cubicBezTo>
                <a:cubicBezTo>
                  <a:pt x="58" y="93"/>
                  <a:pt x="55" y="97"/>
                  <a:pt x="51" y="97"/>
                </a:cubicBezTo>
                <a:cubicBezTo>
                  <a:pt x="47" y="97"/>
                  <a:pt x="43" y="93"/>
                  <a:pt x="43" y="89"/>
                </a:cubicBezTo>
                <a:cubicBezTo>
                  <a:pt x="43" y="89"/>
                  <a:pt x="43" y="89"/>
                  <a:pt x="44" y="89"/>
                </a:cubicBezTo>
                <a:cubicBezTo>
                  <a:pt x="43" y="89"/>
                  <a:pt x="43" y="89"/>
                  <a:pt x="43" y="89"/>
                </a:cubicBezTo>
                <a:cubicBezTo>
                  <a:pt x="45" y="75"/>
                  <a:pt x="50" y="63"/>
                  <a:pt x="60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2" y="52"/>
                  <a:pt x="29" y="49"/>
                  <a:pt x="29" y="46"/>
                </a:cubicBezTo>
                <a:cubicBezTo>
                  <a:pt x="29" y="43"/>
                  <a:pt x="32" y="40"/>
                  <a:pt x="35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40"/>
                  <a:pt x="83" y="40"/>
                  <a:pt x="79" y="46"/>
                </a:cubicBezTo>
                <a:close/>
                <a:moveTo>
                  <a:pt x="79" y="46"/>
                </a:moveTo>
                <a:cubicBezTo>
                  <a:pt x="79" y="46"/>
                  <a:pt x="79" y="46"/>
                  <a:pt x="79" y="4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152"/>
          <p:cNvSpPr>
            <a:spLocks noChangeAspect="1" noEditPoints="1"/>
          </p:cNvSpPr>
          <p:nvPr/>
        </p:nvSpPr>
        <p:spPr bwMode="auto">
          <a:xfrm>
            <a:off x="3757577" y="908722"/>
            <a:ext cx="223200" cy="223200"/>
          </a:xfrm>
          <a:custGeom>
            <a:avLst/>
            <a:gdLst>
              <a:gd name="T0" fmla="*/ 125 w 149"/>
              <a:gd name="T1" fmla="*/ 15 h 123"/>
              <a:gd name="T2" fmla="*/ 124 w 149"/>
              <a:gd name="T3" fmla="*/ 0 h 123"/>
              <a:gd name="T4" fmla="*/ 114 w 149"/>
              <a:gd name="T5" fmla="*/ 15 h 123"/>
              <a:gd name="T6" fmla="*/ 74 w 149"/>
              <a:gd name="T7" fmla="*/ 13 h 123"/>
              <a:gd name="T8" fmla="*/ 65 w 149"/>
              <a:gd name="T9" fmla="*/ 0 h 123"/>
              <a:gd name="T10" fmla="*/ 63 w 149"/>
              <a:gd name="T11" fmla="*/ 15 h 123"/>
              <a:gd name="T12" fmla="*/ 40 w 149"/>
              <a:gd name="T13" fmla="*/ 18 h 123"/>
              <a:gd name="T14" fmla="*/ 149 w 149"/>
              <a:gd name="T15" fmla="*/ 29 h 123"/>
              <a:gd name="T16" fmla="*/ 144 w 149"/>
              <a:gd name="T17" fmla="*/ 15 h 123"/>
              <a:gd name="T18" fmla="*/ 35 w 149"/>
              <a:gd name="T19" fmla="*/ 64 h 123"/>
              <a:gd name="T20" fmla="*/ 0 w 149"/>
              <a:gd name="T21" fmla="*/ 79 h 123"/>
              <a:gd name="T22" fmla="*/ 35 w 149"/>
              <a:gd name="T23" fmla="*/ 94 h 123"/>
              <a:gd name="T24" fmla="*/ 57 w 149"/>
              <a:gd name="T25" fmla="*/ 87 h 123"/>
              <a:gd name="T26" fmla="*/ 40 w 149"/>
              <a:gd name="T27" fmla="*/ 57 h 123"/>
              <a:gd name="T28" fmla="*/ 70 w 149"/>
              <a:gd name="T29" fmla="*/ 69 h 123"/>
              <a:gd name="T30" fmla="*/ 74 w 149"/>
              <a:gd name="T31" fmla="*/ 88 h 123"/>
              <a:gd name="T32" fmla="*/ 89 w 149"/>
              <a:gd name="T33" fmla="*/ 69 h 123"/>
              <a:gd name="T34" fmla="*/ 74 w 149"/>
              <a:gd name="T35" fmla="*/ 89 h 123"/>
              <a:gd name="T36" fmla="*/ 67 w 149"/>
              <a:gd name="T37" fmla="*/ 94 h 123"/>
              <a:gd name="T38" fmla="*/ 70 w 149"/>
              <a:gd name="T39" fmla="*/ 113 h 123"/>
              <a:gd name="T40" fmla="*/ 45 w 149"/>
              <a:gd name="T41" fmla="*/ 108 h 123"/>
              <a:gd name="T42" fmla="*/ 40 w 149"/>
              <a:gd name="T43" fmla="*/ 118 h 123"/>
              <a:gd name="T44" fmla="*/ 144 w 149"/>
              <a:gd name="T45" fmla="*/ 123 h 123"/>
              <a:gd name="T46" fmla="*/ 149 w 149"/>
              <a:gd name="T47" fmla="*/ 34 h 123"/>
              <a:gd name="T48" fmla="*/ 48 w 149"/>
              <a:gd name="T49" fmla="*/ 64 h 123"/>
              <a:gd name="T50" fmla="*/ 45 w 149"/>
              <a:gd name="T51" fmla="*/ 49 h 123"/>
              <a:gd name="T52" fmla="*/ 70 w 149"/>
              <a:gd name="T53" fmla="*/ 64 h 123"/>
              <a:gd name="T54" fmla="*/ 74 w 149"/>
              <a:gd name="T55" fmla="*/ 113 h 123"/>
              <a:gd name="T56" fmla="*/ 89 w 149"/>
              <a:gd name="T57" fmla="*/ 94 h 123"/>
              <a:gd name="T58" fmla="*/ 89 w 149"/>
              <a:gd name="T59" fmla="*/ 64 h 123"/>
              <a:gd name="T60" fmla="*/ 74 w 149"/>
              <a:gd name="T61" fmla="*/ 49 h 123"/>
              <a:gd name="T62" fmla="*/ 89 w 149"/>
              <a:gd name="T63" fmla="*/ 64 h 123"/>
              <a:gd name="T64" fmla="*/ 94 w 149"/>
              <a:gd name="T65" fmla="*/ 113 h 123"/>
              <a:gd name="T66" fmla="*/ 114 w 149"/>
              <a:gd name="T67" fmla="*/ 94 h 123"/>
              <a:gd name="T68" fmla="*/ 114 w 149"/>
              <a:gd name="T69" fmla="*/ 89 h 123"/>
              <a:gd name="T70" fmla="*/ 94 w 149"/>
              <a:gd name="T71" fmla="*/ 69 h 123"/>
              <a:gd name="T72" fmla="*/ 114 w 149"/>
              <a:gd name="T73" fmla="*/ 89 h 123"/>
              <a:gd name="T74" fmla="*/ 94 w 149"/>
              <a:gd name="T75" fmla="*/ 64 h 123"/>
              <a:gd name="T76" fmla="*/ 114 w 149"/>
              <a:gd name="T77" fmla="*/ 49 h 123"/>
              <a:gd name="T78" fmla="*/ 139 w 149"/>
              <a:gd name="T79" fmla="*/ 113 h 123"/>
              <a:gd name="T80" fmla="*/ 124 w 149"/>
              <a:gd name="T81" fmla="*/ 94 h 123"/>
              <a:gd name="T82" fmla="*/ 139 w 149"/>
              <a:gd name="T83" fmla="*/ 113 h 123"/>
              <a:gd name="T84" fmla="*/ 124 w 149"/>
              <a:gd name="T85" fmla="*/ 89 h 123"/>
              <a:gd name="T86" fmla="*/ 139 w 149"/>
              <a:gd name="T87" fmla="*/ 69 h 123"/>
              <a:gd name="T88" fmla="*/ 139 w 149"/>
              <a:gd name="T89" fmla="*/ 64 h 123"/>
              <a:gd name="T90" fmla="*/ 124 w 149"/>
              <a:gd name="T91" fmla="*/ 49 h 123"/>
              <a:gd name="T92" fmla="*/ 139 w 149"/>
              <a:gd name="T93" fmla="*/ 64 h 123"/>
              <a:gd name="T94" fmla="*/ 139 w 149"/>
              <a:gd name="T95" fmla="*/ 6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9" h="123">
                <a:moveTo>
                  <a:pt x="144" y="15"/>
                </a:moveTo>
                <a:cubicBezTo>
                  <a:pt x="125" y="15"/>
                  <a:pt x="125" y="15"/>
                  <a:pt x="125" y="15"/>
                </a:cubicBezTo>
                <a:cubicBezTo>
                  <a:pt x="124" y="15"/>
                  <a:pt x="124" y="15"/>
                  <a:pt x="124" y="15"/>
                </a:cubicBezTo>
                <a:cubicBezTo>
                  <a:pt x="124" y="0"/>
                  <a:pt x="124" y="0"/>
                  <a:pt x="12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0"/>
                  <a:pt x="74" y="0"/>
                  <a:pt x="7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15"/>
                  <a:pt x="65" y="15"/>
                  <a:pt x="65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2" y="15"/>
                  <a:pt x="40" y="15"/>
                  <a:pt x="40" y="18"/>
                </a:cubicBezTo>
                <a:cubicBezTo>
                  <a:pt x="40" y="29"/>
                  <a:pt x="40" y="29"/>
                  <a:pt x="40" y="29"/>
                </a:cubicBezTo>
                <a:cubicBezTo>
                  <a:pt x="149" y="29"/>
                  <a:pt x="149" y="29"/>
                  <a:pt x="149" y="29"/>
                </a:cubicBezTo>
                <a:cubicBezTo>
                  <a:pt x="149" y="18"/>
                  <a:pt x="149" y="18"/>
                  <a:pt x="149" y="18"/>
                </a:cubicBezTo>
                <a:cubicBezTo>
                  <a:pt x="149" y="15"/>
                  <a:pt x="146" y="15"/>
                  <a:pt x="144" y="15"/>
                </a:cubicBezTo>
                <a:close/>
                <a:moveTo>
                  <a:pt x="57" y="87"/>
                </a:moveTo>
                <a:cubicBezTo>
                  <a:pt x="35" y="64"/>
                  <a:pt x="35" y="64"/>
                  <a:pt x="35" y="64"/>
                </a:cubicBezTo>
                <a:cubicBezTo>
                  <a:pt x="35" y="79"/>
                  <a:pt x="35" y="79"/>
                  <a:pt x="35" y="7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94"/>
                  <a:pt x="0" y="94"/>
                  <a:pt x="0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5" y="108"/>
                  <a:pt x="35" y="108"/>
                  <a:pt x="35" y="108"/>
                </a:cubicBezTo>
                <a:lnTo>
                  <a:pt x="57" y="87"/>
                </a:lnTo>
                <a:close/>
                <a:moveTo>
                  <a:pt x="40" y="34"/>
                </a:moveTo>
                <a:cubicBezTo>
                  <a:pt x="40" y="57"/>
                  <a:pt x="40" y="57"/>
                  <a:pt x="40" y="57"/>
                </a:cubicBezTo>
                <a:cubicBezTo>
                  <a:pt x="54" y="69"/>
                  <a:pt x="54" y="69"/>
                  <a:pt x="54" y="69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83"/>
                  <a:pt x="70" y="83"/>
                  <a:pt x="70" y="83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69"/>
                  <a:pt x="74" y="69"/>
                  <a:pt x="74" y="69"/>
                </a:cubicBezTo>
                <a:cubicBezTo>
                  <a:pt x="89" y="69"/>
                  <a:pt x="89" y="69"/>
                  <a:pt x="89" y="69"/>
                </a:cubicBezTo>
                <a:cubicBezTo>
                  <a:pt x="89" y="89"/>
                  <a:pt x="89" y="89"/>
                  <a:pt x="89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4" y="89"/>
                  <a:pt x="74" y="89"/>
                </a:cubicBezTo>
                <a:cubicBezTo>
                  <a:pt x="67" y="94"/>
                  <a:pt x="67" y="94"/>
                  <a:pt x="67" y="94"/>
                </a:cubicBezTo>
                <a:cubicBezTo>
                  <a:pt x="70" y="94"/>
                  <a:pt x="70" y="94"/>
                  <a:pt x="70" y="94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20"/>
                  <a:pt x="42" y="123"/>
                  <a:pt x="44" y="12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6" y="123"/>
                  <a:pt x="149" y="120"/>
                  <a:pt x="149" y="118"/>
                </a:cubicBezTo>
                <a:cubicBezTo>
                  <a:pt x="149" y="34"/>
                  <a:pt x="149" y="34"/>
                  <a:pt x="149" y="34"/>
                </a:cubicBezTo>
                <a:cubicBezTo>
                  <a:pt x="40" y="34"/>
                  <a:pt x="40" y="34"/>
                  <a:pt x="40" y="34"/>
                </a:cubicBezTo>
                <a:close/>
                <a:moveTo>
                  <a:pt x="48" y="64"/>
                </a:moveTo>
                <a:cubicBezTo>
                  <a:pt x="45" y="61"/>
                  <a:pt x="45" y="61"/>
                  <a:pt x="45" y="61"/>
                </a:cubicBezTo>
                <a:cubicBezTo>
                  <a:pt x="45" y="49"/>
                  <a:pt x="45" y="49"/>
                  <a:pt x="45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0" y="64"/>
                  <a:pt x="70" y="64"/>
                  <a:pt x="70" y="64"/>
                </a:cubicBezTo>
                <a:moveTo>
                  <a:pt x="89" y="113"/>
                </a:moveTo>
                <a:cubicBezTo>
                  <a:pt x="74" y="113"/>
                  <a:pt x="74" y="113"/>
                  <a:pt x="74" y="113"/>
                </a:cubicBezTo>
                <a:cubicBezTo>
                  <a:pt x="74" y="94"/>
                  <a:pt x="74" y="94"/>
                  <a:pt x="74" y="94"/>
                </a:cubicBezTo>
                <a:cubicBezTo>
                  <a:pt x="89" y="94"/>
                  <a:pt x="89" y="94"/>
                  <a:pt x="89" y="94"/>
                </a:cubicBezTo>
                <a:cubicBezTo>
                  <a:pt x="89" y="113"/>
                  <a:pt x="89" y="113"/>
                  <a:pt x="89" y="113"/>
                </a:cubicBezTo>
                <a:close/>
                <a:moveTo>
                  <a:pt x="89" y="64"/>
                </a:moveTo>
                <a:cubicBezTo>
                  <a:pt x="74" y="64"/>
                  <a:pt x="74" y="64"/>
                  <a:pt x="74" y="64"/>
                </a:cubicBezTo>
                <a:cubicBezTo>
                  <a:pt x="74" y="49"/>
                  <a:pt x="74" y="49"/>
                  <a:pt x="74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64"/>
                  <a:pt x="89" y="64"/>
                  <a:pt x="89" y="64"/>
                </a:cubicBezTo>
                <a:close/>
                <a:moveTo>
                  <a:pt x="114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94"/>
                  <a:pt x="94" y="94"/>
                  <a:pt x="94" y="94"/>
                </a:cubicBezTo>
                <a:cubicBezTo>
                  <a:pt x="114" y="94"/>
                  <a:pt x="114" y="94"/>
                  <a:pt x="114" y="94"/>
                </a:cubicBezTo>
                <a:cubicBezTo>
                  <a:pt x="114" y="113"/>
                  <a:pt x="114" y="113"/>
                  <a:pt x="114" y="113"/>
                </a:cubicBezTo>
                <a:close/>
                <a:moveTo>
                  <a:pt x="114" y="89"/>
                </a:moveTo>
                <a:cubicBezTo>
                  <a:pt x="94" y="89"/>
                  <a:pt x="94" y="89"/>
                  <a:pt x="94" y="89"/>
                </a:cubicBezTo>
                <a:cubicBezTo>
                  <a:pt x="94" y="69"/>
                  <a:pt x="94" y="69"/>
                  <a:pt x="94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4" y="89"/>
                  <a:pt x="114" y="89"/>
                  <a:pt x="114" y="89"/>
                </a:cubicBezTo>
                <a:close/>
                <a:moveTo>
                  <a:pt x="114" y="64"/>
                </a:moveTo>
                <a:cubicBezTo>
                  <a:pt x="94" y="64"/>
                  <a:pt x="94" y="64"/>
                  <a:pt x="94" y="64"/>
                </a:cubicBezTo>
                <a:cubicBezTo>
                  <a:pt x="94" y="49"/>
                  <a:pt x="94" y="49"/>
                  <a:pt x="94" y="49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64"/>
                  <a:pt x="114" y="64"/>
                  <a:pt x="114" y="64"/>
                </a:cubicBezTo>
                <a:close/>
                <a:moveTo>
                  <a:pt x="139" y="113"/>
                </a:moveTo>
                <a:cubicBezTo>
                  <a:pt x="124" y="113"/>
                  <a:pt x="124" y="113"/>
                  <a:pt x="124" y="113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39" y="94"/>
                  <a:pt x="139" y="94"/>
                  <a:pt x="139" y="94"/>
                </a:cubicBezTo>
                <a:cubicBezTo>
                  <a:pt x="139" y="113"/>
                  <a:pt x="139" y="113"/>
                  <a:pt x="139" y="113"/>
                </a:cubicBezTo>
                <a:close/>
                <a:moveTo>
                  <a:pt x="139" y="89"/>
                </a:moveTo>
                <a:cubicBezTo>
                  <a:pt x="124" y="89"/>
                  <a:pt x="124" y="89"/>
                  <a:pt x="124" y="89"/>
                </a:cubicBezTo>
                <a:cubicBezTo>
                  <a:pt x="124" y="69"/>
                  <a:pt x="124" y="69"/>
                  <a:pt x="124" y="69"/>
                </a:cubicBezTo>
                <a:cubicBezTo>
                  <a:pt x="139" y="69"/>
                  <a:pt x="139" y="69"/>
                  <a:pt x="139" y="69"/>
                </a:cubicBezTo>
                <a:cubicBezTo>
                  <a:pt x="139" y="89"/>
                  <a:pt x="139" y="89"/>
                  <a:pt x="139" y="89"/>
                </a:cubicBezTo>
                <a:close/>
                <a:moveTo>
                  <a:pt x="139" y="64"/>
                </a:moveTo>
                <a:cubicBezTo>
                  <a:pt x="124" y="64"/>
                  <a:pt x="124" y="64"/>
                  <a:pt x="124" y="64"/>
                </a:cubicBezTo>
                <a:cubicBezTo>
                  <a:pt x="124" y="49"/>
                  <a:pt x="124" y="49"/>
                  <a:pt x="124" y="49"/>
                </a:cubicBezTo>
                <a:cubicBezTo>
                  <a:pt x="139" y="49"/>
                  <a:pt x="139" y="49"/>
                  <a:pt x="139" y="49"/>
                </a:cubicBezTo>
                <a:cubicBezTo>
                  <a:pt x="139" y="64"/>
                  <a:pt x="139" y="64"/>
                  <a:pt x="139" y="64"/>
                </a:cubicBezTo>
                <a:close/>
                <a:moveTo>
                  <a:pt x="139" y="64"/>
                </a:moveTo>
                <a:cubicBezTo>
                  <a:pt x="139" y="64"/>
                  <a:pt x="139" y="64"/>
                  <a:pt x="139" y="6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53"/>
          <p:cNvSpPr>
            <a:spLocks noChangeAspect="1" noEditPoints="1"/>
          </p:cNvSpPr>
          <p:nvPr/>
        </p:nvSpPr>
        <p:spPr bwMode="auto">
          <a:xfrm>
            <a:off x="4464015" y="908722"/>
            <a:ext cx="223200" cy="223200"/>
          </a:xfrm>
          <a:custGeom>
            <a:avLst/>
            <a:gdLst>
              <a:gd name="T0" fmla="*/ 26 w 127"/>
              <a:gd name="T1" fmla="*/ 21 h 127"/>
              <a:gd name="T2" fmla="*/ 21 w 127"/>
              <a:gd name="T3" fmla="*/ 6 h 127"/>
              <a:gd name="T4" fmla="*/ 29 w 127"/>
              <a:gd name="T5" fmla="*/ 2 h 127"/>
              <a:gd name="T6" fmla="*/ 127 w 127"/>
              <a:gd name="T7" fmla="*/ 46 h 127"/>
              <a:gd name="T8" fmla="*/ 2 w 127"/>
              <a:gd name="T9" fmla="*/ 22 h 127"/>
              <a:gd name="T10" fmla="*/ 125 w 127"/>
              <a:gd name="T11" fmla="*/ 22 h 127"/>
              <a:gd name="T12" fmla="*/ 127 w 127"/>
              <a:gd name="T13" fmla="*/ 107 h 127"/>
              <a:gd name="T14" fmla="*/ 117 w 127"/>
              <a:gd name="T15" fmla="*/ 125 h 127"/>
              <a:gd name="T16" fmla="*/ 4 w 127"/>
              <a:gd name="T17" fmla="*/ 122 h 127"/>
              <a:gd name="T18" fmla="*/ 127 w 127"/>
              <a:gd name="T19" fmla="*/ 56 h 127"/>
              <a:gd name="T20" fmla="*/ 63 w 127"/>
              <a:gd name="T21" fmla="*/ 88 h 127"/>
              <a:gd name="T22" fmla="*/ 66 w 127"/>
              <a:gd name="T23" fmla="*/ 95 h 127"/>
              <a:gd name="T24" fmla="*/ 69 w 127"/>
              <a:gd name="T25" fmla="*/ 88 h 127"/>
              <a:gd name="T26" fmla="*/ 82 w 127"/>
              <a:gd name="T27" fmla="*/ 79 h 127"/>
              <a:gd name="T28" fmla="*/ 78 w 127"/>
              <a:gd name="T29" fmla="*/ 92 h 127"/>
              <a:gd name="T30" fmla="*/ 73 w 127"/>
              <a:gd name="T31" fmla="*/ 108 h 127"/>
              <a:gd name="T32" fmla="*/ 80 w 127"/>
              <a:gd name="T33" fmla="*/ 108 h 127"/>
              <a:gd name="T34" fmla="*/ 81 w 127"/>
              <a:gd name="T35" fmla="*/ 99 h 127"/>
              <a:gd name="T36" fmla="*/ 93 w 127"/>
              <a:gd name="T37" fmla="*/ 84 h 127"/>
              <a:gd name="T38" fmla="*/ 90 w 127"/>
              <a:gd name="T39" fmla="*/ 75 h 127"/>
              <a:gd name="T40" fmla="*/ 79 w 127"/>
              <a:gd name="T41" fmla="*/ 73 h 127"/>
              <a:gd name="T42" fmla="*/ 69 w 127"/>
              <a:gd name="T43" fmla="*/ 74 h 127"/>
              <a:gd name="T44" fmla="*/ 71 w 127"/>
              <a:gd name="T45" fmla="*/ 79 h 127"/>
              <a:gd name="T46" fmla="*/ 45 w 127"/>
              <a:gd name="T47" fmla="*/ 79 h 127"/>
              <a:gd name="T48" fmla="*/ 48 w 127"/>
              <a:gd name="T49" fmla="*/ 86 h 127"/>
              <a:gd name="T50" fmla="*/ 46 w 127"/>
              <a:gd name="T51" fmla="*/ 93 h 127"/>
              <a:gd name="T52" fmla="*/ 49 w 127"/>
              <a:gd name="T53" fmla="*/ 99 h 127"/>
              <a:gd name="T54" fmla="*/ 44 w 127"/>
              <a:gd name="T55" fmla="*/ 105 h 127"/>
              <a:gd name="T56" fmla="*/ 35 w 127"/>
              <a:gd name="T57" fmla="*/ 100 h 127"/>
              <a:gd name="T58" fmla="*/ 32 w 127"/>
              <a:gd name="T59" fmla="*/ 104 h 127"/>
              <a:gd name="T60" fmla="*/ 42 w 127"/>
              <a:gd name="T61" fmla="*/ 111 h 127"/>
              <a:gd name="T62" fmla="*/ 56 w 127"/>
              <a:gd name="T63" fmla="*/ 104 h 127"/>
              <a:gd name="T64" fmla="*/ 54 w 127"/>
              <a:gd name="T65" fmla="*/ 93 h 127"/>
              <a:gd name="T66" fmla="*/ 53 w 127"/>
              <a:gd name="T67" fmla="*/ 88 h 127"/>
              <a:gd name="T68" fmla="*/ 55 w 127"/>
              <a:gd name="T69" fmla="*/ 79 h 127"/>
              <a:gd name="T70" fmla="*/ 46 w 127"/>
              <a:gd name="T71" fmla="*/ 73 h 127"/>
              <a:gd name="T72" fmla="*/ 34 w 127"/>
              <a:gd name="T73" fmla="*/ 77 h 127"/>
              <a:gd name="T74" fmla="*/ 34 w 127"/>
              <a:gd name="T75" fmla="*/ 84 h 127"/>
              <a:gd name="T76" fmla="*/ 39 w 127"/>
              <a:gd name="T77" fmla="*/ 80 h 127"/>
              <a:gd name="T78" fmla="*/ 104 w 127"/>
              <a:gd name="T79" fmla="*/ 20 h 127"/>
              <a:gd name="T80" fmla="*/ 97 w 127"/>
              <a:gd name="T81" fmla="*/ 17 h 127"/>
              <a:gd name="T82" fmla="*/ 101 w 127"/>
              <a:gd name="T83" fmla="*/ 0 h 127"/>
              <a:gd name="T84" fmla="*/ 106 w 127"/>
              <a:gd name="T85" fmla="*/ 1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7" h="127">
                <a:moveTo>
                  <a:pt x="31" y="17"/>
                </a:moveTo>
                <a:cubicBezTo>
                  <a:pt x="31" y="18"/>
                  <a:pt x="30" y="19"/>
                  <a:pt x="29" y="20"/>
                </a:cubicBezTo>
                <a:cubicBezTo>
                  <a:pt x="28" y="21"/>
                  <a:pt x="27" y="21"/>
                  <a:pt x="26" y="21"/>
                </a:cubicBezTo>
                <a:cubicBezTo>
                  <a:pt x="24" y="21"/>
                  <a:pt x="23" y="21"/>
                  <a:pt x="23" y="20"/>
                </a:cubicBezTo>
                <a:cubicBezTo>
                  <a:pt x="22" y="19"/>
                  <a:pt x="21" y="18"/>
                  <a:pt x="21" y="1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4"/>
                  <a:pt x="22" y="3"/>
                  <a:pt x="22" y="2"/>
                </a:cubicBezTo>
                <a:cubicBezTo>
                  <a:pt x="23" y="1"/>
                  <a:pt x="24" y="0"/>
                  <a:pt x="26" y="0"/>
                </a:cubicBezTo>
                <a:cubicBezTo>
                  <a:pt x="27" y="0"/>
                  <a:pt x="28" y="1"/>
                  <a:pt x="29" y="2"/>
                </a:cubicBezTo>
                <a:cubicBezTo>
                  <a:pt x="30" y="3"/>
                  <a:pt x="31" y="4"/>
                  <a:pt x="31" y="6"/>
                </a:cubicBezTo>
                <a:cubicBezTo>
                  <a:pt x="31" y="17"/>
                  <a:pt x="31" y="17"/>
                  <a:pt x="31" y="17"/>
                </a:cubicBezTo>
                <a:close/>
                <a:moveTo>
                  <a:pt x="127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6"/>
                  <a:pt x="1" y="24"/>
                  <a:pt x="2" y="22"/>
                </a:cubicBezTo>
                <a:cubicBezTo>
                  <a:pt x="4" y="20"/>
                  <a:pt x="7" y="19"/>
                  <a:pt x="10" y="19"/>
                </a:cubicBezTo>
                <a:cubicBezTo>
                  <a:pt x="117" y="19"/>
                  <a:pt x="117" y="19"/>
                  <a:pt x="117" y="19"/>
                </a:cubicBezTo>
                <a:cubicBezTo>
                  <a:pt x="121" y="19"/>
                  <a:pt x="123" y="20"/>
                  <a:pt x="125" y="22"/>
                </a:cubicBezTo>
                <a:cubicBezTo>
                  <a:pt x="126" y="24"/>
                  <a:pt x="127" y="26"/>
                  <a:pt x="127" y="29"/>
                </a:cubicBezTo>
                <a:cubicBezTo>
                  <a:pt x="127" y="46"/>
                  <a:pt x="127" y="46"/>
                  <a:pt x="127" y="46"/>
                </a:cubicBezTo>
                <a:close/>
                <a:moveTo>
                  <a:pt x="127" y="107"/>
                </a:moveTo>
                <a:cubicBezTo>
                  <a:pt x="127" y="111"/>
                  <a:pt x="127" y="113"/>
                  <a:pt x="126" y="116"/>
                </a:cubicBezTo>
                <a:cubicBezTo>
                  <a:pt x="126" y="118"/>
                  <a:pt x="125" y="120"/>
                  <a:pt x="123" y="122"/>
                </a:cubicBezTo>
                <a:cubicBezTo>
                  <a:pt x="122" y="124"/>
                  <a:pt x="120" y="125"/>
                  <a:pt x="117" y="125"/>
                </a:cubicBezTo>
                <a:cubicBezTo>
                  <a:pt x="115" y="126"/>
                  <a:pt x="112" y="127"/>
                  <a:pt x="108" y="127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1" y="127"/>
                  <a:pt x="6" y="125"/>
                  <a:pt x="4" y="122"/>
                </a:cubicBezTo>
                <a:cubicBezTo>
                  <a:pt x="1" y="118"/>
                  <a:pt x="0" y="113"/>
                  <a:pt x="0" y="106"/>
                </a:cubicBezTo>
                <a:cubicBezTo>
                  <a:pt x="0" y="56"/>
                  <a:pt x="0" y="56"/>
                  <a:pt x="0" y="56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7" y="107"/>
                  <a:pt x="127" y="107"/>
                  <a:pt x="127" y="107"/>
                </a:cubicBezTo>
                <a:close/>
                <a:moveTo>
                  <a:pt x="66" y="87"/>
                </a:moveTo>
                <a:cubicBezTo>
                  <a:pt x="65" y="87"/>
                  <a:pt x="64" y="88"/>
                  <a:pt x="63" y="88"/>
                </a:cubicBezTo>
                <a:cubicBezTo>
                  <a:pt x="63" y="89"/>
                  <a:pt x="62" y="90"/>
                  <a:pt x="62" y="91"/>
                </a:cubicBezTo>
                <a:cubicBezTo>
                  <a:pt x="62" y="92"/>
                  <a:pt x="63" y="93"/>
                  <a:pt x="63" y="94"/>
                </a:cubicBezTo>
                <a:cubicBezTo>
                  <a:pt x="64" y="94"/>
                  <a:pt x="65" y="95"/>
                  <a:pt x="66" y="95"/>
                </a:cubicBezTo>
                <a:cubicBezTo>
                  <a:pt x="67" y="95"/>
                  <a:pt x="68" y="94"/>
                  <a:pt x="69" y="94"/>
                </a:cubicBezTo>
                <a:cubicBezTo>
                  <a:pt x="69" y="93"/>
                  <a:pt x="70" y="92"/>
                  <a:pt x="70" y="91"/>
                </a:cubicBezTo>
                <a:cubicBezTo>
                  <a:pt x="70" y="90"/>
                  <a:pt x="69" y="89"/>
                  <a:pt x="69" y="88"/>
                </a:cubicBezTo>
                <a:cubicBezTo>
                  <a:pt x="68" y="88"/>
                  <a:pt x="67" y="87"/>
                  <a:pt x="66" y="87"/>
                </a:cubicBezTo>
                <a:close/>
                <a:moveTo>
                  <a:pt x="71" y="79"/>
                </a:moveTo>
                <a:cubicBezTo>
                  <a:pt x="82" y="79"/>
                  <a:pt x="82" y="79"/>
                  <a:pt x="82" y="79"/>
                </a:cubicBezTo>
                <a:cubicBezTo>
                  <a:pt x="84" y="79"/>
                  <a:pt x="85" y="80"/>
                  <a:pt x="86" y="81"/>
                </a:cubicBezTo>
                <a:cubicBezTo>
                  <a:pt x="86" y="83"/>
                  <a:pt x="86" y="85"/>
                  <a:pt x="84" y="87"/>
                </a:cubicBezTo>
                <a:cubicBezTo>
                  <a:pt x="82" y="89"/>
                  <a:pt x="80" y="90"/>
                  <a:pt x="78" y="92"/>
                </a:cubicBezTo>
                <a:cubicBezTo>
                  <a:pt x="77" y="94"/>
                  <a:pt x="76" y="96"/>
                  <a:pt x="75" y="99"/>
                </a:cubicBezTo>
                <a:cubicBezTo>
                  <a:pt x="74" y="101"/>
                  <a:pt x="73" y="103"/>
                  <a:pt x="73" y="105"/>
                </a:cubicBezTo>
                <a:cubicBezTo>
                  <a:pt x="73" y="106"/>
                  <a:pt x="73" y="108"/>
                  <a:pt x="73" y="108"/>
                </a:cubicBezTo>
                <a:cubicBezTo>
                  <a:pt x="74" y="110"/>
                  <a:pt x="75" y="111"/>
                  <a:pt x="77" y="111"/>
                </a:cubicBezTo>
                <a:cubicBezTo>
                  <a:pt x="78" y="111"/>
                  <a:pt x="79" y="111"/>
                  <a:pt x="79" y="110"/>
                </a:cubicBezTo>
                <a:cubicBezTo>
                  <a:pt x="79" y="110"/>
                  <a:pt x="80" y="109"/>
                  <a:pt x="80" y="108"/>
                </a:cubicBezTo>
                <a:cubicBezTo>
                  <a:pt x="80" y="108"/>
                  <a:pt x="80" y="107"/>
                  <a:pt x="80" y="106"/>
                </a:cubicBezTo>
                <a:cubicBezTo>
                  <a:pt x="80" y="105"/>
                  <a:pt x="80" y="104"/>
                  <a:pt x="80" y="103"/>
                </a:cubicBezTo>
                <a:cubicBezTo>
                  <a:pt x="80" y="102"/>
                  <a:pt x="81" y="101"/>
                  <a:pt x="81" y="99"/>
                </a:cubicBezTo>
                <a:cubicBezTo>
                  <a:pt x="82" y="98"/>
                  <a:pt x="83" y="97"/>
                  <a:pt x="83" y="96"/>
                </a:cubicBezTo>
                <a:cubicBezTo>
                  <a:pt x="85" y="94"/>
                  <a:pt x="87" y="92"/>
                  <a:pt x="89" y="90"/>
                </a:cubicBezTo>
                <a:cubicBezTo>
                  <a:pt x="91" y="88"/>
                  <a:pt x="92" y="86"/>
                  <a:pt x="93" y="84"/>
                </a:cubicBezTo>
                <a:cubicBezTo>
                  <a:pt x="93" y="83"/>
                  <a:pt x="94" y="82"/>
                  <a:pt x="94" y="81"/>
                </a:cubicBezTo>
                <a:cubicBezTo>
                  <a:pt x="93" y="80"/>
                  <a:pt x="93" y="78"/>
                  <a:pt x="93" y="77"/>
                </a:cubicBezTo>
                <a:cubicBezTo>
                  <a:pt x="92" y="76"/>
                  <a:pt x="91" y="75"/>
                  <a:pt x="90" y="75"/>
                </a:cubicBezTo>
                <a:cubicBezTo>
                  <a:pt x="89" y="74"/>
                  <a:pt x="88" y="73"/>
                  <a:pt x="87" y="73"/>
                </a:cubicBezTo>
                <a:cubicBezTo>
                  <a:pt x="86" y="73"/>
                  <a:pt x="85" y="73"/>
                  <a:pt x="83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7" y="73"/>
                  <a:pt x="76" y="73"/>
                  <a:pt x="74" y="73"/>
                </a:cubicBezTo>
                <a:cubicBezTo>
                  <a:pt x="73" y="73"/>
                  <a:pt x="72" y="73"/>
                  <a:pt x="71" y="73"/>
                </a:cubicBezTo>
                <a:cubicBezTo>
                  <a:pt x="70" y="73"/>
                  <a:pt x="70" y="74"/>
                  <a:pt x="69" y="74"/>
                </a:cubicBezTo>
                <a:cubicBezTo>
                  <a:pt x="68" y="75"/>
                  <a:pt x="68" y="76"/>
                  <a:pt x="68" y="76"/>
                </a:cubicBezTo>
                <a:cubicBezTo>
                  <a:pt x="68" y="77"/>
                  <a:pt x="68" y="77"/>
                  <a:pt x="69" y="78"/>
                </a:cubicBezTo>
                <a:cubicBezTo>
                  <a:pt x="69" y="79"/>
                  <a:pt x="70" y="79"/>
                  <a:pt x="71" y="79"/>
                </a:cubicBezTo>
                <a:close/>
                <a:moveTo>
                  <a:pt x="41" y="79"/>
                </a:moveTo>
                <a:cubicBezTo>
                  <a:pt x="42" y="78"/>
                  <a:pt x="42" y="78"/>
                  <a:pt x="43" y="78"/>
                </a:cubicBezTo>
                <a:cubicBezTo>
                  <a:pt x="44" y="78"/>
                  <a:pt x="44" y="78"/>
                  <a:pt x="45" y="79"/>
                </a:cubicBezTo>
                <a:cubicBezTo>
                  <a:pt x="46" y="79"/>
                  <a:pt x="47" y="79"/>
                  <a:pt x="47" y="80"/>
                </a:cubicBezTo>
                <a:cubicBezTo>
                  <a:pt x="48" y="80"/>
                  <a:pt x="48" y="81"/>
                  <a:pt x="49" y="82"/>
                </a:cubicBezTo>
                <a:cubicBezTo>
                  <a:pt x="49" y="84"/>
                  <a:pt x="49" y="85"/>
                  <a:pt x="48" y="86"/>
                </a:cubicBezTo>
                <a:cubicBezTo>
                  <a:pt x="47" y="88"/>
                  <a:pt x="46" y="88"/>
                  <a:pt x="46" y="89"/>
                </a:cubicBezTo>
                <a:cubicBezTo>
                  <a:pt x="45" y="89"/>
                  <a:pt x="44" y="90"/>
                  <a:pt x="44" y="91"/>
                </a:cubicBezTo>
                <a:cubicBezTo>
                  <a:pt x="44" y="92"/>
                  <a:pt x="45" y="93"/>
                  <a:pt x="46" y="93"/>
                </a:cubicBezTo>
                <a:cubicBezTo>
                  <a:pt x="46" y="93"/>
                  <a:pt x="47" y="94"/>
                  <a:pt x="48" y="94"/>
                </a:cubicBezTo>
                <a:cubicBezTo>
                  <a:pt x="48" y="95"/>
                  <a:pt x="49" y="96"/>
                  <a:pt x="49" y="97"/>
                </a:cubicBezTo>
                <a:cubicBezTo>
                  <a:pt x="49" y="98"/>
                  <a:pt x="50" y="98"/>
                  <a:pt x="49" y="99"/>
                </a:cubicBezTo>
                <a:cubicBezTo>
                  <a:pt x="49" y="100"/>
                  <a:pt x="49" y="101"/>
                  <a:pt x="49" y="102"/>
                </a:cubicBezTo>
                <a:cubicBezTo>
                  <a:pt x="48" y="103"/>
                  <a:pt x="48" y="103"/>
                  <a:pt x="47" y="104"/>
                </a:cubicBezTo>
                <a:cubicBezTo>
                  <a:pt x="46" y="105"/>
                  <a:pt x="45" y="105"/>
                  <a:pt x="44" y="105"/>
                </a:cubicBezTo>
                <a:cubicBezTo>
                  <a:pt x="42" y="106"/>
                  <a:pt x="40" y="106"/>
                  <a:pt x="39" y="105"/>
                </a:cubicBezTo>
                <a:cubicBezTo>
                  <a:pt x="38" y="103"/>
                  <a:pt x="37" y="103"/>
                  <a:pt x="37" y="102"/>
                </a:cubicBezTo>
                <a:cubicBezTo>
                  <a:pt x="37" y="101"/>
                  <a:pt x="36" y="101"/>
                  <a:pt x="35" y="100"/>
                </a:cubicBezTo>
                <a:cubicBezTo>
                  <a:pt x="35" y="100"/>
                  <a:pt x="34" y="100"/>
                  <a:pt x="33" y="100"/>
                </a:cubicBezTo>
                <a:cubicBezTo>
                  <a:pt x="33" y="100"/>
                  <a:pt x="32" y="101"/>
                  <a:pt x="32" y="102"/>
                </a:cubicBezTo>
                <a:cubicBezTo>
                  <a:pt x="31" y="103"/>
                  <a:pt x="31" y="104"/>
                  <a:pt x="32" y="104"/>
                </a:cubicBezTo>
                <a:cubicBezTo>
                  <a:pt x="32" y="105"/>
                  <a:pt x="32" y="105"/>
                  <a:pt x="33" y="107"/>
                </a:cubicBezTo>
                <a:cubicBezTo>
                  <a:pt x="34" y="108"/>
                  <a:pt x="35" y="109"/>
                  <a:pt x="37" y="110"/>
                </a:cubicBezTo>
                <a:cubicBezTo>
                  <a:pt x="38" y="111"/>
                  <a:pt x="40" y="111"/>
                  <a:pt x="42" y="111"/>
                </a:cubicBezTo>
                <a:cubicBezTo>
                  <a:pt x="43" y="112"/>
                  <a:pt x="45" y="111"/>
                  <a:pt x="47" y="111"/>
                </a:cubicBezTo>
                <a:cubicBezTo>
                  <a:pt x="49" y="111"/>
                  <a:pt x="50" y="110"/>
                  <a:pt x="52" y="109"/>
                </a:cubicBezTo>
                <a:cubicBezTo>
                  <a:pt x="54" y="108"/>
                  <a:pt x="55" y="106"/>
                  <a:pt x="56" y="104"/>
                </a:cubicBezTo>
                <a:cubicBezTo>
                  <a:pt x="56" y="102"/>
                  <a:pt x="57" y="101"/>
                  <a:pt x="56" y="99"/>
                </a:cubicBezTo>
                <a:cubicBezTo>
                  <a:pt x="56" y="98"/>
                  <a:pt x="56" y="96"/>
                  <a:pt x="56" y="95"/>
                </a:cubicBezTo>
                <a:cubicBezTo>
                  <a:pt x="55" y="94"/>
                  <a:pt x="55" y="93"/>
                  <a:pt x="54" y="93"/>
                </a:cubicBezTo>
                <a:cubicBezTo>
                  <a:pt x="54" y="92"/>
                  <a:pt x="53" y="92"/>
                  <a:pt x="53" y="92"/>
                </a:cubicBezTo>
                <a:cubicBezTo>
                  <a:pt x="53" y="91"/>
                  <a:pt x="52" y="90"/>
                  <a:pt x="52" y="90"/>
                </a:cubicBezTo>
                <a:cubicBezTo>
                  <a:pt x="52" y="89"/>
                  <a:pt x="53" y="89"/>
                  <a:pt x="53" y="88"/>
                </a:cubicBezTo>
                <a:cubicBezTo>
                  <a:pt x="54" y="87"/>
                  <a:pt x="54" y="86"/>
                  <a:pt x="55" y="86"/>
                </a:cubicBezTo>
                <a:cubicBezTo>
                  <a:pt x="55" y="85"/>
                  <a:pt x="55" y="83"/>
                  <a:pt x="55" y="82"/>
                </a:cubicBezTo>
                <a:cubicBezTo>
                  <a:pt x="55" y="81"/>
                  <a:pt x="55" y="80"/>
                  <a:pt x="55" y="79"/>
                </a:cubicBezTo>
                <a:cubicBezTo>
                  <a:pt x="54" y="78"/>
                  <a:pt x="54" y="77"/>
                  <a:pt x="53" y="77"/>
                </a:cubicBezTo>
                <a:cubicBezTo>
                  <a:pt x="52" y="76"/>
                  <a:pt x="51" y="75"/>
                  <a:pt x="50" y="74"/>
                </a:cubicBezTo>
                <a:cubicBezTo>
                  <a:pt x="49" y="73"/>
                  <a:pt x="47" y="73"/>
                  <a:pt x="46" y="73"/>
                </a:cubicBezTo>
                <a:cubicBezTo>
                  <a:pt x="44" y="72"/>
                  <a:pt x="42" y="72"/>
                  <a:pt x="40" y="73"/>
                </a:cubicBezTo>
                <a:cubicBezTo>
                  <a:pt x="39" y="73"/>
                  <a:pt x="38" y="74"/>
                  <a:pt x="36" y="75"/>
                </a:cubicBezTo>
                <a:cubicBezTo>
                  <a:pt x="35" y="76"/>
                  <a:pt x="35" y="76"/>
                  <a:pt x="34" y="77"/>
                </a:cubicBezTo>
                <a:cubicBezTo>
                  <a:pt x="33" y="78"/>
                  <a:pt x="33" y="79"/>
                  <a:pt x="33" y="79"/>
                </a:cubicBezTo>
                <a:cubicBezTo>
                  <a:pt x="32" y="80"/>
                  <a:pt x="32" y="81"/>
                  <a:pt x="33" y="82"/>
                </a:cubicBezTo>
                <a:cubicBezTo>
                  <a:pt x="33" y="83"/>
                  <a:pt x="33" y="84"/>
                  <a:pt x="34" y="84"/>
                </a:cubicBezTo>
                <a:cubicBezTo>
                  <a:pt x="35" y="84"/>
                  <a:pt x="36" y="84"/>
                  <a:pt x="36" y="83"/>
                </a:cubicBezTo>
                <a:cubicBezTo>
                  <a:pt x="37" y="83"/>
                  <a:pt x="37" y="83"/>
                  <a:pt x="37" y="82"/>
                </a:cubicBezTo>
                <a:cubicBezTo>
                  <a:pt x="38" y="82"/>
                  <a:pt x="38" y="81"/>
                  <a:pt x="39" y="80"/>
                </a:cubicBezTo>
                <a:cubicBezTo>
                  <a:pt x="39" y="80"/>
                  <a:pt x="40" y="79"/>
                  <a:pt x="41" y="79"/>
                </a:cubicBezTo>
                <a:close/>
                <a:moveTo>
                  <a:pt x="106" y="17"/>
                </a:moveTo>
                <a:cubicBezTo>
                  <a:pt x="106" y="18"/>
                  <a:pt x="105" y="19"/>
                  <a:pt x="104" y="20"/>
                </a:cubicBezTo>
                <a:cubicBezTo>
                  <a:pt x="103" y="21"/>
                  <a:pt x="102" y="21"/>
                  <a:pt x="101" y="21"/>
                </a:cubicBezTo>
                <a:cubicBezTo>
                  <a:pt x="100" y="21"/>
                  <a:pt x="99" y="21"/>
                  <a:pt x="98" y="20"/>
                </a:cubicBezTo>
                <a:cubicBezTo>
                  <a:pt x="97" y="19"/>
                  <a:pt x="97" y="18"/>
                  <a:pt x="97" y="17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3"/>
                  <a:pt x="97" y="2"/>
                  <a:pt x="98" y="1"/>
                </a:cubicBezTo>
                <a:cubicBezTo>
                  <a:pt x="99" y="1"/>
                  <a:pt x="100" y="0"/>
                  <a:pt x="101" y="0"/>
                </a:cubicBezTo>
                <a:cubicBezTo>
                  <a:pt x="102" y="0"/>
                  <a:pt x="103" y="1"/>
                  <a:pt x="104" y="2"/>
                </a:cubicBezTo>
                <a:cubicBezTo>
                  <a:pt x="105" y="2"/>
                  <a:pt x="106" y="4"/>
                  <a:pt x="106" y="5"/>
                </a:cubicBezTo>
                <a:cubicBezTo>
                  <a:pt x="106" y="17"/>
                  <a:pt x="106" y="17"/>
                  <a:pt x="106" y="17"/>
                </a:cubicBezTo>
                <a:close/>
                <a:moveTo>
                  <a:pt x="106" y="17"/>
                </a:moveTo>
                <a:cubicBezTo>
                  <a:pt x="106" y="17"/>
                  <a:pt x="106" y="17"/>
                  <a:pt x="106" y="1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54"/>
          <p:cNvSpPr>
            <a:spLocks noChangeAspect="1" noEditPoints="1"/>
          </p:cNvSpPr>
          <p:nvPr/>
        </p:nvSpPr>
        <p:spPr bwMode="auto">
          <a:xfrm>
            <a:off x="5170453" y="908722"/>
            <a:ext cx="223200" cy="223200"/>
          </a:xfrm>
          <a:custGeom>
            <a:avLst/>
            <a:gdLst>
              <a:gd name="T0" fmla="*/ 90 w 120"/>
              <a:gd name="T1" fmla="*/ 76 h 121"/>
              <a:gd name="T2" fmla="*/ 75 w 120"/>
              <a:gd name="T3" fmla="*/ 76 h 121"/>
              <a:gd name="T4" fmla="*/ 75 w 120"/>
              <a:gd name="T5" fmla="*/ 91 h 121"/>
              <a:gd name="T6" fmla="*/ 90 w 120"/>
              <a:gd name="T7" fmla="*/ 91 h 121"/>
              <a:gd name="T8" fmla="*/ 90 w 120"/>
              <a:gd name="T9" fmla="*/ 76 h 121"/>
              <a:gd name="T10" fmla="*/ 90 w 120"/>
              <a:gd name="T11" fmla="*/ 53 h 121"/>
              <a:gd name="T12" fmla="*/ 75 w 120"/>
              <a:gd name="T13" fmla="*/ 53 h 121"/>
              <a:gd name="T14" fmla="*/ 75 w 120"/>
              <a:gd name="T15" fmla="*/ 68 h 121"/>
              <a:gd name="T16" fmla="*/ 90 w 120"/>
              <a:gd name="T17" fmla="*/ 68 h 121"/>
              <a:gd name="T18" fmla="*/ 90 w 120"/>
              <a:gd name="T19" fmla="*/ 53 h 121"/>
              <a:gd name="T20" fmla="*/ 105 w 120"/>
              <a:gd name="T21" fmla="*/ 0 h 121"/>
              <a:gd name="T22" fmla="*/ 98 w 120"/>
              <a:gd name="T23" fmla="*/ 0 h 121"/>
              <a:gd name="T24" fmla="*/ 98 w 120"/>
              <a:gd name="T25" fmla="*/ 15 h 121"/>
              <a:gd name="T26" fmla="*/ 83 w 120"/>
              <a:gd name="T27" fmla="*/ 15 h 121"/>
              <a:gd name="T28" fmla="*/ 83 w 120"/>
              <a:gd name="T29" fmla="*/ 0 h 121"/>
              <a:gd name="T30" fmla="*/ 38 w 120"/>
              <a:gd name="T31" fmla="*/ 0 h 121"/>
              <a:gd name="T32" fmla="*/ 38 w 120"/>
              <a:gd name="T33" fmla="*/ 15 h 121"/>
              <a:gd name="T34" fmla="*/ 23 w 120"/>
              <a:gd name="T35" fmla="*/ 15 h 121"/>
              <a:gd name="T36" fmla="*/ 23 w 120"/>
              <a:gd name="T37" fmla="*/ 0 h 121"/>
              <a:gd name="T38" fmla="*/ 15 w 120"/>
              <a:gd name="T39" fmla="*/ 0 h 121"/>
              <a:gd name="T40" fmla="*/ 0 w 120"/>
              <a:gd name="T41" fmla="*/ 15 h 121"/>
              <a:gd name="T42" fmla="*/ 0 w 120"/>
              <a:gd name="T43" fmla="*/ 106 h 121"/>
              <a:gd name="T44" fmla="*/ 15 w 120"/>
              <a:gd name="T45" fmla="*/ 121 h 121"/>
              <a:gd name="T46" fmla="*/ 105 w 120"/>
              <a:gd name="T47" fmla="*/ 121 h 121"/>
              <a:gd name="T48" fmla="*/ 120 w 120"/>
              <a:gd name="T49" fmla="*/ 106 h 121"/>
              <a:gd name="T50" fmla="*/ 120 w 120"/>
              <a:gd name="T51" fmla="*/ 15 h 121"/>
              <a:gd name="T52" fmla="*/ 105 w 120"/>
              <a:gd name="T53" fmla="*/ 0 h 121"/>
              <a:gd name="T54" fmla="*/ 105 w 120"/>
              <a:gd name="T55" fmla="*/ 106 h 121"/>
              <a:gd name="T56" fmla="*/ 15 w 120"/>
              <a:gd name="T57" fmla="*/ 106 h 121"/>
              <a:gd name="T58" fmla="*/ 15 w 120"/>
              <a:gd name="T59" fmla="*/ 38 h 121"/>
              <a:gd name="T60" fmla="*/ 105 w 120"/>
              <a:gd name="T61" fmla="*/ 38 h 121"/>
              <a:gd name="T62" fmla="*/ 105 w 120"/>
              <a:gd name="T63" fmla="*/ 106 h 121"/>
              <a:gd name="T64" fmla="*/ 45 w 120"/>
              <a:gd name="T65" fmla="*/ 76 h 121"/>
              <a:gd name="T66" fmla="*/ 30 w 120"/>
              <a:gd name="T67" fmla="*/ 76 h 121"/>
              <a:gd name="T68" fmla="*/ 30 w 120"/>
              <a:gd name="T69" fmla="*/ 91 h 121"/>
              <a:gd name="T70" fmla="*/ 45 w 120"/>
              <a:gd name="T71" fmla="*/ 91 h 121"/>
              <a:gd name="T72" fmla="*/ 45 w 120"/>
              <a:gd name="T73" fmla="*/ 76 h 121"/>
              <a:gd name="T74" fmla="*/ 68 w 120"/>
              <a:gd name="T75" fmla="*/ 76 h 121"/>
              <a:gd name="T76" fmla="*/ 53 w 120"/>
              <a:gd name="T77" fmla="*/ 76 h 121"/>
              <a:gd name="T78" fmla="*/ 53 w 120"/>
              <a:gd name="T79" fmla="*/ 91 h 121"/>
              <a:gd name="T80" fmla="*/ 68 w 120"/>
              <a:gd name="T81" fmla="*/ 91 h 121"/>
              <a:gd name="T82" fmla="*/ 68 w 120"/>
              <a:gd name="T83" fmla="*/ 76 h 121"/>
              <a:gd name="T84" fmla="*/ 68 w 120"/>
              <a:gd name="T85" fmla="*/ 53 h 121"/>
              <a:gd name="T86" fmla="*/ 53 w 120"/>
              <a:gd name="T87" fmla="*/ 53 h 121"/>
              <a:gd name="T88" fmla="*/ 53 w 120"/>
              <a:gd name="T89" fmla="*/ 68 h 121"/>
              <a:gd name="T90" fmla="*/ 68 w 120"/>
              <a:gd name="T91" fmla="*/ 68 h 121"/>
              <a:gd name="T92" fmla="*/ 68 w 120"/>
              <a:gd name="T93" fmla="*/ 53 h 121"/>
              <a:gd name="T94" fmla="*/ 68 w 120"/>
              <a:gd name="T95" fmla="*/ 53 h 121"/>
              <a:gd name="T96" fmla="*/ 68 w 120"/>
              <a:gd name="T97" fmla="*/ 5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21">
                <a:moveTo>
                  <a:pt x="90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91"/>
                  <a:pt x="75" y="91"/>
                  <a:pt x="75" y="91"/>
                </a:cubicBezTo>
                <a:cubicBezTo>
                  <a:pt x="90" y="91"/>
                  <a:pt x="90" y="91"/>
                  <a:pt x="90" y="91"/>
                </a:cubicBezTo>
                <a:cubicBezTo>
                  <a:pt x="90" y="76"/>
                  <a:pt x="90" y="76"/>
                  <a:pt x="90" y="76"/>
                </a:cubicBezTo>
                <a:close/>
                <a:moveTo>
                  <a:pt x="90" y="53"/>
                </a:moveTo>
                <a:cubicBezTo>
                  <a:pt x="75" y="53"/>
                  <a:pt x="75" y="53"/>
                  <a:pt x="75" y="53"/>
                </a:cubicBezTo>
                <a:cubicBezTo>
                  <a:pt x="75" y="68"/>
                  <a:pt x="75" y="68"/>
                  <a:pt x="75" y="68"/>
                </a:cubicBezTo>
                <a:cubicBezTo>
                  <a:pt x="90" y="68"/>
                  <a:pt x="90" y="68"/>
                  <a:pt x="90" y="68"/>
                </a:cubicBezTo>
                <a:cubicBezTo>
                  <a:pt x="90" y="53"/>
                  <a:pt x="90" y="53"/>
                  <a:pt x="90" y="53"/>
                </a:cubicBezTo>
                <a:close/>
                <a:moveTo>
                  <a:pt x="105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15"/>
                  <a:pt x="98" y="15"/>
                  <a:pt x="98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83" y="0"/>
                  <a:pt x="83" y="0"/>
                  <a:pt x="8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15"/>
                  <a:pt x="38" y="15"/>
                  <a:pt x="38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4"/>
                  <a:pt x="7" y="121"/>
                  <a:pt x="15" y="12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114" y="121"/>
                  <a:pt x="120" y="114"/>
                  <a:pt x="120" y="106"/>
                </a:cubicBezTo>
                <a:cubicBezTo>
                  <a:pt x="120" y="15"/>
                  <a:pt x="120" y="15"/>
                  <a:pt x="120" y="15"/>
                </a:cubicBezTo>
                <a:cubicBezTo>
                  <a:pt x="120" y="7"/>
                  <a:pt x="114" y="0"/>
                  <a:pt x="105" y="0"/>
                </a:cubicBezTo>
                <a:close/>
                <a:moveTo>
                  <a:pt x="105" y="106"/>
                </a:moveTo>
                <a:cubicBezTo>
                  <a:pt x="15" y="106"/>
                  <a:pt x="15" y="106"/>
                  <a:pt x="15" y="106"/>
                </a:cubicBezTo>
                <a:cubicBezTo>
                  <a:pt x="15" y="38"/>
                  <a:pt x="15" y="38"/>
                  <a:pt x="15" y="38"/>
                </a:cubicBezTo>
                <a:cubicBezTo>
                  <a:pt x="105" y="38"/>
                  <a:pt x="105" y="38"/>
                  <a:pt x="105" y="38"/>
                </a:cubicBezTo>
                <a:cubicBezTo>
                  <a:pt x="105" y="106"/>
                  <a:pt x="105" y="106"/>
                  <a:pt x="105" y="106"/>
                </a:cubicBezTo>
                <a:close/>
                <a:moveTo>
                  <a:pt x="45" y="76"/>
                </a:moveTo>
                <a:cubicBezTo>
                  <a:pt x="30" y="76"/>
                  <a:pt x="30" y="76"/>
                  <a:pt x="30" y="76"/>
                </a:cubicBezTo>
                <a:cubicBezTo>
                  <a:pt x="30" y="91"/>
                  <a:pt x="30" y="91"/>
                  <a:pt x="30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45" y="76"/>
                  <a:pt x="45" y="76"/>
                  <a:pt x="45" y="76"/>
                </a:cubicBezTo>
                <a:close/>
                <a:moveTo>
                  <a:pt x="68" y="76"/>
                </a:moveTo>
                <a:cubicBezTo>
                  <a:pt x="53" y="76"/>
                  <a:pt x="53" y="76"/>
                  <a:pt x="53" y="76"/>
                </a:cubicBezTo>
                <a:cubicBezTo>
                  <a:pt x="53" y="91"/>
                  <a:pt x="53" y="91"/>
                  <a:pt x="53" y="91"/>
                </a:cubicBezTo>
                <a:cubicBezTo>
                  <a:pt x="68" y="91"/>
                  <a:pt x="68" y="91"/>
                  <a:pt x="68" y="91"/>
                </a:cubicBezTo>
                <a:cubicBezTo>
                  <a:pt x="68" y="76"/>
                  <a:pt x="68" y="76"/>
                  <a:pt x="68" y="76"/>
                </a:cubicBezTo>
                <a:close/>
                <a:moveTo>
                  <a:pt x="68" y="53"/>
                </a:moveTo>
                <a:cubicBezTo>
                  <a:pt x="53" y="53"/>
                  <a:pt x="53" y="53"/>
                  <a:pt x="53" y="53"/>
                </a:cubicBezTo>
                <a:cubicBezTo>
                  <a:pt x="53" y="68"/>
                  <a:pt x="53" y="68"/>
                  <a:pt x="53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8" y="53"/>
                  <a:pt x="68" y="53"/>
                  <a:pt x="68" y="53"/>
                </a:cubicBezTo>
                <a:close/>
                <a:moveTo>
                  <a:pt x="68" y="53"/>
                </a:moveTo>
                <a:cubicBezTo>
                  <a:pt x="68" y="53"/>
                  <a:pt x="68" y="53"/>
                  <a:pt x="68" y="5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55"/>
          <p:cNvSpPr>
            <a:spLocks noChangeAspect="1" noEditPoints="1"/>
          </p:cNvSpPr>
          <p:nvPr/>
        </p:nvSpPr>
        <p:spPr bwMode="auto">
          <a:xfrm>
            <a:off x="5876891" y="908722"/>
            <a:ext cx="223200" cy="223200"/>
          </a:xfrm>
          <a:custGeom>
            <a:avLst/>
            <a:gdLst>
              <a:gd name="T0" fmla="*/ 72 w 144"/>
              <a:gd name="T1" fmla="*/ 0 h 145"/>
              <a:gd name="T2" fmla="*/ 69 w 144"/>
              <a:gd name="T3" fmla="*/ 0 h 145"/>
              <a:gd name="T4" fmla="*/ 69 w 144"/>
              <a:gd name="T5" fmla="*/ 29 h 145"/>
              <a:gd name="T6" fmla="*/ 72 w 144"/>
              <a:gd name="T7" fmla="*/ 32 h 145"/>
              <a:gd name="T8" fmla="*/ 75 w 144"/>
              <a:gd name="T9" fmla="*/ 29 h 145"/>
              <a:gd name="T10" fmla="*/ 75 w 144"/>
              <a:gd name="T11" fmla="*/ 6 h 145"/>
              <a:gd name="T12" fmla="*/ 138 w 144"/>
              <a:gd name="T13" fmla="*/ 73 h 145"/>
              <a:gd name="T14" fmla="*/ 72 w 144"/>
              <a:gd name="T15" fmla="*/ 139 h 145"/>
              <a:gd name="T16" fmla="*/ 6 w 144"/>
              <a:gd name="T17" fmla="*/ 73 h 145"/>
              <a:gd name="T18" fmla="*/ 25 w 144"/>
              <a:gd name="T19" fmla="*/ 26 h 145"/>
              <a:gd name="T20" fmla="*/ 25 w 144"/>
              <a:gd name="T21" fmla="*/ 22 h 145"/>
              <a:gd name="T22" fmla="*/ 21 w 144"/>
              <a:gd name="T23" fmla="*/ 22 h 145"/>
              <a:gd name="T24" fmla="*/ 0 w 144"/>
              <a:gd name="T25" fmla="*/ 73 h 145"/>
              <a:gd name="T26" fmla="*/ 72 w 144"/>
              <a:gd name="T27" fmla="*/ 145 h 145"/>
              <a:gd name="T28" fmla="*/ 144 w 144"/>
              <a:gd name="T29" fmla="*/ 73 h 145"/>
              <a:gd name="T30" fmla="*/ 72 w 144"/>
              <a:gd name="T31" fmla="*/ 0 h 145"/>
              <a:gd name="T32" fmla="*/ 78 w 144"/>
              <a:gd name="T33" fmla="*/ 79 h 145"/>
              <a:gd name="T34" fmla="*/ 78 w 144"/>
              <a:gd name="T35" fmla="*/ 66 h 145"/>
              <a:gd name="T36" fmla="*/ 36 w 144"/>
              <a:gd name="T37" fmla="*/ 36 h 145"/>
              <a:gd name="T38" fmla="*/ 66 w 144"/>
              <a:gd name="T39" fmla="*/ 79 h 145"/>
              <a:gd name="T40" fmla="*/ 78 w 144"/>
              <a:gd name="T41" fmla="*/ 79 h 145"/>
              <a:gd name="T42" fmla="*/ 78 w 144"/>
              <a:gd name="T43" fmla="*/ 79 h 145"/>
              <a:gd name="T44" fmla="*/ 78 w 144"/>
              <a:gd name="T45" fmla="*/ 7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4" h="145">
                <a:moveTo>
                  <a:pt x="72" y="0"/>
                </a:moveTo>
                <a:cubicBezTo>
                  <a:pt x="69" y="0"/>
                  <a:pt x="69" y="0"/>
                  <a:pt x="69" y="0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1"/>
                  <a:pt x="70" y="32"/>
                  <a:pt x="72" y="32"/>
                </a:cubicBezTo>
                <a:cubicBezTo>
                  <a:pt x="73" y="32"/>
                  <a:pt x="75" y="31"/>
                  <a:pt x="75" y="29"/>
                </a:cubicBezTo>
                <a:cubicBezTo>
                  <a:pt x="75" y="6"/>
                  <a:pt x="75" y="6"/>
                  <a:pt x="75" y="6"/>
                </a:cubicBezTo>
                <a:cubicBezTo>
                  <a:pt x="110" y="8"/>
                  <a:pt x="138" y="37"/>
                  <a:pt x="138" y="73"/>
                </a:cubicBezTo>
                <a:cubicBezTo>
                  <a:pt x="138" y="109"/>
                  <a:pt x="108" y="139"/>
                  <a:pt x="72" y="139"/>
                </a:cubicBezTo>
                <a:cubicBezTo>
                  <a:pt x="35" y="139"/>
                  <a:pt x="6" y="109"/>
                  <a:pt x="6" y="73"/>
                </a:cubicBezTo>
                <a:cubicBezTo>
                  <a:pt x="6" y="55"/>
                  <a:pt x="12" y="38"/>
                  <a:pt x="25" y="26"/>
                </a:cubicBezTo>
                <a:cubicBezTo>
                  <a:pt x="26" y="25"/>
                  <a:pt x="26" y="23"/>
                  <a:pt x="25" y="22"/>
                </a:cubicBezTo>
                <a:cubicBezTo>
                  <a:pt x="24" y="20"/>
                  <a:pt x="22" y="20"/>
                  <a:pt x="21" y="22"/>
                </a:cubicBezTo>
                <a:cubicBezTo>
                  <a:pt x="7" y="35"/>
                  <a:pt x="0" y="53"/>
                  <a:pt x="0" y="73"/>
                </a:cubicBezTo>
                <a:cubicBezTo>
                  <a:pt x="0" y="112"/>
                  <a:pt x="32" y="145"/>
                  <a:pt x="72" y="145"/>
                </a:cubicBezTo>
                <a:cubicBezTo>
                  <a:pt x="112" y="145"/>
                  <a:pt x="144" y="112"/>
                  <a:pt x="144" y="73"/>
                </a:cubicBezTo>
                <a:cubicBezTo>
                  <a:pt x="144" y="33"/>
                  <a:pt x="112" y="0"/>
                  <a:pt x="72" y="0"/>
                </a:cubicBezTo>
                <a:close/>
                <a:moveTo>
                  <a:pt x="78" y="79"/>
                </a:moveTo>
                <a:cubicBezTo>
                  <a:pt x="81" y="75"/>
                  <a:pt x="81" y="70"/>
                  <a:pt x="78" y="66"/>
                </a:cubicBezTo>
                <a:cubicBezTo>
                  <a:pt x="75" y="63"/>
                  <a:pt x="36" y="36"/>
                  <a:pt x="36" y="36"/>
                </a:cubicBezTo>
                <a:cubicBezTo>
                  <a:pt x="36" y="36"/>
                  <a:pt x="62" y="75"/>
                  <a:pt x="66" y="79"/>
                </a:cubicBezTo>
                <a:cubicBezTo>
                  <a:pt x="69" y="82"/>
                  <a:pt x="75" y="82"/>
                  <a:pt x="78" y="79"/>
                </a:cubicBezTo>
                <a:close/>
                <a:moveTo>
                  <a:pt x="78" y="79"/>
                </a:moveTo>
                <a:cubicBezTo>
                  <a:pt x="78" y="79"/>
                  <a:pt x="78" y="79"/>
                  <a:pt x="78" y="7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56"/>
          <p:cNvSpPr>
            <a:spLocks noChangeAspect="1" noEditPoints="1"/>
          </p:cNvSpPr>
          <p:nvPr/>
        </p:nvSpPr>
        <p:spPr bwMode="auto">
          <a:xfrm>
            <a:off x="6583329" y="908722"/>
            <a:ext cx="223200" cy="223200"/>
          </a:xfrm>
          <a:custGeom>
            <a:avLst/>
            <a:gdLst>
              <a:gd name="T0" fmla="*/ 91 w 162"/>
              <a:gd name="T1" fmla="*/ 77 h 162"/>
              <a:gd name="T2" fmla="*/ 112 w 162"/>
              <a:gd name="T3" fmla="*/ 97 h 162"/>
              <a:gd name="T4" fmla="*/ 97 w 162"/>
              <a:gd name="T5" fmla="*/ 111 h 162"/>
              <a:gd name="T6" fmla="*/ 71 w 162"/>
              <a:gd name="T7" fmla="*/ 85 h 162"/>
              <a:gd name="T8" fmla="*/ 71 w 162"/>
              <a:gd name="T9" fmla="*/ 40 h 162"/>
              <a:gd name="T10" fmla="*/ 91 w 162"/>
              <a:gd name="T11" fmla="*/ 40 h 162"/>
              <a:gd name="T12" fmla="*/ 91 w 162"/>
              <a:gd name="T13" fmla="*/ 77 h 162"/>
              <a:gd name="T14" fmla="*/ 81 w 162"/>
              <a:gd name="T15" fmla="*/ 162 h 162"/>
              <a:gd name="T16" fmla="*/ 81 w 162"/>
              <a:gd name="T17" fmla="*/ 162 h 162"/>
              <a:gd name="T18" fmla="*/ 81 w 162"/>
              <a:gd name="T19" fmla="*/ 162 h 162"/>
              <a:gd name="T20" fmla="*/ 81 w 162"/>
              <a:gd name="T21" fmla="*/ 141 h 162"/>
              <a:gd name="T22" fmla="*/ 142 w 162"/>
              <a:gd name="T23" fmla="*/ 81 h 162"/>
              <a:gd name="T24" fmla="*/ 81 w 162"/>
              <a:gd name="T25" fmla="*/ 20 h 162"/>
              <a:gd name="T26" fmla="*/ 21 w 162"/>
              <a:gd name="T27" fmla="*/ 81 h 162"/>
              <a:gd name="T28" fmla="*/ 30 w 162"/>
              <a:gd name="T29" fmla="*/ 112 h 162"/>
              <a:gd name="T30" fmla="*/ 51 w 162"/>
              <a:gd name="T31" fmla="*/ 91 h 162"/>
              <a:gd name="T32" fmla="*/ 51 w 162"/>
              <a:gd name="T33" fmla="*/ 141 h 162"/>
              <a:gd name="T34" fmla="*/ 0 w 162"/>
              <a:gd name="T35" fmla="*/ 141 h 162"/>
              <a:gd name="T36" fmla="*/ 15 w 162"/>
              <a:gd name="T37" fmla="*/ 127 h 162"/>
              <a:gd name="T38" fmla="*/ 0 w 162"/>
              <a:gd name="T39" fmla="*/ 81 h 162"/>
              <a:gd name="T40" fmla="*/ 81 w 162"/>
              <a:gd name="T41" fmla="*/ 0 h 162"/>
              <a:gd name="T42" fmla="*/ 162 w 162"/>
              <a:gd name="T43" fmla="*/ 81 h 162"/>
              <a:gd name="T44" fmla="*/ 81 w 162"/>
              <a:gd name="T45" fmla="*/ 162 h 162"/>
              <a:gd name="T46" fmla="*/ 81 w 162"/>
              <a:gd name="T47" fmla="*/ 162 h 162"/>
              <a:gd name="T48" fmla="*/ 81 w 162"/>
              <a:gd name="T4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2" h="162">
                <a:moveTo>
                  <a:pt x="91" y="77"/>
                </a:moveTo>
                <a:cubicBezTo>
                  <a:pt x="112" y="97"/>
                  <a:pt x="112" y="97"/>
                  <a:pt x="112" y="97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71" y="85"/>
                  <a:pt x="71" y="85"/>
                  <a:pt x="71" y="85"/>
                </a:cubicBezTo>
                <a:cubicBezTo>
                  <a:pt x="71" y="40"/>
                  <a:pt x="71" y="40"/>
                  <a:pt x="71" y="40"/>
                </a:cubicBezTo>
                <a:cubicBezTo>
                  <a:pt x="91" y="40"/>
                  <a:pt x="91" y="40"/>
                  <a:pt x="91" y="40"/>
                </a:cubicBezTo>
                <a:cubicBezTo>
                  <a:pt x="91" y="77"/>
                  <a:pt x="91" y="77"/>
                  <a:pt x="91" y="77"/>
                </a:cubicBezTo>
                <a:close/>
                <a:moveTo>
                  <a:pt x="81" y="162"/>
                </a:moveTo>
                <a:cubicBezTo>
                  <a:pt x="81" y="162"/>
                  <a:pt x="81" y="162"/>
                  <a:pt x="81" y="162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115" y="141"/>
                  <a:pt x="142" y="114"/>
                  <a:pt x="142" y="81"/>
                </a:cubicBezTo>
                <a:cubicBezTo>
                  <a:pt x="142" y="47"/>
                  <a:pt x="115" y="20"/>
                  <a:pt x="81" y="20"/>
                </a:cubicBezTo>
                <a:cubicBezTo>
                  <a:pt x="48" y="20"/>
                  <a:pt x="21" y="47"/>
                  <a:pt x="21" y="81"/>
                </a:cubicBezTo>
                <a:cubicBezTo>
                  <a:pt x="21" y="92"/>
                  <a:pt x="24" y="103"/>
                  <a:pt x="30" y="112"/>
                </a:cubicBezTo>
                <a:cubicBezTo>
                  <a:pt x="51" y="91"/>
                  <a:pt x="51" y="91"/>
                  <a:pt x="51" y="91"/>
                </a:cubicBezTo>
                <a:cubicBezTo>
                  <a:pt x="51" y="141"/>
                  <a:pt x="51" y="141"/>
                  <a:pt x="51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6" y="114"/>
                  <a:pt x="0" y="98"/>
                  <a:pt x="0" y="81"/>
                </a:cubicBezTo>
                <a:cubicBezTo>
                  <a:pt x="0" y="36"/>
                  <a:pt x="37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5"/>
                  <a:pt x="126" y="162"/>
                  <a:pt x="81" y="162"/>
                </a:cubicBezTo>
                <a:close/>
                <a:moveTo>
                  <a:pt x="81" y="162"/>
                </a:moveTo>
                <a:cubicBezTo>
                  <a:pt x="81" y="162"/>
                  <a:pt x="81" y="162"/>
                  <a:pt x="81" y="16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57"/>
          <p:cNvSpPr>
            <a:spLocks noChangeAspect="1" noEditPoints="1"/>
          </p:cNvSpPr>
          <p:nvPr/>
        </p:nvSpPr>
        <p:spPr bwMode="auto">
          <a:xfrm>
            <a:off x="7289767" y="908722"/>
            <a:ext cx="223200" cy="223200"/>
          </a:xfrm>
          <a:custGeom>
            <a:avLst/>
            <a:gdLst>
              <a:gd name="T0" fmla="*/ 126 w 157"/>
              <a:gd name="T1" fmla="*/ 0 h 157"/>
              <a:gd name="T2" fmla="*/ 31 w 157"/>
              <a:gd name="T3" fmla="*/ 0 h 157"/>
              <a:gd name="T4" fmla="*/ 0 w 157"/>
              <a:gd name="T5" fmla="*/ 29 h 157"/>
              <a:gd name="T6" fmla="*/ 0 w 157"/>
              <a:gd name="T7" fmla="*/ 128 h 157"/>
              <a:gd name="T8" fmla="*/ 31 w 157"/>
              <a:gd name="T9" fmla="*/ 157 h 157"/>
              <a:gd name="T10" fmla="*/ 126 w 157"/>
              <a:gd name="T11" fmla="*/ 157 h 157"/>
              <a:gd name="T12" fmla="*/ 157 w 157"/>
              <a:gd name="T13" fmla="*/ 128 h 157"/>
              <a:gd name="T14" fmla="*/ 157 w 157"/>
              <a:gd name="T15" fmla="*/ 29 h 157"/>
              <a:gd name="T16" fmla="*/ 126 w 157"/>
              <a:gd name="T17" fmla="*/ 0 h 157"/>
              <a:gd name="T18" fmla="*/ 146 w 157"/>
              <a:gd name="T19" fmla="*/ 128 h 157"/>
              <a:gd name="T20" fmla="*/ 126 w 157"/>
              <a:gd name="T21" fmla="*/ 146 h 157"/>
              <a:gd name="T22" fmla="*/ 31 w 157"/>
              <a:gd name="T23" fmla="*/ 146 h 157"/>
              <a:gd name="T24" fmla="*/ 11 w 157"/>
              <a:gd name="T25" fmla="*/ 128 h 157"/>
              <a:gd name="T26" fmla="*/ 11 w 157"/>
              <a:gd name="T27" fmla="*/ 29 h 157"/>
              <a:gd name="T28" fmla="*/ 31 w 157"/>
              <a:gd name="T29" fmla="*/ 11 h 157"/>
              <a:gd name="T30" fmla="*/ 126 w 157"/>
              <a:gd name="T31" fmla="*/ 11 h 157"/>
              <a:gd name="T32" fmla="*/ 146 w 157"/>
              <a:gd name="T33" fmla="*/ 29 h 157"/>
              <a:gd name="T34" fmla="*/ 146 w 157"/>
              <a:gd name="T35" fmla="*/ 128 h 157"/>
              <a:gd name="T36" fmla="*/ 80 w 157"/>
              <a:gd name="T37" fmla="*/ 21 h 157"/>
              <a:gd name="T38" fmla="*/ 69 w 157"/>
              <a:gd name="T39" fmla="*/ 21 h 157"/>
              <a:gd name="T40" fmla="*/ 69 w 157"/>
              <a:gd name="T41" fmla="*/ 103 h 157"/>
              <a:gd name="T42" fmla="*/ 74 w 157"/>
              <a:gd name="T43" fmla="*/ 103 h 157"/>
              <a:gd name="T44" fmla="*/ 80 w 157"/>
              <a:gd name="T45" fmla="*/ 103 h 157"/>
              <a:gd name="T46" fmla="*/ 130 w 157"/>
              <a:gd name="T47" fmla="*/ 103 h 157"/>
              <a:gd name="T48" fmla="*/ 130 w 157"/>
              <a:gd name="T49" fmla="*/ 92 h 157"/>
              <a:gd name="T50" fmla="*/ 80 w 157"/>
              <a:gd name="T51" fmla="*/ 92 h 157"/>
              <a:gd name="T52" fmla="*/ 80 w 157"/>
              <a:gd name="T53" fmla="*/ 21 h 157"/>
              <a:gd name="T54" fmla="*/ 80 w 157"/>
              <a:gd name="T55" fmla="*/ 21 h 157"/>
              <a:gd name="T56" fmla="*/ 80 w 157"/>
              <a:gd name="T57" fmla="*/ 2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57" h="157">
                <a:moveTo>
                  <a:pt x="126" y="0"/>
                </a:move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0" y="13"/>
                  <a:pt x="0" y="29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4"/>
                  <a:pt x="14" y="157"/>
                  <a:pt x="31" y="157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43" y="157"/>
                  <a:pt x="157" y="144"/>
                  <a:pt x="157" y="128"/>
                </a:cubicBezTo>
                <a:cubicBezTo>
                  <a:pt x="157" y="29"/>
                  <a:pt x="157" y="29"/>
                  <a:pt x="157" y="29"/>
                </a:cubicBezTo>
                <a:cubicBezTo>
                  <a:pt x="157" y="13"/>
                  <a:pt x="143" y="0"/>
                  <a:pt x="126" y="0"/>
                </a:cubicBezTo>
                <a:close/>
                <a:moveTo>
                  <a:pt x="146" y="128"/>
                </a:moveTo>
                <a:cubicBezTo>
                  <a:pt x="146" y="138"/>
                  <a:pt x="137" y="146"/>
                  <a:pt x="126" y="146"/>
                </a:cubicBezTo>
                <a:cubicBezTo>
                  <a:pt x="31" y="146"/>
                  <a:pt x="31" y="146"/>
                  <a:pt x="31" y="146"/>
                </a:cubicBezTo>
                <a:cubicBezTo>
                  <a:pt x="20" y="146"/>
                  <a:pt x="11" y="138"/>
                  <a:pt x="11" y="128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19"/>
                  <a:pt x="20" y="11"/>
                  <a:pt x="31" y="11"/>
                </a:cubicBezTo>
                <a:cubicBezTo>
                  <a:pt x="126" y="11"/>
                  <a:pt x="126" y="11"/>
                  <a:pt x="126" y="11"/>
                </a:cubicBezTo>
                <a:cubicBezTo>
                  <a:pt x="137" y="11"/>
                  <a:pt x="146" y="19"/>
                  <a:pt x="146" y="29"/>
                </a:cubicBezTo>
                <a:cubicBezTo>
                  <a:pt x="146" y="128"/>
                  <a:pt x="146" y="128"/>
                  <a:pt x="146" y="128"/>
                </a:cubicBezTo>
                <a:close/>
                <a:moveTo>
                  <a:pt x="80" y="21"/>
                </a:moveTo>
                <a:cubicBezTo>
                  <a:pt x="69" y="21"/>
                  <a:pt x="69" y="21"/>
                  <a:pt x="69" y="21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80" y="103"/>
                  <a:pt x="80" y="103"/>
                  <a:pt x="80" y="103"/>
                </a:cubicBezTo>
                <a:cubicBezTo>
                  <a:pt x="130" y="103"/>
                  <a:pt x="130" y="103"/>
                  <a:pt x="130" y="103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80" y="92"/>
                  <a:pt x="80" y="92"/>
                  <a:pt x="80" y="92"/>
                </a:cubicBezTo>
                <a:lnTo>
                  <a:pt x="80" y="21"/>
                </a:lnTo>
                <a:close/>
                <a:moveTo>
                  <a:pt x="80" y="21"/>
                </a:moveTo>
                <a:cubicBezTo>
                  <a:pt x="80" y="21"/>
                  <a:pt x="80" y="21"/>
                  <a:pt x="80" y="2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58"/>
          <p:cNvSpPr>
            <a:spLocks noChangeAspect="1" noEditPoints="1"/>
          </p:cNvSpPr>
          <p:nvPr/>
        </p:nvSpPr>
        <p:spPr bwMode="auto">
          <a:xfrm>
            <a:off x="7996204" y="908722"/>
            <a:ext cx="223200" cy="223200"/>
          </a:xfrm>
          <a:custGeom>
            <a:avLst/>
            <a:gdLst>
              <a:gd name="T0" fmla="*/ 78 w 156"/>
              <a:gd name="T1" fmla="*/ 156 h 156"/>
              <a:gd name="T2" fmla="*/ 0 w 156"/>
              <a:gd name="T3" fmla="*/ 78 h 156"/>
              <a:gd name="T4" fmla="*/ 78 w 156"/>
              <a:gd name="T5" fmla="*/ 0 h 156"/>
              <a:gd name="T6" fmla="*/ 156 w 156"/>
              <a:gd name="T7" fmla="*/ 78 h 156"/>
              <a:gd name="T8" fmla="*/ 78 w 156"/>
              <a:gd name="T9" fmla="*/ 156 h 156"/>
              <a:gd name="T10" fmla="*/ 78 w 156"/>
              <a:gd name="T11" fmla="*/ 156 h 156"/>
              <a:gd name="T12" fmla="*/ 125 w 156"/>
              <a:gd name="T13" fmla="*/ 103 h 156"/>
              <a:gd name="T14" fmla="*/ 73 w 156"/>
              <a:gd name="T15" fmla="*/ 88 h 156"/>
              <a:gd name="T16" fmla="*/ 74 w 156"/>
              <a:gd name="T17" fmla="*/ 88 h 156"/>
              <a:gd name="T18" fmla="*/ 74 w 156"/>
              <a:gd name="T19" fmla="*/ 34 h 156"/>
              <a:gd name="T20" fmla="*/ 66 w 156"/>
              <a:gd name="T21" fmla="*/ 27 h 156"/>
              <a:gd name="T22" fmla="*/ 59 w 156"/>
              <a:gd name="T23" fmla="*/ 34 h 156"/>
              <a:gd name="T24" fmla="*/ 59 w 156"/>
              <a:gd name="T25" fmla="*/ 88 h 156"/>
              <a:gd name="T26" fmla="*/ 61 w 156"/>
              <a:gd name="T27" fmla="*/ 92 h 156"/>
              <a:gd name="T28" fmla="*/ 66 w 156"/>
              <a:gd name="T29" fmla="*/ 100 h 156"/>
              <a:gd name="T30" fmla="*/ 120 w 156"/>
              <a:gd name="T31" fmla="*/ 117 h 156"/>
              <a:gd name="T32" fmla="*/ 129 w 156"/>
              <a:gd name="T33" fmla="*/ 112 h 156"/>
              <a:gd name="T34" fmla="*/ 125 w 156"/>
              <a:gd name="T35" fmla="*/ 103 h 156"/>
              <a:gd name="T36" fmla="*/ 125 w 156"/>
              <a:gd name="T37" fmla="*/ 103 h 156"/>
              <a:gd name="T38" fmla="*/ 125 w 156"/>
              <a:gd name="T39" fmla="*/ 103 h 156"/>
              <a:gd name="T40" fmla="*/ 125 w 156"/>
              <a:gd name="T41" fmla="*/ 103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6" h="156">
                <a:moveTo>
                  <a:pt x="78" y="156"/>
                </a:moveTo>
                <a:cubicBezTo>
                  <a:pt x="35" y="156"/>
                  <a:pt x="0" y="121"/>
                  <a:pt x="0" y="78"/>
                </a:cubicBezTo>
                <a:cubicBezTo>
                  <a:pt x="0" y="35"/>
                  <a:pt x="35" y="0"/>
                  <a:pt x="78" y="0"/>
                </a:cubicBezTo>
                <a:cubicBezTo>
                  <a:pt x="121" y="0"/>
                  <a:pt x="156" y="35"/>
                  <a:pt x="156" y="78"/>
                </a:cubicBezTo>
                <a:cubicBezTo>
                  <a:pt x="156" y="121"/>
                  <a:pt x="121" y="156"/>
                  <a:pt x="78" y="156"/>
                </a:cubicBezTo>
                <a:cubicBezTo>
                  <a:pt x="78" y="156"/>
                  <a:pt x="78" y="156"/>
                  <a:pt x="78" y="156"/>
                </a:cubicBezTo>
                <a:close/>
                <a:moveTo>
                  <a:pt x="125" y="103"/>
                </a:moveTo>
                <a:cubicBezTo>
                  <a:pt x="73" y="88"/>
                  <a:pt x="73" y="88"/>
                  <a:pt x="73" y="88"/>
                </a:cubicBezTo>
                <a:cubicBezTo>
                  <a:pt x="73" y="88"/>
                  <a:pt x="74" y="88"/>
                  <a:pt x="74" y="88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0"/>
                  <a:pt x="70" y="27"/>
                  <a:pt x="66" y="27"/>
                </a:cubicBezTo>
                <a:cubicBezTo>
                  <a:pt x="62" y="27"/>
                  <a:pt x="59" y="30"/>
                  <a:pt x="59" y="34"/>
                </a:cubicBezTo>
                <a:cubicBezTo>
                  <a:pt x="59" y="88"/>
                  <a:pt x="59" y="88"/>
                  <a:pt x="59" y="88"/>
                </a:cubicBezTo>
                <a:cubicBezTo>
                  <a:pt x="59" y="90"/>
                  <a:pt x="60" y="91"/>
                  <a:pt x="61" y="92"/>
                </a:cubicBezTo>
                <a:cubicBezTo>
                  <a:pt x="60" y="96"/>
                  <a:pt x="62" y="99"/>
                  <a:pt x="66" y="100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24" y="118"/>
                  <a:pt x="128" y="116"/>
                  <a:pt x="129" y="112"/>
                </a:cubicBezTo>
                <a:cubicBezTo>
                  <a:pt x="130" y="108"/>
                  <a:pt x="128" y="105"/>
                  <a:pt x="125" y="103"/>
                </a:cubicBezTo>
                <a:cubicBezTo>
                  <a:pt x="125" y="103"/>
                  <a:pt x="125" y="103"/>
                  <a:pt x="125" y="103"/>
                </a:cubicBezTo>
                <a:close/>
                <a:moveTo>
                  <a:pt x="125" y="103"/>
                </a:moveTo>
                <a:cubicBezTo>
                  <a:pt x="125" y="103"/>
                  <a:pt x="125" y="103"/>
                  <a:pt x="125" y="10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59"/>
          <p:cNvSpPr>
            <a:spLocks noChangeAspect="1" noEditPoints="1"/>
          </p:cNvSpPr>
          <p:nvPr/>
        </p:nvSpPr>
        <p:spPr bwMode="auto">
          <a:xfrm>
            <a:off x="8702641" y="908722"/>
            <a:ext cx="223200" cy="223200"/>
          </a:xfrm>
          <a:custGeom>
            <a:avLst/>
            <a:gdLst>
              <a:gd name="T0" fmla="*/ 0 w 147"/>
              <a:gd name="T1" fmla="*/ 73 h 147"/>
              <a:gd name="T2" fmla="*/ 147 w 147"/>
              <a:gd name="T3" fmla="*/ 73 h 147"/>
              <a:gd name="T4" fmla="*/ 74 w 147"/>
              <a:gd name="T5" fmla="*/ 135 h 147"/>
              <a:gd name="T6" fmla="*/ 74 w 147"/>
              <a:gd name="T7" fmla="*/ 12 h 147"/>
              <a:gd name="T8" fmla="*/ 74 w 147"/>
              <a:gd name="T9" fmla="*/ 135 h 147"/>
              <a:gd name="T10" fmla="*/ 15 w 147"/>
              <a:gd name="T11" fmla="*/ 73 h 147"/>
              <a:gd name="T12" fmla="*/ 132 w 147"/>
              <a:gd name="T13" fmla="*/ 73 h 147"/>
              <a:gd name="T14" fmla="*/ 114 w 147"/>
              <a:gd name="T15" fmla="*/ 46 h 147"/>
              <a:gd name="T16" fmla="*/ 107 w 147"/>
              <a:gd name="T17" fmla="*/ 57 h 147"/>
              <a:gd name="T18" fmla="*/ 114 w 147"/>
              <a:gd name="T19" fmla="*/ 46 h 147"/>
              <a:gd name="T20" fmla="*/ 101 w 147"/>
              <a:gd name="T21" fmla="*/ 31 h 147"/>
              <a:gd name="T22" fmla="*/ 90 w 147"/>
              <a:gd name="T23" fmla="*/ 39 h 147"/>
              <a:gd name="T24" fmla="*/ 27 w 147"/>
              <a:gd name="T25" fmla="*/ 71 h 147"/>
              <a:gd name="T26" fmla="*/ 38 w 147"/>
              <a:gd name="T27" fmla="*/ 77 h 147"/>
              <a:gd name="T28" fmla="*/ 27 w 147"/>
              <a:gd name="T29" fmla="*/ 71 h 147"/>
              <a:gd name="T30" fmla="*/ 29 w 147"/>
              <a:gd name="T31" fmla="*/ 96 h 147"/>
              <a:gd name="T32" fmla="*/ 42 w 147"/>
              <a:gd name="T33" fmla="*/ 97 h 147"/>
              <a:gd name="T34" fmla="*/ 40 w 147"/>
              <a:gd name="T35" fmla="*/ 58 h 147"/>
              <a:gd name="T36" fmla="*/ 33 w 147"/>
              <a:gd name="T37" fmla="*/ 47 h 147"/>
              <a:gd name="T38" fmla="*/ 40 w 147"/>
              <a:gd name="T39" fmla="*/ 58 h 147"/>
              <a:gd name="T40" fmla="*/ 57 w 147"/>
              <a:gd name="T41" fmla="*/ 39 h 147"/>
              <a:gd name="T42" fmla="*/ 47 w 147"/>
              <a:gd name="T43" fmla="*/ 31 h 147"/>
              <a:gd name="T44" fmla="*/ 53 w 147"/>
              <a:gd name="T45" fmla="*/ 120 h 147"/>
              <a:gd name="T46" fmla="*/ 53 w 147"/>
              <a:gd name="T47" fmla="*/ 107 h 147"/>
              <a:gd name="T48" fmla="*/ 53 w 147"/>
              <a:gd name="T49" fmla="*/ 120 h 147"/>
              <a:gd name="T50" fmla="*/ 71 w 147"/>
              <a:gd name="T51" fmla="*/ 123 h 147"/>
              <a:gd name="T52" fmla="*/ 77 w 147"/>
              <a:gd name="T53" fmla="*/ 113 h 147"/>
              <a:gd name="T54" fmla="*/ 95 w 147"/>
              <a:gd name="T55" fmla="*/ 120 h 147"/>
              <a:gd name="T56" fmla="*/ 95 w 147"/>
              <a:gd name="T57" fmla="*/ 107 h 147"/>
              <a:gd name="T58" fmla="*/ 95 w 147"/>
              <a:gd name="T59" fmla="*/ 120 h 147"/>
              <a:gd name="T60" fmla="*/ 72 w 147"/>
              <a:gd name="T61" fmla="*/ 27 h 147"/>
              <a:gd name="T62" fmla="*/ 114 w 147"/>
              <a:gd name="T63" fmla="*/ 98 h 147"/>
              <a:gd name="T64" fmla="*/ 110 w 147"/>
              <a:gd name="T65" fmla="*/ 77 h 147"/>
              <a:gd name="T66" fmla="*/ 121 w 147"/>
              <a:gd name="T67" fmla="*/ 71 h 147"/>
              <a:gd name="T68" fmla="*/ 110 w 147"/>
              <a:gd name="T69" fmla="*/ 77 h 147"/>
              <a:gd name="T70" fmla="*/ 110 w 147"/>
              <a:gd name="T71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7" h="147">
                <a:moveTo>
                  <a:pt x="74" y="0"/>
                </a:moveTo>
                <a:cubicBezTo>
                  <a:pt x="33" y="0"/>
                  <a:pt x="0" y="33"/>
                  <a:pt x="0" y="73"/>
                </a:cubicBezTo>
                <a:cubicBezTo>
                  <a:pt x="0" y="114"/>
                  <a:pt x="33" y="147"/>
                  <a:pt x="74" y="147"/>
                </a:cubicBezTo>
                <a:cubicBezTo>
                  <a:pt x="114" y="147"/>
                  <a:pt x="147" y="114"/>
                  <a:pt x="147" y="73"/>
                </a:cubicBezTo>
                <a:cubicBezTo>
                  <a:pt x="147" y="33"/>
                  <a:pt x="114" y="0"/>
                  <a:pt x="74" y="0"/>
                </a:cubicBezTo>
                <a:close/>
                <a:moveTo>
                  <a:pt x="74" y="135"/>
                </a:moveTo>
                <a:cubicBezTo>
                  <a:pt x="40" y="135"/>
                  <a:pt x="12" y="107"/>
                  <a:pt x="12" y="73"/>
                </a:cubicBezTo>
                <a:cubicBezTo>
                  <a:pt x="12" y="39"/>
                  <a:pt x="40" y="12"/>
                  <a:pt x="74" y="12"/>
                </a:cubicBezTo>
                <a:cubicBezTo>
                  <a:pt x="108" y="12"/>
                  <a:pt x="136" y="39"/>
                  <a:pt x="136" y="73"/>
                </a:cubicBezTo>
                <a:cubicBezTo>
                  <a:pt x="136" y="107"/>
                  <a:pt x="108" y="135"/>
                  <a:pt x="74" y="135"/>
                </a:cubicBezTo>
                <a:close/>
                <a:moveTo>
                  <a:pt x="74" y="15"/>
                </a:moveTo>
                <a:cubicBezTo>
                  <a:pt x="42" y="15"/>
                  <a:pt x="15" y="41"/>
                  <a:pt x="15" y="73"/>
                </a:cubicBezTo>
                <a:cubicBezTo>
                  <a:pt x="15" y="106"/>
                  <a:pt x="42" y="132"/>
                  <a:pt x="74" y="132"/>
                </a:cubicBezTo>
                <a:cubicBezTo>
                  <a:pt x="106" y="132"/>
                  <a:pt x="132" y="106"/>
                  <a:pt x="132" y="73"/>
                </a:cubicBezTo>
                <a:cubicBezTo>
                  <a:pt x="132" y="41"/>
                  <a:pt x="106" y="15"/>
                  <a:pt x="74" y="15"/>
                </a:cubicBezTo>
                <a:close/>
                <a:moveTo>
                  <a:pt x="114" y="46"/>
                </a:moveTo>
                <a:cubicBezTo>
                  <a:pt x="117" y="51"/>
                  <a:pt x="117" y="51"/>
                  <a:pt x="117" y="51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14" y="46"/>
                  <a:pt x="114" y="46"/>
                  <a:pt x="114" y="46"/>
                </a:cubicBezTo>
                <a:close/>
                <a:moveTo>
                  <a:pt x="95" y="29"/>
                </a:moveTo>
                <a:cubicBezTo>
                  <a:pt x="101" y="31"/>
                  <a:pt x="101" y="31"/>
                  <a:pt x="101" y="31"/>
                </a:cubicBezTo>
                <a:cubicBezTo>
                  <a:pt x="96" y="41"/>
                  <a:pt x="96" y="41"/>
                  <a:pt x="96" y="41"/>
                </a:cubicBezTo>
                <a:cubicBezTo>
                  <a:pt x="90" y="39"/>
                  <a:pt x="90" y="39"/>
                  <a:pt x="90" y="39"/>
                </a:cubicBezTo>
                <a:cubicBezTo>
                  <a:pt x="95" y="29"/>
                  <a:pt x="95" y="29"/>
                  <a:pt x="95" y="29"/>
                </a:cubicBezTo>
                <a:close/>
                <a:moveTo>
                  <a:pt x="27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38" y="77"/>
                  <a:pt x="38" y="77"/>
                  <a:pt x="38" y="77"/>
                </a:cubicBezTo>
                <a:cubicBezTo>
                  <a:pt x="27" y="77"/>
                  <a:pt x="27" y="77"/>
                  <a:pt x="27" y="77"/>
                </a:cubicBezTo>
                <a:cubicBezTo>
                  <a:pt x="27" y="71"/>
                  <a:pt x="27" y="71"/>
                  <a:pt x="27" y="71"/>
                </a:cubicBezTo>
                <a:close/>
                <a:moveTo>
                  <a:pt x="31" y="102"/>
                </a:moveTo>
                <a:cubicBezTo>
                  <a:pt x="29" y="96"/>
                  <a:pt x="29" y="96"/>
                  <a:pt x="29" y="96"/>
                </a:cubicBezTo>
                <a:cubicBezTo>
                  <a:pt x="40" y="92"/>
                  <a:pt x="40" y="92"/>
                  <a:pt x="40" y="92"/>
                </a:cubicBezTo>
                <a:cubicBezTo>
                  <a:pt x="42" y="97"/>
                  <a:pt x="42" y="97"/>
                  <a:pt x="42" y="97"/>
                </a:cubicBezTo>
                <a:cubicBezTo>
                  <a:pt x="31" y="102"/>
                  <a:pt x="31" y="102"/>
                  <a:pt x="31" y="102"/>
                </a:cubicBezTo>
                <a:close/>
                <a:moveTo>
                  <a:pt x="40" y="58"/>
                </a:moveTo>
                <a:cubicBezTo>
                  <a:pt x="30" y="52"/>
                  <a:pt x="30" y="52"/>
                  <a:pt x="30" y="52"/>
                </a:cubicBezTo>
                <a:cubicBezTo>
                  <a:pt x="33" y="47"/>
                  <a:pt x="33" y="47"/>
                  <a:pt x="33" y="47"/>
                </a:cubicBezTo>
                <a:cubicBezTo>
                  <a:pt x="43" y="52"/>
                  <a:pt x="43" y="52"/>
                  <a:pt x="43" y="52"/>
                </a:cubicBezTo>
                <a:cubicBezTo>
                  <a:pt x="40" y="58"/>
                  <a:pt x="40" y="58"/>
                  <a:pt x="40" y="58"/>
                </a:cubicBezTo>
                <a:close/>
                <a:moveTo>
                  <a:pt x="52" y="29"/>
                </a:moveTo>
                <a:cubicBezTo>
                  <a:pt x="57" y="39"/>
                  <a:pt x="57" y="39"/>
                  <a:pt x="57" y="39"/>
                </a:cubicBezTo>
                <a:cubicBezTo>
                  <a:pt x="52" y="41"/>
                  <a:pt x="52" y="41"/>
                  <a:pt x="52" y="41"/>
                </a:cubicBezTo>
                <a:cubicBezTo>
                  <a:pt x="47" y="31"/>
                  <a:pt x="47" y="31"/>
                  <a:pt x="47" y="31"/>
                </a:cubicBezTo>
                <a:cubicBezTo>
                  <a:pt x="52" y="29"/>
                  <a:pt x="52" y="29"/>
                  <a:pt x="52" y="29"/>
                </a:cubicBezTo>
                <a:close/>
                <a:moveTo>
                  <a:pt x="53" y="120"/>
                </a:moveTo>
                <a:cubicBezTo>
                  <a:pt x="48" y="117"/>
                  <a:pt x="48" y="117"/>
                  <a:pt x="48" y="117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8" y="110"/>
                  <a:pt x="58" y="110"/>
                  <a:pt x="58" y="110"/>
                </a:cubicBezTo>
                <a:cubicBezTo>
                  <a:pt x="53" y="120"/>
                  <a:pt x="53" y="120"/>
                  <a:pt x="53" y="120"/>
                </a:cubicBezTo>
                <a:close/>
                <a:moveTo>
                  <a:pt x="77" y="123"/>
                </a:moveTo>
                <a:cubicBezTo>
                  <a:pt x="71" y="123"/>
                  <a:pt x="71" y="123"/>
                  <a:pt x="71" y="123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77" y="113"/>
                  <a:pt x="77" y="113"/>
                  <a:pt x="77" y="113"/>
                </a:cubicBezTo>
                <a:cubicBezTo>
                  <a:pt x="77" y="123"/>
                  <a:pt x="77" y="123"/>
                  <a:pt x="77" y="123"/>
                </a:cubicBezTo>
                <a:close/>
                <a:moveTo>
                  <a:pt x="95" y="120"/>
                </a:moveTo>
                <a:cubicBezTo>
                  <a:pt x="90" y="110"/>
                  <a:pt x="90" y="110"/>
                  <a:pt x="90" y="110"/>
                </a:cubicBezTo>
                <a:cubicBezTo>
                  <a:pt x="95" y="107"/>
                  <a:pt x="95" y="107"/>
                  <a:pt x="95" y="107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95" y="120"/>
                  <a:pt x="95" y="120"/>
                  <a:pt x="95" y="120"/>
                </a:cubicBezTo>
                <a:close/>
                <a:moveTo>
                  <a:pt x="71" y="78"/>
                </a:moveTo>
                <a:cubicBezTo>
                  <a:pt x="72" y="27"/>
                  <a:pt x="72" y="27"/>
                  <a:pt x="72" y="27"/>
                </a:cubicBezTo>
                <a:cubicBezTo>
                  <a:pt x="79" y="73"/>
                  <a:pt x="79" y="73"/>
                  <a:pt x="79" y="73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71" y="78"/>
                  <a:pt x="71" y="78"/>
                  <a:pt x="71" y="78"/>
                </a:cubicBezTo>
                <a:close/>
                <a:moveTo>
                  <a:pt x="110" y="77"/>
                </a:moveTo>
                <a:cubicBezTo>
                  <a:pt x="110" y="71"/>
                  <a:pt x="110" y="71"/>
                  <a:pt x="110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0" y="77"/>
                  <a:pt x="110" y="77"/>
                  <a:pt x="110" y="77"/>
                </a:cubicBezTo>
                <a:close/>
                <a:moveTo>
                  <a:pt x="110" y="77"/>
                </a:moveTo>
                <a:cubicBezTo>
                  <a:pt x="110" y="77"/>
                  <a:pt x="110" y="77"/>
                  <a:pt x="110" y="7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60"/>
          <p:cNvSpPr>
            <a:spLocks noChangeAspect="1" noEditPoints="1"/>
          </p:cNvSpPr>
          <p:nvPr/>
        </p:nvSpPr>
        <p:spPr bwMode="auto">
          <a:xfrm>
            <a:off x="9409079" y="908722"/>
            <a:ext cx="223200" cy="223200"/>
          </a:xfrm>
          <a:custGeom>
            <a:avLst/>
            <a:gdLst>
              <a:gd name="T0" fmla="*/ 81 w 160"/>
              <a:gd name="T1" fmla="*/ 63 h 159"/>
              <a:gd name="T2" fmla="*/ 66 w 160"/>
              <a:gd name="T3" fmla="*/ 78 h 159"/>
              <a:gd name="T4" fmla="*/ 81 w 160"/>
              <a:gd name="T5" fmla="*/ 94 h 159"/>
              <a:gd name="T6" fmla="*/ 97 w 160"/>
              <a:gd name="T7" fmla="*/ 78 h 159"/>
              <a:gd name="T8" fmla="*/ 81 w 160"/>
              <a:gd name="T9" fmla="*/ 63 h 159"/>
              <a:gd name="T10" fmla="*/ 81 w 160"/>
              <a:gd name="T11" fmla="*/ 89 h 159"/>
              <a:gd name="T12" fmla="*/ 70 w 160"/>
              <a:gd name="T13" fmla="*/ 78 h 159"/>
              <a:gd name="T14" fmla="*/ 81 w 160"/>
              <a:gd name="T15" fmla="*/ 67 h 159"/>
              <a:gd name="T16" fmla="*/ 92 w 160"/>
              <a:gd name="T17" fmla="*/ 78 h 159"/>
              <a:gd name="T18" fmla="*/ 81 w 160"/>
              <a:gd name="T19" fmla="*/ 89 h 159"/>
              <a:gd name="T20" fmla="*/ 80 w 160"/>
              <a:gd name="T21" fmla="*/ 0 h 159"/>
              <a:gd name="T22" fmla="*/ 0 w 160"/>
              <a:gd name="T23" fmla="*/ 79 h 159"/>
              <a:gd name="T24" fmla="*/ 80 w 160"/>
              <a:gd name="T25" fmla="*/ 159 h 159"/>
              <a:gd name="T26" fmla="*/ 160 w 160"/>
              <a:gd name="T27" fmla="*/ 79 h 159"/>
              <a:gd name="T28" fmla="*/ 80 w 160"/>
              <a:gd name="T29" fmla="*/ 0 h 159"/>
              <a:gd name="T30" fmla="*/ 80 w 160"/>
              <a:gd name="T31" fmla="*/ 154 h 159"/>
              <a:gd name="T32" fmla="*/ 5 w 160"/>
              <a:gd name="T33" fmla="*/ 79 h 159"/>
              <a:gd name="T34" fmla="*/ 80 w 160"/>
              <a:gd name="T35" fmla="*/ 5 h 159"/>
              <a:gd name="T36" fmla="*/ 155 w 160"/>
              <a:gd name="T37" fmla="*/ 79 h 159"/>
              <a:gd name="T38" fmla="*/ 80 w 160"/>
              <a:gd name="T39" fmla="*/ 154 h 159"/>
              <a:gd name="T40" fmla="*/ 80 w 160"/>
              <a:gd name="T41" fmla="*/ 17 h 159"/>
              <a:gd name="T42" fmla="*/ 78 w 160"/>
              <a:gd name="T43" fmla="*/ 20 h 159"/>
              <a:gd name="T44" fmla="*/ 78 w 160"/>
              <a:gd name="T45" fmla="*/ 65 h 159"/>
              <a:gd name="T46" fmla="*/ 82 w 160"/>
              <a:gd name="T47" fmla="*/ 64 h 159"/>
              <a:gd name="T48" fmla="*/ 83 w 160"/>
              <a:gd name="T49" fmla="*/ 65 h 159"/>
              <a:gd name="T50" fmla="*/ 83 w 160"/>
              <a:gd name="T51" fmla="*/ 20 h 159"/>
              <a:gd name="T52" fmla="*/ 80 w 160"/>
              <a:gd name="T53" fmla="*/ 17 h 159"/>
              <a:gd name="T54" fmla="*/ 139 w 160"/>
              <a:gd name="T55" fmla="*/ 74 h 159"/>
              <a:gd name="T56" fmla="*/ 95 w 160"/>
              <a:gd name="T57" fmla="*/ 74 h 159"/>
              <a:gd name="T58" fmla="*/ 95 w 160"/>
              <a:gd name="T59" fmla="*/ 78 h 159"/>
              <a:gd name="T60" fmla="*/ 95 w 160"/>
              <a:gd name="T61" fmla="*/ 79 h 159"/>
              <a:gd name="T62" fmla="*/ 139 w 160"/>
              <a:gd name="T63" fmla="*/ 79 h 159"/>
              <a:gd name="T64" fmla="*/ 142 w 160"/>
              <a:gd name="T65" fmla="*/ 77 h 159"/>
              <a:gd name="T66" fmla="*/ 139 w 160"/>
              <a:gd name="T67" fmla="*/ 74 h 159"/>
              <a:gd name="T68" fmla="*/ 139 w 160"/>
              <a:gd name="T69" fmla="*/ 74 h 159"/>
              <a:gd name="T70" fmla="*/ 139 w 160"/>
              <a:gd name="T71" fmla="*/ 7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59">
                <a:moveTo>
                  <a:pt x="81" y="63"/>
                </a:moveTo>
                <a:cubicBezTo>
                  <a:pt x="73" y="63"/>
                  <a:pt x="66" y="70"/>
                  <a:pt x="66" y="78"/>
                </a:cubicBezTo>
                <a:cubicBezTo>
                  <a:pt x="66" y="87"/>
                  <a:pt x="73" y="94"/>
                  <a:pt x="81" y="94"/>
                </a:cubicBezTo>
                <a:cubicBezTo>
                  <a:pt x="90" y="94"/>
                  <a:pt x="97" y="87"/>
                  <a:pt x="97" y="78"/>
                </a:cubicBezTo>
                <a:cubicBezTo>
                  <a:pt x="97" y="70"/>
                  <a:pt x="90" y="63"/>
                  <a:pt x="81" y="63"/>
                </a:cubicBezTo>
                <a:close/>
                <a:moveTo>
                  <a:pt x="81" y="89"/>
                </a:moveTo>
                <a:cubicBezTo>
                  <a:pt x="75" y="89"/>
                  <a:pt x="70" y="84"/>
                  <a:pt x="70" y="78"/>
                </a:cubicBezTo>
                <a:cubicBezTo>
                  <a:pt x="70" y="72"/>
                  <a:pt x="75" y="67"/>
                  <a:pt x="81" y="67"/>
                </a:cubicBezTo>
                <a:cubicBezTo>
                  <a:pt x="87" y="67"/>
                  <a:pt x="92" y="72"/>
                  <a:pt x="92" y="78"/>
                </a:cubicBezTo>
                <a:cubicBezTo>
                  <a:pt x="92" y="84"/>
                  <a:pt x="87" y="89"/>
                  <a:pt x="81" y="89"/>
                </a:cubicBezTo>
                <a:close/>
                <a:moveTo>
                  <a:pt x="80" y="0"/>
                </a:moveTo>
                <a:cubicBezTo>
                  <a:pt x="36" y="0"/>
                  <a:pt x="0" y="35"/>
                  <a:pt x="0" y="79"/>
                </a:cubicBezTo>
                <a:cubicBezTo>
                  <a:pt x="0" y="123"/>
                  <a:pt x="36" y="159"/>
                  <a:pt x="80" y="159"/>
                </a:cubicBezTo>
                <a:cubicBezTo>
                  <a:pt x="124" y="159"/>
                  <a:pt x="160" y="123"/>
                  <a:pt x="160" y="79"/>
                </a:cubicBezTo>
                <a:cubicBezTo>
                  <a:pt x="160" y="35"/>
                  <a:pt x="124" y="0"/>
                  <a:pt x="80" y="0"/>
                </a:cubicBezTo>
                <a:close/>
                <a:moveTo>
                  <a:pt x="80" y="154"/>
                </a:moveTo>
                <a:cubicBezTo>
                  <a:pt x="39" y="154"/>
                  <a:pt x="5" y="121"/>
                  <a:pt x="5" y="79"/>
                </a:cubicBezTo>
                <a:cubicBezTo>
                  <a:pt x="5" y="38"/>
                  <a:pt x="39" y="5"/>
                  <a:pt x="80" y="5"/>
                </a:cubicBezTo>
                <a:cubicBezTo>
                  <a:pt x="121" y="5"/>
                  <a:pt x="155" y="38"/>
                  <a:pt x="155" y="79"/>
                </a:cubicBezTo>
                <a:cubicBezTo>
                  <a:pt x="155" y="121"/>
                  <a:pt x="121" y="154"/>
                  <a:pt x="80" y="154"/>
                </a:cubicBezTo>
                <a:close/>
                <a:moveTo>
                  <a:pt x="80" y="17"/>
                </a:moveTo>
                <a:cubicBezTo>
                  <a:pt x="79" y="17"/>
                  <a:pt x="78" y="19"/>
                  <a:pt x="78" y="20"/>
                </a:cubicBezTo>
                <a:cubicBezTo>
                  <a:pt x="78" y="65"/>
                  <a:pt x="78" y="65"/>
                  <a:pt x="78" y="65"/>
                </a:cubicBezTo>
                <a:cubicBezTo>
                  <a:pt x="79" y="65"/>
                  <a:pt x="80" y="64"/>
                  <a:pt x="82" y="64"/>
                </a:cubicBezTo>
                <a:cubicBezTo>
                  <a:pt x="82" y="64"/>
                  <a:pt x="82" y="64"/>
                  <a:pt x="83" y="65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19"/>
                  <a:pt x="82" y="17"/>
                  <a:pt x="80" y="17"/>
                </a:cubicBezTo>
                <a:close/>
                <a:moveTo>
                  <a:pt x="139" y="74"/>
                </a:moveTo>
                <a:cubicBezTo>
                  <a:pt x="95" y="74"/>
                  <a:pt x="95" y="74"/>
                  <a:pt x="95" y="74"/>
                </a:cubicBezTo>
                <a:cubicBezTo>
                  <a:pt x="95" y="76"/>
                  <a:pt x="95" y="77"/>
                  <a:pt x="95" y="78"/>
                </a:cubicBezTo>
                <a:cubicBezTo>
                  <a:pt x="95" y="79"/>
                  <a:pt x="95" y="79"/>
                  <a:pt x="95" y="79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141" y="79"/>
                  <a:pt x="142" y="78"/>
                  <a:pt x="142" y="77"/>
                </a:cubicBezTo>
                <a:cubicBezTo>
                  <a:pt x="142" y="76"/>
                  <a:pt x="141" y="74"/>
                  <a:pt x="139" y="74"/>
                </a:cubicBezTo>
                <a:close/>
                <a:moveTo>
                  <a:pt x="139" y="74"/>
                </a:moveTo>
                <a:cubicBezTo>
                  <a:pt x="139" y="74"/>
                  <a:pt x="139" y="74"/>
                  <a:pt x="139" y="7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1"/>
          <p:cNvSpPr>
            <a:spLocks noChangeAspect="1" noEditPoints="1"/>
          </p:cNvSpPr>
          <p:nvPr/>
        </p:nvSpPr>
        <p:spPr bwMode="auto">
          <a:xfrm>
            <a:off x="10115513" y="908722"/>
            <a:ext cx="223200" cy="223200"/>
          </a:xfrm>
          <a:custGeom>
            <a:avLst/>
            <a:gdLst>
              <a:gd name="T0" fmla="*/ 72 w 144"/>
              <a:gd name="T1" fmla="*/ 21 h 160"/>
              <a:gd name="T2" fmla="*/ 139 w 144"/>
              <a:gd name="T3" fmla="*/ 88 h 160"/>
              <a:gd name="T4" fmla="*/ 72 w 144"/>
              <a:gd name="T5" fmla="*/ 156 h 160"/>
              <a:gd name="T6" fmla="*/ 5 w 144"/>
              <a:gd name="T7" fmla="*/ 88 h 160"/>
              <a:gd name="T8" fmla="*/ 72 w 144"/>
              <a:gd name="T9" fmla="*/ 21 h 160"/>
              <a:gd name="T10" fmla="*/ 72 w 144"/>
              <a:gd name="T11" fmla="*/ 17 h 160"/>
              <a:gd name="T12" fmla="*/ 0 w 144"/>
              <a:gd name="T13" fmla="*/ 88 h 160"/>
              <a:gd name="T14" fmla="*/ 72 w 144"/>
              <a:gd name="T15" fmla="*/ 160 h 160"/>
              <a:gd name="T16" fmla="*/ 144 w 144"/>
              <a:gd name="T17" fmla="*/ 88 h 160"/>
              <a:gd name="T18" fmla="*/ 72 w 144"/>
              <a:gd name="T19" fmla="*/ 17 h 160"/>
              <a:gd name="T20" fmla="*/ 72 w 144"/>
              <a:gd name="T21" fmla="*/ 17 h 160"/>
              <a:gd name="T22" fmla="*/ 4 w 144"/>
              <a:gd name="T23" fmla="*/ 34 h 160"/>
              <a:gd name="T24" fmla="*/ 1 w 144"/>
              <a:gd name="T25" fmla="*/ 31 h 160"/>
              <a:gd name="T26" fmla="*/ 44 w 144"/>
              <a:gd name="T27" fmla="*/ 0 h 160"/>
              <a:gd name="T28" fmla="*/ 45 w 144"/>
              <a:gd name="T29" fmla="*/ 4 h 160"/>
              <a:gd name="T30" fmla="*/ 4 w 144"/>
              <a:gd name="T31" fmla="*/ 34 h 160"/>
              <a:gd name="T32" fmla="*/ 136 w 144"/>
              <a:gd name="T33" fmla="*/ 34 h 160"/>
              <a:gd name="T34" fmla="*/ 95 w 144"/>
              <a:gd name="T35" fmla="*/ 4 h 160"/>
              <a:gd name="T36" fmla="*/ 96 w 144"/>
              <a:gd name="T37" fmla="*/ 0 h 160"/>
              <a:gd name="T38" fmla="*/ 140 w 144"/>
              <a:gd name="T39" fmla="*/ 31 h 160"/>
              <a:gd name="T40" fmla="*/ 136 w 144"/>
              <a:gd name="T41" fmla="*/ 34 h 160"/>
              <a:gd name="T42" fmla="*/ 112 w 144"/>
              <a:gd name="T43" fmla="*/ 115 h 160"/>
              <a:gd name="T44" fmla="*/ 70 w 144"/>
              <a:gd name="T45" fmla="*/ 90 h 160"/>
              <a:gd name="T46" fmla="*/ 70 w 144"/>
              <a:gd name="T47" fmla="*/ 53 h 160"/>
              <a:gd name="T48" fmla="*/ 74 w 144"/>
              <a:gd name="T49" fmla="*/ 53 h 160"/>
              <a:gd name="T50" fmla="*/ 74 w 144"/>
              <a:gd name="T51" fmla="*/ 88 h 160"/>
              <a:gd name="T52" fmla="*/ 114 w 144"/>
              <a:gd name="T53" fmla="*/ 111 h 160"/>
              <a:gd name="T54" fmla="*/ 112 w 144"/>
              <a:gd name="T55" fmla="*/ 115 h 160"/>
              <a:gd name="T56" fmla="*/ 112 w 144"/>
              <a:gd name="T57" fmla="*/ 115 h 160"/>
              <a:gd name="T58" fmla="*/ 112 w 144"/>
              <a:gd name="T59" fmla="*/ 11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4" h="160">
                <a:moveTo>
                  <a:pt x="72" y="21"/>
                </a:moveTo>
                <a:cubicBezTo>
                  <a:pt x="109" y="21"/>
                  <a:pt x="139" y="51"/>
                  <a:pt x="139" y="88"/>
                </a:cubicBezTo>
                <a:cubicBezTo>
                  <a:pt x="139" y="126"/>
                  <a:pt x="109" y="156"/>
                  <a:pt x="72" y="156"/>
                </a:cubicBezTo>
                <a:cubicBezTo>
                  <a:pt x="35" y="156"/>
                  <a:pt x="5" y="126"/>
                  <a:pt x="5" y="88"/>
                </a:cubicBezTo>
                <a:cubicBezTo>
                  <a:pt x="5" y="51"/>
                  <a:pt x="35" y="21"/>
                  <a:pt x="72" y="21"/>
                </a:cubicBezTo>
                <a:moveTo>
                  <a:pt x="72" y="17"/>
                </a:moveTo>
                <a:cubicBezTo>
                  <a:pt x="32" y="17"/>
                  <a:pt x="0" y="49"/>
                  <a:pt x="0" y="88"/>
                </a:cubicBezTo>
                <a:cubicBezTo>
                  <a:pt x="0" y="128"/>
                  <a:pt x="32" y="160"/>
                  <a:pt x="72" y="160"/>
                </a:cubicBezTo>
                <a:cubicBezTo>
                  <a:pt x="111" y="160"/>
                  <a:pt x="144" y="128"/>
                  <a:pt x="144" y="88"/>
                </a:cubicBezTo>
                <a:cubicBezTo>
                  <a:pt x="144" y="49"/>
                  <a:pt x="111" y="17"/>
                  <a:pt x="72" y="17"/>
                </a:cubicBezTo>
                <a:cubicBezTo>
                  <a:pt x="72" y="17"/>
                  <a:pt x="72" y="17"/>
                  <a:pt x="72" y="17"/>
                </a:cubicBezTo>
                <a:close/>
                <a:moveTo>
                  <a:pt x="4" y="34"/>
                </a:moveTo>
                <a:cubicBezTo>
                  <a:pt x="1" y="31"/>
                  <a:pt x="1" y="31"/>
                  <a:pt x="1" y="31"/>
                </a:cubicBezTo>
                <a:cubicBezTo>
                  <a:pt x="12" y="17"/>
                  <a:pt x="27" y="6"/>
                  <a:pt x="44" y="0"/>
                </a:cubicBezTo>
                <a:cubicBezTo>
                  <a:pt x="45" y="4"/>
                  <a:pt x="45" y="4"/>
                  <a:pt x="45" y="4"/>
                </a:cubicBezTo>
                <a:cubicBezTo>
                  <a:pt x="29" y="10"/>
                  <a:pt x="15" y="20"/>
                  <a:pt x="4" y="34"/>
                </a:cubicBezTo>
                <a:close/>
                <a:moveTo>
                  <a:pt x="136" y="34"/>
                </a:moveTo>
                <a:cubicBezTo>
                  <a:pt x="126" y="20"/>
                  <a:pt x="111" y="10"/>
                  <a:pt x="95" y="4"/>
                </a:cubicBezTo>
                <a:cubicBezTo>
                  <a:pt x="96" y="0"/>
                  <a:pt x="96" y="0"/>
                  <a:pt x="96" y="0"/>
                </a:cubicBezTo>
                <a:cubicBezTo>
                  <a:pt x="113" y="6"/>
                  <a:pt x="129" y="17"/>
                  <a:pt x="140" y="31"/>
                </a:cubicBezTo>
                <a:cubicBezTo>
                  <a:pt x="136" y="34"/>
                  <a:pt x="136" y="34"/>
                  <a:pt x="136" y="34"/>
                </a:cubicBezTo>
                <a:close/>
                <a:moveTo>
                  <a:pt x="112" y="115"/>
                </a:moveTo>
                <a:cubicBezTo>
                  <a:pt x="70" y="90"/>
                  <a:pt x="70" y="90"/>
                  <a:pt x="70" y="90"/>
                </a:cubicBezTo>
                <a:cubicBezTo>
                  <a:pt x="70" y="53"/>
                  <a:pt x="70" y="53"/>
                  <a:pt x="70" y="53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88"/>
                  <a:pt x="74" y="88"/>
                  <a:pt x="74" y="88"/>
                </a:cubicBezTo>
                <a:cubicBezTo>
                  <a:pt x="114" y="111"/>
                  <a:pt x="114" y="111"/>
                  <a:pt x="114" y="111"/>
                </a:cubicBezTo>
                <a:lnTo>
                  <a:pt x="112" y="115"/>
                </a:lnTo>
                <a:close/>
                <a:moveTo>
                  <a:pt x="112" y="115"/>
                </a:moveTo>
                <a:cubicBezTo>
                  <a:pt x="112" y="115"/>
                  <a:pt x="112" y="115"/>
                  <a:pt x="112" y="11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2"/>
          <p:cNvSpPr>
            <a:spLocks noChangeAspect="1" noEditPoints="1"/>
          </p:cNvSpPr>
          <p:nvPr/>
        </p:nvSpPr>
        <p:spPr bwMode="auto">
          <a:xfrm>
            <a:off x="1585876" y="1729457"/>
            <a:ext cx="223200" cy="223200"/>
          </a:xfrm>
          <a:custGeom>
            <a:avLst/>
            <a:gdLst>
              <a:gd name="T0" fmla="*/ 67 w 135"/>
              <a:gd name="T1" fmla="*/ 135 h 135"/>
              <a:gd name="T2" fmla="*/ 0 w 135"/>
              <a:gd name="T3" fmla="*/ 68 h 135"/>
              <a:gd name="T4" fmla="*/ 67 w 135"/>
              <a:gd name="T5" fmla="*/ 0 h 135"/>
              <a:gd name="T6" fmla="*/ 135 w 135"/>
              <a:gd name="T7" fmla="*/ 68 h 135"/>
              <a:gd name="T8" fmla="*/ 67 w 135"/>
              <a:gd name="T9" fmla="*/ 135 h 135"/>
              <a:gd name="T10" fmla="*/ 67 w 135"/>
              <a:gd name="T11" fmla="*/ 135 h 135"/>
              <a:gd name="T12" fmla="*/ 67 w 135"/>
              <a:gd name="T13" fmla="*/ 9 h 135"/>
              <a:gd name="T14" fmla="*/ 9 w 135"/>
              <a:gd name="T15" fmla="*/ 68 h 135"/>
              <a:gd name="T16" fmla="*/ 67 w 135"/>
              <a:gd name="T17" fmla="*/ 126 h 135"/>
              <a:gd name="T18" fmla="*/ 126 w 135"/>
              <a:gd name="T19" fmla="*/ 68 h 135"/>
              <a:gd name="T20" fmla="*/ 67 w 135"/>
              <a:gd name="T21" fmla="*/ 9 h 135"/>
              <a:gd name="T22" fmla="*/ 67 w 135"/>
              <a:gd name="T23" fmla="*/ 9 h 135"/>
              <a:gd name="T24" fmla="*/ 67 w 135"/>
              <a:gd name="T25" fmla="*/ 121 h 135"/>
              <a:gd name="T26" fmla="*/ 14 w 135"/>
              <a:gd name="T27" fmla="*/ 68 h 135"/>
              <a:gd name="T28" fmla="*/ 67 w 135"/>
              <a:gd name="T29" fmla="*/ 15 h 135"/>
              <a:gd name="T30" fmla="*/ 120 w 135"/>
              <a:gd name="T31" fmla="*/ 68 h 135"/>
              <a:gd name="T32" fmla="*/ 67 w 135"/>
              <a:gd name="T33" fmla="*/ 121 h 135"/>
              <a:gd name="T34" fmla="*/ 67 w 135"/>
              <a:gd name="T35" fmla="*/ 121 h 135"/>
              <a:gd name="T36" fmla="*/ 106 w 135"/>
              <a:gd name="T37" fmla="*/ 68 h 135"/>
              <a:gd name="T38" fmla="*/ 72 w 135"/>
              <a:gd name="T39" fmla="*/ 68 h 135"/>
              <a:gd name="T40" fmla="*/ 72 w 135"/>
              <a:gd name="T41" fmla="*/ 29 h 135"/>
              <a:gd name="T42" fmla="*/ 67 w 135"/>
              <a:gd name="T43" fmla="*/ 24 h 135"/>
              <a:gd name="T44" fmla="*/ 63 w 135"/>
              <a:gd name="T45" fmla="*/ 29 h 135"/>
              <a:gd name="T46" fmla="*/ 63 w 135"/>
              <a:gd name="T47" fmla="*/ 72 h 135"/>
              <a:gd name="T48" fmla="*/ 67 w 135"/>
              <a:gd name="T49" fmla="*/ 77 h 135"/>
              <a:gd name="T50" fmla="*/ 106 w 135"/>
              <a:gd name="T51" fmla="*/ 77 h 135"/>
              <a:gd name="T52" fmla="*/ 111 w 135"/>
              <a:gd name="T53" fmla="*/ 72 h 135"/>
              <a:gd name="T54" fmla="*/ 106 w 135"/>
              <a:gd name="T55" fmla="*/ 68 h 135"/>
              <a:gd name="T56" fmla="*/ 106 w 135"/>
              <a:gd name="T57" fmla="*/ 68 h 135"/>
              <a:gd name="T58" fmla="*/ 106 w 135"/>
              <a:gd name="T59" fmla="*/ 68 h 135"/>
              <a:gd name="T60" fmla="*/ 106 w 135"/>
              <a:gd name="T61" fmla="*/ 6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5" h="135">
                <a:moveTo>
                  <a:pt x="67" y="135"/>
                </a:moveTo>
                <a:cubicBezTo>
                  <a:pt x="30" y="135"/>
                  <a:pt x="0" y="105"/>
                  <a:pt x="0" y="68"/>
                </a:cubicBezTo>
                <a:cubicBezTo>
                  <a:pt x="0" y="30"/>
                  <a:pt x="30" y="0"/>
                  <a:pt x="67" y="0"/>
                </a:cubicBezTo>
                <a:cubicBezTo>
                  <a:pt x="105" y="0"/>
                  <a:pt x="135" y="30"/>
                  <a:pt x="135" y="68"/>
                </a:cubicBezTo>
                <a:cubicBezTo>
                  <a:pt x="135" y="105"/>
                  <a:pt x="105" y="135"/>
                  <a:pt x="67" y="135"/>
                </a:cubicBezTo>
                <a:cubicBezTo>
                  <a:pt x="67" y="135"/>
                  <a:pt x="67" y="135"/>
                  <a:pt x="67" y="135"/>
                </a:cubicBezTo>
                <a:close/>
                <a:moveTo>
                  <a:pt x="67" y="9"/>
                </a:moveTo>
                <a:cubicBezTo>
                  <a:pt x="35" y="9"/>
                  <a:pt x="9" y="35"/>
                  <a:pt x="9" y="68"/>
                </a:cubicBezTo>
                <a:cubicBezTo>
                  <a:pt x="9" y="100"/>
                  <a:pt x="35" y="126"/>
                  <a:pt x="67" y="126"/>
                </a:cubicBezTo>
                <a:cubicBezTo>
                  <a:pt x="100" y="126"/>
                  <a:pt x="126" y="100"/>
                  <a:pt x="126" y="68"/>
                </a:cubicBezTo>
                <a:cubicBezTo>
                  <a:pt x="126" y="35"/>
                  <a:pt x="100" y="9"/>
                  <a:pt x="67" y="9"/>
                </a:cubicBezTo>
                <a:cubicBezTo>
                  <a:pt x="67" y="9"/>
                  <a:pt x="67" y="9"/>
                  <a:pt x="67" y="9"/>
                </a:cubicBezTo>
                <a:close/>
                <a:moveTo>
                  <a:pt x="67" y="121"/>
                </a:moveTo>
                <a:cubicBezTo>
                  <a:pt x="38" y="121"/>
                  <a:pt x="14" y="97"/>
                  <a:pt x="14" y="68"/>
                </a:cubicBezTo>
                <a:cubicBezTo>
                  <a:pt x="14" y="38"/>
                  <a:pt x="38" y="15"/>
                  <a:pt x="67" y="15"/>
                </a:cubicBezTo>
                <a:cubicBezTo>
                  <a:pt x="97" y="15"/>
                  <a:pt x="120" y="38"/>
                  <a:pt x="120" y="68"/>
                </a:cubicBezTo>
                <a:cubicBezTo>
                  <a:pt x="120" y="97"/>
                  <a:pt x="97" y="121"/>
                  <a:pt x="67" y="121"/>
                </a:cubicBezTo>
                <a:cubicBezTo>
                  <a:pt x="67" y="121"/>
                  <a:pt x="67" y="121"/>
                  <a:pt x="67" y="121"/>
                </a:cubicBezTo>
                <a:close/>
                <a:moveTo>
                  <a:pt x="106" y="68"/>
                </a:moveTo>
                <a:cubicBezTo>
                  <a:pt x="72" y="68"/>
                  <a:pt x="72" y="68"/>
                  <a:pt x="72" y="68"/>
                </a:cubicBezTo>
                <a:cubicBezTo>
                  <a:pt x="72" y="29"/>
                  <a:pt x="72" y="29"/>
                  <a:pt x="72" y="29"/>
                </a:cubicBezTo>
                <a:cubicBezTo>
                  <a:pt x="72" y="26"/>
                  <a:pt x="70" y="24"/>
                  <a:pt x="67" y="24"/>
                </a:cubicBezTo>
                <a:cubicBezTo>
                  <a:pt x="65" y="24"/>
                  <a:pt x="63" y="26"/>
                  <a:pt x="63" y="29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5"/>
                  <a:pt x="65" y="77"/>
                  <a:pt x="6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9" y="77"/>
                  <a:pt x="111" y="75"/>
                  <a:pt x="111" y="72"/>
                </a:cubicBezTo>
                <a:cubicBezTo>
                  <a:pt x="111" y="70"/>
                  <a:pt x="109" y="68"/>
                  <a:pt x="106" y="68"/>
                </a:cubicBezTo>
                <a:cubicBezTo>
                  <a:pt x="106" y="68"/>
                  <a:pt x="106" y="68"/>
                  <a:pt x="106" y="68"/>
                </a:cubicBezTo>
                <a:close/>
                <a:moveTo>
                  <a:pt x="106" y="68"/>
                </a:moveTo>
                <a:cubicBezTo>
                  <a:pt x="106" y="68"/>
                  <a:pt x="106" y="68"/>
                  <a:pt x="106" y="6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3"/>
          <p:cNvSpPr>
            <a:spLocks noChangeAspect="1" noEditPoints="1"/>
          </p:cNvSpPr>
          <p:nvPr/>
        </p:nvSpPr>
        <p:spPr bwMode="auto">
          <a:xfrm>
            <a:off x="2260414" y="1729457"/>
            <a:ext cx="223200" cy="223200"/>
          </a:xfrm>
          <a:custGeom>
            <a:avLst/>
            <a:gdLst>
              <a:gd name="T0" fmla="*/ 122 w 127"/>
              <a:gd name="T1" fmla="*/ 39 h 127"/>
              <a:gd name="T2" fmla="*/ 109 w 127"/>
              <a:gd name="T3" fmla="*/ 19 h 127"/>
              <a:gd name="T4" fmla="*/ 88 w 127"/>
              <a:gd name="T5" fmla="*/ 5 h 127"/>
              <a:gd name="T6" fmla="*/ 64 w 127"/>
              <a:gd name="T7" fmla="*/ 0 h 127"/>
              <a:gd name="T8" fmla="*/ 39 w 127"/>
              <a:gd name="T9" fmla="*/ 5 h 127"/>
              <a:gd name="T10" fmla="*/ 19 w 127"/>
              <a:gd name="T11" fmla="*/ 19 h 127"/>
              <a:gd name="T12" fmla="*/ 5 w 127"/>
              <a:gd name="T13" fmla="*/ 39 h 127"/>
              <a:gd name="T14" fmla="*/ 0 w 127"/>
              <a:gd name="T15" fmla="*/ 64 h 127"/>
              <a:gd name="T16" fmla="*/ 5 w 127"/>
              <a:gd name="T17" fmla="*/ 88 h 127"/>
              <a:gd name="T18" fmla="*/ 19 w 127"/>
              <a:gd name="T19" fmla="*/ 108 h 127"/>
              <a:gd name="T20" fmla="*/ 39 w 127"/>
              <a:gd name="T21" fmla="*/ 122 h 127"/>
              <a:gd name="T22" fmla="*/ 64 w 127"/>
              <a:gd name="T23" fmla="*/ 127 h 127"/>
              <a:gd name="T24" fmla="*/ 88 w 127"/>
              <a:gd name="T25" fmla="*/ 122 h 127"/>
              <a:gd name="T26" fmla="*/ 109 w 127"/>
              <a:gd name="T27" fmla="*/ 108 h 127"/>
              <a:gd name="T28" fmla="*/ 122 w 127"/>
              <a:gd name="T29" fmla="*/ 88 h 127"/>
              <a:gd name="T30" fmla="*/ 127 w 127"/>
              <a:gd name="T31" fmla="*/ 64 h 127"/>
              <a:gd name="T32" fmla="*/ 122 w 127"/>
              <a:gd name="T33" fmla="*/ 39 h 127"/>
              <a:gd name="T34" fmla="*/ 103 w 127"/>
              <a:gd name="T35" fmla="*/ 103 h 127"/>
              <a:gd name="T36" fmla="*/ 64 w 127"/>
              <a:gd name="T37" fmla="*/ 119 h 127"/>
              <a:gd name="T38" fmla="*/ 24 w 127"/>
              <a:gd name="T39" fmla="*/ 103 h 127"/>
              <a:gd name="T40" fmla="*/ 8 w 127"/>
              <a:gd name="T41" fmla="*/ 64 h 127"/>
              <a:gd name="T42" fmla="*/ 24 w 127"/>
              <a:gd name="T43" fmla="*/ 24 h 127"/>
              <a:gd name="T44" fmla="*/ 64 w 127"/>
              <a:gd name="T45" fmla="*/ 8 h 127"/>
              <a:gd name="T46" fmla="*/ 103 w 127"/>
              <a:gd name="T47" fmla="*/ 24 h 127"/>
              <a:gd name="T48" fmla="*/ 120 w 127"/>
              <a:gd name="T49" fmla="*/ 64 h 127"/>
              <a:gd name="T50" fmla="*/ 103 w 127"/>
              <a:gd name="T51" fmla="*/ 103 h 127"/>
              <a:gd name="T52" fmla="*/ 67 w 127"/>
              <a:gd name="T53" fmla="*/ 22 h 127"/>
              <a:gd name="T54" fmla="*/ 64 w 127"/>
              <a:gd name="T55" fmla="*/ 18 h 127"/>
              <a:gd name="T56" fmla="*/ 60 w 127"/>
              <a:gd name="T57" fmla="*/ 22 h 127"/>
              <a:gd name="T58" fmla="*/ 60 w 127"/>
              <a:gd name="T59" fmla="*/ 62 h 127"/>
              <a:gd name="T60" fmla="*/ 60 w 127"/>
              <a:gd name="T61" fmla="*/ 63 h 127"/>
              <a:gd name="T62" fmla="*/ 60 w 127"/>
              <a:gd name="T63" fmla="*/ 64 h 127"/>
              <a:gd name="T64" fmla="*/ 64 w 127"/>
              <a:gd name="T65" fmla="*/ 67 h 127"/>
              <a:gd name="T66" fmla="*/ 105 w 127"/>
              <a:gd name="T67" fmla="*/ 67 h 127"/>
              <a:gd name="T68" fmla="*/ 109 w 127"/>
              <a:gd name="T69" fmla="*/ 64 h 127"/>
              <a:gd name="T70" fmla="*/ 105 w 127"/>
              <a:gd name="T71" fmla="*/ 60 h 127"/>
              <a:gd name="T72" fmla="*/ 67 w 127"/>
              <a:gd name="T73" fmla="*/ 60 h 127"/>
              <a:gd name="T74" fmla="*/ 67 w 127"/>
              <a:gd name="T75" fmla="*/ 22 h 127"/>
              <a:gd name="T76" fmla="*/ 67 w 127"/>
              <a:gd name="T77" fmla="*/ 22 h 127"/>
              <a:gd name="T78" fmla="*/ 67 w 127"/>
              <a:gd name="T79" fmla="*/ 22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7" h="127">
                <a:moveTo>
                  <a:pt x="122" y="39"/>
                </a:moveTo>
                <a:cubicBezTo>
                  <a:pt x="119" y="31"/>
                  <a:pt x="114" y="25"/>
                  <a:pt x="109" y="19"/>
                </a:cubicBezTo>
                <a:cubicBezTo>
                  <a:pt x="103" y="13"/>
                  <a:pt x="96" y="8"/>
                  <a:pt x="88" y="5"/>
                </a:cubicBezTo>
                <a:cubicBezTo>
                  <a:pt x="81" y="2"/>
                  <a:pt x="72" y="0"/>
                  <a:pt x="64" y="0"/>
                </a:cubicBezTo>
                <a:cubicBezTo>
                  <a:pt x="55" y="0"/>
                  <a:pt x="47" y="2"/>
                  <a:pt x="39" y="5"/>
                </a:cubicBezTo>
                <a:cubicBezTo>
                  <a:pt x="31" y="8"/>
                  <a:pt x="25" y="13"/>
                  <a:pt x="19" y="19"/>
                </a:cubicBezTo>
                <a:cubicBezTo>
                  <a:pt x="13" y="25"/>
                  <a:pt x="9" y="31"/>
                  <a:pt x="5" y="39"/>
                </a:cubicBezTo>
                <a:cubicBezTo>
                  <a:pt x="2" y="47"/>
                  <a:pt x="0" y="55"/>
                  <a:pt x="0" y="64"/>
                </a:cubicBezTo>
                <a:cubicBezTo>
                  <a:pt x="0" y="72"/>
                  <a:pt x="2" y="80"/>
                  <a:pt x="5" y="88"/>
                </a:cubicBezTo>
                <a:cubicBezTo>
                  <a:pt x="9" y="96"/>
                  <a:pt x="13" y="103"/>
                  <a:pt x="19" y="108"/>
                </a:cubicBezTo>
                <a:cubicBezTo>
                  <a:pt x="25" y="114"/>
                  <a:pt x="31" y="119"/>
                  <a:pt x="39" y="122"/>
                </a:cubicBezTo>
                <a:cubicBezTo>
                  <a:pt x="47" y="125"/>
                  <a:pt x="55" y="127"/>
                  <a:pt x="64" y="127"/>
                </a:cubicBezTo>
                <a:cubicBezTo>
                  <a:pt x="72" y="127"/>
                  <a:pt x="81" y="125"/>
                  <a:pt x="88" y="122"/>
                </a:cubicBezTo>
                <a:cubicBezTo>
                  <a:pt x="96" y="119"/>
                  <a:pt x="103" y="114"/>
                  <a:pt x="109" y="108"/>
                </a:cubicBezTo>
                <a:cubicBezTo>
                  <a:pt x="114" y="103"/>
                  <a:pt x="119" y="96"/>
                  <a:pt x="122" y="88"/>
                </a:cubicBezTo>
                <a:cubicBezTo>
                  <a:pt x="125" y="80"/>
                  <a:pt x="127" y="72"/>
                  <a:pt x="127" y="64"/>
                </a:cubicBezTo>
                <a:cubicBezTo>
                  <a:pt x="127" y="55"/>
                  <a:pt x="125" y="47"/>
                  <a:pt x="122" y="39"/>
                </a:cubicBezTo>
                <a:close/>
                <a:moveTo>
                  <a:pt x="103" y="103"/>
                </a:moveTo>
                <a:cubicBezTo>
                  <a:pt x="93" y="114"/>
                  <a:pt x="79" y="119"/>
                  <a:pt x="64" y="119"/>
                </a:cubicBezTo>
                <a:cubicBezTo>
                  <a:pt x="49" y="119"/>
                  <a:pt x="35" y="114"/>
                  <a:pt x="24" y="103"/>
                </a:cubicBezTo>
                <a:cubicBezTo>
                  <a:pt x="14" y="93"/>
                  <a:pt x="8" y="78"/>
                  <a:pt x="8" y="64"/>
                </a:cubicBezTo>
                <a:cubicBezTo>
                  <a:pt x="8" y="49"/>
                  <a:pt x="14" y="35"/>
                  <a:pt x="24" y="24"/>
                </a:cubicBezTo>
                <a:cubicBezTo>
                  <a:pt x="35" y="13"/>
                  <a:pt x="49" y="8"/>
                  <a:pt x="64" y="8"/>
                </a:cubicBezTo>
                <a:cubicBezTo>
                  <a:pt x="79" y="8"/>
                  <a:pt x="93" y="13"/>
                  <a:pt x="103" y="24"/>
                </a:cubicBezTo>
                <a:cubicBezTo>
                  <a:pt x="114" y="35"/>
                  <a:pt x="120" y="49"/>
                  <a:pt x="120" y="64"/>
                </a:cubicBezTo>
                <a:cubicBezTo>
                  <a:pt x="120" y="78"/>
                  <a:pt x="114" y="93"/>
                  <a:pt x="103" y="103"/>
                </a:cubicBezTo>
                <a:close/>
                <a:moveTo>
                  <a:pt x="67" y="22"/>
                </a:moveTo>
                <a:cubicBezTo>
                  <a:pt x="67" y="20"/>
                  <a:pt x="66" y="18"/>
                  <a:pt x="64" y="18"/>
                </a:cubicBezTo>
                <a:cubicBezTo>
                  <a:pt x="62" y="18"/>
                  <a:pt x="60" y="20"/>
                  <a:pt x="60" y="22"/>
                </a:cubicBezTo>
                <a:cubicBezTo>
                  <a:pt x="60" y="62"/>
                  <a:pt x="60" y="62"/>
                  <a:pt x="60" y="62"/>
                </a:cubicBezTo>
                <a:cubicBezTo>
                  <a:pt x="60" y="62"/>
                  <a:pt x="60" y="62"/>
                  <a:pt x="60" y="63"/>
                </a:cubicBezTo>
                <a:cubicBezTo>
                  <a:pt x="60" y="63"/>
                  <a:pt x="60" y="63"/>
                  <a:pt x="60" y="64"/>
                </a:cubicBezTo>
                <a:cubicBezTo>
                  <a:pt x="60" y="66"/>
                  <a:pt x="62" y="67"/>
                  <a:pt x="64" y="67"/>
                </a:cubicBezTo>
                <a:cubicBezTo>
                  <a:pt x="105" y="67"/>
                  <a:pt x="105" y="67"/>
                  <a:pt x="105" y="67"/>
                </a:cubicBezTo>
                <a:cubicBezTo>
                  <a:pt x="108" y="67"/>
                  <a:pt x="109" y="66"/>
                  <a:pt x="109" y="64"/>
                </a:cubicBezTo>
                <a:cubicBezTo>
                  <a:pt x="109" y="61"/>
                  <a:pt x="108" y="60"/>
                  <a:pt x="105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22"/>
                  <a:pt x="67" y="22"/>
                  <a:pt x="67" y="22"/>
                </a:cubicBezTo>
                <a:close/>
                <a:moveTo>
                  <a:pt x="67" y="22"/>
                </a:moveTo>
                <a:cubicBezTo>
                  <a:pt x="67" y="22"/>
                  <a:pt x="67" y="22"/>
                  <a:pt x="67" y="2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64"/>
          <p:cNvSpPr>
            <a:spLocks noChangeAspect="1" noEditPoints="1"/>
          </p:cNvSpPr>
          <p:nvPr/>
        </p:nvSpPr>
        <p:spPr bwMode="auto">
          <a:xfrm>
            <a:off x="2934952" y="1729457"/>
            <a:ext cx="223200" cy="223200"/>
          </a:xfrm>
          <a:custGeom>
            <a:avLst/>
            <a:gdLst>
              <a:gd name="T0" fmla="*/ 65 w 130"/>
              <a:gd name="T1" fmla="*/ 16 h 131"/>
              <a:gd name="T2" fmla="*/ 7 w 130"/>
              <a:gd name="T3" fmla="*/ 73 h 131"/>
              <a:gd name="T4" fmla="*/ 21 w 130"/>
              <a:gd name="T5" fmla="*/ 111 h 131"/>
              <a:gd name="T6" fmla="*/ 8 w 130"/>
              <a:gd name="T7" fmla="*/ 128 h 131"/>
              <a:gd name="T8" fmla="*/ 12 w 130"/>
              <a:gd name="T9" fmla="*/ 131 h 131"/>
              <a:gd name="T10" fmla="*/ 25 w 130"/>
              <a:gd name="T11" fmla="*/ 115 h 131"/>
              <a:gd name="T12" fmla="*/ 65 w 130"/>
              <a:gd name="T13" fmla="*/ 131 h 131"/>
              <a:gd name="T14" fmla="*/ 105 w 130"/>
              <a:gd name="T15" fmla="*/ 115 h 131"/>
              <a:gd name="T16" fmla="*/ 118 w 130"/>
              <a:gd name="T17" fmla="*/ 131 h 131"/>
              <a:gd name="T18" fmla="*/ 122 w 130"/>
              <a:gd name="T19" fmla="*/ 128 h 131"/>
              <a:gd name="T20" fmla="*/ 109 w 130"/>
              <a:gd name="T21" fmla="*/ 111 h 131"/>
              <a:gd name="T22" fmla="*/ 123 w 130"/>
              <a:gd name="T23" fmla="*/ 73 h 131"/>
              <a:gd name="T24" fmla="*/ 65 w 130"/>
              <a:gd name="T25" fmla="*/ 16 h 131"/>
              <a:gd name="T26" fmla="*/ 65 w 130"/>
              <a:gd name="T27" fmla="*/ 126 h 131"/>
              <a:gd name="T28" fmla="*/ 13 w 130"/>
              <a:gd name="T29" fmla="*/ 73 h 131"/>
              <a:gd name="T30" fmla="*/ 65 w 130"/>
              <a:gd name="T31" fmla="*/ 21 h 131"/>
              <a:gd name="T32" fmla="*/ 117 w 130"/>
              <a:gd name="T33" fmla="*/ 73 h 131"/>
              <a:gd name="T34" fmla="*/ 65 w 130"/>
              <a:gd name="T35" fmla="*/ 126 h 131"/>
              <a:gd name="T36" fmla="*/ 41 w 130"/>
              <a:gd name="T37" fmla="*/ 0 h 131"/>
              <a:gd name="T38" fmla="*/ 26 w 130"/>
              <a:gd name="T39" fmla="*/ 0 h 131"/>
              <a:gd name="T40" fmla="*/ 0 w 130"/>
              <a:gd name="T41" fmla="*/ 26 h 131"/>
              <a:gd name="T42" fmla="*/ 0 w 130"/>
              <a:gd name="T43" fmla="*/ 42 h 131"/>
              <a:gd name="T44" fmla="*/ 7 w 130"/>
              <a:gd name="T45" fmla="*/ 42 h 131"/>
              <a:gd name="T46" fmla="*/ 41 w 130"/>
              <a:gd name="T47" fmla="*/ 7 h 131"/>
              <a:gd name="T48" fmla="*/ 41 w 130"/>
              <a:gd name="T49" fmla="*/ 0 h 131"/>
              <a:gd name="T50" fmla="*/ 36 w 130"/>
              <a:gd name="T51" fmla="*/ 5 h 131"/>
              <a:gd name="T52" fmla="*/ 5 w 130"/>
              <a:gd name="T53" fmla="*/ 37 h 131"/>
              <a:gd name="T54" fmla="*/ 5 w 130"/>
              <a:gd name="T55" fmla="*/ 37 h 131"/>
              <a:gd name="T56" fmla="*/ 5 w 130"/>
              <a:gd name="T57" fmla="*/ 26 h 131"/>
              <a:gd name="T58" fmla="*/ 26 w 130"/>
              <a:gd name="T59" fmla="*/ 5 h 131"/>
              <a:gd name="T60" fmla="*/ 36 w 130"/>
              <a:gd name="T61" fmla="*/ 5 h 131"/>
              <a:gd name="T62" fmla="*/ 36 w 130"/>
              <a:gd name="T63" fmla="*/ 5 h 131"/>
              <a:gd name="T64" fmla="*/ 104 w 130"/>
              <a:gd name="T65" fmla="*/ 0 h 131"/>
              <a:gd name="T66" fmla="*/ 89 w 130"/>
              <a:gd name="T67" fmla="*/ 0 h 131"/>
              <a:gd name="T68" fmla="*/ 89 w 130"/>
              <a:gd name="T69" fmla="*/ 7 h 131"/>
              <a:gd name="T70" fmla="*/ 123 w 130"/>
              <a:gd name="T71" fmla="*/ 42 h 131"/>
              <a:gd name="T72" fmla="*/ 130 w 130"/>
              <a:gd name="T73" fmla="*/ 42 h 131"/>
              <a:gd name="T74" fmla="*/ 130 w 130"/>
              <a:gd name="T75" fmla="*/ 26 h 131"/>
              <a:gd name="T76" fmla="*/ 104 w 130"/>
              <a:gd name="T77" fmla="*/ 0 h 131"/>
              <a:gd name="T78" fmla="*/ 125 w 130"/>
              <a:gd name="T79" fmla="*/ 37 h 131"/>
              <a:gd name="T80" fmla="*/ 125 w 130"/>
              <a:gd name="T81" fmla="*/ 37 h 131"/>
              <a:gd name="T82" fmla="*/ 94 w 130"/>
              <a:gd name="T83" fmla="*/ 5 h 131"/>
              <a:gd name="T84" fmla="*/ 94 w 130"/>
              <a:gd name="T85" fmla="*/ 5 h 131"/>
              <a:gd name="T86" fmla="*/ 104 w 130"/>
              <a:gd name="T87" fmla="*/ 5 h 131"/>
              <a:gd name="T88" fmla="*/ 125 w 130"/>
              <a:gd name="T89" fmla="*/ 26 h 131"/>
              <a:gd name="T90" fmla="*/ 125 w 130"/>
              <a:gd name="T91" fmla="*/ 37 h 131"/>
              <a:gd name="T92" fmla="*/ 62 w 130"/>
              <a:gd name="T93" fmla="*/ 73 h 131"/>
              <a:gd name="T94" fmla="*/ 34 w 130"/>
              <a:gd name="T95" fmla="*/ 73 h 131"/>
              <a:gd name="T96" fmla="*/ 34 w 130"/>
              <a:gd name="T97" fmla="*/ 79 h 131"/>
              <a:gd name="T98" fmla="*/ 68 w 130"/>
              <a:gd name="T99" fmla="*/ 79 h 131"/>
              <a:gd name="T100" fmla="*/ 68 w 130"/>
              <a:gd name="T101" fmla="*/ 31 h 131"/>
              <a:gd name="T102" fmla="*/ 62 w 130"/>
              <a:gd name="T103" fmla="*/ 31 h 131"/>
              <a:gd name="T104" fmla="*/ 62 w 130"/>
              <a:gd name="T105" fmla="*/ 73 h 131"/>
              <a:gd name="T106" fmla="*/ 62 w 130"/>
              <a:gd name="T107" fmla="*/ 73 h 131"/>
              <a:gd name="T108" fmla="*/ 62 w 130"/>
              <a:gd name="T109" fmla="*/ 73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0" h="131">
                <a:moveTo>
                  <a:pt x="65" y="16"/>
                </a:moveTo>
                <a:cubicBezTo>
                  <a:pt x="33" y="16"/>
                  <a:pt x="7" y="41"/>
                  <a:pt x="7" y="73"/>
                </a:cubicBezTo>
                <a:cubicBezTo>
                  <a:pt x="7" y="88"/>
                  <a:pt x="13" y="101"/>
                  <a:pt x="21" y="111"/>
                </a:cubicBezTo>
                <a:cubicBezTo>
                  <a:pt x="8" y="128"/>
                  <a:pt x="8" y="128"/>
                  <a:pt x="8" y="128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35" y="125"/>
                  <a:pt x="49" y="131"/>
                  <a:pt x="65" y="131"/>
                </a:cubicBezTo>
                <a:cubicBezTo>
                  <a:pt x="80" y="131"/>
                  <a:pt x="95" y="125"/>
                  <a:pt x="105" y="115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22" y="128"/>
                  <a:pt x="122" y="128"/>
                  <a:pt x="122" y="128"/>
                </a:cubicBezTo>
                <a:cubicBezTo>
                  <a:pt x="109" y="111"/>
                  <a:pt x="109" y="111"/>
                  <a:pt x="109" y="111"/>
                </a:cubicBezTo>
                <a:cubicBezTo>
                  <a:pt x="117" y="101"/>
                  <a:pt x="123" y="88"/>
                  <a:pt x="123" y="73"/>
                </a:cubicBezTo>
                <a:cubicBezTo>
                  <a:pt x="123" y="41"/>
                  <a:pt x="97" y="16"/>
                  <a:pt x="65" y="16"/>
                </a:cubicBezTo>
                <a:close/>
                <a:moveTo>
                  <a:pt x="65" y="126"/>
                </a:moveTo>
                <a:cubicBezTo>
                  <a:pt x="36" y="126"/>
                  <a:pt x="13" y="102"/>
                  <a:pt x="13" y="73"/>
                </a:cubicBezTo>
                <a:cubicBezTo>
                  <a:pt x="13" y="44"/>
                  <a:pt x="36" y="21"/>
                  <a:pt x="65" y="21"/>
                </a:cubicBezTo>
                <a:cubicBezTo>
                  <a:pt x="94" y="21"/>
                  <a:pt x="117" y="44"/>
                  <a:pt x="117" y="73"/>
                </a:cubicBezTo>
                <a:cubicBezTo>
                  <a:pt x="117" y="102"/>
                  <a:pt x="94" y="126"/>
                  <a:pt x="65" y="126"/>
                </a:cubicBezTo>
                <a:close/>
                <a:moveTo>
                  <a:pt x="41" y="0"/>
                </a:moveTo>
                <a:cubicBezTo>
                  <a:pt x="26" y="0"/>
                  <a:pt x="26" y="0"/>
                  <a:pt x="26" y="0"/>
                </a:cubicBezTo>
                <a:cubicBezTo>
                  <a:pt x="11" y="0"/>
                  <a:pt x="0" y="12"/>
                  <a:pt x="0" y="26"/>
                </a:cubicBezTo>
                <a:cubicBezTo>
                  <a:pt x="0" y="42"/>
                  <a:pt x="0" y="42"/>
                  <a:pt x="0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0"/>
                  <a:pt x="41" y="0"/>
                  <a:pt x="41" y="0"/>
                </a:cubicBezTo>
                <a:close/>
                <a:moveTo>
                  <a:pt x="36" y="5"/>
                </a:moveTo>
                <a:cubicBezTo>
                  <a:pt x="5" y="37"/>
                  <a:pt x="5" y="37"/>
                  <a:pt x="5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15"/>
                  <a:pt x="14" y="5"/>
                  <a:pt x="26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5"/>
                  <a:pt x="36" y="5"/>
                  <a:pt x="36" y="5"/>
                </a:cubicBezTo>
                <a:close/>
                <a:moveTo>
                  <a:pt x="104" y="0"/>
                </a:moveTo>
                <a:cubicBezTo>
                  <a:pt x="89" y="0"/>
                  <a:pt x="89" y="0"/>
                  <a:pt x="89" y="0"/>
                </a:cubicBezTo>
                <a:cubicBezTo>
                  <a:pt x="89" y="7"/>
                  <a:pt x="89" y="7"/>
                  <a:pt x="89" y="7"/>
                </a:cubicBezTo>
                <a:cubicBezTo>
                  <a:pt x="123" y="42"/>
                  <a:pt x="123" y="42"/>
                  <a:pt x="123" y="42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30" y="26"/>
                  <a:pt x="130" y="26"/>
                  <a:pt x="130" y="26"/>
                </a:cubicBezTo>
                <a:cubicBezTo>
                  <a:pt x="130" y="12"/>
                  <a:pt x="119" y="0"/>
                  <a:pt x="104" y="0"/>
                </a:cubicBezTo>
                <a:close/>
                <a:moveTo>
                  <a:pt x="125" y="37"/>
                </a:moveTo>
                <a:cubicBezTo>
                  <a:pt x="125" y="37"/>
                  <a:pt x="125" y="37"/>
                  <a:pt x="125" y="37"/>
                </a:cubicBezTo>
                <a:cubicBezTo>
                  <a:pt x="94" y="5"/>
                  <a:pt x="94" y="5"/>
                  <a:pt x="94" y="5"/>
                </a:cubicBezTo>
                <a:cubicBezTo>
                  <a:pt x="94" y="5"/>
                  <a:pt x="94" y="5"/>
                  <a:pt x="94" y="5"/>
                </a:cubicBezTo>
                <a:cubicBezTo>
                  <a:pt x="104" y="5"/>
                  <a:pt x="104" y="5"/>
                  <a:pt x="104" y="5"/>
                </a:cubicBezTo>
                <a:cubicBezTo>
                  <a:pt x="116" y="5"/>
                  <a:pt x="125" y="15"/>
                  <a:pt x="125" y="26"/>
                </a:cubicBezTo>
                <a:cubicBezTo>
                  <a:pt x="125" y="37"/>
                  <a:pt x="125" y="37"/>
                  <a:pt x="125" y="37"/>
                </a:cubicBezTo>
                <a:close/>
                <a:moveTo>
                  <a:pt x="62" y="73"/>
                </a:moveTo>
                <a:cubicBezTo>
                  <a:pt x="34" y="73"/>
                  <a:pt x="34" y="73"/>
                  <a:pt x="34" y="73"/>
                </a:cubicBezTo>
                <a:cubicBezTo>
                  <a:pt x="34" y="79"/>
                  <a:pt x="34" y="79"/>
                  <a:pt x="34" y="79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31"/>
                  <a:pt x="68" y="31"/>
                  <a:pt x="68" y="31"/>
                </a:cubicBezTo>
                <a:cubicBezTo>
                  <a:pt x="62" y="31"/>
                  <a:pt x="62" y="31"/>
                  <a:pt x="62" y="31"/>
                </a:cubicBezTo>
                <a:lnTo>
                  <a:pt x="62" y="73"/>
                </a:lnTo>
                <a:close/>
                <a:moveTo>
                  <a:pt x="62" y="73"/>
                </a:moveTo>
                <a:cubicBezTo>
                  <a:pt x="62" y="73"/>
                  <a:pt x="62" y="73"/>
                  <a:pt x="62" y="7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65"/>
          <p:cNvSpPr>
            <a:spLocks noChangeAspect="1" noEditPoints="1"/>
          </p:cNvSpPr>
          <p:nvPr/>
        </p:nvSpPr>
        <p:spPr bwMode="auto">
          <a:xfrm>
            <a:off x="3609490" y="1729457"/>
            <a:ext cx="223200" cy="223200"/>
          </a:xfrm>
          <a:custGeom>
            <a:avLst/>
            <a:gdLst>
              <a:gd name="T0" fmla="*/ 127 w 151"/>
              <a:gd name="T1" fmla="*/ 13 h 151"/>
              <a:gd name="T2" fmla="*/ 137 w 151"/>
              <a:gd name="T3" fmla="*/ 23 h 151"/>
              <a:gd name="T4" fmla="*/ 137 w 151"/>
              <a:gd name="T5" fmla="*/ 128 h 151"/>
              <a:gd name="T6" fmla="*/ 127 w 151"/>
              <a:gd name="T7" fmla="*/ 138 h 151"/>
              <a:gd name="T8" fmla="*/ 23 w 151"/>
              <a:gd name="T9" fmla="*/ 138 h 151"/>
              <a:gd name="T10" fmla="*/ 13 w 151"/>
              <a:gd name="T11" fmla="*/ 128 h 151"/>
              <a:gd name="T12" fmla="*/ 13 w 151"/>
              <a:gd name="T13" fmla="*/ 23 h 151"/>
              <a:gd name="T14" fmla="*/ 23 w 151"/>
              <a:gd name="T15" fmla="*/ 13 h 151"/>
              <a:gd name="T16" fmla="*/ 127 w 151"/>
              <a:gd name="T17" fmla="*/ 13 h 151"/>
              <a:gd name="T18" fmla="*/ 127 w 151"/>
              <a:gd name="T19" fmla="*/ 0 h 151"/>
              <a:gd name="T20" fmla="*/ 23 w 151"/>
              <a:gd name="T21" fmla="*/ 0 h 151"/>
              <a:gd name="T22" fmla="*/ 0 w 151"/>
              <a:gd name="T23" fmla="*/ 23 h 151"/>
              <a:gd name="T24" fmla="*/ 0 w 151"/>
              <a:gd name="T25" fmla="*/ 128 h 151"/>
              <a:gd name="T26" fmla="*/ 23 w 151"/>
              <a:gd name="T27" fmla="*/ 151 h 151"/>
              <a:gd name="T28" fmla="*/ 127 w 151"/>
              <a:gd name="T29" fmla="*/ 151 h 151"/>
              <a:gd name="T30" fmla="*/ 151 w 151"/>
              <a:gd name="T31" fmla="*/ 128 h 151"/>
              <a:gd name="T32" fmla="*/ 151 w 151"/>
              <a:gd name="T33" fmla="*/ 23 h 151"/>
              <a:gd name="T34" fmla="*/ 127 w 151"/>
              <a:gd name="T35" fmla="*/ 0 h 151"/>
              <a:gd name="T36" fmla="*/ 127 w 151"/>
              <a:gd name="T37" fmla="*/ 0 h 151"/>
              <a:gd name="T38" fmla="*/ 43 w 151"/>
              <a:gd name="T39" fmla="*/ 75 h 151"/>
              <a:gd name="T40" fmla="*/ 86 w 151"/>
              <a:gd name="T41" fmla="*/ 75 h 151"/>
              <a:gd name="T42" fmla="*/ 86 w 151"/>
              <a:gd name="T43" fmla="*/ 97 h 151"/>
              <a:gd name="T44" fmla="*/ 43 w 151"/>
              <a:gd name="T45" fmla="*/ 97 h 151"/>
              <a:gd name="T46" fmla="*/ 43 w 151"/>
              <a:gd name="T47" fmla="*/ 75 h 151"/>
              <a:gd name="T48" fmla="*/ 64 w 151"/>
              <a:gd name="T49" fmla="*/ 32 h 151"/>
              <a:gd name="T50" fmla="*/ 86 w 151"/>
              <a:gd name="T51" fmla="*/ 32 h 151"/>
              <a:gd name="T52" fmla="*/ 86 w 151"/>
              <a:gd name="T53" fmla="*/ 97 h 151"/>
              <a:gd name="T54" fmla="*/ 64 w 151"/>
              <a:gd name="T55" fmla="*/ 97 h 151"/>
              <a:gd name="T56" fmla="*/ 64 w 151"/>
              <a:gd name="T57" fmla="*/ 32 h 151"/>
              <a:gd name="T58" fmla="*/ 64 w 151"/>
              <a:gd name="T59" fmla="*/ 32 h 151"/>
              <a:gd name="T60" fmla="*/ 64 w 151"/>
              <a:gd name="T61" fmla="*/ 32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51" h="151">
                <a:moveTo>
                  <a:pt x="127" y="13"/>
                </a:moveTo>
                <a:cubicBezTo>
                  <a:pt x="133" y="13"/>
                  <a:pt x="137" y="18"/>
                  <a:pt x="137" y="23"/>
                </a:cubicBezTo>
                <a:cubicBezTo>
                  <a:pt x="137" y="128"/>
                  <a:pt x="137" y="128"/>
                  <a:pt x="137" y="128"/>
                </a:cubicBezTo>
                <a:cubicBezTo>
                  <a:pt x="137" y="133"/>
                  <a:pt x="133" y="138"/>
                  <a:pt x="127" y="138"/>
                </a:cubicBezTo>
                <a:cubicBezTo>
                  <a:pt x="23" y="138"/>
                  <a:pt x="23" y="138"/>
                  <a:pt x="23" y="138"/>
                </a:cubicBezTo>
                <a:cubicBezTo>
                  <a:pt x="17" y="138"/>
                  <a:pt x="13" y="133"/>
                  <a:pt x="13" y="128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18"/>
                  <a:pt x="17" y="13"/>
                  <a:pt x="23" y="13"/>
                </a:cubicBezTo>
                <a:cubicBezTo>
                  <a:pt x="127" y="13"/>
                  <a:pt x="127" y="13"/>
                  <a:pt x="127" y="13"/>
                </a:cubicBezTo>
                <a:moveTo>
                  <a:pt x="127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1"/>
                  <a:pt x="10" y="151"/>
                  <a:pt x="23" y="151"/>
                </a:cubicBezTo>
                <a:cubicBezTo>
                  <a:pt x="127" y="151"/>
                  <a:pt x="127" y="151"/>
                  <a:pt x="127" y="151"/>
                </a:cubicBezTo>
                <a:cubicBezTo>
                  <a:pt x="140" y="151"/>
                  <a:pt x="151" y="141"/>
                  <a:pt x="151" y="128"/>
                </a:cubicBezTo>
                <a:cubicBezTo>
                  <a:pt x="151" y="23"/>
                  <a:pt x="151" y="23"/>
                  <a:pt x="151" y="23"/>
                </a:cubicBezTo>
                <a:cubicBezTo>
                  <a:pt x="151" y="10"/>
                  <a:pt x="140" y="0"/>
                  <a:pt x="127" y="0"/>
                </a:cubicBezTo>
                <a:cubicBezTo>
                  <a:pt x="127" y="0"/>
                  <a:pt x="127" y="0"/>
                  <a:pt x="127" y="0"/>
                </a:cubicBezTo>
                <a:close/>
                <a:moveTo>
                  <a:pt x="43" y="75"/>
                </a:moveTo>
                <a:cubicBezTo>
                  <a:pt x="86" y="75"/>
                  <a:pt x="86" y="75"/>
                  <a:pt x="86" y="75"/>
                </a:cubicBezTo>
                <a:cubicBezTo>
                  <a:pt x="86" y="97"/>
                  <a:pt x="86" y="97"/>
                  <a:pt x="86" y="97"/>
                </a:cubicBezTo>
                <a:cubicBezTo>
                  <a:pt x="43" y="97"/>
                  <a:pt x="43" y="97"/>
                  <a:pt x="43" y="97"/>
                </a:cubicBezTo>
                <a:cubicBezTo>
                  <a:pt x="43" y="75"/>
                  <a:pt x="43" y="75"/>
                  <a:pt x="43" y="75"/>
                </a:cubicBezTo>
                <a:close/>
                <a:moveTo>
                  <a:pt x="64" y="32"/>
                </a:moveTo>
                <a:cubicBezTo>
                  <a:pt x="86" y="32"/>
                  <a:pt x="86" y="32"/>
                  <a:pt x="86" y="32"/>
                </a:cubicBezTo>
                <a:cubicBezTo>
                  <a:pt x="86" y="97"/>
                  <a:pt x="86" y="97"/>
                  <a:pt x="86" y="97"/>
                </a:cubicBezTo>
                <a:cubicBezTo>
                  <a:pt x="64" y="97"/>
                  <a:pt x="64" y="97"/>
                  <a:pt x="64" y="97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66"/>
          <p:cNvSpPr>
            <a:spLocks noChangeAspect="1" noEditPoints="1"/>
          </p:cNvSpPr>
          <p:nvPr/>
        </p:nvSpPr>
        <p:spPr bwMode="auto">
          <a:xfrm>
            <a:off x="4284028" y="1729457"/>
            <a:ext cx="223200" cy="223200"/>
          </a:xfrm>
          <a:custGeom>
            <a:avLst/>
            <a:gdLst>
              <a:gd name="T0" fmla="*/ 82 w 164"/>
              <a:gd name="T1" fmla="*/ 163 h 163"/>
              <a:gd name="T2" fmla="*/ 0 w 164"/>
              <a:gd name="T3" fmla="*/ 82 h 163"/>
              <a:gd name="T4" fmla="*/ 82 w 164"/>
              <a:gd name="T5" fmla="*/ 0 h 163"/>
              <a:gd name="T6" fmla="*/ 164 w 164"/>
              <a:gd name="T7" fmla="*/ 82 h 163"/>
              <a:gd name="T8" fmla="*/ 82 w 164"/>
              <a:gd name="T9" fmla="*/ 163 h 163"/>
              <a:gd name="T10" fmla="*/ 82 w 164"/>
              <a:gd name="T11" fmla="*/ 7 h 163"/>
              <a:gd name="T12" fmla="*/ 7 w 164"/>
              <a:gd name="T13" fmla="*/ 82 h 163"/>
              <a:gd name="T14" fmla="*/ 82 w 164"/>
              <a:gd name="T15" fmla="*/ 157 h 163"/>
              <a:gd name="T16" fmla="*/ 157 w 164"/>
              <a:gd name="T17" fmla="*/ 82 h 163"/>
              <a:gd name="T18" fmla="*/ 82 w 164"/>
              <a:gd name="T19" fmla="*/ 7 h 163"/>
              <a:gd name="T20" fmla="*/ 109 w 164"/>
              <a:gd name="T21" fmla="*/ 112 h 163"/>
              <a:gd name="T22" fmla="*/ 107 w 164"/>
              <a:gd name="T23" fmla="*/ 111 h 163"/>
              <a:gd name="T24" fmla="*/ 80 w 164"/>
              <a:gd name="T25" fmla="*/ 84 h 163"/>
              <a:gd name="T26" fmla="*/ 79 w 164"/>
              <a:gd name="T27" fmla="*/ 80 h 163"/>
              <a:gd name="T28" fmla="*/ 100 w 164"/>
              <a:gd name="T29" fmla="*/ 34 h 163"/>
              <a:gd name="T30" fmla="*/ 104 w 164"/>
              <a:gd name="T31" fmla="*/ 32 h 163"/>
              <a:gd name="T32" fmla="*/ 106 w 164"/>
              <a:gd name="T33" fmla="*/ 37 h 163"/>
              <a:gd name="T34" fmla="*/ 86 w 164"/>
              <a:gd name="T35" fmla="*/ 81 h 163"/>
              <a:gd name="T36" fmla="*/ 112 w 164"/>
              <a:gd name="T37" fmla="*/ 106 h 163"/>
              <a:gd name="T38" fmla="*/ 112 w 164"/>
              <a:gd name="T39" fmla="*/ 111 h 163"/>
              <a:gd name="T40" fmla="*/ 109 w 164"/>
              <a:gd name="T41" fmla="*/ 112 h 163"/>
              <a:gd name="T42" fmla="*/ 82 w 164"/>
              <a:gd name="T43" fmla="*/ 22 h 163"/>
              <a:gd name="T44" fmla="*/ 79 w 164"/>
              <a:gd name="T45" fmla="*/ 18 h 163"/>
              <a:gd name="T46" fmla="*/ 79 w 164"/>
              <a:gd name="T47" fmla="*/ 5 h 163"/>
              <a:gd name="T48" fmla="*/ 82 w 164"/>
              <a:gd name="T49" fmla="*/ 1 h 163"/>
              <a:gd name="T50" fmla="*/ 85 w 164"/>
              <a:gd name="T51" fmla="*/ 5 h 163"/>
              <a:gd name="T52" fmla="*/ 85 w 164"/>
              <a:gd name="T53" fmla="*/ 18 h 163"/>
              <a:gd name="T54" fmla="*/ 82 w 164"/>
              <a:gd name="T55" fmla="*/ 22 h 163"/>
              <a:gd name="T56" fmla="*/ 82 w 164"/>
              <a:gd name="T57" fmla="*/ 162 h 163"/>
              <a:gd name="T58" fmla="*/ 79 w 164"/>
              <a:gd name="T59" fmla="*/ 159 h 163"/>
              <a:gd name="T60" fmla="*/ 79 w 164"/>
              <a:gd name="T61" fmla="*/ 145 h 163"/>
              <a:gd name="T62" fmla="*/ 82 w 164"/>
              <a:gd name="T63" fmla="*/ 141 h 163"/>
              <a:gd name="T64" fmla="*/ 85 w 164"/>
              <a:gd name="T65" fmla="*/ 145 h 163"/>
              <a:gd name="T66" fmla="*/ 85 w 164"/>
              <a:gd name="T67" fmla="*/ 159 h 163"/>
              <a:gd name="T68" fmla="*/ 82 w 164"/>
              <a:gd name="T69" fmla="*/ 162 h 163"/>
              <a:gd name="T70" fmla="*/ 159 w 164"/>
              <a:gd name="T71" fmla="*/ 85 h 163"/>
              <a:gd name="T72" fmla="*/ 145 w 164"/>
              <a:gd name="T73" fmla="*/ 85 h 163"/>
              <a:gd name="T74" fmla="*/ 142 w 164"/>
              <a:gd name="T75" fmla="*/ 82 h 163"/>
              <a:gd name="T76" fmla="*/ 145 w 164"/>
              <a:gd name="T77" fmla="*/ 78 h 163"/>
              <a:gd name="T78" fmla="*/ 159 w 164"/>
              <a:gd name="T79" fmla="*/ 78 h 163"/>
              <a:gd name="T80" fmla="*/ 162 w 164"/>
              <a:gd name="T81" fmla="*/ 82 h 163"/>
              <a:gd name="T82" fmla="*/ 159 w 164"/>
              <a:gd name="T83" fmla="*/ 85 h 163"/>
              <a:gd name="T84" fmla="*/ 19 w 164"/>
              <a:gd name="T85" fmla="*/ 85 h 163"/>
              <a:gd name="T86" fmla="*/ 5 w 164"/>
              <a:gd name="T87" fmla="*/ 85 h 163"/>
              <a:gd name="T88" fmla="*/ 2 w 164"/>
              <a:gd name="T89" fmla="*/ 82 h 163"/>
              <a:gd name="T90" fmla="*/ 5 w 164"/>
              <a:gd name="T91" fmla="*/ 78 h 163"/>
              <a:gd name="T92" fmla="*/ 19 w 164"/>
              <a:gd name="T93" fmla="*/ 78 h 163"/>
              <a:gd name="T94" fmla="*/ 22 w 164"/>
              <a:gd name="T95" fmla="*/ 82 h 163"/>
              <a:gd name="T96" fmla="*/ 19 w 164"/>
              <a:gd name="T97" fmla="*/ 85 h 163"/>
              <a:gd name="T98" fmla="*/ 19 w 164"/>
              <a:gd name="T99" fmla="*/ 85 h 163"/>
              <a:gd name="T100" fmla="*/ 19 w 164"/>
              <a:gd name="T101" fmla="*/ 8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4" h="163">
                <a:moveTo>
                  <a:pt x="82" y="163"/>
                </a:moveTo>
                <a:cubicBezTo>
                  <a:pt x="37" y="163"/>
                  <a:pt x="0" y="127"/>
                  <a:pt x="0" y="82"/>
                </a:cubicBezTo>
                <a:cubicBezTo>
                  <a:pt x="0" y="37"/>
                  <a:pt x="37" y="0"/>
                  <a:pt x="82" y="0"/>
                </a:cubicBezTo>
                <a:cubicBezTo>
                  <a:pt x="127" y="0"/>
                  <a:pt x="164" y="37"/>
                  <a:pt x="164" y="82"/>
                </a:cubicBezTo>
                <a:cubicBezTo>
                  <a:pt x="164" y="127"/>
                  <a:pt x="127" y="163"/>
                  <a:pt x="82" y="163"/>
                </a:cubicBezTo>
                <a:close/>
                <a:moveTo>
                  <a:pt x="82" y="7"/>
                </a:moveTo>
                <a:cubicBezTo>
                  <a:pt x="41" y="7"/>
                  <a:pt x="7" y="40"/>
                  <a:pt x="7" y="82"/>
                </a:cubicBezTo>
                <a:cubicBezTo>
                  <a:pt x="7" y="123"/>
                  <a:pt x="41" y="157"/>
                  <a:pt x="82" y="157"/>
                </a:cubicBezTo>
                <a:cubicBezTo>
                  <a:pt x="123" y="157"/>
                  <a:pt x="157" y="123"/>
                  <a:pt x="157" y="82"/>
                </a:cubicBezTo>
                <a:cubicBezTo>
                  <a:pt x="157" y="40"/>
                  <a:pt x="123" y="7"/>
                  <a:pt x="82" y="7"/>
                </a:cubicBezTo>
                <a:close/>
                <a:moveTo>
                  <a:pt x="109" y="112"/>
                </a:moveTo>
                <a:cubicBezTo>
                  <a:pt x="108" y="112"/>
                  <a:pt x="108" y="112"/>
                  <a:pt x="107" y="111"/>
                </a:cubicBezTo>
                <a:cubicBezTo>
                  <a:pt x="80" y="84"/>
                  <a:pt x="80" y="84"/>
                  <a:pt x="80" y="84"/>
                </a:cubicBezTo>
                <a:cubicBezTo>
                  <a:pt x="79" y="83"/>
                  <a:pt x="78" y="82"/>
                  <a:pt x="79" y="80"/>
                </a:cubicBezTo>
                <a:cubicBezTo>
                  <a:pt x="100" y="34"/>
                  <a:pt x="100" y="34"/>
                  <a:pt x="100" y="34"/>
                </a:cubicBezTo>
                <a:cubicBezTo>
                  <a:pt x="100" y="32"/>
                  <a:pt x="102" y="31"/>
                  <a:pt x="104" y="32"/>
                </a:cubicBezTo>
                <a:cubicBezTo>
                  <a:pt x="106" y="33"/>
                  <a:pt x="106" y="35"/>
                  <a:pt x="106" y="37"/>
                </a:cubicBezTo>
                <a:cubicBezTo>
                  <a:pt x="86" y="81"/>
                  <a:pt x="86" y="81"/>
                  <a:pt x="86" y="81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3" y="107"/>
                  <a:pt x="113" y="110"/>
                  <a:pt x="112" y="111"/>
                </a:cubicBezTo>
                <a:cubicBezTo>
                  <a:pt x="111" y="112"/>
                  <a:pt x="110" y="112"/>
                  <a:pt x="109" y="112"/>
                </a:cubicBezTo>
                <a:close/>
                <a:moveTo>
                  <a:pt x="82" y="22"/>
                </a:moveTo>
                <a:cubicBezTo>
                  <a:pt x="80" y="22"/>
                  <a:pt x="79" y="20"/>
                  <a:pt x="79" y="18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3"/>
                  <a:pt x="80" y="1"/>
                  <a:pt x="82" y="1"/>
                </a:cubicBezTo>
                <a:cubicBezTo>
                  <a:pt x="84" y="1"/>
                  <a:pt x="85" y="3"/>
                  <a:pt x="85" y="5"/>
                </a:cubicBezTo>
                <a:cubicBezTo>
                  <a:pt x="85" y="18"/>
                  <a:pt x="85" y="18"/>
                  <a:pt x="85" y="18"/>
                </a:cubicBezTo>
                <a:cubicBezTo>
                  <a:pt x="85" y="20"/>
                  <a:pt x="84" y="22"/>
                  <a:pt x="82" y="22"/>
                </a:cubicBezTo>
                <a:close/>
                <a:moveTo>
                  <a:pt x="82" y="162"/>
                </a:moveTo>
                <a:cubicBezTo>
                  <a:pt x="80" y="162"/>
                  <a:pt x="79" y="160"/>
                  <a:pt x="79" y="159"/>
                </a:cubicBezTo>
                <a:cubicBezTo>
                  <a:pt x="79" y="145"/>
                  <a:pt x="79" y="145"/>
                  <a:pt x="79" y="145"/>
                </a:cubicBezTo>
                <a:cubicBezTo>
                  <a:pt x="79" y="143"/>
                  <a:pt x="80" y="141"/>
                  <a:pt x="82" y="141"/>
                </a:cubicBezTo>
                <a:cubicBezTo>
                  <a:pt x="84" y="141"/>
                  <a:pt x="85" y="143"/>
                  <a:pt x="85" y="145"/>
                </a:cubicBezTo>
                <a:cubicBezTo>
                  <a:pt x="85" y="159"/>
                  <a:pt x="85" y="159"/>
                  <a:pt x="85" y="159"/>
                </a:cubicBezTo>
                <a:cubicBezTo>
                  <a:pt x="85" y="160"/>
                  <a:pt x="84" y="162"/>
                  <a:pt x="82" y="162"/>
                </a:cubicBezTo>
                <a:close/>
                <a:moveTo>
                  <a:pt x="159" y="85"/>
                </a:moveTo>
                <a:cubicBezTo>
                  <a:pt x="145" y="85"/>
                  <a:pt x="145" y="85"/>
                  <a:pt x="145" y="85"/>
                </a:cubicBezTo>
                <a:cubicBezTo>
                  <a:pt x="143" y="85"/>
                  <a:pt x="142" y="83"/>
                  <a:pt x="142" y="82"/>
                </a:cubicBezTo>
                <a:cubicBezTo>
                  <a:pt x="142" y="80"/>
                  <a:pt x="143" y="78"/>
                  <a:pt x="145" y="78"/>
                </a:cubicBezTo>
                <a:cubicBezTo>
                  <a:pt x="159" y="78"/>
                  <a:pt x="159" y="78"/>
                  <a:pt x="159" y="78"/>
                </a:cubicBezTo>
                <a:cubicBezTo>
                  <a:pt x="161" y="78"/>
                  <a:pt x="162" y="80"/>
                  <a:pt x="162" y="82"/>
                </a:cubicBezTo>
                <a:cubicBezTo>
                  <a:pt x="162" y="83"/>
                  <a:pt x="161" y="85"/>
                  <a:pt x="159" y="85"/>
                </a:cubicBezTo>
                <a:close/>
                <a:moveTo>
                  <a:pt x="19" y="85"/>
                </a:moveTo>
                <a:cubicBezTo>
                  <a:pt x="5" y="85"/>
                  <a:pt x="5" y="85"/>
                  <a:pt x="5" y="85"/>
                </a:cubicBezTo>
                <a:cubicBezTo>
                  <a:pt x="3" y="85"/>
                  <a:pt x="2" y="83"/>
                  <a:pt x="2" y="82"/>
                </a:cubicBezTo>
                <a:cubicBezTo>
                  <a:pt x="2" y="80"/>
                  <a:pt x="3" y="78"/>
                  <a:pt x="5" y="78"/>
                </a:cubicBezTo>
                <a:cubicBezTo>
                  <a:pt x="19" y="78"/>
                  <a:pt x="19" y="78"/>
                  <a:pt x="19" y="78"/>
                </a:cubicBezTo>
                <a:cubicBezTo>
                  <a:pt x="21" y="78"/>
                  <a:pt x="22" y="80"/>
                  <a:pt x="22" y="82"/>
                </a:cubicBezTo>
                <a:cubicBezTo>
                  <a:pt x="22" y="83"/>
                  <a:pt x="21" y="85"/>
                  <a:pt x="19" y="85"/>
                </a:cubicBezTo>
                <a:close/>
                <a:moveTo>
                  <a:pt x="19" y="85"/>
                </a:moveTo>
                <a:cubicBezTo>
                  <a:pt x="19" y="85"/>
                  <a:pt x="19" y="85"/>
                  <a:pt x="19" y="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67"/>
          <p:cNvSpPr>
            <a:spLocks noChangeAspect="1" noEditPoints="1"/>
          </p:cNvSpPr>
          <p:nvPr/>
        </p:nvSpPr>
        <p:spPr bwMode="auto">
          <a:xfrm>
            <a:off x="4958566" y="1729457"/>
            <a:ext cx="223200" cy="223200"/>
          </a:xfrm>
          <a:custGeom>
            <a:avLst/>
            <a:gdLst>
              <a:gd name="T0" fmla="*/ 97 w 143"/>
              <a:gd name="T1" fmla="*/ 12 h 156"/>
              <a:gd name="T2" fmla="*/ 95 w 143"/>
              <a:gd name="T3" fmla="*/ 12 h 156"/>
              <a:gd name="T4" fmla="*/ 94 w 143"/>
              <a:gd name="T5" fmla="*/ 12 h 156"/>
              <a:gd name="T6" fmla="*/ 91 w 143"/>
              <a:gd name="T7" fmla="*/ 14 h 156"/>
              <a:gd name="T8" fmla="*/ 91 w 143"/>
              <a:gd name="T9" fmla="*/ 17 h 156"/>
              <a:gd name="T10" fmla="*/ 88 w 143"/>
              <a:gd name="T11" fmla="*/ 83 h 156"/>
              <a:gd name="T12" fmla="*/ 31 w 143"/>
              <a:gd name="T13" fmla="*/ 115 h 156"/>
              <a:gd name="T14" fmla="*/ 4 w 143"/>
              <a:gd name="T15" fmla="*/ 110 h 156"/>
              <a:gd name="T16" fmla="*/ 1 w 143"/>
              <a:gd name="T17" fmla="*/ 111 h 156"/>
              <a:gd name="T18" fmla="*/ 0 w 143"/>
              <a:gd name="T19" fmla="*/ 115 h 156"/>
              <a:gd name="T20" fmla="*/ 59 w 143"/>
              <a:gd name="T21" fmla="*/ 155 h 156"/>
              <a:gd name="T22" fmla="*/ 65 w 143"/>
              <a:gd name="T23" fmla="*/ 156 h 156"/>
              <a:gd name="T24" fmla="*/ 141 w 143"/>
              <a:gd name="T25" fmla="*/ 86 h 156"/>
              <a:gd name="T26" fmla="*/ 97 w 143"/>
              <a:gd name="T27" fmla="*/ 12 h 156"/>
              <a:gd name="T28" fmla="*/ 9 w 143"/>
              <a:gd name="T29" fmla="*/ 51 h 156"/>
              <a:gd name="T30" fmla="*/ 9 w 143"/>
              <a:gd name="T31" fmla="*/ 52 h 156"/>
              <a:gd name="T32" fmla="*/ 24 w 143"/>
              <a:gd name="T33" fmla="*/ 63 h 156"/>
              <a:gd name="T34" fmla="*/ 19 w 143"/>
              <a:gd name="T35" fmla="*/ 79 h 156"/>
              <a:gd name="T36" fmla="*/ 19 w 143"/>
              <a:gd name="T37" fmla="*/ 81 h 156"/>
              <a:gd name="T38" fmla="*/ 21 w 143"/>
              <a:gd name="T39" fmla="*/ 81 h 156"/>
              <a:gd name="T40" fmla="*/ 37 w 143"/>
              <a:gd name="T41" fmla="*/ 71 h 156"/>
              <a:gd name="T42" fmla="*/ 52 w 143"/>
              <a:gd name="T43" fmla="*/ 81 h 156"/>
              <a:gd name="T44" fmla="*/ 53 w 143"/>
              <a:gd name="T45" fmla="*/ 81 h 156"/>
              <a:gd name="T46" fmla="*/ 54 w 143"/>
              <a:gd name="T47" fmla="*/ 81 h 156"/>
              <a:gd name="T48" fmla="*/ 55 w 143"/>
              <a:gd name="T49" fmla="*/ 79 h 156"/>
              <a:gd name="T50" fmla="*/ 49 w 143"/>
              <a:gd name="T51" fmla="*/ 63 h 156"/>
              <a:gd name="T52" fmla="*/ 64 w 143"/>
              <a:gd name="T53" fmla="*/ 52 h 156"/>
              <a:gd name="T54" fmla="*/ 65 w 143"/>
              <a:gd name="T55" fmla="*/ 51 h 156"/>
              <a:gd name="T56" fmla="*/ 63 w 143"/>
              <a:gd name="T57" fmla="*/ 49 h 156"/>
              <a:gd name="T58" fmla="*/ 45 w 143"/>
              <a:gd name="T59" fmla="*/ 49 h 156"/>
              <a:gd name="T60" fmla="*/ 38 w 143"/>
              <a:gd name="T61" fmla="*/ 33 h 156"/>
              <a:gd name="T62" fmla="*/ 37 w 143"/>
              <a:gd name="T63" fmla="*/ 32 h 156"/>
              <a:gd name="T64" fmla="*/ 35 w 143"/>
              <a:gd name="T65" fmla="*/ 33 h 156"/>
              <a:gd name="T66" fmla="*/ 29 w 143"/>
              <a:gd name="T67" fmla="*/ 49 h 156"/>
              <a:gd name="T68" fmla="*/ 10 w 143"/>
              <a:gd name="T69" fmla="*/ 49 h 156"/>
              <a:gd name="T70" fmla="*/ 9 w 143"/>
              <a:gd name="T71" fmla="*/ 51 h 156"/>
              <a:gd name="T72" fmla="*/ 10 w 143"/>
              <a:gd name="T73" fmla="*/ 12 h 156"/>
              <a:gd name="T74" fmla="*/ 8 w 143"/>
              <a:gd name="T75" fmla="*/ 19 h 156"/>
              <a:gd name="T76" fmla="*/ 9 w 143"/>
              <a:gd name="T77" fmla="*/ 20 h 156"/>
              <a:gd name="T78" fmla="*/ 9 w 143"/>
              <a:gd name="T79" fmla="*/ 20 h 156"/>
              <a:gd name="T80" fmla="*/ 15 w 143"/>
              <a:gd name="T81" fmla="*/ 16 h 156"/>
              <a:gd name="T82" fmla="*/ 21 w 143"/>
              <a:gd name="T83" fmla="*/ 20 h 156"/>
              <a:gd name="T84" fmla="*/ 21 w 143"/>
              <a:gd name="T85" fmla="*/ 20 h 156"/>
              <a:gd name="T86" fmla="*/ 22 w 143"/>
              <a:gd name="T87" fmla="*/ 20 h 156"/>
              <a:gd name="T88" fmla="*/ 22 w 143"/>
              <a:gd name="T89" fmla="*/ 19 h 156"/>
              <a:gd name="T90" fmla="*/ 20 w 143"/>
              <a:gd name="T91" fmla="*/ 12 h 156"/>
              <a:gd name="T92" fmla="*/ 26 w 143"/>
              <a:gd name="T93" fmla="*/ 8 h 156"/>
              <a:gd name="T94" fmla="*/ 26 w 143"/>
              <a:gd name="T95" fmla="*/ 7 h 156"/>
              <a:gd name="T96" fmla="*/ 25 w 143"/>
              <a:gd name="T97" fmla="*/ 7 h 156"/>
              <a:gd name="T98" fmla="*/ 18 w 143"/>
              <a:gd name="T99" fmla="*/ 7 h 156"/>
              <a:gd name="T100" fmla="*/ 16 w 143"/>
              <a:gd name="T101" fmla="*/ 0 h 156"/>
              <a:gd name="T102" fmla="*/ 15 w 143"/>
              <a:gd name="T103" fmla="*/ 0 h 156"/>
              <a:gd name="T104" fmla="*/ 15 w 143"/>
              <a:gd name="T105" fmla="*/ 0 h 156"/>
              <a:gd name="T106" fmla="*/ 12 w 143"/>
              <a:gd name="T107" fmla="*/ 7 h 156"/>
              <a:gd name="T108" fmla="*/ 5 w 143"/>
              <a:gd name="T109" fmla="*/ 7 h 156"/>
              <a:gd name="T110" fmla="*/ 5 w 143"/>
              <a:gd name="T111" fmla="*/ 7 h 156"/>
              <a:gd name="T112" fmla="*/ 5 w 143"/>
              <a:gd name="T113" fmla="*/ 8 h 156"/>
              <a:gd name="T114" fmla="*/ 10 w 143"/>
              <a:gd name="T115" fmla="*/ 12 h 156"/>
              <a:gd name="T116" fmla="*/ 10 w 143"/>
              <a:gd name="T117" fmla="*/ 12 h 156"/>
              <a:gd name="T118" fmla="*/ 10 w 143"/>
              <a:gd name="T119" fmla="*/ 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43" h="156">
                <a:moveTo>
                  <a:pt x="97" y="12"/>
                </a:moveTo>
                <a:cubicBezTo>
                  <a:pt x="96" y="12"/>
                  <a:pt x="96" y="12"/>
                  <a:pt x="95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3" y="12"/>
                  <a:pt x="92" y="13"/>
                  <a:pt x="91" y="14"/>
                </a:cubicBezTo>
                <a:cubicBezTo>
                  <a:pt x="91" y="15"/>
                  <a:pt x="91" y="16"/>
                  <a:pt x="91" y="17"/>
                </a:cubicBezTo>
                <a:cubicBezTo>
                  <a:pt x="102" y="38"/>
                  <a:pt x="101" y="63"/>
                  <a:pt x="88" y="83"/>
                </a:cubicBezTo>
                <a:cubicBezTo>
                  <a:pt x="75" y="103"/>
                  <a:pt x="54" y="115"/>
                  <a:pt x="31" y="115"/>
                </a:cubicBezTo>
                <a:cubicBezTo>
                  <a:pt x="22" y="115"/>
                  <a:pt x="13" y="114"/>
                  <a:pt x="4" y="110"/>
                </a:cubicBezTo>
                <a:cubicBezTo>
                  <a:pt x="3" y="110"/>
                  <a:pt x="2" y="110"/>
                  <a:pt x="1" y="111"/>
                </a:cubicBezTo>
                <a:cubicBezTo>
                  <a:pt x="0" y="112"/>
                  <a:pt x="0" y="114"/>
                  <a:pt x="0" y="115"/>
                </a:cubicBezTo>
                <a:cubicBezTo>
                  <a:pt x="15" y="141"/>
                  <a:pt x="34" y="154"/>
                  <a:pt x="59" y="155"/>
                </a:cubicBezTo>
                <a:cubicBezTo>
                  <a:pt x="61" y="156"/>
                  <a:pt x="63" y="156"/>
                  <a:pt x="65" y="156"/>
                </a:cubicBezTo>
                <a:cubicBezTo>
                  <a:pt x="106" y="156"/>
                  <a:pt x="139" y="125"/>
                  <a:pt x="141" y="86"/>
                </a:cubicBezTo>
                <a:cubicBezTo>
                  <a:pt x="143" y="54"/>
                  <a:pt x="126" y="26"/>
                  <a:pt x="97" y="12"/>
                </a:cubicBezTo>
                <a:close/>
                <a:moveTo>
                  <a:pt x="9" y="51"/>
                </a:moveTo>
                <a:cubicBezTo>
                  <a:pt x="9" y="51"/>
                  <a:pt x="9" y="52"/>
                  <a:pt x="9" y="52"/>
                </a:cubicBezTo>
                <a:cubicBezTo>
                  <a:pt x="24" y="63"/>
                  <a:pt x="24" y="63"/>
                  <a:pt x="24" y="63"/>
                </a:cubicBezTo>
                <a:cubicBezTo>
                  <a:pt x="19" y="79"/>
                  <a:pt x="19" y="79"/>
                  <a:pt x="19" y="79"/>
                </a:cubicBezTo>
                <a:cubicBezTo>
                  <a:pt x="19" y="80"/>
                  <a:pt x="19" y="81"/>
                  <a:pt x="19" y="81"/>
                </a:cubicBezTo>
                <a:cubicBezTo>
                  <a:pt x="20" y="82"/>
                  <a:pt x="21" y="82"/>
                  <a:pt x="21" y="81"/>
                </a:cubicBezTo>
                <a:cubicBezTo>
                  <a:pt x="37" y="71"/>
                  <a:pt x="37" y="71"/>
                  <a:pt x="37" y="71"/>
                </a:cubicBezTo>
                <a:cubicBezTo>
                  <a:pt x="52" y="81"/>
                  <a:pt x="52" y="81"/>
                  <a:pt x="52" y="81"/>
                </a:cubicBezTo>
                <a:cubicBezTo>
                  <a:pt x="53" y="81"/>
                  <a:pt x="53" y="81"/>
                  <a:pt x="53" y="81"/>
                </a:cubicBezTo>
                <a:cubicBezTo>
                  <a:pt x="54" y="81"/>
                  <a:pt x="54" y="81"/>
                  <a:pt x="54" y="81"/>
                </a:cubicBezTo>
                <a:cubicBezTo>
                  <a:pt x="55" y="81"/>
                  <a:pt x="55" y="80"/>
                  <a:pt x="55" y="79"/>
                </a:cubicBezTo>
                <a:cubicBezTo>
                  <a:pt x="49" y="63"/>
                  <a:pt x="49" y="63"/>
                  <a:pt x="49" y="63"/>
                </a:cubicBezTo>
                <a:cubicBezTo>
                  <a:pt x="64" y="52"/>
                  <a:pt x="64" y="52"/>
                  <a:pt x="64" y="52"/>
                </a:cubicBezTo>
                <a:cubicBezTo>
                  <a:pt x="65" y="52"/>
                  <a:pt x="65" y="51"/>
                  <a:pt x="65" y="51"/>
                </a:cubicBezTo>
                <a:cubicBezTo>
                  <a:pt x="65" y="50"/>
                  <a:pt x="64" y="49"/>
                  <a:pt x="63" y="49"/>
                </a:cubicBezTo>
                <a:cubicBezTo>
                  <a:pt x="45" y="49"/>
                  <a:pt x="45" y="49"/>
                  <a:pt x="45" y="49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2"/>
                  <a:pt x="38" y="32"/>
                  <a:pt x="37" y="32"/>
                </a:cubicBezTo>
                <a:cubicBezTo>
                  <a:pt x="36" y="32"/>
                  <a:pt x="36" y="32"/>
                  <a:pt x="35" y="33"/>
                </a:cubicBezTo>
                <a:cubicBezTo>
                  <a:pt x="29" y="49"/>
                  <a:pt x="29" y="49"/>
                  <a:pt x="29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9" y="50"/>
                  <a:pt x="9" y="51"/>
                </a:cubicBezTo>
                <a:close/>
                <a:moveTo>
                  <a:pt x="10" y="12"/>
                </a:moveTo>
                <a:cubicBezTo>
                  <a:pt x="8" y="19"/>
                  <a:pt x="8" y="19"/>
                  <a:pt x="8" y="19"/>
                </a:cubicBezTo>
                <a:cubicBezTo>
                  <a:pt x="8" y="19"/>
                  <a:pt x="8" y="19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15" y="16"/>
                  <a:pt x="15" y="16"/>
                  <a:pt x="15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2" y="20"/>
                  <a:pt x="22" y="20"/>
                </a:cubicBezTo>
                <a:cubicBezTo>
                  <a:pt x="22" y="19"/>
                  <a:pt x="22" y="19"/>
                  <a:pt x="22" y="19"/>
                </a:cubicBezTo>
                <a:cubicBezTo>
                  <a:pt x="20" y="12"/>
                  <a:pt x="20" y="12"/>
                  <a:pt x="20" y="12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7"/>
                  <a:pt x="26" y="7"/>
                </a:cubicBezTo>
                <a:cubicBezTo>
                  <a:pt x="26" y="7"/>
                  <a:pt x="25" y="7"/>
                  <a:pt x="25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7"/>
                  <a:pt x="12" y="7"/>
                  <a:pt x="12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4" y="7"/>
                  <a:pt x="5" y="8"/>
                  <a:pt x="5" y="8"/>
                </a:cubicBezTo>
                <a:cubicBezTo>
                  <a:pt x="10" y="12"/>
                  <a:pt x="10" y="12"/>
                  <a:pt x="10" y="12"/>
                </a:cubicBezTo>
                <a:close/>
                <a:moveTo>
                  <a:pt x="10" y="12"/>
                </a:moveTo>
                <a:cubicBezTo>
                  <a:pt x="10" y="12"/>
                  <a:pt x="10" y="12"/>
                  <a:pt x="10" y="1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8"/>
          <p:cNvSpPr>
            <a:spLocks noChangeAspect="1" noEditPoints="1"/>
          </p:cNvSpPr>
          <p:nvPr/>
        </p:nvSpPr>
        <p:spPr bwMode="auto">
          <a:xfrm>
            <a:off x="1592225" y="3110583"/>
            <a:ext cx="223200" cy="223200"/>
          </a:xfrm>
          <a:custGeom>
            <a:avLst/>
            <a:gdLst>
              <a:gd name="T0" fmla="*/ 100 w 117"/>
              <a:gd name="T1" fmla="*/ 18 h 155"/>
              <a:gd name="T2" fmla="*/ 59 w 117"/>
              <a:gd name="T3" fmla="*/ 0 h 155"/>
              <a:gd name="T4" fmla="*/ 17 w 117"/>
              <a:gd name="T5" fmla="*/ 18 h 155"/>
              <a:gd name="T6" fmla="*/ 0 w 117"/>
              <a:gd name="T7" fmla="*/ 59 h 155"/>
              <a:gd name="T8" fmla="*/ 17 w 117"/>
              <a:gd name="T9" fmla="*/ 100 h 155"/>
              <a:gd name="T10" fmla="*/ 23 w 117"/>
              <a:gd name="T11" fmla="*/ 105 h 155"/>
              <a:gd name="T12" fmla="*/ 23 w 117"/>
              <a:gd name="T13" fmla="*/ 149 h 155"/>
              <a:gd name="T14" fmla="*/ 23 w 117"/>
              <a:gd name="T15" fmla="*/ 150 h 155"/>
              <a:gd name="T16" fmla="*/ 23 w 117"/>
              <a:gd name="T17" fmla="*/ 150 h 155"/>
              <a:gd name="T18" fmla="*/ 23 w 117"/>
              <a:gd name="T19" fmla="*/ 150 h 155"/>
              <a:gd name="T20" fmla="*/ 23 w 117"/>
              <a:gd name="T21" fmla="*/ 150 h 155"/>
              <a:gd name="T22" fmla="*/ 28 w 117"/>
              <a:gd name="T23" fmla="*/ 155 h 155"/>
              <a:gd name="T24" fmla="*/ 31 w 117"/>
              <a:gd name="T25" fmla="*/ 154 h 155"/>
              <a:gd name="T26" fmla="*/ 31 w 117"/>
              <a:gd name="T27" fmla="*/ 154 h 155"/>
              <a:gd name="T28" fmla="*/ 57 w 117"/>
              <a:gd name="T29" fmla="*/ 138 h 155"/>
              <a:gd name="T30" fmla="*/ 59 w 117"/>
              <a:gd name="T31" fmla="*/ 137 h 155"/>
              <a:gd name="T32" fmla="*/ 61 w 117"/>
              <a:gd name="T33" fmla="*/ 138 h 155"/>
              <a:gd name="T34" fmla="*/ 87 w 117"/>
              <a:gd name="T35" fmla="*/ 154 h 155"/>
              <a:gd name="T36" fmla="*/ 87 w 117"/>
              <a:gd name="T37" fmla="*/ 154 h 155"/>
              <a:gd name="T38" fmla="*/ 90 w 117"/>
              <a:gd name="T39" fmla="*/ 155 h 155"/>
              <a:gd name="T40" fmla="*/ 95 w 117"/>
              <a:gd name="T41" fmla="*/ 150 h 155"/>
              <a:gd name="T42" fmla="*/ 95 w 117"/>
              <a:gd name="T43" fmla="*/ 150 h 155"/>
              <a:gd name="T44" fmla="*/ 95 w 117"/>
              <a:gd name="T45" fmla="*/ 105 h 155"/>
              <a:gd name="T46" fmla="*/ 100 w 117"/>
              <a:gd name="T47" fmla="*/ 100 h 155"/>
              <a:gd name="T48" fmla="*/ 117 w 117"/>
              <a:gd name="T49" fmla="*/ 59 h 155"/>
              <a:gd name="T50" fmla="*/ 100 w 117"/>
              <a:gd name="T51" fmla="*/ 18 h 155"/>
              <a:gd name="T52" fmla="*/ 83 w 117"/>
              <a:gd name="T53" fmla="*/ 138 h 155"/>
              <a:gd name="T54" fmla="*/ 63 w 117"/>
              <a:gd name="T55" fmla="*/ 125 h 155"/>
              <a:gd name="T56" fmla="*/ 59 w 117"/>
              <a:gd name="T57" fmla="*/ 124 h 155"/>
              <a:gd name="T58" fmla="*/ 55 w 117"/>
              <a:gd name="T59" fmla="*/ 125 h 155"/>
              <a:gd name="T60" fmla="*/ 34 w 117"/>
              <a:gd name="T61" fmla="*/ 138 h 155"/>
              <a:gd name="T62" fmla="*/ 34 w 117"/>
              <a:gd name="T63" fmla="*/ 112 h 155"/>
              <a:gd name="T64" fmla="*/ 59 w 117"/>
              <a:gd name="T65" fmla="*/ 118 h 155"/>
              <a:gd name="T66" fmla="*/ 83 w 117"/>
              <a:gd name="T67" fmla="*/ 112 h 155"/>
              <a:gd name="T68" fmla="*/ 83 w 117"/>
              <a:gd name="T69" fmla="*/ 138 h 155"/>
              <a:gd name="T70" fmla="*/ 59 w 117"/>
              <a:gd name="T71" fmla="*/ 106 h 155"/>
              <a:gd name="T72" fmla="*/ 12 w 117"/>
              <a:gd name="T73" fmla="*/ 59 h 155"/>
              <a:gd name="T74" fmla="*/ 59 w 117"/>
              <a:gd name="T75" fmla="*/ 12 h 155"/>
              <a:gd name="T76" fmla="*/ 106 w 117"/>
              <a:gd name="T77" fmla="*/ 59 h 155"/>
              <a:gd name="T78" fmla="*/ 59 w 117"/>
              <a:gd name="T79" fmla="*/ 106 h 155"/>
              <a:gd name="T80" fmla="*/ 59 w 117"/>
              <a:gd name="T81" fmla="*/ 106 h 155"/>
              <a:gd name="T82" fmla="*/ 59 w 117"/>
              <a:gd name="T83" fmla="*/ 10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" h="155">
                <a:moveTo>
                  <a:pt x="100" y="18"/>
                </a:moveTo>
                <a:cubicBezTo>
                  <a:pt x="89" y="7"/>
                  <a:pt x="74" y="0"/>
                  <a:pt x="59" y="0"/>
                </a:cubicBezTo>
                <a:cubicBezTo>
                  <a:pt x="43" y="0"/>
                  <a:pt x="28" y="7"/>
                  <a:pt x="17" y="18"/>
                </a:cubicBezTo>
                <a:cubicBezTo>
                  <a:pt x="6" y="29"/>
                  <a:pt x="0" y="43"/>
                  <a:pt x="0" y="59"/>
                </a:cubicBezTo>
                <a:cubicBezTo>
                  <a:pt x="0" y="75"/>
                  <a:pt x="6" y="89"/>
                  <a:pt x="17" y="100"/>
                </a:cubicBezTo>
                <a:cubicBezTo>
                  <a:pt x="19" y="102"/>
                  <a:pt x="21" y="104"/>
                  <a:pt x="23" y="105"/>
                </a:cubicBezTo>
                <a:cubicBezTo>
                  <a:pt x="23" y="149"/>
                  <a:pt x="23" y="149"/>
                  <a:pt x="23" y="149"/>
                </a:cubicBezTo>
                <a:cubicBezTo>
                  <a:pt x="23" y="149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0"/>
                  <a:pt x="23" y="150"/>
                  <a:pt x="23" y="150"/>
                </a:cubicBezTo>
                <a:cubicBezTo>
                  <a:pt x="23" y="153"/>
                  <a:pt x="25" y="155"/>
                  <a:pt x="28" y="155"/>
                </a:cubicBezTo>
                <a:cubicBezTo>
                  <a:pt x="29" y="155"/>
                  <a:pt x="30" y="154"/>
                  <a:pt x="31" y="154"/>
                </a:cubicBezTo>
                <a:cubicBezTo>
                  <a:pt x="31" y="154"/>
                  <a:pt x="31" y="154"/>
                  <a:pt x="31" y="154"/>
                </a:cubicBezTo>
                <a:cubicBezTo>
                  <a:pt x="57" y="138"/>
                  <a:pt x="57" y="138"/>
                  <a:pt x="57" y="138"/>
                </a:cubicBezTo>
                <a:cubicBezTo>
                  <a:pt x="57" y="138"/>
                  <a:pt x="58" y="137"/>
                  <a:pt x="59" y="137"/>
                </a:cubicBezTo>
                <a:cubicBezTo>
                  <a:pt x="60" y="137"/>
                  <a:pt x="61" y="138"/>
                  <a:pt x="61" y="138"/>
                </a:cubicBezTo>
                <a:cubicBezTo>
                  <a:pt x="87" y="154"/>
                  <a:pt x="87" y="154"/>
                  <a:pt x="87" y="154"/>
                </a:cubicBezTo>
                <a:cubicBezTo>
                  <a:pt x="87" y="154"/>
                  <a:pt x="87" y="154"/>
                  <a:pt x="87" y="154"/>
                </a:cubicBezTo>
                <a:cubicBezTo>
                  <a:pt x="88" y="154"/>
                  <a:pt x="89" y="155"/>
                  <a:pt x="90" y="155"/>
                </a:cubicBezTo>
                <a:cubicBezTo>
                  <a:pt x="93" y="155"/>
                  <a:pt x="95" y="153"/>
                  <a:pt x="95" y="150"/>
                </a:cubicBezTo>
                <a:cubicBezTo>
                  <a:pt x="95" y="150"/>
                  <a:pt x="95" y="150"/>
                  <a:pt x="95" y="150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7" y="104"/>
                  <a:pt x="98" y="102"/>
                  <a:pt x="100" y="100"/>
                </a:cubicBezTo>
                <a:cubicBezTo>
                  <a:pt x="111" y="89"/>
                  <a:pt x="117" y="75"/>
                  <a:pt x="117" y="59"/>
                </a:cubicBezTo>
                <a:cubicBezTo>
                  <a:pt x="117" y="43"/>
                  <a:pt x="111" y="29"/>
                  <a:pt x="100" y="18"/>
                </a:cubicBezTo>
                <a:close/>
                <a:moveTo>
                  <a:pt x="83" y="138"/>
                </a:moveTo>
                <a:cubicBezTo>
                  <a:pt x="63" y="125"/>
                  <a:pt x="63" y="125"/>
                  <a:pt x="63" y="125"/>
                </a:cubicBezTo>
                <a:cubicBezTo>
                  <a:pt x="62" y="125"/>
                  <a:pt x="60" y="124"/>
                  <a:pt x="59" y="124"/>
                </a:cubicBezTo>
                <a:cubicBezTo>
                  <a:pt x="58" y="124"/>
                  <a:pt x="56" y="125"/>
                  <a:pt x="55" y="125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42" y="116"/>
                  <a:pt x="50" y="118"/>
                  <a:pt x="59" y="118"/>
                </a:cubicBezTo>
                <a:cubicBezTo>
                  <a:pt x="67" y="118"/>
                  <a:pt x="76" y="116"/>
                  <a:pt x="83" y="112"/>
                </a:cubicBezTo>
                <a:cubicBezTo>
                  <a:pt x="83" y="138"/>
                  <a:pt x="83" y="138"/>
                  <a:pt x="83" y="138"/>
                </a:cubicBezTo>
                <a:close/>
                <a:moveTo>
                  <a:pt x="59" y="106"/>
                </a:moveTo>
                <a:cubicBezTo>
                  <a:pt x="33" y="106"/>
                  <a:pt x="12" y="85"/>
                  <a:pt x="12" y="59"/>
                </a:cubicBezTo>
                <a:cubicBezTo>
                  <a:pt x="12" y="33"/>
                  <a:pt x="33" y="12"/>
                  <a:pt x="59" y="12"/>
                </a:cubicBezTo>
                <a:cubicBezTo>
                  <a:pt x="85" y="12"/>
                  <a:pt x="106" y="33"/>
                  <a:pt x="106" y="59"/>
                </a:cubicBezTo>
                <a:cubicBezTo>
                  <a:pt x="106" y="85"/>
                  <a:pt x="85" y="106"/>
                  <a:pt x="59" y="106"/>
                </a:cubicBezTo>
                <a:close/>
                <a:moveTo>
                  <a:pt x="59" y="106"/>
                </a:moveTo>
                <a:cubicBezTo>
                  <a:pt x="59" y="106"/>
                  <a:pt x="59" y="106"/>
                  <a:pt x="59" y="10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69"/>
          <p:cNvSpPr>
            <a:spLocks noChangeAspect="1" noEditPoints="1"/>
          </p:cNvSpPr>
          <p:nvPr/>
        </p:nvSpPr>
        <p:spPr bwMode="auto">
          <a:xfrm>
            <a:off x="2385523" y="3110583"/>
            <a:ext cx="223200" cy="223200"/>
          </a:xfrm>
          <a:custGeom>
            <a:avLst/>
            <a:gdLst>
              <a:gd name="T0" fmla="*/ 79 w 118"/>
              <a:gd name="T1" fmla="*/ 79 h 182"/>
              <a:gd name="T2" fmla="*/ 89 w 118"/>
              <a:gd name="T3" fmla="*/ 59 h 182"/>
              <a:gd name="T4" fmla="*/ 59 w 118"/>
              <a:gd name="T5" fmla="*/ 5 h 182"/>
              <a:gd name="T6" fmla="*/ 9 w 118"/>
              <a:gd name="T7" fmla="*/ 42 h 182"/>
              <a:gd name="T8" fmla="*/ 27 w 118"/>
              <a:gd name="T9" fmla="*/ 91 h 182"/>
              <a:gd name="T10" fmla="*/ 0 w 118"/>
              <a:gd name="T11" fmla="*/ 176 h 182"/>
              <a:gd name="T12" fmla="*/ 29 w 118"/>
              <a:gd name="T13" fmla="*/ 163 h 182"/>
              <a:gd name="T14" fmla="*/ 49 w 118"/>
              <a:gd name="T15" fmla="*/ 182 h 182"/>
              <a:gd name="T16" fmla="*/ 52 w 118"/>
              <a:gd name="T17" fmla="*/ 96 h 182"/>
              <a:gd name="T18" fmla="*/ 60 w 118"/>
              <a:gd name="T19" fmla="*/ 94 h 182"/>
              <a:gd name="T20" fmla="*/ 76 w 118"/>
              <a:gd name="T21" fmla="*/ 163 h 182"/>
              <a:gd name="T22" fmla="*/ 95 w 118"/>
              <a:gd name="T23" fmla="*/ 141 h 182"/>
              <a:gd name="T24" fmla="*/ 118 w 118"/>
              <a:gd name="T25" fmla="*/ 141 h 182"/>
              <a:gd name="T26" fmla="*/ 79 w 118"/>
              <a:gd name="T27" fmla="*/ 79 h 182"/>
              <a:gd name="T28" fmla="*/ 78 w 118"/>
              <a:gd name="T29" fmla="*/ 56 h 182"/>
              <a:gd name="T30" fmla="*/ 41 w 118"/>
              <a:gd name="T31" fmla="*/ 83 h 182"/>
              <a:gd name="T32" fmla="*/ 19 w 118"/>
              <a:gd name="T33" fmla="*/ 43 h 182"/>
              <a:gd name="T34" fmla="*/ 56 w 118"/>
              <a:gd name="T35" fmla="*/ 16 h 182"/>
              <a:gd name="T36" fmla="*/ 78 w 118"/>
              <a:gd name="T37" fmla="*/ 56 h 182"/>
              <a:gd name="T38" fmla="*/ 78 w 118"/>
              <a:gd name="T39" fmla="*/ 56 h 182"/>
              <a:gd name="T40" fmla="*/ 78 w 118"/>
              <a:gd name="T41" fmla="*/ 5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82">
                <a:moveTo>
                  <a:pt x="79" y="79"/>
                </a:moveTo>
                <a:cubicBezTo>
                  <a:pt x="84" y="74"/>
                  <a:pt x="87" y="67"/>
                  <a:pt x="89" y="59"/>
                </a:cubicBezTo>
                <a:cubicBezTo>
                  <a:pt x="94" y="34"/>
                  <a:pt x="81" y="10"/>
                  <a:pt x="59" y="5"/>
                </a:cubicBezTo>
                <a:cubicBezTo>
                  <a:pt x="37" y="0"/>
                  <a:pt x="14" y="17"/>
                  <a:pt x="9" y="42"/>
                </a:cubicBezTo>
                <a:cubicBezTo>
                  <a:pt x="4" y="62"/>
                  <a:pt x="12" y="82"/>
                  <a:pt x="27" y="91"/>
                </a:cubicBezTo>
                <a:cubicBezTo>
                  <a:pt x="0" y="176"/>
                  <a:pt x="0" y="176"/>
                  <a:pt x="0" y="176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49" y="182"/>
                  <a:pt x="49" y="182"/>
                  <a:pt x="49" y="182"/>
                </a:cubicBezTo>
                <a:cubicBezTo>
                  <a:pt x="52" y="96"/>
                  <a:pt x="52" y="96"/>
                  <a:pt x="52" y="96"/>
                </a:cubicBezTo>
                <a:cubicBezTo>
                  <a:pt x="55" y="96"/>
                  <a:pt x="58" y="95"/>
                  <a:pt x="60" y="94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95" y="141"/>
                  <a:pt x="95" y="141"/>
                  <a:pt x="95" y="141"/>
                </a:cubicBezTo>
                <a:cubicBezTo>
                  <a:pt x="118" y="141"/>
                  <a:pt x="118" y="141"/>
                  <a:pt x="118" y="141"/>
                </a:cubicBezTo>
                <a:cubicBezTo>
                  <a:pt x="79" y="79"/>
                  <a:pt x="79" y="79"/>
                  <a:pt x="79" y="79"/>
                </a:cubicBezTo>
                <a:close/>
                <a:moveTo>
                  <a:pt x="78" y="56"/>
                </a:moveTo>
                <a:cubicBezTo>
                  <a:pt x="74" y="74"/>
                  <a:pt x="57" y="86"/>
                  <a:pt x="41" y="83"/>
                </a:cubicBezTo>
                <a:cubicBezTo>
                  <a:pt x="25" y="79"/>
                  <a:pt x="15" y="61"/>
                  <a:pt x="19" y="43"/>
                </a:cubicBezTo>
                <a:cubicBezTo>
                  <a:pt x="24" y="24"/>
                  <a:pt x="40" y="12"/>
                  <a:pt x="56" y="16"/>
                </a:cubicBezTo>
                <a:cubicBezTo>
                  <a:pt x="72" y="20"/>
                  <a:pt x="82" y="37"/>
                  <a:pt x="78" y="56"/>
                </a:cubicBezTo>
                <a:close/>
                <a:moveTo>
                  <a:pt x="78" y="56"/>
                </a:moveTo>
                <a:cubicBezTo>
                  <a:pt x="78" y="56"/>
                  <a:pt x="78" y="56"/>
                  <a:pt x="78" y="5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70"/>
          <p:cNvSpPr>
            <a:spLocks noChangeAspect="1" noEditPoints="1"/>
          </p:cNvSpPr>
          <p:nvPr/>
        </p:nvSpPr>
        <p:spPr bwMode="auto">
          <a:xfrm>
            <a:off x="3178821" y="3110583"/>
            <a:ext cx="223200" cy="223200"/>
          </a:xfrm>
          <a:custGeom>
            <a:avLst/>
            <a:gdLst>
              <a:gd name="T0" fmla="*/ 96 w 193"/>
              <a:gd name="T1" fmla="*/ 31 h 193"/>
              <a:gd name="T2" fmla="*/ 162 w 193"/>
              <a:gd name="T3" fmla="*/ 96 h 193"/>
              <a:gd name="T4" fmla="*/ 96 w 193"/>
              <a:gd name="T5" fmla="*/ 162 h 193"/>
              <a:gd name="T6" fmla="*/ 31 w 193"/>
              <a:gd name="T7" fmla="*/ 96 h 193"/>
              <a:gd name="T8" fmla="*/ 96 w 193"/>
              <a:gd name="T9" fmla="*/ 31 h 193"/>
              <a:gd name="T10" fmla="*/ 96 w 193"/>
              <a:gd name="T11" fmla="*/ 0 h 193"/>
              <a:gd name="T12" fmla="*/ 0 w 193"/>
              <a:gd name="T13" fmla="*/ 96 h 193"/>
              <a:gd name="T14" fmla="*/ 96 w 193"/>
              <a:gd name="T15" fmla="*/ 193 h 193"/>
              <a:gd name="T16" fmla="*/ 193 w 193"/>
              <a:gd name="T17" fmla="*/ 96 h 193"/>
              <a:gd name="T18" fmla="*/ 96 w 193"/>
              <a:gd name="T19" fmla="*/ 0 h 193"/>
              <a:gd name="T20" fmla="*/ 96 w 193"/>
              <a:gd name="T21" fmla="*/ 0 h 193"/>
              <a:gd name="T22" fmla="*/ 131 w 193"/>
              <a:gd name="T23" fmla="*/ 96 h 193"/>
              <a:gd name="T24" fmla="*/ 96 w 193"/>
              <a:gd name="T25" fmla="*/ 131 h 193"/>
              <a:gd name="T26" fmla="*/ 62 w 193"/>
              <a:gd name="T27" fmla="*/ 96 h 193"/>
              <a:gd name="T28" fmla="*/ 96 w 193"/>
              <a:gd name="T29" fmla="*/ 62 h 193"/>
              <a:gd name="T30" fmla="*/ 131 w 193"/>
              <a:gd name="T31" fmla="*/ 96 h 193"/>
              <a:gd name="T32" fmla="*/ 131 w 193"/>
              <a:gd name="T33" fmla="*/ 96 h 193"/>
              <a:gd name="T34" fmla="*/ 131 w 193"/>
              <a:gd name="T35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3" h="193">
                <a:moveTo>
                  <a:pt x="96" y="31"/>
                </a:moveTo>
                <a:cubicBezTo>
                  <a:pt x="132" y="31"/>
                  <a:pt x="162" y="60"/>
                  <a:pt x="162" y="96"/>
                </a:cubicBezTo>
                <a:cubicBezTo>
                  <a:pt x="162" y="133"/>
                  <a:pt x="132" y="162"/>
                  <a:pt x="96" y="162"/>
                </a:cubicBezTo>
                <a:cubicBezTo>
                  <a:pt x="60" y="162"/>
                  <a:pt x="31" y="133"/>
                  <a:pt x="31" y="96"/>
                </a:cubicBezTo>
                <a:cubicBezTo>
                  <a:pt x="31" y="60"/>
                  <a:pt x="60" y="31"/>
                  <a:pt x="96" y="31"/>
                </a:cubicBezTo>
                <a:moveTo>
                  <a:pt x="96" y="0"/>
                </a:moveTo>
                <a:cubicBezTo>
                  <a:pt x="43" y="0"/>
                  <a:pt x="0" y="43"/>
                  <a:pt x="0" y="96"/>
                </a:cubicBezTo>
                <a:cubicBezTo>
                  <a:pt x="0" y="150"/>
                  <a:pt x="43" y="193"/>
                  <a:pt x="96" y="193"/>
                </a:cubicBezTo>
                <a:cubicBezTo>
                  <a:pt x="150" y="193"/>
                  <a:pt x="193" y="150"/>
                  <a:pt x="193" y="96"/>
                </a:cubicBezTo>
                <a:cubicBezTo>
                  <a:pt x="193" y="43"/>
                  <a:pt x="150" y="0"/>
                  <a:pt x="96" y="0"/>
                </a:cubicBezTo>
                <a:cubicBezTo>
                  <a:pt x="96" y="0"/>
                  <a:pt x="96" y="0"/>
                  <a:pt x="96" y="0"/>
                </a:cubicBezTo>
                <a:close/>
                <a:moveTo>
                  <a:pt x="131" y="96"/>
                </a:moveTo>
                <a:cubicBezTo>
                  <a:pt x="131" y="115"/>
                  <a:pt x="115" y="131"/>
                  <a:pt x="96" y="131"/>
                </a:cubicBezTo>
                <a:cubicBezTo>
                  <a:pt x="77" y="131"/>
                  <a:pt x="62" y="115"/>
                  <a:pt x="62" y="96"/>
                </a:cubicBezTo>
                <a:cubicBezTo>
                  <a:pt x="62" y="77"/>
                  <a:pt x="77" y="62"/>
                  <a:pt x="96" y="62"/>
                </a:cubicBezTo>
                <a:cubicBezTo>
                  <a:pt x="115" y="62"/>
                  <a:pt x="131" y="77"/>
                  <a:pt x="131" y="96"/>
                </a:cubicBezTo>
                <a:close/>
                <a:moveTo>
                  <a:pt x="131" y="96"/>
                </a:moveTo>
                <a:cubicBezTo>
                  <a:pt x="131" y="96"/>
                  <a:pt x="131" y="96"/>
                  <a:pt x="131" y="9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71"/>
          <p:cNvSpPr>
            <a:spLocks noChangeAspect="1" noEditPoints="1"/>
          </p:cNvSpPr>
          <p:nvPr/>
        </p:nvSpPr>
        <p:spPr bwMode="auto">
          <a:xfrm>
            <a:off x="3972119" y="3110583"/>
            <a:ext cx="223200" cy="223200"/>
          </a:xfrm>
          <a:custGeom>
            <a:avLst/>
            <a:gdLst>
              <a:gd name="T0" fmla="*/ 165 w 186"/>
              <a:gd name="T1" fmla="*/ 73 h 185"/>
              <a:gd name="T2" fmla="*/ 159 w 186"/>
              <a:gd name="T3" fmla="*/ 80 h 185"/>
              <a:gd name="T4" fmla="*/ 159 w 186"/>
              <a:gd name="T5" fmla="*/ 158 h 185"/>
              <a:gd name="T6" fmla="*/ 144 w 186"/>
              <a:gd name="T7" fmla="*/ 173 h 185"/>
              <a:gd name="T8" fmla="*/ 30 w 186"/>
              <a:gd name="T9" fmla="*/ 173 h 185"/>
              <a:gd name="T10" fmla="*/ 12 w 186"/>
              <a:gd name="T11" fmla="*/ 158 h 185"/>
              <a:gd name="T12" fmla="*/ 12 w 186"/>
              <a:gd name="T13" fmla="*/ 43 h 185"/>
              <a:gd name="T14" fmla="*/ 30 w 186"/>
              <a:gd name="T15" fmla="*/ 26 h 185"/>
              <a:gd name="T16" fmla="*/ 95 w 186"/>
              <a:gd name="T17" fmla="*/ 26 h 185"/>
              <a:gd name="T18" fmla="*/ 102 w 186"/>
              <a:gd name="T19" fmla="*/ 20 h 185"/>
              <a:gd name="T20" fmla="*/ 95 w 186"/>
              <a:gd name="T21" fmla="*/ 14 h 185"/>
              <a:gd name="T22" fmla="*/ 30 w 186"/>
              <a:gd name="T23" fmla="*/ 14 h 185"/>
              <a:gd name="T24" fmla="*/ 0 w 186"/>
              <a:gd name="T25" fmla="*/ 43 h 185"/>
              <a:gd name="T26" fmla="*/ 0 w 186"/>
              <a:gd name="T27" fmla="*/ 158 h 185"/>
              <a:gd name="T28" fmla="*/ 30 w 186"/>
              <a:gd name="T29" fmla="*/ 185 h 185"/>
              <a:gd name="T30" fmla="*/ 144 w 186"/>
              <a:gd name="T31" fmla="*/ 185 h 185"/>
              <a:gd name="T32" fmla="*/ 171 w 186"/>
              <a:gd name="T33" fmla="*/ 158 h 185"/>
              <a:gd name="T34" fmla="*/ 171 w 186"/>
              <a:gd name="T35" fmla="*/ 80 h 185"/>
              <a:gd name="T36" fmla="*/ 165 w 186"/>
              <a:gd name="T37" fmla="*/ 73 h 185"/>
              <a:gd name="T38" fmla="*/ 178 w 186"/>
              <a:gd name="T39" fmla="*/ 16 h 185"/>
              <a:gd name="T40" fmla="*/ 169 w 186"/>
              <a:gd name="T41" fmla="*/ 7 h 185"/>
              <a:gd name="T42" fmla="*/ 142 w 186"/>
              <a:gd name="T43" fmla="*/ 7 h 185"/>
              <a:gd name="T44" fmla="*/ 124 w 186"/>
              <a:gd name="T45" fmla="*/ 28 h 185"/>
              <a:gd name="T46" fmla="*/ 43 w 186"/>
              <a:gd name="T47" fmla="*/ 105 h 185"/>
              <a:gd name="T48" fmla="*/ 43 w 186"/>
              <a:gd name="T49" fmla="*/ 108 h 185"/>
              <a:gd name="T50" fmla="*/ 43 w 186"/>
              <a:gd name="T51" fmla="*/ 108 h 185"/>
              <a:gd name="T52" fmla="*/ 31 w 186"/>
              <a:gd name="T53" fmla="*/ 148 h 185"/>
              <a:gd name="T54" fmla="*/ 39 w 186"/>
              <a:gd name="T55" fmla="*/ 156 h 185"/>
              <a:gd name="T56" fmla="*/ 77 w 186"/>
              <a:gd name="T57" fmla="*/ 142 h 185"/>
              <a:gd name="T58" fmla="*/ 78 w 186"/>
              <a:gd name="T59" fmla="*/ 143 h 185"/>
              <a:gd name="T60" fmla="*/ 80 w 186"/>
              <a:gd name="T61" fmla="*/ 143 h 185"/>
              <a:gd name="T62" fmla="*/ 157 w 186"/>
              <a:gd name="T63" fmla="*/ 61 h 185"/>
              <a:gd name="T64" fmla="*/ 178 w 186"/>
              <a:gd name="T65" fmla="*/ 44 h 185"/>
              <a:gd name="T66" fmla="*/ 178 w 186"/>
              <a:gd name="T67" fmla="*/ 16 h 185"/>
              <a:gd name="T68" fmla="*/ 48 w 186"/>
              <a:gd name="T69" fmla="*/ 139 h 185"/>
              <a:gd name="T70" fmla="*/ 53 w 186"/>
              <a:gd name="T71" fmla="*/ 122 h 185"/>
              <a:gd name="T72" fmla="*/ 64 w 186"/>
              <a:gd name="T73" fmla="*/ 133 h 185"/>
              <a:gd name="T74" fmla="*/ 48 w 186"/>
              <a:gd name="T75" fmla="*/ 139 h 185"/>
              <a:gd name="T76" fmla="*/ 75 w 186"/>
              <a:gd name="T77" fmla="*/ 126 h 185"/>
              <a:gd name="T78" fmla="*/ 59 w 186"/>
              <a:gd name="T79" fmla="*/ 110 h 185"/>
              <a:gd name="T80" fmla="*/ 131 w 186"/>
              <a:gd name="T81" fmla="*/ 38 h 185"/>
              <a:gd name="T82" fmla="*/ 147 w 186"/>
              <a:gd name="T83" fmla="*/ 54 h 185"/>
              <a:gd name="T84" fmla="*/ 75 w 186"/>
              <a:gd name="T85" fmla="*/ 126 h 185"/>
              <a:gd name="T86" fmla="*/ 169 w 186"/>
              <a:gd name="T87" fmla="*/ 34 h 185"/>
              <a:gd name="T88" fmla="*/ 157 w 186"/>
              <a:gd name="T89" fmla="*/ 47 h 185"/>
              <a:gd name="T90" fmla="*/ 138 w 186"/>
              <a:gd name="T91" fmla="*/ 28 h 185"/>
              <a:gd name="T92" fmla="*/ 151 w 186"/>
              <a:gd name="T93" fmla="*/ 16 h 185"/>
              <a:gd name="T94" fmla="*/ 155 w 186"/>
              <a:gd name="T95" fmla="*/ 14 h 185"/>
              <a:gd name="T96" fmla="*/ 160 w 186"/>
              <a:gd name="T97" fmla="*/ 16 h 185"/>
              <a:gd name="T98" fmla="*/ 169 w 186"/>
              <a:gd name="T99" fmla="*/ 25 h 185"/>
              <a:gd name="T100" fmla="*/ 169 w 186"/>
              <a:gd name="T101" fmla="*/ 34 h 185"/>
              <a:gd name="T102" fmla="*/ 169 w 186"/>
              <a:gd name="T103" fmla="*/ 34 h 185"/>
              <a:gd name="T104" fmla="*/ 169 w 186"/>
              <a:gd name="T105" fmla="*/ 3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5">
                <a:moveTo>
                  <a:pt x="165" y="73"/>
                </a:moveTo>
                <a:cubicBezTo>
                  <a:pt x="162" y="73"/>
                  <a:pt x="159" y="76"/>
                  <a:pt x="159" y="80"/>
                </a:cubicBezTo>
                <a:cubicBezTo>
                  <a:pt x="159" y="158"/>
                  <a:pt x="159" y="158"/>
                  <a:pt x="159" y="158"/>
                </a:cubicBezTo>
                <a:cubicBezTo>
                  <a:pt x="159" y="166"/>
                  <a:pt x="153" y="173"/>
                  <a:pt x="144" y="173"/>
                </a:cubicBezTo>
                <a:cubicBezTo>
                  <a:pt x="30" y="173"/>
                  <a:pt x="30" y="173"/>
                  <a:pt x="30" y="173"/>
                </a:cubicBezTo>
                <a:cubicBezTo>
                  <a:pt x="22" y="173"/>
                  <a:pt x="12" y="166"/>
                  <a:pt x="12" y="158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5"/>
                  <a:pt x="22" y="26"/>
                  <a:pt x="30" y="26"/>
                </a:cubicBezTo>
                <a:cubicBezTo>
                  <a:pt x="95" y="26"/>
                  <a:pt x="95" y="26"/>
                  <a:pt x="95" y="26"/>
                </a:cubicBezTo>
                <a:cubicBezTo>
                  <a:pt x="99" y="26"/>
                  <a:pt x="102" y="23"/>
                  <a:pt x="102" y="20"/>
                </a:cubicBezTo>
                <a:cubicBezTo>
                  <a:pt x="102" y="16"/>
                  <a:pt x="99" y="14"/>
                  <a:pt x="95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4"/>
                  <a:pt x="0" y="27"/>
                  <a:pt x="0" y="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74"/>
                  <a:pt x="13" y="185"/>
                  <a:pt x="30" y="185"/>
                </a:cubicBezTo>
                <a:cubicBezTo>
                  <a:pt x="144" y="185"/>
                  <a:pt x="144" y="185"/>
                  <a:pt x="144" y="185"/>
                </a:cubicBezTo>
                <a:cubicBezTo>
                  <a:pt x="161" y="185"/>
                  <a:pt x="171" y="174"/>
                  <a:pt x="171" y="158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71" y="76"/>
                  <a:pt x="169" y="73"/>
                  <a:pt x="165" y="73"/>
                </a:cubicBezTo>
                <a:close/>
                <a:moveTo>
                  <a:pt x="178" y="16"/>
                </a:moveTo>
                <a:cubicBezTo>
                  <a:pt x="169" y="7"/>
                  <a:pt x="169" y="7"/>
                  <a:pt x="169" y="7"/>
                </a:cubicBezTo>
                <a:cubicBezTo>
                  <a:pt x="162" y="0"/>
                  <a:pt x="149" y="0"/>
                  <a:pt x="142" y="7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43" y="105"/>
                  <a:pt x="43" y="105"/>
                  <a:pt x="43" y="10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31" y="148"/>
                  <a:pt x="31" y="148"/>
                  <a:pt x="31" y="148"/>
                </a:cubicBezTo>
                <a:cubicBezTo>
                  <a:pt x="39" y="156"/>
                  <a:pt x="39" y="156"/>
                  <a:pt x="39" y="156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8" y="143"/>
                  <a:pt x="78" y="143"/>
                  <a:pt x="78" y="14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78" y="44"/>
                  <a:pt x="178" y="44"/>
                  <a:pt x="178" y="44"/>
                </a:cubicBezTo>
                <a:cubicBezTo>
                  <a:pt x="186" y="36"/>
                  <a:pt x="186" y="24"/>
                  <a:pt x="178" y="16"/>
                </a:cubicBezTo>
                <a:close/>
                <a:moveTo>
                  <a:pt x="48" y="139"/>
                </a:moveTo>
                <a:cubicBezTo>
                  <a:pt x="53" y="122"/>
                  <a:pt x="53" y="122"/>
                  <a:pt x="53" y="122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48" y="139"/>
                  <a:pt x="48" y="139"/>
                  <a:pt x="48" y="139"/>
                </a:cubicBezTo>
                <a:close/>
                <a:moveTo>
                  <a:pt x="75" y="126"/>
                </a:moveTo>
                <a:cubicBezTo>
                  <a:pt x="59" y="110"/>
                  <a:pt x="59" y="110"/>
                  <a:pt x="59" y="110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47" y="54"/>
                  <a:pt x="147" y="54"/>
                  <a:pt x="147" y="54"/>
                </a:cubicBezTo>
                <a:cubicBezTo>
                  <a:pt x="75" y="126"/>
                  <a:pt x="75" y="126"/>
                  <a:pt x="75" y="126"/>
                </a:cubicBezTo>
                <a:close/>
                <a:moveTo>
                  <a:pt x="169" y="34"/>
                </a:moveTo>
                <a:cubicBezTo>
                  <a:pt x="157" y="47"/>
                  <a:pt x="157" y="47"/>
                  <a:pt x="157" y="47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51" y="16"/>
                  <a:pt x="151" y="16"/>
                  <a:pt x="151" y="16"/>
                </a:cubicBezTo>
                <a:cubicBezTo>
                  <a:pt x="152" y="15"/>
                  <a:pt x="154" y="14"/>
                  <a:pt x="155" y="14"/>
                </a:cubicBezTo>
                <a:cubicBezTo>
                  <a:pt x="157" y="14"/>
                  <a:pt x="159" y="15"/>
                  <a:pt x="160" y="16"/>
                </a:cubicBezTo>
                <a:cubicBezTo>
                  <a:pt x="169" y="25"/>
                  <a:pt x="169" y="25"/>
                  <a:pt x="169" y="25"/>
                </a:cubicBezTo>
                <a:cubicBezTo>
                  <a:pt x="172" y="28"/>
                  <a:pt x="172" y="32"/>
                  <a:pt x="169" y="34"/>
                </a:cubicBezTo>
                <a:close/>
                <a:moveTo>
                  <a:pt x="169" y="34"/>
                </a:moveTo>
                <a:cubicBezTo>
                  <a:pt x="169" y="34"/>
                  <a:pt x="169" y="34"/>
                  <a:pt x="169" y="3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72"/>
          <p:cNvSpPr>
            <a:spLocks noChangeAspect="1" noEditPoints="1"/>
          </p:cNvSpPr>
          <p:nvPr/>
        </p:nvSpPr>
        <p:spPr bwMode="auto">
          <a:xfrm>
            <a:off x="4765417" y="3110583"/>
            <a:ext cx="223200" cy="223200"/>
          </a:xfrm>
          <a:custGeom>
            <a:avLst/>
            <a:gdLst>
              <a:gd name="T0" fmla="*/ 191 w 191"/>
              <a:gd name="T1" fmla="*/ 79 h 193"/>
              <a:gd name="T2" fmla="*/ 176 w 191"/>
              <a:gd name="T3" fmla="*/ 58 h 193"/>
              <a:gd name="T4" fmla="*/ 169 w 191"/>
              <a:gd name="T5" fmla="*/ 33 h 193"/>
              <a:gd name="T6" fmla="*/ 158 w 191"/>
              <a:gd name="T7" fmla="*/ 22 h 193"/>
              <a:gd name="T8" fmla="*/ 132 w 191"/>
              <a:gd name="T9" fmla="*/ 15 h 193"/>
              <a:gd name="T10" fmla="*/ 112 w 191"/>
              <a:gd name="T11" fmla="*/ 0 h 193"/>
              <a:gd name="T12" fmla="*/ 89 w 191"/>
              <a:gd name="T13" fmla="*/ 7 h 193"/>
              <a:gd name="T14" fmla="*/ 64 w 191"/>
              <a:gd name="T15" fmla="*/ 4 h 193"/>
              <a:gd name="T16" fmla="*/ 45 w 191"/>
              <a:gd name="T17" fmla="*/ 23 h 193"/>
              <a:gd name="T18" fmla="*/ 27 w 191"/>
              <a:gd name="T19" fmla="*/ 27 h 193"/>
              <a:gd name="T20" fmla="*/ 23 w 191"/>
              <a:gd name="T21" fmla="*/ 45 h 193"/>
              <a:gd name="T22" fmla="*/ 4 w 191"/>
              <a:gd name="T23" fmla="*/ 64 h 193"/>
              <a:gd name="T24" fmla="*/ 7 w 191"/>
              <a:gd name="T25" fmla="*/ 89 h 193"/>
              <a:gd name="T26" fmla="*/ 0 w 191"/>
              <a:gd name="T27" fmla="*/ 114 h 193"/>
              <a:gd name="T28" fmla="*/ 15 w 191"/>
              <a:gd name="T29" fmla="*/ 135 h 193"/>
              <a:gd name="T30" fmla="*/ 22 w 191"/>
              <a:gd name="T31" fmla="*/ 160 h 193"/>
              <a:gd name="T32" fmla="*/ 33 w 191"/>
              <a:gd name="T33" fmla="*/ 171 h 193"/>
              <a:gd name="T34" fmla="*/ 59 w 191"/>
              <a:gd name="T35" fmla="*/ 178 h 193"/>
              <a:gd name="T36" fmla="*/ 79 w 191"/>
              <a:gd name="T37" fmla="*/ 193 h 193"/>
              <a:gd name="T38" fmla="*/ 102 w 191"/>
              <a:gd name="T39" fmla="*/ 186 h 193"/>
              <a:gd name="T40" fmla="*/ 127 w 191"/>
              <a:gd name="T41" fmla="*/ 189 h 193"/>
              <a:gd name="T42" fmla="*/ 146 w 191"/>
              <a:gd name="T43" fmla="*/ 170 h 193"/>
              <a:gd name="T44" fmla="*/ 164 w 191"/>
              <a:gd name="T45" fmla="*/ 166 h 193"/>
              <a:gd name="T46" fmla="*/ 168 w 191"/>
              <a:gd name="T47" fmla="*/ 148 h 193"/>
              <a:gd name="T48" fmla="*/ 187 w 191"/>
              <a:gd name="T49" fmla="*/ 129 h 193"/>
              <a:gd name="T50" fmla="*/ 184 w 191"/>
              <a:gd name="T51" fmla="*/ 104 h 193"/>
              <a:gd name="T52" fmla="*/ 74 w 191"/>
              <a:gd name="T53" fmla="*/ 63 h 193"/>
              <a:gd name="T54" fmla="*/ 117 w 191"/>
              <a:gd name="T55" fmla="*/ 63 h 193"/>
              <a:gd name="T56" fmla="*/ 114 w 191"/>
              <a:gd name="T57" fmla="*/ 80 h 193"/>
              <a:gd name="T58" fmla="*/ 71 w 191"/>
              <a:gd name="T59" fmla="*/ 71 h 193"/>
              <a:gd name="T60" fmla="*/ 144 w 191"/>
              <a:gd name="T61" fmla="*/ 145 h 193"/>
              <a:gd name="T62" fmla="*/ 46 w 191"/>
              <a:gd name="T63" fmla="*/ 124 h 193"/>
              <a:gd name="T64" fmla="*/ 77 w 191"/>
              <a:gd name="T65" fmla="*/ 97 h 193"/>
              <a:gd name="T66" fmla="*/ 114 w 191"/>
              <a:gd name="T67" fmla="*/ 97 h 193"/>
              <a:gd name="T68" fmla="*/ 144 w 191"/>
              <a:gd name="T69" fmla="*/ 124 h 193"/>
              <a:gd name="T70" fmla="*/ 144 w 191"/>
              <a:gd name="T71" fmla="*/ 14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1" h="193">
                <a:moveTo>
                  <a:pt x="184" y="89"/>
                </a:moveTo>
                <a:cubicBezTo>
                  <a:pt x="191" y="79"/>
                  <a:pt x="191" y="79"/>
                  <a:pt x="191" y="79"/>
                </a:cubicBezTo>
                <a:cubicBezTo>
                  <a:pt x="190" y="74"/>
                  <a:pt x="188" y="69"/>
                  <a:pt x="187" y="64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3" y="54"/>
                  <a:pt x="171" y="49"/>
                  <a:pt x="168" y="45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67" y="31"/>
                  <a:pt x="165" y="29"/>
                  <a:pt x="164" y="27"/>
                </a:cubicBezTo>
                <a:cubicBezTo>
                  <a:pt x="162" y="25"/>
                  <a:pt x="160" y="23"/>
                  <a:pt x="158" y="22"/>
                </a:cubicBezTo>
                <a:cubicBezTo>
                  <a:pt x="146" y="23"/>
                  <a:pt x="146" y="23"/>
                  <a:pt x="146" y="23"/>
                </a:cubicBezTo>
                <a:cubicBezTo>
                  <a:pt x="141" y="20"/>
                  <a:pt x="137" y="17"/>
                  <a:pt x="132" y="15"/>
                </a:cubicBezTo>
                <a:cubicBezTo>
                  <a:pt x="127" y="4"/>
                  <a:pt x="127" y="4"/>
                  <a:pt x="127" y="4"/>
                </a:cubicBezTo>
                <a:cubicBezTo>
                  <a:pt x="122" y="2"/>
                  <a:pt x="117" y="1"/>
                  <a:pt x="112" y="0"/>
                </a:cubicBezTo>
                <a:cubicBezTo>
                  <a:pt x="102" y="7"/>
                  <a:pt x="102" y="7"/>
                  <a:pt x="102" y="7"/>
                </a:cubicBezTo>
                <a:cubicBezTo>
                  <a:pt x="100" y="7"/>
                  <a:pt x="91" y="7"/>
                  <a:pt x="89" y="7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1"/>
                  <a:pt x="69" y="2"/>
                  <a:pt x="64" y="4"/>
                </a:cubicBezTo>
                <a:cubicBezTo>
                  <a:pt x="59" y="15"/>
                  <a:pt x="59" y="15"/>
                  <a:pt x="59" y="15"/>
                </a:cubicBezTo>
                <a:cubicBezTo>
                  <a:pt x="54" y="17"/>
                  <a:pt x="49" y="20"/>
                  <a:pt x="45" y="23"/>
                </a:cubicBezTo>
                <a:cubicBezTo>
                  <a:pt x="33" y="22"/>
                  <a:pt x="33" y="22"/>
                  <a:pt x="33" y="22"/>
                </a:cubicBezTo>
                <a:cubicBezTo>
                  <a:pt x="31" y="23"/>
                  <a:pt x="29" y="25"/>
                  <a:pt x="27" y="27"/>
                </a:cubicBezTo>
                <a:cubicBezTo>
                  <a:pt x="25" y="29"/>
                  <a:pt x="24" y="31"/>
                  <a:pt x="22" y="33"/>
                </a:cubicBezTo>
                <a:cubicBezTo>
                  <a:pt x="23" y="45"/>
                  <a:pt x="23" y="45"/>
                  <a:pt x="23" y="45"/>
                </a:cubicBezTo>
                <a:cubicBezTo>
                  <a:pt x="20" y="49"/>
                  <a:pt x="17" y="54"/>
                  <a:pt x="15" y="58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9"/>
                  <a:pt x="1" y="74"/>
                  <a:pt x="0" y="79"/>
                </a:cubicBezTo>
                <a:cubicBezTo>
                  <a:pt x="7" y="89"/>
                  <a:pt x="7" y="89"/>
                  <a:pt x="7" y="89"/>
                </a:cubicBezTo>
                <a:cubicBezTo>
                  <a:pt x="7" y="94"/>
                  <a:pt x="7" y="99"/>
                  <a:pt x="7" y="104"/>
                </a:cubicBezTo>
                <a:cubicBezTo>
                  <a:pt x="0" y="114"/>
                  <a:pt x="0" y="114"/>
                  <a:pt x="0" y="114"/>
                </a:cubicBezTo>
                <a:cubicBezTo>
                  <a:pt x="1" y="119"/>
                  <a:pt x="2" y="124"/>
                  <a:pt x="4" y="129"/>
                </a:cubicBezTo>
                <a:cubicBezTo>
                  <a:pt x="15" y="135"/>
                  <a:pt x="15" y="135"/>
                  <a:pt x="15" y="135"/>
                </a:cubicBezTo>
                <a:cubicBezTo>
                  <a:pt x="17" y="139"/>
                  <a:pt x="20" y="144"/>
                  <a:pt x="23" y="148"/>
                </a:cubicBezTo>
                <a:cubicBezTo>
                  <a:pt x="22" y="160"/>
                  <a:pt x="22" y="160"/>
                  <a:pt x="22" y="160"/>
                </a:cubicBezTo>
                <a:cubicBezTo>
                  <a:pt x="24" y="162"/>
                  <a:pt x="25" y="164"/>
                  <a:pt x="27" y="166"/>
                </a:cubicBezTo>
                <a:cubicBezTo>
                  <a:pt x="29" y="168"/>
                  <a:pt x="31" y="170"/>
                  <a:pt x="33" y="171"/>
                </a:cubicBezTo>
                <a:cubicBezTo>
                  <a:pt x="45" y="170"/>
                  <a:pt x="45" y="170"/>
                  <a:pt x="45" y="170"/>
                </a:cubicBezTo>
                <a:cubicBezTo>
                  <a:pt x="49" y="173"/>
                  <a:pt x="54" y="176"/>
                  <a:pt x="59" y="178"/>
                </a:cubicBezTo>
                <a:cubicBezTo>
                  <a:pt x="64" y="189"/>
                  <a:pt x="64" y="189"/>
                  <a:pt x="64" y="189"/>
                </a:cubicBezTo>
                <a:cubicBezTo>
                  <a:pt x="69" y="191"/>
                  <a:pt x="74" y="192"/>
                  <a:pt x="79" y="193"/>
                </a:cubicBezTo>
                <a:cubicBezTo>
                  <a:pt x="89" y="186"/>
                  <a:pt x="89" y="186"/>
                  <a:pt x="89" y="186"/>
                </a:cubicBezTo>
                <a:cubicBezTo>
                  <a:pt x="91" y="186"/>
                  <a:pt x="100" y="186"/>
                  <a:pt x="102" y="186"/>
                </a:cubicBezTo>
                <a:cubicBezTo>
                  <a:pt x="112" y="193"/>
                  <a:pt x="112" y="193"/>
                  <a:pt x="112" y="193"/>
                </a:cubicBezTo>
                <a:cubicBezTo>
                  <a:pt x="117" y="192"/>
                  <a:pt x="122" y="191"/>
                  <a:pt x="127" y="189"/>
                </a:cubicBezTo>
                <a:cubicBezTo>
                  <a:pt x="132" y="178"/>
                  <a:pt x="132" y="178"/>
                  <a:pt x="132" y="178"/>
                </a:cubicBezTo>
                <a:cubicBezTo>
                  <a:pt x="137" y="176"/>
                  <a:pt x="141" y="173"/>
                  <a:pt x="146" y="170"/>
                </a:cubicBezTo>
                <a:cubicBezTo>
                  <a:pt x="158" y="171"/>
                  <a:pt x="158" y="171"/>
                  <a:pt x="158" y="171"/>
                </a:cubicBezTo>
                <a:cubicBezTo>
                  <a:pt x="160" y="170"/>
                  <a:pt x="162" y="168"/>
                  <a:pt x="164" y="166"/>
                </a:cubicBezTo>
                <a:cubicBezTo>
                  <a:pt x="165" y="164"/>
                  <a:pt x="167" y="162"/>
                  <a:pt x="169" y="160"/>
                </a:cubicBezTo>
                <a:cubicBezTo>
                  <a:pt x="168" y="148"/>
                  <a:pt x="168" y="148"/>
                  <a:pt x="168" y="148"/>
                </a:cubicBezTo>
                <a:cubicBezTo>
                  <a:pt x="171" y="144"/>
                  <a:pt x="173" y="139"/>
                  <a:pt x="176" y="135"/>
                </a:cubicBezTo>
                <a:cubicBezTo>
                  <a:pt x="187" y="129"/>
                  <a:pt x="187" y="129"/>
                  <a:pt x="187" y="129"/>
                </a:cubicBezTo>
                <a:cubicBezTo>
                  <a:pt x="188" y="124"/>
                  <a:pt x="190" y="119"/>
                  <a:pt x="191" y="114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4" y="99"/>
                  <a:pt x="184" y="94"/>
                  <a:pt x="184" y="89"/>
                </a:cubicBezTo>
                <a:close/>
                <a:moveTo>
                  <a:pt x="74" y="63"/>
                </a:moveTo>
                <a:cubicBezTo>
                  <a:pt x="75" y="50"/>
                  <a:pt x="82" y="42"/>
                  <a:pt x="96" y="42"/>
                </a:cubicBezTo>
                <a:cubicBezTo>
                  <a:pt x="110" y="42"/>
                  <a:pt x="116" y="51"/>
                  <a:pt x="117" y="63"/>
                </a:cubicBezTo>
                <a:cubicBezTo>
                  <a:pt x="120" y="63"/>
                  <a:pt x="121" y="67"/>
                  <a:pt x="120" y="71"/>
                </a:cubicBezTo>
                <a:cubicBezTo>
                  <a:pt x="120" y="74"/>
                  <a:pt x="117" y="78"/>
                  <a:pt x="114" y="80"/>
                </a:cubicBezTo>
                <a:cubicBezTo>
                  <a:pt x="106" y="104"/>
                  <a:pt x="84" y="104"/>
                  <a:pt x="76" y="80"/>
                </a:cubicBezTo>
                <a:cubicBezTo>
                  <a:pt x="74" y="78"/>
                  <a:pt x="71" y="74"/>
                  <a:pt x="71" y="71"/>
                </a:cubicBezTo>
                <a:cubicBezTo>
                  <a:pt x="70" y="67"/>
                  <a:pt x="70" y="63"/>
                  <a:pt x="74" y="63"/>
                </a:cubicBezTo>
                <a:close/>
                <a:moveTo>
                  <a:pt x="144" y="145"/>
                </a:moveTo>
                <a:cubicBezTo>
                  <a:pt x="46" y="145"/>
                  <a:pt x="46" y="145"/>
                  <a:pt x="46" y="145"/>
                </a:cubicBezTo>
                <a:cubicBezTo>
                  <a:pt x="46" y="124"/>
                  <a:pt x="46" y="124"/>
                  <a:pt x="46" y="124"/>
                </a:cubicBezTo>
                <a:cubicBezTo>
                  <a:pt x="46" y="112"/>
                  <a:pt x="55" y="102"/>
                  <a:pt x="68" y="99"/>
                </a:cubicBezTo>
                <a:cubicBezTo>
                  <a:pt x="77" y="97"/>
                  <a:pt x="77" y="97"/>
                  <a:pt x="77" y="97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35" y="102"/>
                  <a:pt x="144" y="112"/>
                  <a:pt x="144" y="124"/>
                </a:cubicBezTo>
                <a:cubicBezTo>
                  <a:pt x="144" y="145"/>
                  <a:pt x="144" y="145"/>
                  <a:pt x="144" y="145"/>
                </a:cubicBezTo>
                <a:close/>
                <a:moveTo>
                  <a:pt x="144" y="145"/>
                </a:moveTo>
                <a:cubicBezTo>
                  <a:pt x="144" y="145"/>
                  <a:pt x="144" y="145"/>
                  <a:pt x="144" y="14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73"/>
          <p:cNvSpPr>
            <a:spLocks noChangeAspect="1" noEditPoints="1"/>
          </p:cNvSpPr>
          <p:nvPr/>
        </p:nvSpPr>
        <p:spPr bwMode="auto">
          <a:xfrm>
            <a:off x="5558715" y="3110583"/>
            <a:ext cx="223200" cy="223200"/>
          </a:xfrm>
          <a:custGeom>
            <a:avLst/>
            <a:gdLst>
              <a:gd name="T0" fmla="*/ 130 w 485"/>
              <a:gd name="T1" fmla="*/ 298 h 515"/>
              <a:gd name="T2" fmla="*/ 0 w 485"/>
              <a:gd name="T3" fmla="*/ 421 h 515"/>
              <a:gd name="T4" fmla="*/ 104 w 485"/>
              <a:gd name="T5" fmla="*/ 508 h 515"/>
              <a:gd name="T6" fmla="*/ 241 w 485"/>
              <a:gd name="T7" fmla="*/ 321 h 515"/>
              <a:gd name="T8" fmla="*/ 357 w 485"/>
              <a:gd name="T9" fmla="*/ 265 h 515"/>
              <a:gd name="T10" fmla="*/ 286 w 485"/>
              <a:gd name="T11" fmla="*/ 295 h 515"/>
              <a:gd name="T12" fmla="*/ 239 w 485"/>
              <a:gd name="T13" fmla="*/ 331 h 515"/>
              <a:gd name="T14" fmla="*/ 383 w 485"/>
              <a:gd name="T15" fmla="*/ 411 h 515"/>
              <a:gd name="T16" fmla="*/ 357 w 485"/>
              <a:gd name="T17" fmla="*/ 265 h 515"/>
              <a:gd name="T18" fmla="*/ 348 w 485"/>
              <a:gd name="T19" fmla="*/ 234 h 515"/>
              <a:gd name="T20" fmla="*/ 286 w 485"/>
              <a:gd name="T21" fmla="*/ 281 h 515"/>
              <a:gd name="T22" fmla="*/ 201 w 485"/>
              <a:gd name="T23" fmla="*/ 281 h 515"/>
              <a:gd name="T24" fmla="*/ 140 w 485"/>
              <a:gd name="T25" fmla="*/ 234 h 515"/>
              <a:gd name="T26" fmla="*/ 114 w 485"/>
              <a:gd name="T27" fmla="*/ 156 h 515"/>
              <a:gd name="T28" fmla="*/ 140 w 485"/>
              <a:gd name="T29" fmla="*/ 78 h 515"/>
              <a:gd name="T30" fmla="*/ 201 w 485"/>
              <a:gd name="T31" fmla="*/ 31 h 515"/>
              <a:gd name="T32" fmla="*/ 286 w 485"/>
              <a:gd name="T33" fmla="*/ 31 h 515"/>
              <a:gd name="T34" fmla="*/ 348 w 485"/>
              <a:gd name="T35" fmla="*/ 78 h 515"/>
              <a:gd name="T36" fmla="*/ 374 w 485"/>
              <a:gd name="T37" fmla="*/ 156 h 515"/>
              <a:gd name="T38" fmla="*/ 400 w 485"/>
              <a:gd name="T39" fmla="*/ 208 h 515"/>
              <a:gd name="T40" fmla="*/ 362 w 485"/>
              <a:gd name="T41" fmla="*/ 194 h 515"/>
              <a:gd name="T42" fmla="*/ 362 w 485"/>
              <a:gd name="T43" fmla="*/ 116 h 515"/>
              <a:gd name="T44" fmla="*/ 322 w 485"/>
              <a:gd name="T45" fmla="*/ 57 h 515"/>
              <a:gd name="T46" fmla="*/ 244 w 485"/>
              <a:gd name="T47" fmla="*/ 38 h 515"/>
              <a:gd name="T48" fmla="*/ 166 w 485"/>
              <a:gd name="T49" fmla="*/ 57 h 515"/>
              <a:gd name="T50" fmla="*/ 126 w 485"/>
              <a:gd name="T51" fmla="*/ 116 h 515"/>
              <a:gd name="T52" fmla="*/ 126 w 485"/>
              <a:gd name="T53" fmla="*/ 194 h 515"/>
              <a:gd name="T54" fmla="*/ 166 w 485"/>
              <a:gd name="T55" fmla="*/ 253 h 515"/>
              <a:gd name="T56" fmla="*/ 244 w 485"/>
              <a:gd name="T57" fmla="*/ 274 h 515"/>
              <a:gd name="T58" fmla="*/ 322 w 485"/>
              <a:gd name="T59" fmla="*/ 253 h 515"/>
              <a:gd name="T60" fmla="*/ 362 w 485"/>
              <a:gd name="T61" fmla="*/ 194 h 515"/>
              <a:gd name="T62" fmla="*/ 362 w 485"/>
              <a:gd name="T63" fmla="*/ 194 h 515"/>
              <a:gd name="T64" fmla="*/ 298 w 485"/>
              <a:gd name="T65" fmla="*/ 196 h 515"/>
              <a:gd name="T66" fmla="*/ 267 w 485"/>
              <a:gd name="T67" fmla="*/ 220 h 515"/>
              <a:gd name="T68" fmla="*/ 222 w 485"/>
              <a:gd name="T69" fmla="*/ 220 h 515"/>
              <a:gd name="T70" fmla="*/ 189 w 485"/>
              <a:gd name="T71" fmla="*/ 196 h 515"/>
              <a:gd name="T72" fmla="*/ 175 w 485"/>
              <a:gd name="T73" fmla="*/ 156 h 515"/>
              <a:gd name="T74" fmla="*/ 189 w 485"/>
              <a:gd name="T75" fmla="*/ 116 h 515"/>
              <a:gd name="T76" fmla="*/ 222 w 485"/>
              <a:gd name="T77" fmla="*/ 90 h 515"/>
              <a:gd name="T78" fmla="*/ 267 w 485"/>
              <a:gd name="T79" fmla="*/ 90 h 515"/>
              <a:gd name="T80" fmla="*/ 298 w 485"/>
              <a:gd name="T81" fmla="*/ 116 h 515"/>
              <a:gd name="T82" fmla="*/ 312 w 485"/>
              <a:gd name="T83" fmla="*/ 156 h 515"/>
              <a:gd name="T84" fmla="*/ 324 w 485"/>
              <a:gd name="T85" fmla="*/ 182 h 515"/>
              <a:gd name="T86" fmla="*/ 324 w 485"/>
              <a:gd name="T87" fmla="*/ 182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5" h="515">
                <a:moveTo>
                  <a:pt x="201" y="291"/>
                </a:moveTo>
                <a:lnTo>
                  <a:pt x="130" y="298"/>
                </a:lnTo>
                <a:lnTo>
                  <a:pt x="130" y="262"/>
                </a:lnTo>
                <a:lnTo>
                  <a:pt x="0" y="421"/>
                </a:lnTo>
                <a:lnTo>
                  <a:pt x="102" y="402"/>
                </a:lnTo>
                <a:lnTo>
                  <a:pt x="104" y="508"/>
                </a:lnTo>
                <a:lnTo>
                  <a:pt x="251" y="328"/>
                </a:lnTo>
                <a:lnTo>
                  <a:pt x="241" y="321"/>
                </a:lnTo>
                <a:lnTo>
                  <a:pt x="201" y="291"/>
                </a:lnTo>
                <a:close/>
                <a:moveTo>
                  <a:pt x="357" y="265"/>
                </a:moveTo>
                <a:lnTo>
                  <a:pt x="357" y="300"/>
                </a:lnTo>
                <a:lnTo>
                  <a:pt x="286" y="295"/>
                </a:lnTo>
                <a:lnTo>
                  <a:pt x="275" y="302"/>
                </a:lnTo>
                <a:lnTo>
                  <a:pt x="239" y="331"/>
                </a:lnTo>
                <a:lnTo>
                  <a:pt x="376" y="515"/>
                </a:lnTo>
                <a:lnTo>
                  <a:pt x="383" y="411"/>
                </a:lnTo>
                <a:lnTo>
                  <a:pt x="485" y="435"/>
                </a:lnTo>
                <a:lnTo>
                  <a:pt x="357" y="265"/>
                </a:lnTo>
                <a:close/>
                <a:moveTo>
                  <a:pt x="400" y="208"/>
                </a:moveTo>
                <a:lnTo>
                  <a:pt x="348" y="234"/>
                </a:lnTo>
                <a:lnTo>
                  <a:pt x="348" y="286"/>
                </a:lnTo>
                <a:lnTo>
                  <a:pt x="286" y="281"/>
                </a:lnTo>
                <a:lnTo>
                  <a:pt x="244" y="312"/>
                </a:lnTo>
                <a:lnTo>
                  <a:pt x="201" y="281"/>
                </a:lnTo>
                <a:lnTo>
                  <a:pt x="140" y="286"/>
                </a:lnTo>
                <a:lnTo>
                  <a:pt x="140" y="234"/>
                </a:lnTo>
                <a:lnTo>
                  <a:pt x="88" y="208"/>
                </a:lnTo>
                <a:lnTo>
                  <a:pt x="114" y="156"/>
                </a:lnTo>
                <a:lnTo>
                  <a:pt x="88" y="102"/>
                </a:lnTo>
                <a:lnTo>
                  <a:pt x="140" y="78"/>
                </a:lnTo>
                <a:lnTo>
                  <a:pt x="140" y="26"/>
                </a:lnTo>
                <a:lnTo>
                  <a:pt x="201" y="31"/>
                </a:lnTo>
                <a:lnTo>
                  <a:pt x="244" y="0"/>
                </a:lnTo>
                <a:lnTo>
                  <a:pt x="286" y="31"/>
                </a:lnTo>
                <a:lnTo>
                  <a:pt x="348" y="26"/>
                </a:lnTo>
                <a:lnTo>
                  <a:pt x="348" y="78"/>
                </a:lnTo>
                <a:lnTo>
                  <a:pt x="400" y="104"/>
                </a:lnTo>
                <a:lnTo>
                  <a:pt x="374" y="156"/>
                </a:lnTo>
                <a:lnTo>
                  <a:pt x="400" y="208"/>
                </a:lnTo>
                <a:lnTo>
                  <a:pt x="400" y="208"/>
                </a:lnTo>
                <a:lnTo>
                  <a:pt x="400" y="208"/>
                </a:lnTo>
                <a:close/>
                <a:moveTo>
                  <a:pt x="362" y="194"/>
                </a:moveTo>
                <a:lnTo>
                  <a:pt x="343" y="156"/>
                </a:lnTo>
                <a:lnTo>
                  <a:pt x="362" y="116"/>
                </a:lnTo>
                <a:lnTo>
                  <a:pt x="322" y="97"/>
                </a:lnTo>
                <a:lnTo>
                  <a:pt x="322" y="57"/>
                </a:lnTo>
                <a:lnTo>
                  <a:pt x="277" y="59"/>
                </a:lnTo>
                <a:lnTo>
                  <a:pt x="244" y="38"/>
                </a:lnTo>
                <a:lnTo>
                  <a:pt x="211" y="59"/>
                </a:lnTo>
                <a:lnTo>
                  <a:pt x="166" y="57"/>
                </a:lnTo>
                <a:lnTo>
                  <a:pt x="166" y="97"/>
                </a:lnTo>
                <a:lnTo>
                  <a:pt x="126" y="116"/>
                </a:lnTo>
                <a:lnTo>
                  <a:pt x="144" y="156"/>
                </a:lnTo>
                <a:lnTo>
                  <a:pt x="126" y="194"/>
                </a:lnTo>
                <a:lnTo>
                  <a:pt x="166" y="215"/>
                </a:lnTo>
                <a:lnTo>
                  <a:pt x="166" y="253"/>
                </a:lnTo>
                <a:lnTo>
                  <a:pt x="211" y="250"/>
                </a:lnTo>
                <a:lnTo>
                  <a:pt x="244" y="274"/>
                </a:lnTo>
                <a:lnTo>
                  <a:pt x="277" y="250"/>
                </a:lnTo>
                <a:lnTo>
                  <a:pt x="322" y="253"/>
                </a:lnTo>
                <a:lnTo>
                  <a:pt x="322" y="215"/>
                </a:lnTo>
                <a:lnTo>
                  <a:pt x="362" y="194"/>
                </a:lnTo>
                <a:lnTo>
                  <a:pt x="362" y="194"/>
                </a:lnTo>
                <a:lnTo>
                  <a:pt x="362" y="194"/>
                </a:lnTo>
                <a:close/>
                <a:moveTo>
                  <a:pt x="324" y="182"/>
                </a:moveTo>
                <a:lnTo>
                  <a:pt x="298" y="196"/>
                </a:lnTo>
                <a:lnTo>
                  <a:pt x="298" y="222"/>
                </a:lnTo>
                <a:lnTo>
                  <a:pt x="267" y="220"/>
                </a:lnTo>
                <a:lnTo>
                  <a:pt x="244" y="236"/>
                </a:lnTo>
                <a:lnTo>
                  <a:pt x="222" y="220"/>
                </a:lnTo>
                <a:lnTo>
                  <a:pt x="189" y="222"/>
                </a:lnTo>
                <a:lnTo>
                  <a:pt x="189" y="196"/>
                </a:lnTo>
                <a:lnTo>
                  <a:pt x="163" y="182"/>
                </a:lnTo>
                <a:lnTo>
                  <a:pt x="175" y="156"/>
                </a:lnTo>
                <a:lnTo>
                  <a:pt x="163" y="128"/>
                </a:lnTo>
                <a:lnTo>
                  <a:pt x="189" y="116"/>
                </a:lnTo>
                <a:lnTo>
                  <a:pt x="189" y="87"/>
                </a:lnTo>
                <a:lnTo>
                  <a:pt x="222" y="90"/>
                </a:lnTo>
                <a:lnTo>
                  <a:pt x="244" y="73"/>
                </a:lnTo>
                <a:lnTo>
                  <a:pt x="267" y="90"/>
                </a:lnTo>
                <a:lnTo>
                  <a:pt x="298" y="87"/>
                </a:lnTo>
                <a:lnTo>
                  <a:pt x="298" y="116"/>
                </a:lnTo>
                <a:lnTo>
                  <a:pt x="324" y="128"/>
                </a:lnTo>
                <a:lnTo>
                  <a:pt x="312" y="156"/>
                </a:lnTo>
                <a:lnTo>
                  <a:pt x="324" y="182"/>
                </a:lnTo>
                <a:lnTo>
                  <a:pt x="324" y="182"/>
                </a:lnTo>
                <a:close/>
                <a:moveTo>
                  <a:pt x="324" y="182"/>
                </a:moveTo>
                <a:lnTo>
                  <a:pt x="324" y="182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4"/>
          <p:cNvSpPr>
            <a:spLocks noChangeAspect="1" noEditPoints="1"/>
          </p:cNvSpPr>
          <p:nvPr/>
        </p:nvSpPr>
        <p:spPr bwMode="auto">
          <a:xfrm>
            <a:off x="6352013" y="3110583"/>
            <a:ext cx="223200" cy="223200"/>
          </a:xfrm>
          <a:custGeom>
            <a:avLst/>
            <a:gdLst>
              <a:gd name="T0" fmla="*/ 130 w 485"/>
              <a:gd name="T1" fmla="*/ 298 h 515"/>
              <a:gd name="T2" fmla="*/ 0 w 485"/>
              <a:gd name="T3" fmla="*/ 421 h 515"/>
              <a:gd name="T4" fmla="*/ 104 w 485"/>
              <a:gd name="T5" fmla="*/ 508 h 515"/>
              <a:gd name="T6" fmla="*/ 241 w 485"/>
              <a:gd name="T7" fmla="*/ 321 h 515"/>
              <a:gd name="T8" fmla="*/ 357 w 485"/>
              <a:gd name="T9" fmla="*/ 265 h 515"/>
              <a:gd name="T10" fmla="*/ 286 w 485"/>
              <a:gd name="T11" fmla="*/ 295 h 515"/>
              <a:gd name="T12" fmla="*/ 239 w 485"/>
              <a:gd name="T13" fmla="*/ 331 h 515"/>
              <a:gd name="T14" fmla="*/ 383 w 485"/>
              <a:gd name="T15" fmla="*/ 411 h 515"/>
              <a:gd name="T16" fmla="*/ 357 w 485"/>
              <a:gd name="T17" fmla="*/ 265 h 515"/>
              <a:gd name="T18" fmla="*/ 348 w 485"/>
              <a:gd name="T19" fmla="*/ 234 h 515"/>
              <a:gd name="T20" fmla="*/ 286 w 485"/>
              <a:gd name="T21" fmla="*/ 281 h 515"/>
              <a:gd name="T22" fmla="*/ 201 w 485"/>
              <a:gd name="T23" fmla="*/ 281 h 515"/>
              <a:gd name="T24" fmla="*/ 140 w 485"/>
              <a:gd name="T25" fmla="*/ 234 h 515"/>
              <a:gd name="T26" fmla="*/ 114 w 485"/>
              <a:gd name="T27" fmla="*/ 156 h 515"/>
              <a:gd name="T28" fmla="*/ 140 w 485"/>
              <a:gd name="T29" fmla="*/ 78 h 515"/>
              <a:gd name="T30" fmla="*/ 201 w 485"/>
              <a:gd name="T31" fmla="*/ 31 h 515"/>
              <a:gd name="T32" fmla="*/ 286 w 485"/>
              <a:gd name="T33" fmla="*/ 31 h 515"/>
              <a:gd name="T34" fmla="*/ 348 w 485"/>
              <a:gd name="T35" fmla="*/ 78 h 515"/>
              <a:gd name="T36" fmla="*/ 374 w 485"/>
              <a:gd name="T37" fmla="*/ 156 h 515"/>
              <a:gd name="T38" fmla="*/ 400 w 485"/>
              <a:gd name="T39" fmla="*/ 208 h 515"/>
              <a:gd name="T40" fmla="*/ 362 w 485"/>
              <a:gd name="T41" fmla="*/ 194 h 515"/>
              <a:gd name="T42" fmla="*/ 362 w 485"/>
              <a:gd name="T43" fmla="*/ 116 h 515"/>
              <a:gd name="T44" fmla="*/ 322 w 485"/>
              <a:gd name="T45" fmla="*/ 57 h 515"/>
              <a:gd name="T46" fmla="*/ 244 w 485"/>
              <a:gd name="T47" fmla="*/ 38 h 515"/>
              <a:gd name="T48" fmla="*/ 166 w 485"/>
              <a:gd name="T49" fmla="*/ 57 h 515"/>
              <a:gd name="T50" fmla="*/ 126 w 485"/>
              <a:gd name="T51" fmla="*/ 116 h 515"/>
              <a:gd name="T52" fmla="*/ 126 w 485"/>
              <a:gd name="T53" fmla="*/ 194 h 515"/>
              <a:gd name="T54" fmla="*/ 166 w 485"/>
              <a:gd name="T55" fmla="*/ 253 h 515"/>
              <a:gd name="T56" fmla="*/ 244 w 485"/>
              <a:gd name="T57" fmla="*/ 274 h 515"/>
              <a:gd name="T58" fmla="*/ 322 w 485"/>
              <a:gd name="T59" fmla="*/ 253 h 515"/>
              <a:gd name="T60" fmla="*/ 362 w 485"/>
              <a:gd name="T61" fmla="*/ 194 h 515"/>
              <a:gd name="T62" fmla="*/ 362 w 485"/>
              <a:gd name="T63" fmla="*/ 194 h 515"/>
              <a:gd name="T64" fmla="*/ 298 w 485"/>
              <a:gd name="T65" fmla="*/ 196 h 515"/>
              <a:gd name="T66" fmla="*/ 267 w 485"/>
              <a:gd name="T67" fmla="*/ 220 h 515"/>
              <a:gd name="T68" fmla="*/ 222 w 485"/>
              <a:gd name="T69" fmla="*/ 220 h 515"/>
              <a:gd name="T70" fmla="*/ 189 w 485"/>
              <a:gd name="T71" fmla="*/ 196 h 515"/>
              <a:gd name="T72" fmla="*/ 175 w 485"/>
              <a:gd name="T73" fmla="*/ 156 h 515"/>
              <a:gd name="T74" fmla="*/ 189 w 485"/>
              <a:gd name="T75" fmla="*/ 116 h 515"/>
              <a:gd name="T76" fmla="*/ 222 w 485"/>
              <a:gd name="T77" fmla="*/ 90 h 515"/>
              <a:gd name="T78" fmla="*/ 267 w 485"/>
              <a:gd name="T79" fmla="*/ 90 h 515"/>
              <a:gd name="T80" fmla="*/ 298 w 485"/>
              <a:gd name="T81" fmla="*/ 116 h 515"/>
              <a:gd name="T82" fmla="*/ 312 w 485"/>
              <a:gd name="T83" fmla="*/ 156 h 515"/>
              <a:gd name="T84" fmla="*/ 324 w 485"/>
              <a:gd name="T85" fmla="*/ 182 h 515"/>
              <a:gd name="T86" fmla="*/ 324 w 485"/>
              <a:gd name="T87" fmla="*/ 182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5" h="515">
                <a:moveTo>
                  <a:pt x="201" y="291"/>
                </a:moveTo>
                <a:lnTo>
                  <a:pt x="130" y="298"/>
                </a:lnTo>
                <a:lnTo>
                  <a:pt x="130" y="262"/>
                </a:lnTo>
                <a:lnTo>
                  <a:pt x="0" y="421"/>
                </a:lnTo>
                <a:lnTo>
                  <a:pt x="102" y="402"/>
                </a:lnTo>
                <a:lnTo>
                  <a:pt x="104" y="508"/>
                </a:lnTo>
                <a:lnTo>
                  <a:pt x="251" y="328"/>
                </a:lnTo>
                <a:lnTo>
                  <a:pt x="241" y="321"/>
                </a:lnTo>
                <a:lnTo>
                  <a:pt x="201" y="291"/>
                </a:lnTo>
                <a:moveTo>
                  <a:pt x="357" y="265"/>
                </a:moveTo>
                <a:lnTo>
                  <a:pt x="357" y="300"/>
                </a:lnTo>
                <a:lnTo>
                  <a:pt x="286" y="295"/>
                </a:lnTo>
                <a:lnTo>
                  <a:pt x="275" y="302"/>
                </a:lnTo>
                <a:lnTo>
                  <a:pt x="239" y="331"/>
                </a:lnTo>
                <a:lnTo>
                  <a:pt x="376" y="515"/>
                </a:lnTo>
                <a:lnTo>
                  <a:pt x="383" y="411"/>
                </a:lnTo>
                <a:lnTo>
                  <a:pt x="485" y="435"/>
                </a:lnTo>
                <a:lnTo>
                  <a:pt x="357" y="265"/>
                </a:lnTo>
                <a:moveTo>
                  <a:pt x="400" y="208"/>
                </a:moveTo>
                <a:lnTo>
                  <a:pt x="348" y="234"/>
                </a:lnTo>
                <a:lnTo>
                  <a:pt x="348" y="286"/>
                </a:lnTo>
                <a:lnTo>
                  <a:pt x="286" y="281"/>
                </a:lnTo>
                <a:lnTo>
                  <a:pt x="244" y="312"/>
                </a:lnTo>
                <a:lnTo>
                  <a:pt x="201" y="281"/>
                </a:lnTo>
                <a:lnTo>
                  <a:pt x="140" y="286"/>
                </a:lnTo>
                <a:lnTo>
                  <a:pt x="140" y="234"/>
                </a:lnTo>
                <a:lnTo>
                  <a:pt x="88" y="208"/>
                </a:lnTo>
                <a:lnTo>
                  <a:pt x="114" y="156"/>
                </a:lnTo>
                <a:lnTo>
                  <a:pt x="88" y="102"/>
                </a:lnTo>
                <a:lnTo>
                  <a:pt x="140" y="78"/>
                </a:lnTo>
                <a:lnTo>
                  <a:pt x="140" y="26"/>
                </a:lnTo>
                <a:lnTo>
                  <a:pt x="201" y="31"/>
                </a:lnTo>
                <a:lnTo>
                  <a:pt x="244" y="0"/>
                </a:lnTo>
                <a:lnTo>
                  <a:pt x="286" y="31"/>
                </a:lnTo>
                <a:lnTo>
                  <a:pt x="348" y="26"/>
                </a:lnTo>
                <a:lnTo>
                  <a:pt x="348" y="78"/>
                </a:lnTo>
                <a:lnTo>
                  <a:pt x="400" y="104"/>
                </a:lnTo>
                <a:lnTo>
                  <a:pt x="374" y="156"/>
                </a:lnTo>
                <a:lnTo>
                  <a:pt x="400" y="208"/>
                </a:lnTo>
                <a:lnTo>
                  <a:pt x="400" y="208"/>
                </a:lnTo>
                <a:lnTo>
                  <a:pt x="400" y="208"/>
                </a:lnTo>
                <a:moveTo>
                  <a:pt x="362" y="194"/>
                </a:moveTo>
                <a:lnTo>
                  <a:pt x="343" y="156"/>
                </a:lnTo>
                <a:lnTo>
                  <a:pt x="362" y="116"/>
                </a:lnTo>
                <a:lnTo>
                  <a:pt x="322" y="97"/>
                </a:lnTo>
                <a:lnTo>
                  <a:pt x="322" y="57"/>
                </a:lnTo>
                <a:lnTo>
                  <a:pt x="277" y="59"/>
                </a:lnTo>
                <a:lnTo>
                  <a:pt x="244" y="38"/>
                </a:lnTo>
                <a:lnTo>
                  <a:pt x="211" y="59"/>
                </a:lnTo>
                <a:lnTo>
                  <a:pt x="166" y="57"/>
                </a:lnTo>
                <a:lnTo>
                  <a:pt x="166" y="97"/>
                </a:lnTo>
                <a:lnTo>
                  <a:pt x="126" y="116"/>
                </a:lnTo>
                <a:lnTo>
                  <a:pt x="144" y="156"/>
                </a:lnTo>
                <a:lnTo>
                  <a:pt x="126" y="194"/>
                </a:lnTo>
                <a:lnTo>
                  <a:pt x="166" y="215"/>
                </a:lnTo>
                <a:lnTo>
                  <a:pt x="166" y="253"/>
                </a:lnTo>
                <a:lnTo>
                  <a:pt x="211" y="250"/>
                </a:lnTo>
                <a:lnTo>
                  <a:pt x="244" y="274"/>
                </a:lnTo>
                <a:lnTo>
                  <a:pt x="277" y="250"/>
                </a:lnTo>
                <a:lnTo>
                  <a:pt x="322" y="253"/>
                </a:lnTo>
                <a:lnTo>
                  <a:pt x="322" y="215"/>
                </a:lnTo>
                <a:lnTo>
                  <a:pt x="362" y="194"/>
                </a:lnTo>
                <a:lnTo>
                  <a:pt x="362" y="194"/>
                </a:lnTo>
                <a:lnTo>
                  <a:pt x="362" y="194"/>
                </a:lnTo>
                <a:moveTo>
                  <a:pt x="324" y="182"/>
                </a:moveTo>
                <a:lnTo>
                  <a:pt x="298" y="196"/>
                </a:lnTo>
                <a:lnTo>
                  <a:pt x="298" y="222"/>
                </a:lnTo>
                <a:lnTo>
                  <a:pt x="267" y="220"/>
                </a:lnTo>
                <a:lnTo>
                  <a:pt x="244" y="236"/>
                </a:lnTo>
                <a:lnTo>
                  <a:pt x="222" y="220"/>
                </a:lnTo>
                <a:lnTo>
                  <a:pt x="189" y="222"/>
                </a:lnTo>
                <a:lnTo>
                  <a:pt x="189" y="196"/>
                </a:lnTo>
                <a:lnTo>
                  <a:pt x="163" y="182"/>
                </a:lnTo>
                <a:lnTo>
                  <a:pt x="175" y="156"/>
                </a:lnTo>
                <a:lnTo>
                  <a:pt x="163" y="128"/>
                </a:lnTo>
                <a:lnTo>
                  <a:pt x="189" y="116"/>
                </a:lnTo>
                <a:lnTo>
                  <a:pt x="189" y="87"/>
                </a:lnTo>
                <a:lnTo>
                  <a:pt x="222" y="90"/>
                </a:lnTo>
                <a:lnTo>
                  <a:pt x="244" y="73"/>
                </a:lnTo>
                <a:lnTo>
                  <a:pt x="267" y="90"/>
                </a:lnTo>
                <a:lnTo>
                  <a:pt x="298" y="87"/>
                </a:lnTo>
                <a:lnTo>
                  <a:pt x="298" y="116"/>
                </a:lnTo>
                <a:lnTo>
                  <a:pt x="324" y="128"/>
                </a:lnTo>
                <a:lnTo>
                  <a:pt x="312" y="156"/>
                </a:lnTo>
                <a:lnTo>
                  <a:pt x="324" y="182"/>
                </a:lnTo>
                <a:lnTo>
                  <a:pt x="324" y="182"/>
                </a:lnTo>
                <a:moveTo>
                  <a:pt x="324" y="182"/>
                </a:moveTo>
                <a:lnTo>
                  <a:pt x="324" y="182"/>
                </a:ln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75"/>
          <p:cNvSpPr>
            <a:spLocks noChangeAspect="1" noEditPoints="1"/>
          </p:cNvSpPr>
          <p:nvPr/>
        </p:nvSpPr>
        <p:spPr bwMode="auto">
          <a:xfrm>
            <a:off x="7145311" y="3110583"/>
            <a:ext cx="223200" cy="223200"/>
          </a:xfrm>
          <a:custGeom>
            <a:avLst/>
            <a:gdLst>
              <a:gd name="T0" fmla="*/ 16 w 228"/>
              <a:gd name="T1" fmla="*/ 213 h 229"/>
              <a:gd name="T2" fmla="*/ 0 w 228"/>
              <a:gd name="T3" fmla="*/ 17 h 229"/>
              <a:gd name="T4" fmla="*/ 185 w 228"/>
              <a:gd name="T5" fmla="*/ 0 h 229"/>
              <a:gd name="T6" fmla="*/ 201 w 228"/>
              <a:gd name="T7" fmla="*/ 78 h 229"/>
              <a:gd name="T8" fmla="*/ 185 w 228"/>
              <a:gd name="T9" fmla="*/ 78 h 229"/>
              <a:gd name="T10" fmla="*/ 174 w 228"/>
              <a:gd name="T11" fmla="*/ 17 h 229"/>
              <a:gd name="T12" fmla="*/ 16 w 228"/>
              <a:gd name="T13" fmla="*/ 26 h 229"/>
              <a:gd name="T14" fmla="*/ 22 w 228"/>
              <a:gd name="T15" fmla="*/ 197 h 229"/>
              <a:gd name="T16" fmla="*/ 82 w 228"/>
              <a:gd name="T17" fmla="*/ 205 h 229"/>
              <a:gd name="T18" fmla="*/ 39 w 228"/>
              <a:gd name="T19" fmla="*/ 48 h 229"/>
              <a:gd name="T20" fmla="*/ 145 w 228"/>
              <a:gd name="T21" fmla="*/ 40 h 229"/>
              <a:gd name="T22" fmla="*/ 153 w 228"/>
              <a:gd name="T23" fmla="*/ 48 h 229"/>
              <a:gd name="T24" fmla="*/ 48 w 228"/>
              <a:gd name="T25" fmla="*/ 56 h 229"/>
              <a:gd name="T26" fmla="*/ 39 w 228"/>
              <a:gd name="T27" fmla="*/ 48 h 229"/>
              <a:gd name="T28" fmla="*/ 48 w 228"/>
              <a:gd name="T29" fmla="*/ 79 h 229"/>
              <a:gd name="T30" fmla="*/ 131 w 228"/>
              <a:gd name="T31" fmla="*/ 87 h 229"/>
              <a:gd name="T32" fmla="*/ 123 w 228"/>
              <a:gd name="T33" fmla="*/ 95 h 229"/>
              <a:gd name="T34" fmla="*/ 39 w 228"/>
              <a:gd name="T35" fmla="*/ 87 h 229"/>
              <a:gd name="T36" fmla="*/ 39 w 228"/>
              <a:gd name="T37" fmla="*/ 127 h 229"/>
              <a:gd name="T38" fmla="*/ 93 w 228"/>
              <a:gd name="T39" fmla="*/ 118 h 229"/>
              <a:gd name="T40" fmla="*/ 101 w 228"/>
              <a:gd name="T41" fmla="*/ 127 h 229"/>
              <a:gd name="T42" fmla="*/ 48 w 228"/>
              <a:gd name="T43" fmla="*/ 135 h 229"/>
              <a:gd name="T44" fmla="*/ 39 w 228"/>
              <a:gd name="T45" fmla="*/ 127 h 229"/>
              <a:gd name="T46" fmla="*/ 48 w 228"/>
              <a:gd name="T47" fmla="*/ 158 h 229"/>
              <a:gd name="T48" fmla="*/ 101 w 228"/>
              <a:gd name="T49" fmla="*/ 166 h 229"/>
              <a:gd name="T50" fmla="*/ 93 w 228"/>
              <a:gd name="T51" fmla="*/ 174 h 229"/>
              <a:gd name="T52" fmla="*/ 39 w 228"/>
              <a:gd name="T53" fmla="*/ 166 h 229"/>
              <a:gd name="T54" fmla="*/ 227 w 228"/>
              <a:gd name="T55" fmla="*/ 205 h 229"/>
              <a:gd name="T56" fmla="*/ 206 w 228"/>
              <a:gd name="T57" fmla="*/ 141 h 229"/>
              <a:gd name="T58" fmla="*/ 114 w 228"/>
              <a:gd name="T59" fmla="*/ 140 h 229"/>
              <a:gd name="T60" fmla="*/ 93 w 228"/>
              <a:gd name="T61" fmla="*/ 204 h 229"/>
              <a:gd name="T62" fmla="*/ 98 w 228"/>
              <a:gd name="T63" fmla="*/ 210 h 229"/>
              <a:gd name="T64" fmla="*/ 126 w 228"/>
              <a:gd name="T65" fmla="*/ 226 h 229"/>
              <a:gd name="T66" fmla="*/ 130 w 228"/>
              <a:gd name="T67" fmla="*/ 229 h 229"/>
              <a:gd name="T68" fmla="*/ 155 w 228"/>
              <a:gd name="T69" fmla="*/ 186 h 229"/>
              <a:gd name="T70" fmla="*/ 164 w 228"/>
              <a:gd name="T71" fmla="*/ 186 h 229"/>
              <a:gd name="T72" fmla="*/ 190 w 228"/>
              <a:gd name="T73" fmla="*/ 229 h 229"/>
              <a:gd name="T74" fmla="*/ 194 w 228"/>
              <a:gd name="T75" fmla="*/ 226 h 229"/>
              <a:gd name="T76" fmla="*/ 222 w 228"/>
              <a:gd name="T77" fmla="*/ 211 h 229"/>
              <a:gd name="T78" fmla="*/ 227 w 228"/>
              <a:gd name="T79" fmla="*/ 205 h 229"/>
              <a:gd name="T80" fmla="*/ 127 w 228"/>
              <a:gd name="T81" fmla="*/ 192 h 229"/>
              <a:gd name="T82" fmla="*/ 117 w 228"/>
              <a:gd name="T83" fmla="*/ 192 h 229"/>
              <a:gd name="T84" fmla="*/ 140 w 228"/>
              <a:gd name="T85" fmla="*/ 181 h 229"/>
              <a:gd name="T86" fmla="*/ 160 w 228"/>
              <a:gd name="T87" fmla="*/ 170 h 229"/>
              <a:gd name="T88" fmla="*/ 160 w 228"/>
              <a:gd name="T89" fmla="*/ 111 h 229"/>
              <a:gd name="T90" fmla="*/ 160 w 228"/>
              <a:gd name="T91" fmla="*/ 170 h 229"/>
              <a:gd name="T92" fmla="*/ 193 w 228"/>
              <a:gd name="T93" fmla="*/ 195 h 229"/>
              <a:gd name="T94" fmla="*/ 178 w 228"/>
              <a:gd name="T95" fmla="*/ 182 h 229"/>
              <a:gd name="T96" fmla="*/ 205 w 228"/>
              <a:gd name="T97" fmla="*/ 196 h 229"/>
              <a:gd name="T98" fmla="*/ 196 w 228"/>
              <a:gd name="T99" fmla="*/ 19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29">
                <a:moveTo>
                  <a:pt x="74" y="213"/>
                </a:moveTo>
                <a:cubicBezTo>
                  <a:pt x="16" y="213"/>
                  <a:pt x="16" y="213"/>
                  <a:pt x="16" y="213"/>
                </a:cubicBezTo>
                <a:cubicBezTo>
                  <a:pt x="7" y="213"/>
                  <a:pt x="0" y="206"/>
                  <a:pt x="0" y="19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7" y="0"/>
                  <a:pt x="16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201" y="8"/>
                  <a:pt x="201" y="17"/>
                </a:cubicBezTo>
                <a:cubicBezTo>
                  <a:pt x="201" y="78"/>
                  <a:pt x="201" y="78"/>
                  <a:pt x="201" y="78"/>
                </a:cubicBezTo>
                <a:cubicBezTo>
                  <a:pt x="201" y="86"/>
                  <a:pt x="193" y="85"/>
                  <a:pt x="193" y="85"/>
                </a:cubicBezTo>
                <a:cubicBezTo>
                  <a:pt x="193" y="85"/>
                  <a:pt x="185" y="86"/>
                  <a:pt x="185" y="78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16"/>
                  <a:pt x="174" y="17"/>
                  <a:pt x="174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16" y="16"/>
                  <a:pt x="16" y="26"/>
                </a:cubicBezTo>
                <a:cubicBezTo>
                  <a:pt x="16" y="189"/>
                  <a:pt x="16" y="189"/>
                  <a:pt x="16" y="189"/>
                </a:cubicBezTo>
                <a:cubicBezTo>
                  <a:pt x="16" y="194"/>
                  <a:pt x="18" y="197"/>
                  <a:pt x="22" y="197"/>
                </a:cubicBezTo>
                <a:cubicBezTo>
                  <a:pt x="36" y="197"/>
                  <a:pt x="68" y="197"/>
                  <a:pt x="74" y="197"/>
                </a:cubicBezTo>
                <a:cubicBezTo>
                  <a:pt x="82" y="197"/>
                  <a:pt x="82" y="205"/>
                  <a:pt x="82" y="205"/>
                </a:cubicBezTo>
                <a:cubicBezTo>
                  <a:pt x="82" y="205"/>
                  <a:pt x="84" y="213"/>
                  <a:pt x="74" y="213"/>
                </a:cubicBezTo>
                <a:close/>
                <a:moveTo>
                  <a:pt x="39" y="48"/>
                </a:moveTo>
                <a:cubicBezTo>
                  <a:pt x="39" y="43"/>
                  <a:pt x="43" y="40"/>
                  <a:pt x="48" y="40"/>
                </a:cubicBezTo>
                <a:cubicBezTo>
                  <a:pt x="145" y="40"/>
                  <a:pt x="145" y="40"/>
                  <a:pt x="145" y="40"/>
                </a:cubicBezTo>
                <a:cubicBezTo>
                  <a:pt x="150" y="40"/>
                  <a:pt x="153" y="43"/>
                  <a:pt x="153" y="48"/>
                </a:cubicBezTo>
                <a:cubicBezTo>
                  <a:pt x="153" y="48"/>
                  <a:pt x="153" y="48"/>
                  <a:pt x="153" y="48"/>
                </a:cubicBezTo>
                <a:cubicBezTo>
                  <a:pt x="153" y="52"/>
                  <a:pt x="150" y="56"/>
                  <a:pt x="145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43" y="56"/>
                  <a:pt x="39" y="52"/>
                  <a:pt x="39" y="48"/>
                </a:cubicBezTo>
                <a:cubicBezTo>
                  <a:pt x="39" y="48"/>
                  <a:pt x="39" y="48"/>
                  <a:pt x="39" y="48"/>
                </a:cubicBezTo>
                <a:close/>
                <a:moveTo>
                  <a:pt x="39" y="87"/>
                </a:moveTo>
                <a:cubicBezTo>
                  <a:pt x="39" y="83"/>
                  <a:pt x="43" y="79"/>
                  <a:pt x="48" y="79"/>
                </a:cubicBezTo>
                <a:cubicBezTo>
                  <a:pt x="123" y="79"/>
                  <a:pt x="123" y="79"/>
                  <a:pt x="123" y="79"/>
                </a:cubicBezTo>
                <a:cubicBezTo>
                  <a:pt x="128" y="79"/>
                  <a:pt x="131" y="83"/>
                  <a:pt x="131" y="87"/>
                </a:cubicBezTo>
                <a:cubicBezTo>
                  <a:pt x="131" y="87"/>
                  <a:pt x="131" y="87"/>
                  <a:pt x="131" y="87"/>
                </a:cubicBezTo>
                <a:cubicBezTo>
                  <a:pt x="131" y="92"/>
                  <a:pt x="128" y="95"/>
                  <a:pt x="123" y="95"/>
                </a:cubicBezTo>
                <a:cubicBezTo>
                  <a:pt x="48" y="95"/>
                  <a:pt x="48" y="95"/>
                  <a:pt x="48" y="95"/>
                </a:cubicBezTo>
                <a:cubicBezTo>
                  <a:pt x="43" y="95"/>
                  <a:pt x="39" y="92"/>
                  <a:pt x="39" y="87"/>
                </a:cubicBezTo>
                <a:cubicBezTo>
                  <a:pt x="39" y="87"/>
                  <a:pt x="39" y="87"/>
                  <a:pt x="39" y="87"/>
                </a:cubicBezTo>
                <a:close/>
                <a:moveTo>
                  <a:pt x="39" y="127"/>
                </a:moveTo>
                <a:cubicBezTo>
                  <a:pt x="39" y="122"/>
                  <a:pt x="43" y="118"/>
                  <a:pt x="48" y="118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97" y="118"/>
                  <a:pt x="101" y="122"/>
                  <a:pt x="101" y="127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1" y="131"/>
                  <a:pt x="97" y="135"/>
                  <a:pt x="93" y="135"/>
                </a:cubicBezTo>
                <a:cubicBezTo>
                  <a:pt x="48" y="135"/>
                  <a:pt x="48" y="135"/>
                  <a:pt x="48" y="135"/>
                </a:cubicBezTo>
                <a:cubicBezTo>
                  <a:pt x="43" y="135"/>
                  <a:pt x="39" y="131"/>
                  <a:pt x="39" y="127"/>
                </a:cubicBezTo>
                <a:cubicBezTo>
                  <a:pt x="39" y="127"/>
                  <a:pt x="39" y="127"/>
                  <a:pt x="39" y="127"/>
                </a:cubicBezTo>
                <a:close/>
                <a:moveTo>
                  <a:pt x="39" y="166"/>
                </a:moveTo>
                <a:cubicBezTo>
                  <a:pt x="39" y="161"/>
                  <a:pt x="43" y="158"/>
                  <a:pt x="48" y="158"/>
                </a:cubicBezTo>
                <a:cubicBezTo>
                  <a:pt x="93" y="158"/>
                  <a:pt x="93" y="158"/>
                  <a:pt x="93" y="158"/>
                </a:cubicBezTo>
                <a:cubicBezTo>
                  <a:pt x="97" y="158"/>
                  <a:pt x="101" y="161"/>
                  <a:pt x="101" y="166"/>
                </a:cubicBezTo>
                <a:cubicBezTo>
                  <a:pt x="101" y="166"/>
                  <a:pt x="101" y="166"/>
                  <a:pt x="101" y="166"/>
                </a:cubicBezTo>
                <a:cubicBezTo>
                  <a:pt x="101" y="170"/>
                  <a:pt x="97" y="174"/>
                  <a:pt x="93" y="174"/>
                </a:cubicBezTo>
                <a:cubicBezTo>
                  <a:pt x="48" y="174"/>
                  <a:pt x="48" y="174"/>
                  <a:pt x="48" y="174"/>
                </a:cubicBezTo>
                <a:cubicBezTo>
                  <a:pt x="43" y="174"/>
                  <a:pt x="39" y="170"/>
                  <a:pt x="39" y="166"/>
                </a:cubicBezTo>
                <a:cubicBezTo>
                  <a:pt x="39" y="166"/>
                  <a:pt x="39" y="166"/>
                  <a:pt x="39" y="166"/>
                </a:cubicBezTo>
                <a:close/>
                <a:moveTo>
                  <a:pt x="227" y="205"/>
                </a:moveTo>
                <a:cubicBezTo>
                  <a:pt x="202" y="159"/>
                  <a:pt x="202" y="159"/>
                  <a:pt x="202" y="159"/>
                </a:cubicBezTo>
                <a:cubicBezTo>
                  <a:pt x="205" y="153"/>
                  <a:pt x="206" y="147"/>
                  <a:pt x="206" y="141"/>
                </a:cubicBezTo>
                <a:cubicBezTo>
                  <a:pt x="207" y="115"/>
                  <a:pt x="186" y="94"/>
                  <a:pt x="160" y="94"/>
                </a:cubicBezTo>
                <a:cubicBezTo>
                  <a:pt x="135" y="94"/>
                  <a:pt x="114" y="115"/>
                  <a:pt x="114" y="140"/>
                </a:cubicBezTo>
                <a:cubicBezTo>
                  <a:pt x="114" y="147"/>
                  <a:pt x="115" y="153"/>
                  <a:pt x="118" y="159"/>
                </a:cubicBezTo>
                <a:cubicBezTo>
                  <a:pt x="93" y="204"/>
                  <a:pt x="93" y="204"/>
                  <a:pt x="93" y="204"/>
                </a:cubicBezTo>
                <a:cubicBezTo>
                  <a:pt x="92" y="206"/>
                  <a:pt x="92" y="208"/>
                  <a:pt x="93" y="209"/>
                </a:cubicBezTo>
                <a:cubicBezTo>
                  <a:pt x="94" y="210"/>
                  <a:pt x="96" y="211"/>
                  <a:pt x="98" y="210"/>
                </a:cubicBezTo>
                <a:cubicBezTo>
                  <a:pt x="119" y="206"/>
                  <a:pt x="119" y="206"/>
                  <a:pt x="119" y="206"/>
                </a:cubicBezTo>
                <a:cubicBezTo>
                  <a:pt x="126" y="226"/>
                  <a:pt x="126" y="226"/>
                  <a:pt x="126" y="226"/>
                </a:cubicBezTo>
                <a:cubicBezTo>
                  <a:pt x="126" y="227"/>
                  <a:pt x="128" y="228"/>
                  <a:pt x="130" y="229"/>
                </a:cubicBezTo>
                <a:cubicBezTo>
                  <a:pt x="130" y="229"/>
                  <a:pt x="130" y="229"/>
                  <a:pt x="130" y="229"/>
                </a:cubicBezTo>
                <a:cubicBezTo>
                  <a:pt x="131" y="229"/>
                  <a:pt x="133" y="228"/>
                  <a:pt x="134" y="226"/>
                </a:cubicBezTo>
                <a:cubicBezTo>
                  <a:pt x="155" y="186"/>
                  <a:pt x="155" y="186"/>
                  <a:pt x="155" y="186"/>
                </a:cubicBezTo>
                <a:cubicBezTo>
                  <a:pt x="157" y="186"/>
                  <a:pt x="158" y="187"/>
                  <a:pt x="160" y="187"/>
                </a:cubicBezTo>
                <a:cubicBezTo>
                  <a:pt x="161" y="187"/>
                  <a:pt x="163" y="186"/>
                  <a:pt x="164" y="186"/>
                </a:cubicBezTo>
                <a:cubicBezTo>
                  <a:pt x="186" y="227"/>
                  <a:pt x="186" y="227"/>
                  <a:pt x="186" y="227"/>
                </a:cubicBezTo>
                <a:cubicBezTo>
                  <a:pt x="187" y="228"/>
                  <a:pt x="188" y="229"/>
                  <a:pt x="190" y="229"/>
                </a:cubicBezTo>
                <a:cubicBezTo>
                  <a:pt x="190" y="229"/>
                  <a:pt x="190" y="229"/>
                  <a:pt x="190" y="229"/>
                </a:cubicBezTo>
                <a:cubicBezTo>
                  <a:pt x="192" y="229"/>
                  <a:pt x="193" y="228"/>
                  <a:pt x="194" y="226"/>
                </a:cubicBezTo>
                <a:cubicBezTo>
                  <a:pt x="201" y="206"/>
                  <a:pt x="201" y="206"/>
                  <a:pt x="201" y="206"/>
                </a:cubicBezTo>
                <a:cubicBezTo>
                  <a:pt x="222" y="211"/>
                  <a:pt x="222" y="211"/>
                  <a:pt x="222" y="211"/>
                </a:cubicBezTo>
                <a:cubicBezTo>
                  <a:pt x="224" y="211"/>
                  <a:pt x="226" y="211"/>
                  <a:pt x="226" y="209"/>
                </a:cubicBezTo>
                <a:cubicBezTo>
                  <a:pt x="228" y="208"/>
                  <a:pt x="228" y="206"/>
                  <a:pt x="227" y="205"/>
                </a:cubicBezTo>
                <a:close/>
                <a:moveTo>
                  <a:pt x="130" y="199"/>
                </a:moveTo>
                <a:cubicBezTo>
                  <a:pt x="127" y="192"/>
                  <a:pt x="127" y="192"/>
                  <a:pt x="127" y="192"/>
                </a:cubicBezTo>
                <a:cubicBezTo>
                  <a:pt x="127" y="191"/>
                  <a:pt x="126" y="190"/>
                  <a:pt x="125" y="191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32" y="176"/>
                  <a:pt x="135" y="178"/>
                  <a:pt x="140" y="181"/>
                </a:cubicBezTo>
                <a:cubicBezTo>
                  <a:pt x="130" y="199"/>
                  <a:pt x="130" y="199"/>
                  <a:pt x="130" y="199"/>
                </a:cubicBezTo>
                <a:close/>
                <a:moveTo>
                  <a:pt x="160" y="170"/>
                </a:moveTo>
                <a:cubicBezTo>
                  <a:pt x="144" y="170"/>
                  <a:pt x="130" y="156"/>
                  <a:pt x="131" y="140"/>
                </a:cubicBezTo>
                <a:cubicBezTo>
                  <a:pt x="131" y="124"/>
                  <a:pt x="144" y="111"/>
                  <a:pt x="160" y="111"/>
                </a:cubicBezTo>
                <a:cubicBezTo>
                  <a:pt x="177" y="111"/>
                  <a:pt x="190" y="124"/>
                  <a:pt x="190" y="140"/>
                </a:cubicBezTo>
                <a:cubicBezTo>
                  <a:pt x="190" y="157"/>
                  <a:pt x="176" y="170"/>
                  <a:pt x="160" y="170"/>
                </a:cubicBezTo>
                <a:close/>
                <a:moveTo>
                  <a:pt x="196" y="194"/>
                </a:moveTo>
                <a:cubicBezTo>
                  <a:pt x="195" y="193"/>
                  <a:pt x="194" y="194"/>
                  <a:pt x="193" y="195"/>
                </a:cubicBezTo>
                <a:cubicBezTo>
                  <a:pt x="190" y="204"/>
                  <a:pt x="190" y="204"/>
                  <a:pt x="190" y="204"/>
                </a:cubicBezTo>
                <a:cubicBezTo>
                  <a:pt x="178" y="182"/>
                  <a:pt x="178" y="182"/>
                  <a:pt x="178" y="182"/>
                </a:cubicBezTo>
                <a:cubicBezTo>
                  <a:pt x="184" y="179"/>
                  <a:pt x="188" y="177"/>
                  <a:pt x="192" y="172"/>
                </a:cubicBezTo>
                <a:cubicBezTo>
                  <a:pt x="205" y="196"/>
                  <a:pt x="205" y="196"/>
                  <a:pt x="205" y="196"/>
                </a:cubicBezTo>
                <a:cubicBezTo>
                  <a:pt x="196" y="194"/>
                  <a:pt x="196" y="194"/>
                  <a:pt x="196" y="194"/>
                </a:cubicBezTo>
                <a:close/>
                <a:moveTo>
                  <a:pt x="196" y="194"/>
                </a:moveTo>
                <a:cubicBezTo>
                  <a:pt x="196" y="194"/>
                  <a:pt x="196" y="194"/>
                  <a:pt x="196" y="19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76"/>
          <p:cNvSpPr>
            <a:spLocks noChangeAspect="1" noEditPoints="1"/>
          </p:cNvSpPr>
          <p:nvPr/>
        </p:nvSpPr>
        <p:spPr bwMode="auto">
          <a:xfrm>
            <a:off x="7938609" y="3110583"/>
            <a:ext cx="223200" cy="223200"/>
          </a:xfrm>
          <a:custGeom>
            <a:avLst/>
            <a:gdLst>
              <a:gd name="T0" fmla="*/ 108 w 227"/>
              <a:gd name="T1" fmla="*/ 108 h 227"/>
              <a:gd name="T2" fmla="*/ 108 w 227"/>
              <a:gd name="T3" fmla="*/ 54 h 227"/>
              <a:gd name="T4" fmla="*/ 0 w 227"/>
              <a:gd name="T5" fmla="*/ 54 h 227"/>
              <a:gd name="T6" fmla="*/ 102 w 227"/>
              <a:gd name="T7" fmla="*/ 108 h 227"/>
              <a:gd name="T8" fmla="*/ 54 w 227"/>
              <a:gd name="T9" fmla="*/ 12 h 227"/>
              <a:gd name="T10" fmla="*/ 96 w 227"/>
              <a:gd name="T11" fmla="*/ 102 h 227"/>
              <a:gd name="T12" fmla="*/ 54 w 227"/>
              <a:gd name="T13" fmla="*/ 97 h 227"/>
              <a:gd name="T14" fmla="*/ 102 w 227"/>
              <a:gd name="T15" fmla="*/ 131 h 227"/>
              <a:gd name="T16" fmla="*/ 96 w 227"/>
              <a:gd name="T17" fmla="*/ 173 h 227"/>
              <a:gd name="T18" fmla="*/ 11 w 227"/>
              <a:gd name="T19" fmla="*/ 173 h 227"/>
              <a:gd name="T20" fmla="*/ 102 w 227"/>
              <a:gd name="T21" fmla="*/ 131 h 227"/>
              <a:gd name="T22" fmla="*/ 54 w 227"/>
              <a:gd name="T23" fmla="*/ 227 h 227"/>
              <a:gd name="T24" fmla="*/ 108 w 227"/>
              <a:gd name="T25" fmla="*/ 125 h 227"/>
              <a:gd name="T26" fmla="*/ 102 w 227"/>
              <a:gd name="T27" fmla="*/ 119 h 227"/>
              <a:gd name="T28" fmla="*/ 0 w 227"/>
              <a:gd name="T29" fmla="*/ 173 h 227"/>
              <a:gd name="T30" fmla="*/ 130 w 227"/>
              <a:gd name="T31" fmla="*/ 102 h 227"/>
              <a:gd name="T32" fmla="*/ 173 w 227"/>
              <a:gd name="T33" fmla="*/ 12 h 227"/>
              <a:gd name="T34" fmla="*/ 173 w 227"/>
              <a:gd name="T35" fmla="*/ 97 h 227"/>
              <a:gd name="T36" fmla="*/ 227 w 227"/>
              <a:gd name="T37" fmla="*/ 54 h 227"/>
              <a:gd name="T38" fmla="*/ 119 w 227"/>
              <a:gd name="T39" fmla="*/ 54 h 227"/>
              <a:gd name="T40" fmla="*/ 119 w 227"/>
              <a:gd name="T41" fmla="*/ 108 h 227"/>
              <a:gd name="T42" fmla="*/ 173 w 227"/>
              <a:gd name="T43" fmla="*/ 108 h 227"/>
              <a:gd name="T44" fmla="*/ 227 w 227"/>
              <a:gd name="T45" fmla="*/ 173 h 227"/>
              <a:gd name="T46" fmla="*/ 125 w 227"/>
              <a:gd name="T47" fmla="*/ 119 h 227"/>
              <a:gd name="T48" fmla="*/ 119 w 227"/>
              <a:gd name="T49" fmla="*/ 125 h 227"/>
              <a:gd name="T50" fmla="*/ 173 w 227"/>
              <a:gd name="T51" fmla="*/ 227 h 227"/>
              <a:gd name="T52" fmla="*/ 199 w 227"/>
              <a:gd name="T53" fmla="*/ 214 h 227"/>
              <a:gd name="T54" fmla="*/ 173 w 227"/>
              <a:gd name="T55" fmla="*/ 216 h 227"/>
              <a:gd name="T56" fmla="*/ 130 w 227"/>
              <a:gd name="T57" fmla="*/ 125 h 227"/>
              <a:gd name="T58" fmla="*/ 173 w 227"/>
              <a:gd name="T59" fmla="*/ 131 h 227"/>
              <a:gd name="T60" fmla="*/ 214 w 227"/>
              <a:gd name="T61" fmla="*/ 185 h 227"/>
              <a:gd name="T62" fmla="*/ 224 w 227"/>
              <a:gd name="T63" fmla="*/ 188 h 227"/>
              <a:gd name="T64" fmla="*/ 227 w 227"/>
              <a:gd name="T65" fmla="*/ 17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7" h="227">
                <a:moveTo>
                  <a:pt x="102" y="108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102" y="108"/>
                  <a:pt x="102" y="108"/>
                  <a:pt x="102" y="108"/>
                </a:cubicBezTo>
                <a:close/>
                <a:moveTo>
                  <a:pt x="11" y="54"/>
                </a:moveTo>
                <a:cubicBezTo>
                  <a:pt x="11" y="31"/>
                  <a:pt x="30" y="12"/>
                  <a:pt x="54" y="12"/>
                </a:cubicBezTo>
                <a:cubicBezTo>
                  <a:pt x="77" y="12"/>
                  <a:pt x="96" y="31"/>
                  <a:pt x="96" y="54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30" y="97"/>
                  <a:pt x="11" y="78"/>
                  <a:pt x="11" y="54"/>
                </a:cubicBezTo>
                <a:close/>
                <a:moveTo>
                  <a:pt x="102" y="131"/>
                </a:moveTo>
                <a:cubicBezTo>
                  <a:pt x="96" y="125"/>
                  <a:pt x="96" y="125"/>
                  <a:pt x="96" y="12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97"/>
                  <a:pt x="77" y="216"/>
                  <a:pt x="54" y="216"/>
                </a:cubicBezTo>
                <a:cubicBezTo>
                  <a:pt x="30" y="216"/>
                  <a:pt x="11" y="197"/>
                  <a:pt x="11" y="173"/>
                </a:cubicBezTo>
                <a:cubicBezTo>
                  <a:pt x="11" y="150"/>
                  <a:pt x="30" y="131"/>
                  <a:pt x="54" y="131"/>
                </a:cubicBezTo>
                <a:cubicBezTo>
                  <a:pt x="102" y="131"/>
                  <a:pt x="102" y="131"/>
                  <a:pt x="102" y="131"/>
                </a:cubicBezTo>
                <a:close/>
                <a:moveTo>
                  <a:pt x="0" y="173"/>
                </a:moveTo>
                <a:cubicBezTo>
                  <a:pt x="0" y="203"/>
                  <a:pt x="24" y="227"/>
                  <a:pt x="54" y="227"/>
                </a:cubicBezTo>
                <a:cubicBezTo>
                  <a:pt x="84" y="227"/>
                  <a:pt x="108" y="203"/>
                  <a:pt x="108" y="173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8" y="119"/>
                  <a:pt x="108" y="119"/>
                  <a:pt x="108" y="119"/>
                </a:cubicBezTo>
                <a:cubicBezTo>
                  <a:pt x="102" y="119"/>
                  <a:pt x="102" y="119"/>
                  <a:pt x="102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24" y="119"/>
                  <a:pt x="0" y="143"/>
                  <a:pt x="0" y="173"/>
                </a:cubicBezTo>
                <a:close/>
                <a:moveTo>
                  <a:pt x="125" y="97"/>
                </a:moveTo>
                <a:cubicBezTo>
                  <a:pt x="130" y="102"/>
                  <a:pt x="130" y="102"/>
                  <a:pt x="130" y="102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30" y="31"/>
                  <a:pt x="149" y="12"/>
                  <a:pt x="173" y="12"/>
                </a:cubicBezTo>
                <a:cubicBezTo>
                  <a:pt x="196" y="12"/>
                  <a:pt x="215" y="31"/>
                  <a:pt x="215" y="54"/>
                </a:cubicBezTo>
                <a:cubicBezTo>
                  <a:pt x="215" y="78"/>
                  <a:pt x="196" y="97"/>
                  <a:pt x="173" y="97"/>
                </a:cubicBezTo>
                <a:cubicBezTo>
                  <a:pt x="125" y="97"/>
                  <a:pt x="125" y="97"/>
                  <a:pt x="125" y="97"/>
                </a:cubicBezTo>
                <a:close/>
                <a:moveTo>
                  <a:pt x="227" y="54"/>
                </a:moveTo>
                <a:cubicBezTo>
                  <a:pt x="227" y="24"/>
                  <a:pt x="203" y="0"/>
                  <a:pt x="173" y="0"/>
                </a:cubicBezTo>
                <a:cubicBezTo>
                  <a:pt x="143" y="0"/>
                  <a:pt x="119" y="24"/>
                  <a:pt x="119" y="54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19" y="108"/>
                  <a:pt x="119" y="108"/>
                  <a:pt x="119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203" y="108"/>
                  <a:pt x="227" y="84"/>
                  <a:pt x="227" y="54"/>
                </a:cubicBezTo>
                <a:close/>
                <a:moveTo>
                  <a:pt x="227" y="173"/>
                </a:moveTo>
                <a:cubicBezTo>
                  <a:pt x="227" y="143"/>
                  <a:pt x="203" y="119"/>
                  <a:pt x="173" y="119"/>
                </a:cubicBezTo>
                <a:cubicBezTo>
                  <a:pt x="125" y="119"/>
                  <a:pt x="125" y="119"/>
                  <a:pt x="125" y="119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19" y="125"/>
                  <a:pt x="119" y="125"/>
                  <a:pt x="119" y="12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19" y="203"/>
                  <a:pt x="143" y="227"/>
                  <a:pt x="173" y="227"/>
                </a:cubicBezTo>
                <a:cubicBezTo>
                  <a:pt x="181" y="227"/>
                  <a:pt x="189" y="225"/>
                  <a:pt x="197" y="221"/>
                </a:cubicBezTo>
                <a:cubicBezTo>
                  <a:pt x="199" y="220"/>
                  <a:pt x="201" y="217"/>
                  <a:pt x="199" y="214"/>
                </a:cubicBezTo>
                <a:cubicBezTo>
                  <a:pt x="198" y="211"/>
                  <a:pt x="194" y="210"/>
                  <a:pt x="192" y="211"/>
                </a:cubicBezTo>
                <a:cubicBezTo>
                  <a:pt x="186" y="214"/>
                  <a:pt x="179" y="216"/>
                  <a:pt x="173" y="216"/>
                </a:cubicBezTo>
                <a:cubicBezTo>
                  <a:pt x="149" y="216"/>
                  <a:pt x="130" y="197"/>
                  <a:pt x="130" y="173"/>
                </a:cubicBezTo>
                <a:cubicBezTo>
                  <a:pt x="130" y="125"/>
                  <a:pt x="130" y="125"/>
                  <a:pt x="130" y="125"/>
                </a:cubicBezTo>
                <a:cubicBezTo>
                  <a:pt x="125" y="131"/>
                  <a:pt x="125" y="131"/>
                  <a:pt x="125" y="131"/>
                </a:cubicBezTo>
                <a:cubicBezTo>
                  <a:pt x="173" y="131"/>
                  <a:pt x="173" y="131"/>
                  <a:pt x="173" y="131"/>
                </a:cubicBezTo>
                <a:cubicBezTo>
                  <a:pt x="196" y="131"/>
                  <a:pt x="215" y="150"/>
                  <a:pt x="215" y="173"/>
                </a:cubicBezTo>
                <a:cubicBezTo>
                  <a:pt x="215" y="177"/>
                  <a:pt x="215" y="181"/>
                  <a:pt x="214" y="185"/>
                </a:cubicBezTo>
                <a:cubicBezTo>
                  <a:pt x="213" y="188"/>
                  <a:pt x="214" y="191"/>
                  <a:pt x="217" y="192"/>
                </a:cubicBezTo>
                <a:cubicBezTo>
                  <a:pt x="220" y="193"/>
                  <a:pt x="224" y="191"/>
                  <a:pt x="224" y="188"/>
                </a:cubicBezTo>
                <a:cubicBezTo>
                  <a:pt x="226" y="183"/>
                  <a:pt x="227" y="178"/>
                  <a:pt x="227" y="173"/>
                </a:cubicBezTo>
                <a:close/>
                <a:moveTo>
                  <a:pt x="227" y="173"/>
                </a:moveTo>
                <a:cubicBezTo>
                  <a:pt x="227" y="173"/>
                  <a:pt x="227" y="173"/>
                  <a:pt x="227" y="17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77"/>
          <p:cNvSpPr>
            <a:spLocks noChangeAspect="1" noEditPoints="1"/>
          </p:cNvSpPr>
          <p:nvPr/>
        </p:nvSpPr>
        <p:spPr bwMode="auto">
          <a:xfrm>
            <a:off x="1592225" y="4552033"/>
            <a:ext cx="223200" cy="223200"/>
          </a:xfrm>
          <a:custGeom>
            <a:avLst/>
            <a:gdLst>
              <a:gd name="T0" fmla="*/ 105 w 166"/>
              <a:gd name="T1" fmla="*/ 53 h 166"/>
              <a:gd name="T2" fmla="*/ 94 w 166"/>
              <a:gd name="T3" fmla="*/ 65 h 166"/>
              <a:gd name="T4" fmla="*/ 94 w 166"/>
              <a:gd name="T5" fmla="*/ 65 h 166"/>
              <a:gd name="T6" fmla="*/ 88 w 166"/>
              <a:gd name="T7" fmla="*/ 71 h 166"/>
              <a:gd name="T8" fmla="*/ 83 w 166"/>
              <a:gd name="T9" fmla="*/ 70 h 166"/>
              <a:gd name="T10" fmla="*/ 71 w 166"/>
              <a:gd name="T11" fmla="*/ 83 h 166"/>
              <a:gd name="T12" fmla="*/ 83 w 166"/>
              <a:gd name="T13" fmla="*/ 95 h 166"/>
              <a:gd name="T14" fmla="*/ 96 w 166"/>
              <a:gd name="T15" fmla="*/ 83 h 166"/>
              <a:gd name="T16" fmla="*/ 95 w 166"/>
              <a:gd name="T17" fmla="*/ 78 h 166"/>
              <a:gd name="T18" fmla="*/ 109 w 166"/>
              <a:gd name="T19" fmla="*/ 65 h 166"/>
              <a:gd name="T20" fmla="*/ 109 w 166"/>
              <a:gd name="T21" fmla="*/ 64 h 166"/>
              <a:gd name="T22" fmla="*/ 113 w 166"/>
              <a:gd name="T23" fmla="*/ 60 h 166"/>
              <a:gd name="T24" fmla="*/ 137 w 166"/>
              <a:gd name="T25" fmla="*/ 64 h 166"/>
              <a:gd name="T26" fmla="*/ 166 w 166"/>
              <a:gd name="T27" fmla="*/ 35 h 166"/>
              <a:gd name="T28" fmla="*/ 136 w 166"/>
              <a:gd name="T29" fmla="*/ 30 h 166"/>
              <a:gd name="T30" fmla="*/ 121 w 166"/>
              <a:gd name="T31" fmla="*/ 45 h 166"/>
              <a:gd name="T32" fmla="*/ 121 w 166"/>
              <a:gd name="T33" fmla="*/ 45 h 166"/>
              <a:gd name="T34" fmla="*/ 136 w 166"/>
              <a:gd name="T35" fmla="*/ 30 h 166"/>
              <a:gd name="T36" fmla="*/ 131 w 166"/>
              <a:gd name="T37" fmla="*/ 0 h 166"/>
              <a:gd name="T38" fmla="*/ 102 w 166"/>
              <a:gd name="T39" fmla="*/ 29 h 166"/>
              <a:gd name="T40" fmla="*/ 105 w 166"/>
              <a:gd name="T41" fmla="*/ 53 h 166"/>
              <a:gd name="T42" fmla="*/ 139 w 166"/>
              <a:gd name="T43" fmla="*/ 71 h 166"/>
              <a:gd name="T44" fmla="*/ 137 w 166"/>
              <a:gd name="T45" fmla="*/ 74 h 166"/>
              <a:gd name="T46" fmla="*/ 137 w 166"/>
              <a:gd name="T47" fmla="*/ 83 h 166"/>
              <a:gd name="T48" fmla="*/ 83 w 166"/>
              <a:gd name="T49" fmla="*/ 137 h 166"/>
              <a:gd name="T50" fmla="*/ 29 w 166"/>
              <a:gd name="T51" fmla="*/ 83 h 166"/>
              <a:gd name="T52" fmla="*/ 83 w 166"/>
              <a:gd name="T53" fmla="*/ 29 h 166"/>
              <a:gd name="T54" fmla="*/ 91 w 166"/>
              <a:gd name="T55" fmla="*/ 29 h 166"/>
              <a:gd name="T56" fmla="*/ 114 w 166"/>
              <a:gd name="T57" fmla="*/ 6 h 166"/>
              <a:gd name="T58" fmla="*/ 83 w 166"/>
              <a:gd name="T59" fmla="*/ 0 h 166"/>
              <a:gd name="T60" fmla="*/ 0 w 166"/>
              <a:gd name="T61" fmla="*/ 83 h 166"/>
              <a:gd name="T62" fmla="*/ 83 w 166"/>
              <a:gd name="T63" fmla="*/ 166 h 166"/>
              <a:gd name="T64" fmla="*/ 166 w 166"/>
              <a:gd name="T65" fmla="*/ 83 h 166"/>
              <a:gd name="T66" fmla="*/ 160 w 166"/>
              <a:gd name="T67" fmla="*/ 51 h 166"/>
              <a:gd name="T68" fmla="*/ 139 w 166"/>
              <a:gd name="T69" fmla="*/ 71 h 166"/>
              <a:gd name="T70" fmla="*/ 83 w 166"/>
              <a:gd name="T71" fmla="*/ 62 h 166"/>
              <a:gd name="T72" fmla="*/ 87 w 166"/>
              <a:gd name="T73" fmla="*/ 62 h 166"/>
              <a:gd name="T74" fmla="*/ 98 w 166"/>
              <a:gd name="T75" fmla="*/ 52 h 166"/>
              <a:gd name="T76" fmla="*/ 96 w 166"/>
              <a:gd name="T77" fmla="*/ 39 h 166"/>
              <a:gd name="T78" fmla="*/ 83 w 166"/>
              <a:gd name="T79" fmla="*/ 37 h 166"/>
              <a:gd name="T80" fmla="*/ 37 w 166"/>
              <a:gd name="T81" fmla="*/ 83 h 166"/>
              <a:gd name="T82" fmla="*/ 83 w 166"/>
              <a:gd name="T83" fmla="*/ 129 h 166"/>
              <a:gd name="T84" fmla="*/ 129 w 166"/>
              <a:gd name="T85" fmla="*/ 83 h 166"/>
              <a:gd name="T86" fmla="*/ 128 w 166"/>
              <a:gd name="T87" fmla="*/ 71 h 166"/>
              <a:gd name="T88" fmla="*/ 114 w 166"/>
              <a:gd name="T89" fmla="*/ 68 h 166"/>
              <a:gd name="T90" fmla="*/ 104 w 166"/>
              <a:gd name="T91" fmla="*/ 79 h 166"/>
              <a:gd name="T92" fmla="*/ 104 w 166"/>
              <a:gd name="T93" fmla="*/ 83 h 166"/>
              <a:gd name="T94" fmla="*/ 83 w 166"/>
              <a:gd name="T95" fmla="*/ 103 h 166"/>
              <a:gd name="T96" fmla="*/ 63 w 166"/>
              <a:gd name="T97" fmla="*/ 83 h 166"/>
              <a:gd name="T98" fmla="*/ 83 w 166"/>
              <a:gd name="T99" fmla="*/ 62 h 166"/>
              <a:gd name="T100" fmla="*/ 83 w 166"/>
              <a:gd name="T101" fmla="*/ 62 h 166"/>
              <a:gd name="T102" fmla="*/ 83 w 166"/>
              <a:gd name="T103" fmla="*/ 6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6" h="166">
                <a:moveTo>
                  <a:pt x="105" y="53"/>
                </a:moveTo>
                <a:cubicBezTo>
                  <a:pt x="94" y="65"/>
                  <a:pt x="94" y="65"/>
                  <a:pt x="94" y="65"/>
                </a:cubicBezTo>
                <a:cubicBezTo>
                  <a:pt x="94" y="65"/>
                  <a:pt x="94" y="65"/>
                  <a:pt x="94" y="65"/>
                </a:cubicBezTo>
                <a:cubicBezTo>
                  <a:pt x="88" y="71"/>
                  <a:pt x="88" y="71"/>
                  <a:pt x="88" y="71"/>
                </a:cubicBezTo>
                <a:cubicBezTo>
                  <a:pt x="86" y="71"/>
                  <a:pt x="85" y="70"/>
                  <a:pt x="83" y="70"/>
                </a:cubicBezTo>
                <a:cubicBezTo>
                  <a:pt x="76" y="70"/>
                  <a:pt x="71" y="76"/>
                  <a:pt x="71" y="83"/>
                </a:cubicBezTo>
                <a:cubicBezTo>
                  <a:pt x="71" y="90"/>
                  <a:pt x="76" y="95"/>
                  <a:pt x="83" y="95"/>
                </a:cubicBezTo>
                <a:cubicBezTo>
                  <a:pt x="90" y="95"/>
                  <a:pt x="96" y="90"/>
                  <a:pt x="96" y="83"/>
                </a:cubicBezTo>
                <a:cubicBezTo>
                  <a:pt x="96" y="81"/>
                  <a:pt x="95" y="80"/>
                  <a:pt x="95" y="78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4"/>
                  <a:pt x="109" y="64"/>
                  <a:pt x="109" y="64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66" y="35"/>
                  <a:pt x="166" y="35"/>
                  <a:pt x="166" y="35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21" y="45"/>
                  <a:pt x="121" y="45"/>
                  <a:pt x="121" y="45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1" y="0"/>
                  <a:pt x="131" y="0"/>
                  <a:pt x="131" y="0"/>
                </a:cubicBezTo>
                <a:cubicBezTo>
                  <a:pt x="102" y="29"/>
                  <a:pt x="102" y="29"/>
                  <a:pt x="102" y="29"/>
                </a:cubicBezTo>
                <a:cubicBezTo>
                  <a:pt x="105" y="53"/>
                  <a:pt x="105" y="53"/>
                  <a:pt x="105" y="53"/>
                </a:cubicBezTo>
                <a:close/>
                <a:moveTo>
                  <a:pt x="139" y="71"/>
                </a:moveTo>
                <a:cubicBezTo>
                  <a:pt x="137" y="74"/>
                  <a:pt x="137" y="74"/>
                  <a:pt x="137" y="74"/>
                </a:cubicBezTo>
                <a:cubicBezTo>
                  <a:pt x="137" y="77"/>
                  <a:pt x="137" y="79"/>
                  <a:pt x="137" y="83"/>
                </a:cubicBezTo>
                <a:cubicBezTo>
                  <a:pt x="137" y="113"/>
                  <a:pt x="113" y="137"/>
                  <a:pt x="83" y="137"/>
                </a:cubicBezTo>
                <a:cubicBezTo>
                  <a:pt x="53" y="137"/>
                  <a:pt x="29" y="113"/>
                  <a:pt x="29" y="83"/>
                </a:cubicBezTo>
                <a:cubicBezTo>
                  <a:pt x="29" y="53"/>
                  <a:pt x="53" y="28"/>
                  <a:pt x="83" y="29"/>
                </a:cubicBezTo>
                <a:cubicBezTo>
                  <a:pt x="86" y="29"/>
                  <a:pt x="89" y="29"/>
                  <a:pt x="91" y="29"/>
                </a:cubicBezTo>
                <a:cubicBezTo>
                  <a:pt x="114" y="6"/>
                  <a:pt x="114" y="6"/>
                  <a:pt x="114" y="6"/>
                </a:cubicBezTo>
                <a:cubicBezTo>
                  <a:pt x="105" y="2"/>
                  <a:pt x="94" y="0"/>
                  <a:pt x="83" y="0"/>
                </a:cubicBezTo>
                <a:cubicBezTo>
                  <a:pt x="37" y="0"/>
                  <a:pt x="0" y="37"/>
                  <a:pt x="0" y="83"/>
                </a:cubicBezTo>
                <a:cubicBezTo>
                  <a:pt x="0" y="129"/>
                  <a:pt x="37" y="166"/>
                  <a:pt x="83" y="166"/>
                </a:cubicBezTo>
                <a:cubicBezTo>
                  <a:pt x="129" y="166"/>
                  <a:pt x="166" y="129"/>
                  <a:pt x="166" y="83"/>
                </a:cubicBezTo>
                <a:cubicBezTo>
                  <a:pt x="166" y="72"/>
                  <a:pt x="164" y="61"/>
                  <a:pt x="160" y="51"/>
                </a:cubicBezTo>
                <a:cubicBezTo>
                  <a:pt x="139" y="71"/>
                  <a:pt x="139" y="71"/>
                  <a:pt x="139" y="71"/>
                </a:cubicBezTo>
                <a:close/>
                <a:moveTo>
                  <a:pt x="83" y="62"/>
                </a:moveTo>
                <a:cubicBezTo>
                  <a:pt x="85" y="62"/>
                  <a:pt x="86" y="62"/>
                  <a:pt x="87" y="62"/>
                </a:cubicBezTo>
                <a:cubicBezTo>
                  <a:pt x="98" y="52"/>
                  <a:pt x="98" y="52"/>
                  <a:pt x="98" y="52"/>
                </a:cubicBezTo>
                <a:cubicBezTo>
                  <a:pt x="96" y="39"/>
                  <a:pt x="96" y="39"/>
                  <a:pt x="96" y="39"/>
                </a:cubicBezTo>
                <a:cubicBezTo>
                  <a:pt x="92" y="37"/>
                  <a:pt x="88" y="37"/>
                  <a:pt x="83" y="37"/>
                </a:cubicBezTo>
                <a:cubicBezTo>
                  <a:pt x="58" y="37"/>
                  <a:pt x="37" y="57"/>
                  <a:pt x="37" y="83"/>
                </a:cubicBezTo>
                <a:cubicBezTo>
                  <a:pt x="37" y="108"/>
                  <a:pt x="58" y="129"/>
                  <a:pt x="83" y="129"/>
                </a:cubicBezTo>
                <a:cubicBezTo>
                  <a:pt x="109" y="129"/>
                  <a:pt x="129" y="108"/>
                  <a:pt x="129" y="83"/>
                </a:cubicBezTo>
                <a:cubicBezTo>
                  <a:pt x="129" y="79"/>
                  <a:pt x="129" y="75"/>
                  <a:pt x="128" y="71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4" y="80"/>
                  <a:pt x="104" y="81"/>
                  <a:pt x="104" y="83"/>
                </a:cubicBezTo>
                <a:cubicBezTo>
                  <a:pt x="104" y="94"/>
                  <a:pt x="95" y="103"/>
                  <a:pt x="83" y="103"/>
                </a:cubicBezTo>
                <a:cubicBezTo>
                  <a:pt x="72" y="103"/>
                  <a:pt x="63" y="94"/>
                  <a:pt x="63" y="83"/>
                </a:cubicBezTo>
                <a:cubicBezTo>
                  <a:pt x="63" y="71"/>
                  <a:pt x="72" y="62"/>
                  <a:pt x="83" y="62"/>
                </a:cubicBezTo>
                <a:close/>
                <a:moveTo>
                  <a:pt x="83" y="62"/>
                </a:moveTo>
                <a:cubicBezTo>
                  <a:pt x="83" y="62"/>
                  <a:pt x="83" y="62"/>
                  <a:pt x="83" y="6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78"/>
          <p:cNvSpPr>
            <a:spLocks noChangeAspect="1" noEditPoints="1"/>
          </p:cNvSpPr>
          <p:nvPr/>
        </p:nvSpPr>
        <p:spPr bwMode="auto">
          <a:xfrm>
            <a:off x="2234090" y="4552033"/>
            <a:ext cx="223200" cy="223200"/>
          </a:xfrm>
          <a:custGeom>
            <a:avLst/>
            <a:gdLst>
              <a:gd name="T0" fmla="*/ 98 w 169"/>
              <a:gd name="T1" fmla="*/ 86 h 169"/>
              <a:gd name="T2" fmla="*/ 116 w 169"/>
              <a:gd name="T3" fmla="*/ 62 h 169"/>
              <a:gd name="T4" fmla="*/ 83 w 169"/>
              <a:gd name="T5" fmla="*/ 35 h 169"/>
              <a:gd name="T6" fmla="*/ 51 w 169"/>
              <a:gd name="T7" fmla="*/ 55 h 169"/>
              <a:gd name="T8" fmla="*/ 50 w 169"/>
              <a:gd name="T9" fmla="*/ 67 h 169"/>
              <a:gd name="T10" fmla="*/ 55 w 169"/>
              <a:gd name="T11" fmla="*/ 70 h 169"/>
              <a:gd name="T12" fmla="*/ 59 w 169"/>
              <a:gd name="T13" fmla="*/ 65 h 169"/>
              <a:gd name="T14" fmla="*/ 59 w 169"/>
              <a:gd name="T15" fmla="*/ 58 h 169"/>
              <a:gd name="T16" fmla="*/ 83 w 169"/>
              <a:gd name="T17" fmla="*/ 44 h 169"/>
              <a:gd name="T18" fmla="*/ 108 w 169"/>
              <a:gd name="T19" fmla="*/ 62 h 169"/>
              <a:gd name="T20" fmla="*/ 94 w 169"/>
              <a:gd name="T21" fmla="*/ 78 h 169"/>
              <a:gd name="T22" fmla="*/ 77 w 169"/>
              <a:gd name="T23" fmla="*/ 98 h 169"/>
              <a:gd name="T24" fmla="*/ 77 w 169"/>
              <a:gd name="T25" fmla="*/ 108 h 169"/>
              <a:gd name="T26" fmla="*/ 82 w 169"/>
              <a:gd name="T27" fmla="*/ 113 h 169"/>
              <a:gd name="T28" fmla="*/ 86 w 169"/>
              <a:gd name="T29" fmla="*/ 108 h 169"/>
              <a:gd name="T30" fmla="*/ 86 w 169"/>
              <a:gd name="T31" fmla="*/ 98 h 169"/>
              <a:gd name="T32" fmla="*/ 98 w 169"/>
              <a:gd name="T33" fmla="*/ 86 h 169"/>
              <a:gd name="T34" fmla="*/ 75 w 169"/>
              <a:gd name="T35" fmla="*/ 128 h 169"/>
              <a:gd name="T36" fmla="*/ 82 w 169"/>
              <a:gd name="T37" fmla="*/ 134 h 169"/>
              <a:gd name="T38" fmla="*/ 88 w 169"/>
              <a:gd name="T39" fmla="*/ 128 h 169"/>
              <a:gd name="T40" fmla="*/ 82 w 169"/>
              <a:gd name="T41" fmla="*/ 121 h 169"/>
              <a:gd name="T42" fmla="*/ 75 w 169"/>
              <a:gd name="T43" fmla="*/ 128 h 169"/>
              <a:gd name="T44" fmla="*/ 169 w 169"/>
              <a:gd name="T45" fmla="*/ 85 h 169"/>
              <a:gd name="T46" fmla="*/ 85 w 169"/>
              <a:gd name="T47" fmla="*/ 0 h 169"/>
              <a:gd name="T48" fmla="*/ 0 w 169"/>
              <a:gd name="T49" fmla="*/ 85 h 169"/>
              <a:gd name="T50" fmla="*/ 85 w 169"/>
              <a:gd name="T51" fmla="*/ 169 h 169"/>
              <a:gd name="T52" fmla="*/ 135 w 169"/>
              <a:gd name="T53" fmla="*/ 152 h 169"/>
              <a:gd name="T54" fmla="*/ 136 w 169"/>
              <a:gd name="T55" fmla="*/ 149 h 169"/>
              <a:gd name="T56" fmla="*/ 133 w 169"/>
              <a:gd name="T57" fmla="*/ 145 h 169"/>
              <a:gd name="T58" fmla="*/ 130 w 169"/>
              <a:gd name="T59" fmla="*/ 147 h 169"/>
              <a:gd name="T60" fmla="*/ 130 w 169"/>
              <a:gd name="T61" fmla="*/ 147 h 169"/>
              <a:gd name="T62" fmla="*/ 85 w 169"/>
              <a:gd name="T63" fmla="*/ 161 h 169"/>
              <a:gd name="T64" fmla="*/ 8 w 169"/>
              <a:gd name="T65" fmla="*/ 85 h 169"/>
              <a:gd name="T66" fmla="*/ 85 w 169"/>
              <a:gd name="T67" fmla="*/ 9 h 169"/>
              <a:gd name="T68" fmla="*/ 161 w 169"/>
              <a:gd name="T69" fmla="*/ 85 h 169"/>
              <a:gd name="T70" fmla="*/ 152 w 169"/>
              <a:gd name="T71" fmla="*/ 121 h 169"/>
              <a:gd name="T72" fmla="*/ 152 w 169"/>
              <a:gd name="T73" fmla="*/ 121 h 169"/>
              <a:gd name="T74" fmla="*/ 152 w 169"/>
              <a:gd name="T75" fmla="*/ 122 h 169"/>
              <a:gd name="T76" fmla="*/ 156 w 169"/>
              <a:gd name="T77" fmla="*/ 126 h 169"/>
              <a:gd name="T78" fmla="*/ 159 w 169"/>
              <a:gd name="T79" fmla="*/ 123 h 169"/>
              <a:gd name="T80" fmla="*/ 159 w 169"/>
              <a:gd name="T81" fmla="*/ 123 h 169"/>
              <a:gd name="T82" fmla="*/ 169 w 169"/>
              <a:gd name="T83" fmla="*/ 85 h 169"/>
              <a:gd name="T84" fmla="*/ 169 w 169"/>
              <a:gd name="T85" fmla="*/ 85 h 169"/>
              <a:gd name="T86" fmla="*/ 169 w 169"/>
              <a:gd name="T87" fmla="*/ 8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9" h="169">
                <a:moveTo>
                  <a:pt x="98" y="86"/>
                </a:moveTo>
                <a:cubicBezTo>
                  <a:pt x="106" y="81"/>
                  <a:pt x="116" y="76"/>
                  <a:pt x="116" y="62"/>
                </a:cubicBezTo>
                <a:cubicBezTo>
                  <a:pt x="116" y="46"/>
                  <a:pt x="103" y="35"/>
                  <a:pt x="83" y="35"/>
                </a:cubicBezTo>
                <a:cubicBezTo>
                  <a:pt x="68" y="35"/>
                  <a:pt x="56" y="43"/>
                  <a:pt x="51" y="55"/>
                </a:cubicBezTo>
                <a:cubicBezTo>
                  <a:pt x="50" y="58"/>
                  <a:pt x="49" y="63"/>
                  <a:pt x="50" y="67"/>
                </a:cubicBezTo>
                <a:cubicBezTo>
                  <a:pt x="51" y="69"/>
                  <a:pt x="53" y="71"/>
                  <a:pt x="55" y="70"/>
                </a:cubicBezTo>
                <a:cubicBezTo>
                  <a:pt x="58" y="70"/>
                  <a:pt x="59" y="67"/>
                  <a:pt x="59" y="65"/>
                </a:cubicBezTo>
                <a:cubicBezTo>
                  <a:pt x="58" y="63"/>
                  <a:pt x="59" y="61"/>
                  <a:pt x="59" y="58"/>
                </a:cubicBezTo>
                <a:cubicBezTo>
                  <a:pt x="62" y="51"/>
                  <a:pt x="70" y="44"/>
                  <a:pt x="83" y="44"/>
                </a:cubicBezTo>
                <a:cubicBezTo>
                  <a:pt x="97" y="44"/>
                  <a:pt x="108" y="51"/>
                  <a:pt x="108" y="62"/>
                </a:cubicBezTo>
                <a:cubicBezTo>
                  <a:pt x="108" y="70"/>
                  <a:pt x="102" y="73"/>
                  <a:pt x="94" y="78"/>
                </a:cubicBezTo>
                <a:cubicBezTo>
                  <a:pt x="86" y="81"/>
                  <a:pt x="77" y="86"/>
                  <a:pt x="77" y="98"/>
                </a:cubicBezTo>
                <a:cubicBezTo>
                  <a:pt x="77" y="108"/>
                  <a:pt x="77" y="108"/>
                  <a:pt x="77" y="108"/>
                </a:cubicBezTo>
                <a:cubicBezTo>
                  <a:pt x="77" y="111"/>
                  <a:pt x="79" y="113"/>
                  <a:pt x="82" y="113"/>
                </a:cubicBezTo>
                <a:cubicBezTo>
                  <a:pt x="84" y="113"/>
                  <a:pt x="86" y="111"/>
                  <a:pt x="86" y="108"/>
                </a:cubicBezTo>
                <a:cubicBezTo>
                  <a:pt x="86" y="98"/>
                  <a:pt x="86" y="98"/>
                  <a:pt x="86" y="98"/>
                </a:cubicBezTo>
                <a:cubicBezTo>
                  <a:pt x="86" y="92"/>
                  <a:pt x="90" y="89"/>
                  <a:pt x="98" y="86"/>
                </a:cubicBezTo>
                <a:close/>
                <a:moveTo>
                  <a:pt x="75" y="128"/>
                </a:moveTo>
                <a:cubicBezTo>
                  <a:pt x="75" y="131"/>
                  <a:pt x="78" y="134"/>
                  <a:pt x="82" y="134"/>
                </a:cubicBezTo>
                <a:cubicBezTo>
                  <a:pt x="85" y="134"/>
                  <a:pt x="88" y="131"/>
                  <a:pt x="88" y="128"/>
                </a:cubicBezTo>
                <a:cubicBezTo>
                  <a:pt x="88" y="124"/>
                  <a:pt x="85" y="121"/>
                  <a:pt x="82" y="121"/>
                </a:cubicBezTo>
                <a:cubicBezTo>
                  <a:pt x="78" y="121"/>
                  <a:pt x="75" y="124"/>
                  <a:pt x="75" y="128"/>
                </a:cubicBezTo>
                <a:close/>
                <a:moveTo>
                  <a:pt x="169" y="85"/>
                </a:moveTo>
                <a:cubicBezTo>
                  <a:pt x="169" y="38"/>
                  <a:pt x="131" y="0"/>
                  <a:pt x="85" y="0"/>
                </a:cubicBezTo>
                <a:cubicBezTo>
                  <a:pt x="38" y="0"/>
                  <a:pt x="0" y="38"/>
                  <a:pt x="0" y="85"/>
                </a:cubicBezTo>
                <a:cubicBezTo>
                  <a:pt x="0" y="131"/>
                  <a:pt x="38" y="169"/>
                  <a:pt x="85" y="169"/>
                </a:cubicBezTo>
                <a:cubicBezTo>
                  <a:pt x="104" y="169"/>
                  <a:pt x="121" y="162"/>
                  <a:pt x="135" y="152"/>
                </a:cubicBezTo>
                <a:cubicBezTo>
                  <a:pt x="136" y="151"/>
                  <a:pt x="136" y="150"/>
                  <a:pt x="136" y="149"/>
                </a:cubicBezTo>
                <a:cubicBezTo>
                  <a:pt x="136" y="147"/>
                  <a:pt x="135" y="145"/>
                  <a:pt x="133" y="145"/>
                </a:cubicBezTo>
                <a:cubicBezTo>
                  <a:pt x="131" y="145"/>
                  <a:pt x="131" y="146"/>
                  <a:pt x="130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17" y="156"/>
                  <a:pt x="102" y="161"/>
                  <a:pt x="85" y="161"/>
                </a:cubicBezTo>
                <a:cubicBezTo>
                  <a:pt x="43" y="161"/>
                  <a:pt x="8" y="127"/>
                  <a:pt x="8" y="85"/>
                </a:cubicBezTo>
                <a:cubicBezTo>
                  <a:pt x="8" y="43"/>
                  <a:pt x="43" y="9"/>
                  <a:pt x="85" y="9"/>
                </a:cubicBezTo>
                <a:cubicBezTo>
                  <a:pt x="127" y="9"/>
                  <a:pt x="161" y="43"/>
                  <a:pt x="161" y="85"/>
                </a:cubicBezTo>
                <a:cubicBezTo>
                  <a:pt x="161" y="98"/>
                  <a:pt x="158" y="110"/>
                  <a:pt x="152" y="121"/>
                </a:cubicBezTo>
                <a:cubicBezTo>
                  <a:pt x="152" y="121"/>
                  <a:pt x="152" y="121"/>
                  <a:pt x="152" y="121"/>
                </a:cubicBezTo>
                <a:cubicBezTo>
                  <a:pt x="152" y="121"/>
                  <a:pt x="152" y="122"/>
                  <a:pt x="152" y="122"/>
                </a:cubicBezTo>
                <a:cubicBezTo>
                  <a:pt x="152" y="124"/>
                  <a:pt x="154" y="126"/>
                  <a:pt x="156" y="126"/>
                </a:cubicBezTo>
                <a:cubicBezTo>
                  <a:pt x="157" y="126"/>
                  <a:pt x="159" y="125"/>
                  <a:pt x="159" y="123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65" y="112"/>
                  <a:pt x="169" y="99"/>
                  <a:pt x="169" y="85"/>
                </a:cubicBezTo>
                <a:close/>
                <a:moveTo>
                  <a:pt x="169" y="85"/>
                </a:moveTo>
                <a:cubicBezTo>
                  <a:pt x="169" y="85"/>
                  <a:pt x="169" y="85"/>
                  <a:pt x="169" y="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79"/>
          <p:cNvSpPr>
            <a:spLocks noChangeAspect="1" noEditPoints="1"/>
          </p:cNvSpPr>
          <p:nvPr/>
        </p:nvSpPr>
        <p:spPr bwMode="auto">
          <a:xfrm>
            <a:off x="2875955" y="4552033"/>
            <a:ext cx="223200" cy="223200"/>
          </a:xfrm>
          <a:custGeom>
            <a:avLst/>
            <a:gdLst>
              <a:gd name="T0" fmla="*/ 4 w 169"/>
              <a:gd name="T1" fmla="*/ 183 h 183"/>
              <a:gd name="T2" fmla="*/ 3 w 169"/>
              <a:gd name="T3" fmla="*/ 183 h 183"/>
              <a:gd name="T4" fmla="*/ 1 w 169"/>
              <a:gd name="T5" fmla="*/ 180 h 183"/>
              <a:gd name="T6" fmla="*/ 0 w 169"/>
              <a:gd name="T7" fmla="*/ 138 h 183"/>
              <a:gd name="T8" fmla="*/ 1 w 169"/>
              <a:gd name="T9" fmla="*/ 136 h 183"/>
              <a:gd name="T10" fmla="*/ 61 w 169"/>
              <a:gd name="T11" fmla="*/ 7 h 183"/>
              <a:gd name="T12" fmla="*/ 61 w 169"/>
              <a:gd name="T13" fmla="*/ 7 h 183"/>
              <a:gd name="T14" fmla="*/ 72 w 169"/>
              <a:gd name="T15" fmla="*/ 0 h 183"/>
              <a:gd name="T16" fmla="*/ 77 w 169"/>
              <a:gd name="T17" fmla="*/ 1 h 183"/>
              <a:gd name="T18" fmla="*/ 98 w 169"/>
              <a:gd name="T19" fmla="*/ 10 h 183"/>
              <a:gd name="T20" fmla="*/ 98 w 169"/>
              <a:gd name="T21" fmla="*/ 10 h 183"/>
              <a:gd name="T22" fmla="*/ 103 w 169"/>
              <a:gd name="T23" fmla="*/ 26 h 183"/>
              <a:gd name="T24" fmla="*/ 43 w 169"/>
              <a:gd name="T25" fmla="*/ 157 h 183"/>
              <a:gd name="T26" fmla="*/ 42 w 169"/>
              <a:gd name="T27" fmla="*/ 159 h 183"/>
              <a:gd name="T28" fmla="*/ 6 w 169"/>
              <a:gd name="T29" fmla="*/ 183 h 183"/>
              <a:gd name="T30" fmla="*/ 4 w 169"/>
              <a:gd name="T31" fmla="*/ 183 h 183"/>
              <a:gd name="T32" fmla="*/ 7 w 169"/>
              <a:gd name="T33" fmla="*/ 138 h 183"/>
              <a:gd name="T34" fmla="*/ 8 w 169"/>
              <a:gd name="T35" fmla="*/ 173 h 183"/>
              <a:gd name="T36" fmla="*/ 37 w 169"/>
              <a:gd name="T37" fmla="*/ 153 h 183"/>
              <a:gd name="T38" fmla="*/ 97 w 169"/>
              <a:gd name="T39" fmla="*/ 23 h 183"/>
              <a:gd name="T40" fmla="*/ 97 w 169"/>
              <a:gd name="T41" fmla="*/ 23 h 183"/>
              <a:gd name="T42" fmla="*/ 95 w 169"/>
              <a:gd name="T43" fmla="*/ 17 h 183"/>
              <a:gd name="T44" fmla="*/ 74 w 169"/>
              <a:gd name="T45" fmla="*/ 8 h 183"/>
              <a:gd name="T46" fmla="*/ 74 w 169"/>
              <a:gd name="T47" fmla="*/ 8 h 183"/>
              <a:gd name="T48" fmla="*/ 72 w 169"/>
              <a:gd name="T49" fmla="*/ 7 h 183"/>
              <a:gd name="T50" fmla="*/ 67 w 169"/>
              <a:gd name="T51" fmla="*/ 10 h 183"/>
              <a:gd name="T52" fmla="*/ 7 w 169"/>
              <a:gd name="T53" fmla="*/ 138 h 183"/>
              <a:gd name="T54" fmla="*/ 163 w 169"/>
              <a:gd name="T55" fmla="*/ 45 h 183"/>
              <a:gd name="T56" fmla="*/ 117 w 169"/>
              <a:gd name="T57" fmla="*/ 45 h 183"/>
              <a:gd name="T58" fmla="*/ 114 w 169"/>
              <a:gd name="T59" fmla="*/ 41 h 183"/>
              <a:gd name="T60" fmla="*/ 117 w 169"/>
              <a:gd name="T61" fmla="*/ 38 h 183"/>
              <a:gd name="T62" fmla="*/ 163 w 169"/>
              <a:gd name="T63" fmla="*/ 38 h 183"/>
              <a:gd name="T64" fmla="*/ 167 w 169"/>
              <a:gd name="T65" fmla="*/ 41 h 183"/>
              <a:gd name="T66" fmla="*/ 163 w 169"/>
              <a:gd name="T67" fmla="*/ 45 h 183"/>
              <a:gd name="T68" fmla="*/ 165 w 169"/>
              <a:gd name="T69" fmla="*/ 84 h 183"/>
              <a:gd name="T70" fmla="*/ 103 w 169"/>
              <a:gd name="T71" fmla="*/ 84 h 183"/>
              <a:gd name="T72" fmla="*/ 99 w 169"/>
              <a:gd name="T73" fmla="*/ 80 h 183"/>
              <a:gd name="T74" fmla="*/ 103 w 169"/>
              <a:gd name="T75" fmla="*/ 77 h 183"/>
              <a:gd name="T76" fmla="*/ 165 w 169"/>
              <a:gd name="T77" fmla="*/ 77 h 183"/>
              <a:gd name="T78" fmla="*/ 169 w 169"/>
              <a:gd name="T79" fmla="*/ 80 h 183"/>
              <a:gd name="T80" fmla="*/ 165 w 169"/>
              <a:gd name="T81" fmla="*/ 84 h 183"/>
              <a:gd name="T82" fmla="*/ 165 w 169"/>
              <a:gd name="T83" fmla="*/ 123 h 183"/>
              <a:gd name="T84" fmla="*/ 87 w 169"/>
              <a:gd name="T85" fmla="*/ 123 h 183"/>
              <a:gd name="T86" fmla="*/ 84 w 169"/>
              <a:gd name="T87" fmla="*/ 120 h 183"/>
              <a:gd name="T88" fmla="*/ 87 w 169"/>
              <a:gd name="T89" fmla="*/ 116 h 183"/>
              <a:gd name="T90" fmla="*/ 165 w 169"/>
              <a:gd name="T91" fmla="*/ 116 h 183"/>
              <a:gd name="T92" fmla="*/ 169 w 169"/>
              <a:gd name="T93" fmla="*/ 120 h 183"/>
              <a:gd name="T94" fmla="*/ 165 w 169"/>
              <a:gd name="T95" fmla="*/ 123 h 183"/>
              <a:gd name="T96" fmla="*/ 165 w 169"/>
              <a:gd name="T97" fmla="*/ 123 h 183"/>
              <a:gd name="T98" fmla="*/ 165 w 169"/>
              <a:gd name="T99" fmla="*/ 12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9" h="183">
                <a:moveTo>
                  <a:pt x="4" y="183"/>
                </a:moveTo>
                <a:cubicBezTo>
                  <a:pt x="4" y="183"/>
                  <a:pt x="3" y="183"/>
                  <a:pt x="3" y="183"/>
                </a:cubicBezTo>
                <a:cubicBezTo>
                  <a:pt x="1" y="182"/>
                  <a:pt x="1" y="181"/>
                  <a:pt x="1" y="18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37"/>
                  <a:pt x="0" y="137"/>
                  <a:pt x="1" y="136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63" y="2"/>
                  <a:pt x="67" y="0"/>
                  <a:pt x="72" y="0"/>
                </a:cubicBezTo>
                <a:cubicBezTo>
                  <a:pt x="73" y="0"/>
                  <a:pt x="75" y="0"/>
                  <a:pt x="77" y="1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10"/>
                  <a:pt x="98" y="10"/>
                  <a:pt x="98" y="10"/>
                </a:cubicBezTo>
                <a:cubicBezTo>
                  <a:pt x="104" y="13"/>
                  <a:pt x="106" y="20"/>
                  <a:pt x="103" y="26"/>
                </a:cubicBezTo>
                <a:cubicBezTo>
                  <a:pt x="43" y="157"/>
                  <a:pt x="43" y="157"/>
                  <a:pt x="43" y="157"/>
                </a:cubicBezTo>
                <a:cubicBezTo>
                  <a:pt x="43" y="158"/>
                  <a:pt x="42" y="158"/>
                  <a:pt x="42" y="159"/>
                </a:cubicBezTo>
                <a:cubicBezTo>
                  <a:pt x="6" y="183"/>
                  <a:pt x="6" y="183"/>
                  <a:pt x="6" y="183"/>
                </a:cubicBezTo>
                <a:cubicBezTo>
                  <a:pt x="6" y="183"/>
                  <a:pt x="5" y="183"/>
                  <a:pt x="4" y="183"/>
                </a:cubicBezTo>
                <a:close/>
                <a:moveTo>
                  <a:pt x="7" y="138"/>
                </a:moveTo>
                <a:cubicBezTo>
                  <a:pt x="8" y="173"/>
                  <a:pt x="8" y="173"/>
                  <a:pt x="8" y="173"/>
                </a:cubicBezTo>
                <a:cubicBezTo>
                  <a:pt x="37" y="153"/>
                  <a:pt x="37" y="153"/>
                  <a:pt x="37" y="15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8" y="20"/>
                  <a:pt x="97" y="18"/>
                  <a:pt x="95" y="17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3" y="7"/>
                  <a:pt x="72" y="7"/>
                  <a:pt x="72" y="7"/>
                </a:cubicBezTo>
                <a:cubicBezTo>
                  <a:pt x="70" y="7"/>
                  <a:pt x="68" y="8"/>
                  <a:pt x="67" y="10"/>
                </a:cubicBezTo>
                <a:cubicBezTo>
                  <a:pt x="7" y="138"/>
                  <a:pt x="7" y="138"/>
                  <a:pt x="7" y="138"/>
                </a:cubicBezTo>
                <a:close/>
                <a:moveTo>
                  <a:pt x="163" y="45"/>
                </a:moveTo>
                <a:cubicBezTo>
                  <a:pt x="117" y="45"/>
                  <a:pt x="117" y="45"/>
                  <a:pt x="117" y="45"/>
                </a:cubicBezTo>
                <a:cubicBezTo>
                  <a:pt x="115" y="45"/>
                  <a:pt x="114" y="43"/>
                  <a:pt x="114" y="41"/>
                </a:cubicBezTo>
                <a:cubicBezTo>
                  <a:pt x="114" y="39"/>
                  <a:pt x="115" y="38"/>
                  <a:pt x="117" y="38"/>
                </a:cubicBezTo>
                <a:cubicBezTo>
                  <a:pt x="163" y="38"/>
                  <a:pt x="163" y="38"/>
                  <a:pt x="163" y="38"/>
                </a:cubicBezTo>
                <a:cubicBezTo>
                  <a:pt x="165" y="38"/>
                  <a:pt x="167" y="39"/>
                  <a:pt x="167" y="41"/>
                </a:cubicBezTo>
                <a:cubicBezTo>
                  <a:pt x="167" y="43"/>
                  <a:pt x="165" y="45"/>
                  <a:pt x="163" y="45"/>
                </a:cubicBezTo>
                <a:close/>
                <a:moveTo>
                  <a:pt x="165" y="84"/>
                </a:moveTo>
                <a:cubicBezTo>
                  <a:pt x="103" y="84"/>
                  <a:pt x="103" y="84"/>
                  <a:pt x="103" y="84"/>
                </a:cubicBezTo>
                <a:cubicBezTo>
                  <a:pt x="101" y="84"/>
                  <a:pt x="99" y="82"/>
                  <a:pt x="99" y="80"/>
                </a:cubicBezTo>
                <a:cubicBezTo>
                  <a:pt x="99" y="78"/>
                  <a:pt x="101" y="77"/>
                  <a:pt x="103" y="77"/>
                </a:cubicBezTo>
                <a:cubicBezTo>
                  <a:pt x="165" y="77"/>
                  <a:pt x="165" y="77"/>
                  <a:pt x="165" y="77"/>
                </a:cubicBezTo>
                <a:cubicBezTo>
                  <a:pt x="167" y="77"/>
                  <a:pt x="169" y="78"/>
                  <a:pt x="169" y="80"/>
                </a:cubicBezTo>
                <a:cubicBezTo>
                  <a:pt x="169" y="82"/>
                  <a:pt x="167" y="84"/>
                  <a:pt x="165" y="84"/>
                </a:cubicBezTo>
                <a:close/>
                <a:moveTo>
                  <a:pt x="165" y="123"/>
                </a:moveTo>
                <a:cubicBezTo>
                  <a:pt x="87" y="123"/>
                  <a:pt x="87" y="123"/>
                  <a:pt x="87" y="123"/>
                </a:cubicBezTo>
                <a:cubicBezTo>
                  <a:pt x="86" y="123"/>
                  <a:pt x="84" y="122"/>
                  <a:pt x="84" y="120"/>
                </a:cubicBezTo>
                <a:cubicBezTo>
                  <a:pt x="84" y="118"/>
                  <a:pt x="86" y="116"/>
                  <a:pt x="87" y="116"/>
                </a:cubicBezTo>
                <a:cubicBezTo>
                  <a:pt x="165" y="116"/>
                  <a:pt x="165" y="116"/>
                  <a:pt x="165" y="116"/>
                </a:cubicBezTo>
                <a:cubicBezTo>
                  <a:pt x="167" y="116"/>
                  <a:pt x="169" y="118"/>
                  <a:pt x="169" y="120"/>
                </a:cubicBezTo>
                <a:cubicBezTo>
                  <a:pt x="169" y="122"/>
                  <a:pt x="167" y="123"/>
                  <a:pt x="165" y="123"/>
                </a:cubicBezTo>
                <a:close/>
                <a:moveTo>
                  <a:pt x="165" y="123"/>
                </a:moveTo>
                <a:cubicBezTo>
                  <a:pt x="165" y="123"/>
                  <a:pt x="165" y="123"/>
                  <a:pt x="165" y="12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80"/>
          <p:cNvSpPr>
            <a:spLocks noChangeAspect="1" noEditPoints="1"/>
          </p:cNvSpPr>
          <p:nvPr/>
        </p:nvSpPr>
        <p:spPr bwMode="auto">
          <a:xfrm>
            <a:off x="3517820" y="4552033"/>
            <a:ext cx="223200" cy="223200"/>
          </a:xfrm>
          <a:custGeom>
            <a:avLst/>
            <a:gdLst>
              <a:gd name="T0" fmla="*/ 28 w 234"/>
              <a:gd name="T1" fmla="*/ 126 h 178"/>
              <a:gd name="T2" fmla="*/ 54 w 234"/>
              <a:gd name="T3" fmla="*/ 95 h 178"/>
              <a:gd name="T4" fmla="*/ 47 w 234"/>
              <a:gd name="T5" fmla="*/ 81 h 178"/>
              <a:gd name="T6" fmla="*/ 63 w 234"/>
              <a:gd name="T7" fmla="*/ 51 h 178"/>
              <a:gd name="T8" fmla="*/ 77 w 234"/>
              <a:gd name="T9" fmla="*/ 77 h 178"/>
              <a:gd name="T10" fmla="*/ 75 w 234"/>
              <a:gd name="T11" fmla="*/ 86 h 178"/>
              <a:gd name="T12" fmla="*/ 72 w 234"/>
              <a:gd name="T13" fmla="*/ 103 h 178"/>
              <a:gd name="T14" fmla="*/ 210 w 234"/>
              <a:gd name="T15" fmla="*/ 75 h 178"/>
              <a:gd name="T16" fmla="*/ 121 w 234"/>
              <a:gd name="T17" fmla="*/ 79 h 178"/>
              <a:gd name="T18" fmla="*/ 121 w 234"/>
              <a:gd name="T19" fmla="*/ 70 h 178"/>
              <a:gd name="T20" fmla="*/ 210 w 234"/>
              <a:gd name="T21" fmla="*/ 75 h 178"/>
              <a:gd name="T22" fmla="*/ 206 w 234"/>
              <a:gd name="T23" fmla="*/ 103 h 178"/>
              <a:gd name="T24" fmla="*/ 117 w 234"/>
              <a:gd name="T25" fmla="*/ 98 h 178"/>
              <a:gd name="T26" fmla="*/ 206 w 234"/>
              <a:gd name="T27" fmla="*/ 93 h 178"/>
              <a:gd name="T28" fmla="*/ 210 w 234"/>
              <a:gd name="T29" fmla="*/ 121 h 178"/>
              <a:gd name="T30" fmla="*/ 121 w 234"/>
              <a:gd name="T31" fmla="*/ 126 h 178"/>
              <a:gd name="T32" fmla="*/ 121 w 234"/>
              <a:gd name="T33" fmla="*/ 117 h 178"/>
              <a:gd name="T34" fmla="*/ 210 w 234"/>
              <a:gd name="T35" fmla="*/ 121 h 178"/>
              <a:gd name="T36" fmla="*/ 234 w 234"/>
              <a:gd name="T37" fmla="*/ 163 h 178"/>
              <a:gd name="T38" fmla="*/ 201 w 234"/>
              <a:gd name="T39" fmla="*/ 178 h 178"/>
              <a:gd name="T40" fmla="*/ 201 w 234"/>
              <a:gd name="T41" fmla="*/ 168 h 178"/>
              <a:gd name="T42" fmla="*/ 224 w 234"/>
              <a:gd name="T43" fmla="*/ 163 h 178"/>
              <a:gd name="T44" fmla="*/ 220 w 234"/>
              <a:gd name="T45" fmla="*/ 28 h 178"/>
              <a:gd name="T46" fmla="*/ 112 w 234"/>
              <a:gd name="T47" fmla="*/ 23 h 178"/>
              <a:gd name="T48" fmla="*/ 107 w 234"/>
              <a:gd name="T49" fmla="*/ 9 h 178"/>
              <a:gd name="T50" fmla="*/ 9 w 234"/>
              <a:gd name="T51" fmla="*/ 14 h 178"/>
              <a:gd name="T52" fmla="*/ 14 w 234"/>
              <a:gd name="T53" fmla="*/ 168 h 178"/>
              <a:gd name="T54" fmla="*/ 37 w 234"/>
              <a:gd name="T55" fmla="*/ 154 h 178"/>
              <a:gd name="T56" fmla="*/ 61 w 234"/>
              <a:gd name="T57" fmla="*/ 149 h 178"/>
              <a:gd name="T58" fmla="*/ 61 w 234"/>
              <a:gd name="T59" fmla="*/ 159 h 178"/>
              <a:gd name="T60" fmla="*/ 47 w 234"/>
              <a:gd name="T61" fmla="*/ 173 h 178"/>
              <a:gd name="T62" fmla="*/ 14 w 234"/>
              <a:gd name="T63" fmla="*/ 178 h 178"/>
              <a:gd name="T64" fmla="*/ 0 w 234"/>
              <a:gd name="T65" fmla="*/ 14 h 178"/>
              <a:gd name="T66" fmla="*/ 107 w 234"/>
              <a:gd name="T67" fmla="*/ 0 h 178"/>
              <a:gd name="T68" fmla="*/ 121 w 234"/>
              <a:gd name="T69" fmla="*/ 18 h 178"/>
              <a:gd name="T70" fmla="*/ 234 w 234"/>
              <a:gd name="T71" fmla="*/ 32 h 178"/>
              <a:gd name="T72" fmla="*/ 192 w 234"/>
              <a:gd name="T73" fmla="*/ 159 h 178"/>
              <a:gd name="T74" fmla="*/ 178 w 234"/>
              <a:gd name="T75" fmla="*/ 173 h 178"/>
              <a:gd name="T76" fmla="*/ 70 w 234"/>
              <a:gd name="T77" fmla="*/ 178 h 178"/>
              <a:gd name="T78" fmla="*/ 70 w 234"/>
              <a:gd name="T79" fmla="*/ 168 h 178"/>
              <a:gd name="T80" fmla="*/ 168 w 234"/>
              <a:gd name="T81" fmla="*/ 154 h 178"/>
              <a:gd name="T82" fmla="*/ 192 w 234"/>
              <a:gd name="T83" fmla="*/ 149 h 178"/>
              <a:gd name="T84" fmla="*/ 196 w 234"/>
              <a:gd name="T85" fmla="*/ 15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34" h="178">
                <a:moveTo>
                  <a:pt x="98" y="126"/>
                </a:moveTo>
                <a:cubicBezTo>
                  <a:pt x="28" y="126"/>
                  <a:pt x="28" y="126"/>
                  <a:pt x="28" y="126"/>
                </a:cubicBezTo>
                <a:cubicBezTo>
                  <a:pt x="29" y="109"/>
                  <a:pt x="51" y="112"/>
                  <a:pt x="54" y="103"/>
                </a:cubicBezTo>
                <a:cubicBezTo>
                  <a:pt x="54" y="100"/>
                  <a:pt x="54" y="98"/>
                  <a:pt x="54" y="95"/>
                </a:cubicBezTo>
                <a:cubicBezTo>
                  <a:pt x="53" y="95"/>
                  <a:pt x="51" y="90"/>
                  <a:pt x="50" y="86"/>
                </a:cubicBezTo>
                <a:cubicBezTo>
                  <a:pt x="49" y="86"/>
                  <a:pt x="48" y="85"/>
                  <a:pt x="47" y="81"/>
                </a:cubicBezTo>
                <a:cubicBezTo>
                  <a:pt x="47" y="79"/>
                  <a:pt x="48" y="78"/>
                  <a:pt x="49" y="77"/>
                </a:cubicBezTo>
                <a:cubicBezTo>
                  <a:pt x="45" y="63"/>
                  <a:pt x="47" y="51"/>
                  <a:pt x="63" y="51"/>
                </a:cubicBezTo>
                <a:cubicBezTo>
                  <a:pt x="67" y="51"/>
                  <a:pt x="70" y="52"/>
                  <a:pt x="71" y="54"/>
                </a:cubicBezTo>
                <a:cubicBezTo>
                  <a:pt x="82" y="56"/>
                  <a:pt x="79" y="72"/>
                  <a:pt x="77" y="77"/>
                </a:cubicBezTo>
                <a:cubicBezTo>
                  <a:pt x="78" y="78"/>
                  <a:pt x="79" y="79"/>
                  <a:pt x="79" y="81"/>
                </a:cubicBezTo>
                <a:cubicBezTo>
                  <a:pt x="78" y="85"/>
                  <a:pt x="76" y="86"/>
                  <a:pt x="75" y="86"/>
                </a:cubicBezTo>
                <a:cubicBezTo>
                  <a:pt x="75" y="90"/>
                  <a:pt x="73" y="95"/>
                  <a:pt x="71" y="95"/>
                </a:cubicBezTo>
                <a:cubicBezTo>
                  <a:pt x="71" y="98"/>
                  <a:pt x="71" y="100"/>
                  <a:pt x="72" y="103"/>
                </a:cubicBezTo>
                <a:cubicBezTo>
                  <a:pt x="75" y="112"/>
                  <a:pt x="97" y="109"/>
                  <a:pt x="98" y="126"/>
                </a:cubicBezTo>
                <a:close/>
                <a:moveTo>
                  <a:pt x="210" y="75"/>
                </a:moveTo>
                <a:cubicBezTo>
                  <a:pt x="210" y="77"/>
                  <a:pt x="208" y="79"/>
                  <a:pt x="206" y="79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19" y="79"/>
                  <a:pt x="117" y="77"/>
                  <a:pt x="117" y="75"/>
                </a:cubicBezTo>
                <a:cubicBezTo>
                  <a:pt x="117" y="72"/>
                  <a:pt x="119" y="70"/>
                  <a:pt x="121" y="70"/>
                </a:cubicBezTo>
                <a:cubicBezTo>
                  <a:pt x="206" y="70"/>
                  <a:pt x="206" y="70"/>
                  <a:pt x="206" y="70"/>
                </a:cubicBezTo>
                <a:cubicBezTo>
                  <a:pt x="208" y="70"/>
                  <a:pt x="210" y="72"/>
                  <a:pt x="210" y="75"/>
                </a:cubicBezTo>
                <a:close/>
                <a:moveTo>
                  <a:pt x="210" y="98"/>
                </a:moveTo>
                <a:cubicBezTo>
                  <a:pt x="210" y="101"/>
                  <a:pt x="208" y="103"/>
                  <a:pt x="206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19" y="103"/>
                  <a:pt x="117" y="101"/>
                  <a:pt x="117" y="98"/>
                </a:cubicBezTo>
                <a:cubicBezTo>
                  <a:pt x="117" y="95"/>
                  <a:pt x="119" y="93"/>
                  <a:pt x="121" y="93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208" y="93"/>
                  <a:pt x="210" y="95"/>
                  <a:pt x="210" y="98"/>
                </a:cubicBezTo>
                <a:close/>
                <a:moveTo>
                  <a:pt x="210" y="121"/>
                </a:moveTo>
                <a:cubicBezTo>
                  <a:pt x="210" y="124"/>
                  <a:pt x="208" y="126"/>
                  <a:pt x="206" y="126"/>
                </a:cubicBezTo>
                <a:cubicBezTo>
                  <a:pt x="121" y="126"/>
                  <a:pt x="121" y="126"/>
                  <a:pt x="121" y="126"/>
                </a:cubicBezTo>
                <a:cubicBezTo>
                  <a:pt x="119" y="126"/>
                  <a:pt x="117" y="124"/>
                  <a:pt x="117" y="121"/>
                </a:cubicBezTo>
                <a:cubicBezTo>
                  <a:pt x="117" y="119"/>
                  <a:pt x="119" y="117"/>
                  <a:pt x="121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8" y="117"/>
                  <a:pt x="210" y="119"/>
                  <a:pt x="210" y="121"/>
                </a:cubicBezTo>
                <a:close/>
                <a:moveTo>
                  <a:pt x="234" y="32"/>
                </a:moveTo>
                <a:cubicBezTo>
                  <a:pt x="234" y="163"/>
                  <a:pt x="234" y="163"/>
                  <a:pt x="234" y="163"/>
                </a:cubicBezTo>
                <a:cubicBezTo>
                  <a:pt x="234" y="171"/>
                  <a:pt x="227" y="178"/>
                  <a:pt x="220" y="178"/>
                </a:cubicBezTo>
                <a:cubicBezTo>
                  <a:pt x="201" y="178"/>
                  <a:pt x="201" y="178"/>
                  <a:pt x="201" y="178"/>
                </a:cubicBezTo>
                <a:cubicBezTo>
                  <a:pt x="198" y="178"/>
                  <a:pt x="196" y="175"/>
                  <a:pt x="196" y="173"/>
                </a:cubicBezTo>
                <a:cubicBezTo>
                  <a:pt x="196" y="170"/>
                  <a:pt x="198" y="168"/>
                  <a:pt x="201" y="168"/>
                </a:cubicBezTo>
                <a:cubicBezTo>
                  <a:pt x="220" y="168"/>
                  <a:pt x="220" y="168"/>
                  <a:pt x="220" y="168"/>
                </a:cubicBezTo>
                <a:cubicBezTo>
                  <a:pt x="222" y="168"/>
                  <a:pt x="224" y="166"/>
                  <a:pt x="224" y="163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24" y="30"/>
                  <a:pt x="222" y="28"/>
                  <a:pt x="220" y="28"/>
                </a:cubicBezTo>
                <a:cubicBezTo>
                  <a:pt x="117" y="28"/>
                  <a:pt x="117" y="28"/>
                  <a:pt x="117" y="28"/>
                </a:cubicBezTo>
                <a:cubicBezTo>
                  <a:pt x="114" y="28"/>
                  <a:pt x="112" y="26"/>
                  <a:pt x="112" y="23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112" y="11"/>
                  <a:pt x="110" y="9"/>
                  <a:pt x="10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1" y="9"/>
                  <a:pt x="9" y="11"/>
                  <a:pt x="9" y="14"/>
                </a:cubicBezTo>
                <a:cubicBezTo>
                  <a:pt x="9" y="163"/>
                  <a:pt x="9" y="163"/>
                  <a:pt x="9" y="163"/>
                </a:cubicBezTo>
                <a:cubicBezTo>
                  <a:pt x="9" y="166"/>
                  <a:pt x="11" y="168"/>
                  <a:pt x="14" y="168"/>
                </a:cubicBezTo>
                <a:cubicBezTo>
                  <a:pt x="37" y="168"/>
                  <a:pt x="37" y="168"/>
                  <a:pt x="37" y="168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2"/>
                  <a:pt x="39" y="149"/>
                  <a:pt x="42" y="149"/>
                </a:cubicBezTo>
                <a:cubicBezTo>
                  <a:pt x="61" y="149"/>
                  <a:pt x="61" y="149"/>
                  <a:pt x="61" y="149"/>
                </a:cubicBezTo>
                <a:cubicBezTo>
                  <a:pt x="63" y="149"/>
                  <a:pt x="65" y="152"/>
                  <a:pt x="65" y="154"/>
                </a:cubicBezTo>
                <a:cubicBezTo>
                  <a:pt x="65" y="157"/>
                  <a:pt x="63" y="159"/>
                  <a:pt x="61" y="159"/>
                </a:cubicBezTo>
                <a:cubicBezTo>
                  <a:pt x="47" y="159"/>
                  <a:pt x="47" y="159"/>
                  <a:pt x="47" y="159"/>
                </a:cubicBezTo>
                <a:cubicBezTo>
                  <a:pt x="47" y="173"/>
                  <a:pt x="47" y="173"/>
                  <a:pt x="47" y="173"/>
                </a:cubicBezTo>
                <a:cubicBezTo>
                  <a:pt x="47" y="175"/>
                  <a:pt x="44" y="178"/>
                  <a:pt x="42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6" y="178"/>
                  <a:pt x="0" y="171"/>
                  <a:pt x="0" y="16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5" y="0"/>
                  <a:pt x="121" y="6"/>
                  <a:pt x="121" y="14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220" y="18"/>
                  <a:pt x="220" y="18"/>
                  <a:pt x="220" y="18"/>
                </a:cubicBezTo>
                <a:cubicBezTo>
                  <a:pt x="227" y="18"/>
                  <a:pt x="234" y="25"/>
                  <a:pt x="234" y="32"/>
                </a:cubicBezTo>
                <a:close/>
                <a:moveTo>
                  <a:pt x="196" y="154"/>
                </a:moveTo>
                <a:cubicBezTo>
                  <a:pt x="196" y="157"/>
                  <a:pt x="194" y="159"/>
                  <a:pt x="192" y="159"/>
                </a:cubicBezTo>
                <a:cubicBezTo>
                  <a:pt x="178" y="159"/>
                  <a:pt x="178" y="159"/>
                  <a:pt x="178" y="159"/>
                </a:cubicBezTo>
                <a:cubicBezTo>
                  <a:pt x="178" y="173"/>
                  <a:pt x="178" y="173"/>
                  <a:pt x="178" y="173"/>
                </a:cubicBezTo>
                <a:cubicBezTo>
                  <a:pt x="178" y="175"/>
                  <a:pt x="175" y="178"/>
                  <a:pt x="173" y="178"/>
                </a:cubicBezTo>
                <a:cubicBezTo>
                  <a:pt x="70" y="178"/>
                  <a:pt x="70" y="178"/>
                  <a:pt x="70" y="178"/>
                </a:cubicBezTo>
                <a:cubicBezTo>
                  <a:pt x="67" y="178"/>
                  <a:pt x="65" y="175"/>
                  <a:pt x="65" y="173"/>
                </a:cubicBezTo>
                <a:cubicBezTo>
                  <a:pt x="65" y="170"/>
                  <a:pt x="67" y="168"/>
                  <a:pt x="70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54"/>
                  <a:pt x="168" y="154"/>
                  <a:pt x="168" y="154"/>
                </a:cubicBezTo>
                <a:cubicBezTo>
                  <a:pt x="168" y="152"/>
                  <a:pt x="170" y="149"/>
                  <a:pt x="173" y="149"/>
                </a:cubicBezTo>
                <a:cubicBezTo>
                  <a:pt x="192" y="149"/>
                  <a:pt x="192" y="149"/>
                  <a:pt x="192" y="149"/>
                </a:cubicBezTo>
                <a:cubicBezTo>
                  <a:pt x="194" y="149"/>
                  <a:pt x="196" y="152"/>
                  <a:pt x="196" y="154"/>
                </a:cubicBezTo>
                <a:close/>
                <a:moveTo>
                  <a:pt x="196" y="154"/>
                </a:moveTo>
                <a:cubicBezTo>
                  <a:pt x="196" y="154"/>
                  <a:pt x="196" y="154"/>
                  <a:pt x="196" y="15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81"/>
          <p:cNvSpPr>
            <a:spLocks noChangeAspect="1" noEditPoints="1"/>
          </p:cNvSpPr>
          <p:nvPr/>
        </p:nvSpPr>
        <p:spPr bwMode="auto">
          <a:xfrm>
            <a:off x="4159685" y="4552033"/>
            <a:ext cx="223200" cy="223200"/>
          </a:xfrm>
          <a:custGeom>
            <a:avLst/>
            <a:gdLst>
              <a:gd name="T0" fmla="*/ 211 w 215"/>
              <a:gd name="T1" fmla="*/ 101 h 190"/>
              <a:gd name="T2" fmla="*/ 192 w 215"/>
              <a:gd name="T3" fmla="*/ 82 h 190"/>
              <a:gd name="T4" fmla="*/ 186 w 215"/>
              <a:gd name="T5" fmla="*/ 82 h 190"/>
              <a:gd name="T6" fmla="*/ 173 w 215"/>
              <a:gd name="T7" fmla="*/ 18 h 190"/>
              <a:gd name="T8" fmla="*/ 165 w 215"/>
              <a:gd name="T9" fmla="*/ 10 h 190"/>
              <a:gd name="T10" fmla="*/ 125 w 215"/>
              <a:gd name="T11" fmla="*/ 10 h 190"/>
              <a:gd name="T12" fmla="*/ 125 w 215"/>
              <a:gd name="T13" fmla="*/ 10 h 190"/>
              <a:gd name="T14" fmla="*/ 125 w 215"/>
              <a:gd name="T15" fmla="*/ 5 h 190"/>
              <a:gd name="T16" fmla="*/ 120 w 215"/>
              <a:gd name="T17" fmla="*/ 0 h 190"/>
              <a:gd name="T18" fmla="*/ 100 w 215"/>
              <a:gd name="T19" fmla="*/ 0 h 190"/>
              <a:gd name="T20" fmla="*/ 95 w 215"/>
              <a:gd name="T21" fmla="*/ 5 h 190"/>
              <a:gd name="T22" fmla="*/ 95 w 215"/>
              <a:gd name="T23" fmla="*/ 9 h 190"/>
              <a:gd name="T24" fmla="*/ 95 w 215"/>
              <a:gd name="T25" fmla="*/ 10 h 190"/>
              <a:gd name="T26" fmla="*/ 55 w 215"/>
              <a:gd name="T27" fmla="*/ 10 h 190"/>
              <a:gd name="T28" fmla="*/ 46 w 215"/>
              <a:gd name="T29" fmla="*/ 18 h 190"/>
              <a:gd name="T30" fmla="*/ 32 w 215"/>
              <a:gd name="T31" fmla="*/ 81 h 190"/>
              <a:gd name="T32" fmla="*/ 32 w 215"/>
              <a:gd name="T33" fmla="*/ 82 h 190"/>
              <a:gd name="T34" fmla="*/ 23 w 215"/>
              <a:gd name="T35" fmla="*/ 82 h 190"/>
              <a:gd name="T36" fmla="*/ 4 w 215"/>
              <a:gd name="T37" fmla="*/ 101 h 190"/>
              <a:gd name="T38" fmla="*/ 0 w 215"/>
              <a:gd name="T39" fmla="*/ 145 h 190"/>
              <a:gd name="T40" fmla="*/ 18 w 215"/>
              <a:gd name="T41" fmla="*/ 163 h 190"/>
              <a:gd name="T42" fmla="*/ 18 w 215"/>
              <a:gd name="T43" fmla="*/ 180 h 190"/>
              <a:gd name="T44" fmla="*/ 31 w 215"/>
              <a:gd name="T45" fmla="*/ 190 h 190"/>
              <a:gd name="T46" fmla="*/ 40 w 215"/>
              <a:gd name="T47" fmla="*/ 190 h 190"/>
              <a:gd name="T48" fmla="*/ 53 w 215"/>
              <a:gd name="T49" fmla="*/ 180 h 190"/>
              <a:gd name="T50" fmla="*/ 53 w 215"/>
              <a:gd name="T51" fmla="*/ 163 h 190"/>
              <a:gd name="T52" fmla="*/ 163 w 215"/>
              <a:gd name="T53" fmla="*/ 163 h 190"/>
              <a:gd name="T54" fmla="*/ 163 w 215"/>
              <a:gd name="T55" fmla="*/ 180 h 190"/>
              <a:gd name="T56" fmla="*/ 176 w 215"/>
              <a:gd name="T57" fmla="*/ 190 h 190"/>
              <a:gd name="T58" fmla="*/ 185 w 215"/>
              <a:gd name="T59" fmla="*/ 190 h 190"/>
              <a:gd name="T60" fmla="*/ 198 w 215"/>
              <a:gd name="T61" fmla="*/ 180 h 190"/>
              <a:gd name="T62" fmla="*/ 198 w 215"/>
              <a:gd name="T63" fmla="*/ 163 h 190"/>
              <a:gd name="T64" fmla="*/ 215 w 215"/>
              <a:gd name="T65" fmla="*/ 145 h 190"/>
              <a:gd name="T66" fmla="*/ 211 w 215"/>
              <a:gd name="T67" fmla="*/ 101 h 190"/>
              <a:gd name="T68" fmla="*/ 39 w 215"/>
              <a:gd name="T69" fmla="*/ 138 h 190"/>
              <a:gd name="T70" fmla="*/ 28 w 215"/>
              <a:gd name="T71" fmla="*/ 127 h 190"/>
              <a:gd name="T72" fmla="*/ 39 w 215"/>
              <a:gd name="T73" fmla="*/ 115 h 190"/>
              <a:gd name="T74" fmla="*/ 51 w 215"/>
              <a:gd name="T75" fmla="*/ 127 h 190"/>
              <a:gd name="T76" fmla="*/ 39 w 215"/>
              <a:gd name="T77" fmla="*/ 138 h 190"/>
              <a:gd name="T78" fmla="*/ 165 w 215"/>
              <a:gd name="T79" fmla="*/ 78 h 190"/>
              <a:gd name="T80" fmla="*/ 54 w 215"/>
              <a:gd name="T81" fmla="*/ 78 h 190"/>
              <a:gd name="T82" fmla="*/ 49 w 215"/>
              <a:gd name="T83" fmla="*/ 73 h 190"/>
              <a:gd name="T84" fmla="*/ 59 w 215"/>
              <a:gd name="T85" fmla="*/ 29 h 190"/>
              <a:gd name="T86" fmla="*/ 65 w 215"/>
              <a:gd name="T87" fmla="*/ 24 h 190"/>
              <a:gd name="T88" fmla="*/ 155 w 215"/>
              <a:gd name="T89" fmla="*/ 24 h 190"/>
              <a:gd name="T90" fmla="*/ 162 w 215"/>
              <a:gd name="T91" fmla="*/ 29 h 190"/>
              <a:gd name="T92" fmla="*/ 170 w 215"/>
              <a:gd name="T93" fmla="*/ 73 h 190"/>
              <a:gd name="T94" fmla="*/ 165 w 215"/>
              <a:gd name="T95" fmla="*/ 78 h 190"/>
              <a:gd name="T96" fmla="*/ 180 w 215"/>
              <a:gd name="T97" fmla="*/ 138 h 190"/>
              <a:gd name="T98" fmla="*/ 168 w 215"/>
              <a:gd name="T99" fmla="*/ 127 h 190"/>
              <a:gd name="T100" fmla="*/ 180 w 215"/>
              <a:gd name="T101" fmla="*/ 115 h 190"/>
              <a:gd name="T102" fmla="*/ 191 w 215"/>
              <a:gd name="T103" fmla="*/ 127 h 190"/>
              <a:gd name="T104" fmla="*/ 180 w 215"/>
              <a:gd name="T105" fmla="*/ 138 h 190"/>
              <a:gd name="T106" fmla="*/ 180 w 215"/>
              <a:gd name="T107" fmla="*/ 138 h 190"/>
              <a:gd name="T108" fmla="*/ 180 w 215"/>
              <a:gd name="T109" fmla="*/ 13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5" h="190">
                <a:moveTo>
                  <a:pt x="211" y="101"/>
                </a:moveTo>
                <a:cubicBezTo>
                  <a:pt x="211" y="90"/>
                  <a:pt x="203" y="82"/>
                  <a:pt x="192" y="82"/>
                </a:cubicBezTo>
                <a:cubicBezTo>
                  <a:pt x="186" y="82"/>
                  <a:pt x="186" y="82"/>
                  <a:pt x="186" y="82"/>
                </a:cubicBezTo>
                <a:cubicBezTo>
                  <a:pt x="173" y="18"/>
                  <a:pt x="173" y="18"/>
                  <a:pt x="173" y="18"/>
                </a:cubicBezTo>
                <a:cubicBezTo>
                  <a:pt x="172" y="13"/>
                  <a:pt x="169" y="10"/>
                  <a:pt x="16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10"/>
                  <a:pt x="125" y="10"/>
                  <a:pt x="125" y="10"/>
                </a:cubicBezTo>
                <a:cubicBezTo>
                  <a:pt x="125" y="5"/>
                  <a:pt x="125" y="5"/>
                  <a:pt x="125" y="5"/>
                </a:cubicBezTo>
                <a:cubicBezTo>
                  <a:pt x="125" y="2"/>
                  <a:pt x="122" y="0"/>
                  <a:pt x="12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5" y="5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10"/>
                  <a:pt x="95" y="10"/>
                  <a:pt x="9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50" y="10"/>
                  <a:pt x="48" y="13"/>
                  <a:pt x="46" y="18"/>
                </a:cubicBezTo>
                <a:cubicBezTo>
                  <a:pt x="32" y="81"/>
                  <a:pt x="32" y="81"/>
                  <a:pt x="32" y="81"/>
                </a:cubicBezTo>
                <a:cubicBezTo>
                  <a:pt x="32" y="82"/>
                  <a:pt x="32" y="82"/>
                  <a:pt x="32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12" y="82"/>
                  <a:pt x="4" y="90"/>
                  <a:pt x="4" y="10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5"/>
                  <a:pt x="8" y="163"/>
                  <a:pt x="18" y="163"/>
                </a:cubicBezTo>
                <a:cubicBezTo>
                  <a:pt x="18" y="180"/>
                  <a:pt x="18" y="180"/>
                  <a:pt x="18" y="180"/>
                </a:cubicBezTo>
                <a:cubicBezTo>
                  <a:pt x="18" y="186"/>
                  <a:pt x="24" y="189"/>
                  <a:pt x="31" y="190"/>
                </a:cubicBezTo>
                <a:cubicBezTo>
                  <a:pt x="40" y="190"/>
                  <a:pt x="40" y="190"/>
                  <a:pt x="40" y="190"/>
                </a:cubicBezTo>
                <a:cubicBezTo>
                  <a:pt x="47" y="190"/>
                  <a:pt x="53" y="187"/>
                  <a:pt x="53" y="180"/>
                </a:cubicBezTo>
                <a:cubicBezTo>
                  <a:pt x="53" y="163"/>
                  <a:pt x="53" y="163"/>
                  <a:pt x="53" y="163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7"/>
                  <a:pt x="169" y="190"/>
                  <a:pt x="176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92" y="190"/>
                  <a:pt x="198" y="187"/>
                  <a:pt x="198" y="180"/>
                </a:cubicBezTo>
                <a:cubicBezTo>
                  <a:pt x="198" y="163"/>
                  <a:pt x="198" y="163"/>
                  <a:pt x="198" y="163"/>
                </a:cubicBezTo>
                <a:cubicBezTo>
                  <a:pt x="208" y="162"/>
                  <a:pt x="215" y="154"/>
                  <a:pt x="215" y="145"/>
                </a:cubicBezTo>
                <a:cubicBezTo>
                  <a:pt x="211" y="101"/>
                  <a:pt x="211" y="101"/>
                  <a:pt x="211" y="101"/>
                </a:cubicBezTo>
                <a:close/>
                <a:moveTo>
                  <a:pt x="39" y="138"/>
                </a:moveTo>
                <a:cubicBezTo>
                  <a:pt x="33" y="138"/>
                  <a:pt x="28" y="133"/>
                  <a:pt x="28" y="127"/>
                </a:cubicBezTo>
                <a:cubicBezTo>
                  <a:pt x="28" y="120"/>
                  <a:pt x="33" y="115"/>
                  <a:pt x="39" y="115"/>
                </a:cubicBezTo>
                <a:cubicBezTo>
                  <a:pt x="46" y="115"/>
                  <a:pt x="51" y="120"/>
                  <a:pt x="51" y="127"/>
                </a:cubicBezTo>
                <a:cubicBezTo>
                  <a:pt x="51" y="133"/>
                  <a:pt x="46" y="138"/>
                  <a:pt x="39" y="138"/>
                </a:cubicBezTo>
                <a:close/>
                <a:moveTo>
                  <a:pt x="165" y="78"/>
                </a:moveTo>
                <a:cubicBezTo>
                  <a:pt x="54" y="78"/>
                  <a:pt x="54" y="78"/>
                  <a:pt x="54" y="78"/>
                </a:cubicBezTo>
                <a:cubicBezTo>
                  <a:pt x="51" y="78"/>
                  <a:pt x="49" y="76"/>
                  <a:pt x="49" y="73"/>
                </a:cubicBezTo>
                <a:cubicBezTo>
                  <a:pt x="59" y="29"/>
                  <a:pt x="59" y="29"/>
                  <a:pt x="59" y="29"/>
                </a:cubicBezTo>
                <a:cubicBezTo>
                  <a:pt x="61" y="25"/>
                  <a:pt x="62" y="24"/>
                  <a:pt x="65" y="24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9" y="24"/>
                  <a:pt x="161" y="26"/>
                  <a:pt x="162" y="29"/>
                </a:cubicBezTo>
                <a:cubicBezTo>
                  <a:pt x="170" y="73"/>
                  <a:pt x="170" y="73"/>
                  <a:pt x="170" y="73"/>
                </a:cubicBezTo>
                <a:cubicBezTo>
                  <a:pt x="170" y="76"/>
                  <a:pt x="168" y="78"/>
                  <a:pt x="165" y="78"/>
                </a:cubicBezTo>
                <a:close/>
                <a:moveTo>
                  <a:pt x="180" y="138"/>
                </a:moveTo>
                <a:cubicBezTo>
                  <a:pt x="173" y="138"/>
                  <a:pt x="168" y="133"/>
                  <a:pt x="168" y="127"/>
                </a:cubicBezTo>
                <a:cubicBezTo>
                  <a:pt x="168" y="120"/>
                  <a:pt x="173" y="115"/>
                  <a:pt x="180" y="115"/>
                </a:cubicBezTo>
                <a:cubicBezTo>
                  <a:pt x="186" y="115"/>
                  <a:pt x="191" y="120"/>
                  <a:pt x="191" y="127"/>
                </a:cubicBezTo>
                <a:cubicBezTo>
                  <a:pt x="191" y="133"/>
                  <a:pt x="186" y="138"/>
                  <a:pt x="180" y="138"/>
                </a:cubicBezTo>
                <a:close/>
                <a:moveTo>
                  <a:pt x="180" y="138"/>
                </a:moveTo>
                <a:cubicBezTo>
                  <a:pt x="180" y="138"/>
                  <a:pt x="180" y="138"/>
                  <a:pt x="180" y="138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82"/>
          <p:cNvSpPr>
            <a:spLocks noChangeAspect="1" noEditPoints="1"/>
          </p:cNvSpPr>
          <p:nvPr/>
        </p:nvSpPr>
        <p:spPr bwMode="auto">
          <a:xfrm>
            <a:off x="4801550" y="4552033"/>
            <a:ext cx="223200" cy="223200"/>
          </a:xfrm>
          <a:custGeom>
            <a:avLst/>
            <a:gdLst>
              <a:gd name="T0" fmla="*/ 0 w 193"/>
              <a:gd name="T1" fmla="*/ 9 h 195"/>
              <a:gd name="T2" fmla="*/ 80 w 193"/>
              <a:gd name="T3" fmla="*/ 89 h 195"/>
              <a:gd name="T4" fmla="*/ 80 w 193"/>
              <a:gd name="T5" fmla="*/ 0 h 195"/>
              <a:gd name="T6" fmla="*/ 9 w 193"/>
              <a:gd name="T7" fmla="*/ 82 h 195"/>
              <a:gd name="T8" fmla="*/ 9 w 193"/>
              <a:gd name="T9" fmla="*/ 8 h 195"/>
              <a:gd name="T10" fmla="*/ 81 w 193"/>
              <a:gd name="T11" fmla="*/ 80 h 195"/>
              <a:gd name="T12" fmla="*/ 26 w 193"/>
              <a:gd name="T13" fmla="*/ 32 h 195"/>
              <a:gd name="T14" fmla="*/ 57 w 193"/>
              <a:gd name="T15" fmla="*/ 63 h 195"/>
              <a:gd name="T16" fmla="*/ 57 w 193"/>
              <a:gd name="T17" fmla="*/ 27 h 195"/>
              <a:gd name="T18" fmla="*/ 34 w 193"/>
              <a:gd name="T19" fmla="*/ 35 h 195"/>
              <a:gd name="T20" fmla="*/ 57 w 193"/>
              <a:gd name="T21" fmla="*/ 132 h 195"/>
              <a:gd name="T22" fmla="*/ 26 w 193"/>
              <a:gd name="T23" fmla="*/ 163 h 195"/>
              <a:gd name="T24" fmla="*/ 62 w 193"/>
              <a:gd name="T25" fmla="*/ 163 h 195"/>
              <a:gd name="T26" fmla="*/ 55 w 193"/>
              <a:gd name="T27" fmla="*/ 161 h 195"/>
              <a:gd name="T28" fmla="*/ 55 w 193"/>
              <a:gd name="T29" fmla="*/ 140 h 195"/>
              <a:gd name="T30" fmla="*/ 161 w 193"/>
              <a:gd name="T31" fmla="*/ 63 h 195"/>
              <a:gd name="T32" fmla="*/ 161 w 193"/>
              <a:gd name="T33" fmla="*/ 27 h 195"/>
              <a:gd name="T34" fmla="*/ 130 w 193"/>
              <a:gd name="T35" fmla="*/ 57 h 195"/>
              <a:gd name="T36" fmla="*/ 159 w 193"/>
              <a:gd name="T37" fmla="*/ 35 h 195"/>
              <a:gd name="T38" fmla="*/ 138 w 193"/>
              <a:gd name="T39" fmla="*/ 35 h 195"/>
              <a:gd name="T40" fmla="*/ 0 w 193"/>
              <a:gd name="T41" fmla="*/ 114 h 195"/>
              <a:gd name="T42" fmla="*/ 80 w 193"/>
              <a:gd name="T43" fmla="*/ 194 h 195"/>
              <a:gd name="T44" fmla="*/ 80 w 193"/>
              <a:gd name="T45" fmla="*/ 105 h 195"/>
              <a:gd name="T46" fmla="*/ 9 w 193"/>
              <a:gd name="T47" fmla="*/ 187 h 195"/>
              <a:gd name="T48" fmla="*/ 9 w 193"/>
              <a:gd name="T49" fmla="*/ 113 h 195"/>
              <a:gd name="T50" fmla="*/ 81 w 193"/>
              <a:gd name="T51" fmla="*/ 185 h 195"/>
              <a:gd name="T52" fmla="*/ 104 w 193"/>
              <a:gd name="T53" fmla="*/ 155 h 195"/>
              <a:gd name="T54" fmla="*/ 112 w 193"/>
              <a:gd name="T55" fmla="*/ 114 h 195"/>
              <a:gd name="T56" fmla="*/ 160 w 193"/>
              <a:gd name="T57" fmla="*/ 109 h 195"/>
              <a:gd name="T58" fmla="*/ 113 w 193"/>
              <a:gd name="T59" fmla="*/ 89 h 195"/>
              <a:gd name="T60" fmla="*/ 193 w 193"/>
              <a:gd name="T61" fmla="*/ 9 h 195"/>
              <a:gd name="T62" fmla="*/ 104 w 193"/>
              <a:gd name="T63" fmla="*/ 9 h 195"/>
              <a:gd name="T64" fmla="*/ 112 w 193"/>
              <a:gd name="T65" fmla="*/ 9 h 195"/>
              <a:gd name="T66" fmla="*/ 185 w 193"/>
              <a:gd name="T67" fmla="*/ 9 h 195"/>
              <a:gd name="T68" fmla="*/ 113 w 193"/>
              <a:gd name="T69" fmla="*/ 82 h 195"/>
              <a:gd name="T70" fmla="*/ 193 w 193"/>
              <a:gd name="T71" fmla="*/ 109 h 195"/>
              <a:gd name="T72" fmla="*/ 171 w 193"/>
              <a:gd name="T73" fmla="*/ 109 h 195"/>
              <a:gd name="T74" fmla="*/ 185 w 193"/>
              <a:gd name="T75" fmla="*/ 128 h 195"/>
              <a:gd name="T76" fmla="*/ 153 w 193"/>
              <a:gd name="T77" fmla="*/ 136 h 195"/>
              <a:gd name="T78" fmla="*/ 193 w 193"/>
              <a:gd name="T79" fmla="*/ 132 h 195"/>
              <a:gd name="T80" fmla="*/ 122 w 193"/>
              <a:gd name="T81" fmla="*/ 187 h 195"/>
              <a:gd name="T82" fmla="*/ 108 w 193"/>
              <a:gd name="T83" fmla="*/ 172 h 195"/>
              <a:gd name="T84" fmla="*/ 108 w 193"/>
              <a:gd name="T85" fmla="*/ 194 h 195"/>
              <a:gd name="T86" fmla="*/ 122 w 193"/>
              <a:gd name="T87" fmla="*/ 187 h 195"/>
              <a:gd name="T88" fmla="*/ 136 w 193"/>
              <a:gd name="T89" fmla="*/ 153 h 195"/>
              <a:gd name="T90" fmla="*/ 136 w 193"/>
              <a:gd name="T91" fmla="*/ 195 h 195"/>
              <a:gd name="T92" fmla="*/ 161 w 193"/>
              <a:gd name="T93" fmla="*/ 160 h 195"/>
              <a:gd name="T94" fmla="*/ 185 w 193"/>
              <a:gd name="T95" fmla="*/ 146 h 195"/>
              <a:gd name="T96" fmla="*/ 146 w 193"/>
              <a:gd name="T97" fmla="*/ 191 h 195"/>
              <a:gd name="T98" fmla="*/ 193 w 193"/>
              <a:gd name="T99" fmla="*/ 191 h 195"/>
              <a:gd name="T100" fmla="*/ 127 w 193"/>
              <a:gd name="T101" fmla="*/ 121 h 195"/>
              <a:gd name="T102" fmla="*/ 127 w 193"/>
              <a:gd name="T103" fmla="*/ 142 h 195"/>
              <a:gd name="T104" fmla="*/ 127 w 193"/>
              <a:gd name="T105" fmla="*/ 12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3" h="195">
                <a:moveTo>
                  <a:pt x="80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5"/>
                  <a:pt x="4" y="89"/>
                  <a:pt x="9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5" y="89"/>
                  <a:pt x="89" y="85"/>
                  <a:pt x="89" y="80"/>
                </a:cubicBezTo>
                <a:cubicBezTo>
                  <a:pt x="89" y="9"/>
                  <a:pt x="89" y="9"/>
                  <a:pt x="89" y="9"/>
                </a:cubicBezTo>
                <a:cubicBezTo>
                  <a:pt x="89" y="4"/>
                  <a:pt x="85" y="0"/>
                  <a:pt x="80" y="0"/>
                </a:cubicBezTo>
                <a:close/>
                <a:moveTo>
                  <a:pt x="81" y="80"/>
                </a:moveTo>
                <a:cubicBezTo>
                  <a:pt x="81" y="81"/>
                  <a:pt x="81" y="82"/>
                  <a:pt x="80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8" y="82"/>
                  <a:pt x="8" y="81"/>
                  <a:pt x="8" y="80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8"/>
                  <a:pt x="9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9"/>
                  <a:pt x="81" y="9"/>
                </a:cubicBezTo>
                <a:cubicBezTo>
                  <a:pt x="81" y="80"/>
                  <a:pt x="81" y="80"/>
                  <a:pt x="81" y="80"/>
                </a:cubicBezTo>
                <a:close/>
                <a:moveTo>
                  <a:pt x="57" y="27"/>
                </a:moveTo>
                <a:cubicBezTo>
                  <a:pt x="32" y="27"/>
                  <a:pt x="32" y="27"/>
                  <a:pt x="32" y="27"/>
                </a:cubicBezTo>
                <a:cubicBezTo>
                  <a:pt x="29" y="27"/>
                  <a:pt x="26" y="29"/>
                  <a:pt x="26" y="32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60"/>
                  <a:pt x="29" y="63"/>
                  <a:pt x="32" y="63"/>
                </a:cubicBezTo>
                <a:cubicBezTo>
                  <a:pt x="57" y="63"/>
                  <a:pt x="57" y="63"/>
                  <a:pt x="57" y="63"/>
                </a:cubicBezTo>
                <a:cubicBezTo>
                  <a:pt x="60" y="63"/>
                  <a:pt x="62" y="60"/>
                  <a:pt x="62" y="57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29"/>
                  <a:pt x="60" y="27"/>
                  <a:pt x="57" y="27"/>
                </a:cubicBezTo>
                <a:close/>
                <a:moveTo>
                  <a:pt x="55" y="55"/>
                </a:moveTo>
                <a:cubicBezTo>
                  <a:pt x="34" y="55"/>
                  <a:pt x="34" y="55"/>
                  <a:pt x="34" y="55"/>
                </a:cubicBezTo>
                <a:cubicBezTo>
                  <a:pt x="34" y="35"/>
                  <a:pt x="34" y="35"/>
                  <a:pt x="34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55"/>
                  <a:pt x="55" y="55"/>
                  <a:pt x="55" y="55"/>
                </a:cubicBezTo>
                <a:close/>
                <a:moveTo>
                  <a:pt x="57" y="132"/>
                </a:moveTo>
                <a:cubicBezTo>
                  <a:pt x="32" y="132"/>
                  <a:pt x="32" y="132"/>
                  <a:pt x="32" y="132"/>
                </a:cubicBezTo>
                <a:cubicBezTo>
                  <a:pt x="29" y="132"/>
                  <a:pt x="26" y="135"/>
                  <a:pt x="26" y="138"/>
                </a:cubicBezTo>
                <a:cubicBezTo>
                  <a:pt x="26" y="163"/>
                  <a:pt x="26" y="163"/>
                  <a:pt x="26" y="163"/>
                </a:cubicBezTo>
                <a:cubicBezTo>
                  <a:pt x="26" y="166"/>
                  <a:pt x="29" y="168"/>
                  <a:pt x="32" y="168"/>
                </a:cubicBezTo>
                <a:cubicBezTo>
                  <a:pt x="57" y="168"/>
                  <a:pt x="57" y="168"/>
                  <a:pt x="57" y="168"/>
                </a:cubicBezTo>
                <a:cubicBezTo>
                  <a:pt x="60" y="168"/>
                  <a:pt x="62" y="166"/>
                  <a:pt x="62" y="163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5"/>
                  <a:pt x="60" y="132"/>
                  <a:pt x="57" y="132"/>
                </a:cubicBezTo>
                <a:close/>
                <a:moveTo>
                  <a:pt x="55" y="161"/>
                </a:moveTo>
                <a:cubicBezTo>
                  <a:pt x="34" y="161"/>
                  <a:pt x="34" y="161"/>
                  <a:pt x="34" y="161"/>
                </a:cubicBezTo>
                <a:cubicBezTo>
                  <a:pt x="34" y="140"/>
                  <a:pt x="34" y="140"/>
                  <a:pt x="34" y="140"/>
                </a:cubicBezTo>
                <a:cubicBezTo>
                  <a:pt x="55" y="140"/>
                  <a:pt x="55" y="140"/>
                  <a:pt x="55" y="140"/>
                </a:cubicBezTo>
                <a:cubicBezTo>
                  <a:pt x="55" y="161"/>
                  <a:pt x="55" y="161"/>
                  <a:pt x="55" y="161"/>
                </a:cubicBezTo>
                <a:close/>
                <a:moveTo>
                  <a:pt x="136" y="63"/>
                </a:moveTo>
                <a:cubicBezTo>
                  <a:pt x="161" y="63"/>
                  <a:pt x="161" y="63"/>
                  <a:pt x="161" y="63"/>
                </a:cubicBezTo>
                <a:cubicBezTo>
                  <a:pt x="164" y="63"/>
                  <a:pt x="166" y="60"/>
                  <a:pt x="166" y="57"/>
                </a:cubicBezTo>
                <a:cubicBezTo>
                  <a:pt x="166" y="32"/>
                  <a:pt x="166" y="32"/>
                  <a:pt x="166" y="32"/>
                </a:cubicBezTo>
                <a:cubicBezTo>
                  <a:pt x="166" y="29"/>
                  <a:pt x="164" y="27"/>
                  <a:pt x="161" y="27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3" y="27"/>
                  <a:pt x="130" y="29"/>
                  <a:pt x="130" y="32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0" y="60"/>
                  <a:pt x="133" y="63"/>
                  <a:pt x="136" y="63"/>
                </a:cubicBezTo>
                <a:close/>
                <a:moveTo>
                  <a:pt x="138" y="35"/>
                </a:moveTo>
                <a:cubicBezTo>
                  <a:pt x="159" y="35"/>
                  <a:pt x="159" y="35"/>
                  <a:pt x="159" y="35"/>
                </a:cubicBezTo>
                <a:cubicBezTo>
                  <a:pt x="159" y="55"/>
                  <a:pt x="159" y="55"/>
                  <a:pt x="159" y="55"/>
                </a:cubicBezTo>
                <a:cubicBezTo>
                  <a:pt x="138" y="55"/>
                  <a:pt x="138" y="55"/>
                  <a:pt x="138" y="55"/>
                </a:cubicBezTo>
                <a:cubicBezTo>
                  <a:pt x="138" y="35"/>
                  <a:pt x="138" y="35"/>
                  <a:pt x="138" y="35"/>
                </a:cubicBezTo>
                <a:close/>
                <a:moveTo>
                  <a:pt x="80" y="105"/>
                </a:moveTo>
                <a:cubicBezTo>
                  <a:pt x="9" y="105"/>
                  <a:pt x="9" y="105"/>
                  <a:pt x="9" y="105"/>
                </a:cubicBezTo>
                <a:cubicBezTo>
                  <a:pt x="4" y="105"/>
                  <a:pt x="0" y="109"/>
                  <a:pt x="0" y="114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0"/>
                  <a:pt x="4" y="194"/>
                  <a:pt x="9" y="194"/>
                </a:cubicBezTo>
                <a:cubicBezTo>
                  <a:pt x="80" y="194"/>
                  <a:pt x="80" y="194"/>
                  <a:pt x="80" y="194"/>
                </a:cubicBezTo>
                <a:cubicBezTo>
                  <a:pt x="85" y="194"/>
                  <a:pt x="89" y="190"/>
                  <a:pt x="89" y="185"/>
                </a:cubicBezTo>
                <a:cubicBezTo>
                  <a:pt x="89" y="114"/>
                  <a:pt x="89" y="114"/>
                  <a:pt x="89" y="114"/>
                </a:cubicBezTo>
                <a:cubicBezTo>
                  <a:pt x="89" y="109"/>
                  <a:pt x="85" y="105"/>
                  <a:pt x="80" y="105"/>
                </a:cubicBezTo>
                <a:close/>
                <a:moveTo>
                  <a:pt x="81" y="185"/>
                </a:moveTo>
                <a:cubicBezTo>
                  <a:pt x="81" y="186"/>
                  <a:pt x="81" y="187"/>
                  <a:pt x="80" y="187"/>
                </a:cubicBezTo>
                <a:cubicBezTo>
                  <a:pt x="9" y="187"/>
                  <a:pt x="9" y="187"/>
                  <a:pt x="9" y="187"/>
                </a:cubicBezTo>
                <a:cubicBezTo>
                  <a:pt x="8" y="187"/>
                  <a:pt x="8" y="186"/>
                  <a:pt x="8" y="185"/>
                </a:cubicBezTo>
                <a:cubicBezTo>
                  <a:pt x="8" y="114"/>
                  <a:pt x="8" y="114"/>
                  <a:pt x="8" y="114"/>
                </a:cubicBezTo>
                <a:cubicBezTo>
                  <a:pt x="8" y="114"/>
                  <a:pt x="8" y="113"/>
                  <a:pt x="9" y="113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1" y="113"/>
                  <a:pt x="81" y="114"/>
                  <a:pt x="81" y="114"/>
                </a:cubicBezTo>
                <a:cubicBezTo>
                  <a:pt x="81" y="185"/>
                  <a:pt x="81" y="185"/>
                  <a:pt x="81" y="185"/>
                </a:cubicBezTo>
                <a:close/>
                <a:moveTo>
                  <a:pt x="113" y="106"/>
                </a:moveTo>
                <a:cubicBezTo>
                  <a:pt x="108" y="106"/>
                  <a:pt x="104" y="110"/>
                  <a:pt x="104" y="114"/>
                </a:cubicBezTo>
                <a:cubicBezTo>
                  <a:pt x="104" y="155"/>
                  <a:pt x="104" y="155"/>
                  <a:pt x="104" y="155"/>
                </a:cubicBezTo>
                <a:cubicBezTo>
                  <a:pt x="104" y="158"/>
                  <a:pt x="106" y="159"/>
                  <a:pt x="108" y="159"/>
                </a:cubicBezTo>
                <a:cubicBezTo>
                  <a:pt x="110" y="159"/>
                  <a:pt x="112" y="158"/>
                  <a:pt x="112" y="155"/>
                </a:cubicBezTo>
                <a:cubicBezTo>
                  <a:pt x="112" y="114"/>
                  <a:pt x="112" y="114"/>
                  <a:pt x="112" y="114"/>
                </a:cubicBezTo>
                <a:cubicBezTo>
                  <a:pt x="112" y="114"/>
                  <a:pt x="113" y="113"/>
                  <a:pt x="113" y="113"/>
                </a:cubicBezTo>
                <a:cubicBezTo>
                  <a:pt x="156" y="113"/>
                  <a:pt x="156" y="113"/>
                  <a:pt x="156" y="113"/>
                </a:cubicBezTo>
                <a:cubicBezTo>
                  <a:pt x="159" y="113"/>
                  <a:pt x="160" y="112"/>
                  <a:pt x="160" y="109"/>
                </a:cubicBezTo>
                <a:cubicBezTo>
                  <a:pt x="160" y="107"/>
                  <a:pt x="159" y="106"/>
                  <a:pt x="156" y="106"/>
                </a:cubicBezTo>
                <a:cubicBezTo>
                  <a:pt x="113" y="106"/>
                  <a:pt x="113" y="106"/>
                  <a:pt x="113" y="106"/>
                </a:cubicBezTo>
                <a:close/>
                <a:moveTo>
                  <a:pt x="113" y="89"/>
                </a:moveTo>
                <a:cubicBezTo>
                  <a:pt x="184" y="89"/>
                  <a:pt x="184" y="89"/>
                  <a:pt x="184" y="89"/>
                </a:cubicBezTo>
                <a:cubicBezTo>
                  <a:pt x="189" y="89"/>
                  <a:pt x="193" y="85"/>
                  <a:pt x="193" y="80"/>
                </a:cubicBezTo>
                <a:cubicBezTo>
                  <a:pt x="193" y="9"/>
                  <a:pt x="193" y="9"/>
                  <a:pt x="193" y="9"/>
                </a:cubicBezTo>
                <a:cubicBezTo>
                  <a:pt x="193" y="4"/>
                  <a:pt x="189" y="0"/>
                  <a:pt x="18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08" y="0"/>
                  <a:pt x="104" y="4"/>
                  <a:pt x="104" y="9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85"/>
                  <a:pt x="108" y="89"/>
                  <a:pt x="113" y="89"/>
                </a:cubicBezTo>
                <a:close/>
                <a:moveTo>
                  <a:pt x="112" y="9"/>
                </a:moveTo>
                <a:cubicBezTo>
                  <a:pt x="112" y="9"/>
                  <a:pt x="112" y="8"/>
                  <a:pt x="113" y="8"/>
                </a:cubicBezTo>
                <a:cubicBezTo>
                  <a:pt x="184" y="8"/>
                  <a:pt x="184" y="8"/>
                  <a:pt x="184" y="8"/>
                </a:cubicBezTo>
                <a:cubicBezTo>
                  <a:pt x="185" y="8"/>
                  <a:pt x="185" y="9"/>
                  <a:pt x="185" y="9"/>
                </a:cubicBezTo>
                <a:cubicBezTo>
                  <a:pt x="185" y="80"/>
                  <a:pt x="185" y="80"/>
                  <a:pt x="185" y="80"/>
                </a:cubicBezTo>
                <a:cubicBezTo>
                  <a:pt x="185" y="81"/>
                  <a:pt x="185" y="82"/>
                  <a:pt x="184" y="82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12" y="82"/>
                  <a:pt x="112" y="81"/>
                  <a:pt x="112" y="80"/>
                </a:cubicBezTo>
                <a:cubicBezTo>
                  <a:pt x="112" y="9"/>
                  <a:pt x="112" y="9"/>
                  <a:pt x="112" y="9"/>
                </a:cubicBezTo>
                <a:close/>
                <a:moveTo>
                  <a:pt x="193" y="109"/>
                </a:moveTo>
                <a:cubicBezTo>
                  <a:pt x="193" y="107"/>
                  <a:pt x="191" y="106"/>
                  <a:pt x="189" y="106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3" y="106"/>
                  <a:pt x="171" y="107"/>
                  <a:pt x="171" y="109"/>
                </a:cubicBezTo>
                <a:cubicBezTo>
                  <a:pt x="171" y="112"/>
                  <a:pt x="173" y="113"/>
                  <a:pt x="175" y="113"/>
                </a:cubicBezTo>
                <a:cubicBezTo>
                  <a:pt x="185" y="113"/>
                  <a:pt x="185" y="113"/>
                  <a:pt x="185" y="113"/>
                </a:cubicBezTo>
                <a:cubicBezTo>
                  <a:pt x="185" y="128"/>
                  <a:pt x="185" y="128"/>
                  <a:pt x="185" y="128"/>
                </a:cubicBezTo>
                <a:cubicBezTo>
                  <a:pt x="153" y="128"/>
                  <a:pt x="153" y="128"/>
                  <a:pt x="153" y="128"/>
                </a:cubicBezTo>
                <a:cubicBezTo>
                  <a:pt x="151" y="128"/>
                  <a:pt x="149" y="130"/>
                  <a:pt x="149" y="132"/>
                </a:cubicBezTo>
                <a:cubicBezTo>
                  <a:pt x="149" y="134"/>
                  <a:pt x="151" y="136"/>
                  <a:pt x="153" y="136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191" y="136"/>
                  <a:pt x="193" y="134"/>
                  <a:pt x="193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109"/>
                  <a:pt x="193" y="109"/>
                  <a:pt x="193" y="109"/>
                </a:cubicBezTo>
                <a:close/>
                <a:moveTo>
                  <a:pt x="122" y="187"/>
                </a:moveTo>
                <a:cubicBezTo>
                  <a:pt x="112" y="187"/>
                  <a:pt x="112" y="187"/>
                  <a:pt x="112" y="187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2" y="174"/>
                  <a:pt x="110" y="172"/>
                  <a:pt x="108" y="172"/>
                </a:cubicBezTo>
                <a:cubicBezTo>
                  <a:pt x="106" y="172"/>
                  <a:pt x="104" y="174"/>
                  <a:pt x="104" y="176"/>
                </a:cubicBezTo>
                <a:cubicBezTo>
                  <a:pt x="104" y="191"/>
                  <a:pt x="104" y="191"/>
                  <a:pt x="104" y="191"/>
                </a:cubicBezTo>
                <a:cubicBezTo>
                  <a:pt x="104" y="193"/>
                  <a:pt x="106" y="194"/>
                  <a:pt x="108" y="194"/>
                </a:cubicBezTo>
                <a:cubicBezTo>
                  <a:pt x="122" y="194"/>
                  <a:pt x="122" y="194"/>
                  <a:pt x="122" y="194"/>
                </a:cubicBezTo>
                <a:cubicBezTo>
                  <a:pt x="124" y="194"/>
                  <a:pt x="125" y="193"/>
                  <a:pt x="125" y="191"/>
                </a:cubicBezTo>
                <a:cubicBezTo>
                  <a:pt x="125" y="188"/>
                  <a:pt x="124" y="187"/>
                  <a:pt x="122" y="187"/>
                </a:cubicBezTo>
                <a:close/>
                <a:moveTo>
                  <a:pt x="164" y="157"/>
                </a:moveTo>
                <a:cubicBezTo>
                  <a:pt x="164" y="154"/>
                  <a:pt x="163" y="153"/>
                  <a:pt x="161" y="153"/>
                </a:cubicBezTo>
                <a:cubicBezTo>
                  <a:pt x="136" y="153"/>
                  <a:pt x="136" y="153"/>
                  <a:pt x="136" y="153"/>
                </a:cubicBezTo>
                <a:cubicBezTo>
                  <a:pt x="134" y="153"/>
                  <a:pt x="132" y="154"/>
                  <a:pt x="132" y="157"/>
                </a:cubicBezTo>
                <a:cubicBezTo>
                  <a:pt x="132" y="191"/>
                  <a:pt x="132" y="191"/>
                  <a:pt x="132" y="191"/>
                </a:cubicBezTo>
                <a:cubicBezTo>
                  <a:pt x="132" y="193"/>
                  <a:pt x="134" y="195"/>
                  <a:pt x="136" y="195"/>
                </a:cubicBezTo>
                <a:cubicBezTo>
                  <a:pt x="138" y="195"/>
                  <a:pt x="140" y="193"/>
                  <a:pt x="140" y="191"/>
                </a:cubicBezTo>
                <a:cubicBezTo>
                  <a:pt x="140" y="160"/>
                  <a:pt x="140" y="160"/>
                  <a:pt x="140" y="160"/>
                </a:cubicBezTo>
                <a:cubicBezTo>
                  <a:pt x="161" y="160"/>
                  <a:pt x="161" y="160"/>
                  <a:pt x="161" y="160"/>
                </a:cubicBezTo>
                <a:cubicBezTo>
                  <a:pt x="163" y="160"/>
                  <a:pt x="164" y="159"/>
                  <a:pt x="164" y="157"/>
                </a:cubicBezTo>
                <a:close/>
                <a:moveTo>
                  <a:pt x="189" y="142"/>
                </a:moveTo>
                <a:cubicBezTo>
                  <a:pt x="187" y="142"/>
                  <a:pt x="185" y="144"/>
                  <a:pt x="185" y="146"/>
                </a:cubicBezTo>
                <a:cubicBezTo>
                  <a:pt x="185" y="187"/>
                  <a:pt x="185" y="187"/>
                  <a:pt x="185" y="187"/>
                </a:cubicBezTo>
                <a:cubicBezTo>
                  <a:pt x="150" y="187"/>
                  <a:pt x="150" y="187"/>
                  <a:pt x="150" y="187"/>
                </a:cubicBezTo>
                <a:cubicBezTo>
                  <a:pt x="148" y="187"/>
                  <a:pt x="146" y="189"/>
                  <a:pt x="146" y="191"/>
                </a:cubicBezTo>
                <a:cubicBezTo>
                  <a:pt x="146" y="193"/>
                  <a:pt x="148" y="195"/>
                  <a:pt x="150" y="195"/>
                </a:cubicBezTo>
                <a:cubicBezTo>
                  <a:pt x="189" y="195"/>
                  <a:pt x="189" y="195"/>
                  <a:pt x="189" y="195"/>
                </a:cubicBezTo>
                <a:cubicBezTo>
                  <a:pt x="191" y="195"/>
                  <a:pt x="193" y="193"/>
                  <a:pt x="193" y="191"/>
                </a:cubicBezTo>
                <a:cubicBezTo>
                  <a:pt x="193" y="146"/>
                  <a:pt x="193" y="146"/>
                  <a:pt x="193" y="146"/>
                </a:cubicBezTo>
                <a:cubicBezTo>
                  <a:pt x="193" y="144"/>
                  <a:pt x="191" y="142"/>
                  <a:pt x="189" y="142"/>
                </a:cubicBezTo>
                <a:close/>
                <a:moveTo>
                  <a:pt x="127" y="121"/>
                </a:moveTo>
                <a:cubicBezTo>
                  <a:pt x="125" y="121"/>
                  <a:pt x="123" y="123"/>
                  <a:pt x="123" y="125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23" y="140"/>
                  <a:pt x="125" y="142"/>
                  <a:pt x="127" y="142"/>
                </a:cubicBezTo>
                <a:cubicBezTo>
                  <a:pt x="129" y="142"/>
                  <a:pt x="131" y="140"/>
                  <a:pt x="131" y="138"/>
                </a:cubicBezTo>
                <a:cubicBezTo>
                  <a:pt x="131" y="125"/>
                  <a:pt x="131" y="125"/>
                  <a:pt x="131" y="125"/>
                </a:cubicBezTo>
                <a:cubicBezTo>
                  <a:pt x="131" y="123"/>
                  <a:pt x="129" y="121"/>
                  <a:pt x="127" y="121"/>
                </a:cubicBezTo>
                <a:close/>
                <a:moveTo>
                  <a:pt x="127" y="121"/>
                </a:moveTo>
                <a:cubicBezTo>
                  <a:pt x="127" y="121"/>
                  <a:pt x="127" y="121"/>
                  <a:pt x="127" y="12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83"/>
          <p:cNvSpPr>
            <a:spLocks noChangeAspect="1" noEditPoints="1"/>
          </p:cNvSpPr>
          <p:nvPr/>
        </p:nvSpPr>
        <p:spPr bwMode="auto">
          <a:xfrm>
            <a:off x="5443415" y="4552033"/>
            <a:ext cx="223200" cy="223200"/>
          </a:xfrm>
          <a:custGeom>
            <a:avLst/>
            <a:gdLst>
              <a:gd name="T0" fmla="*/ 119 w 145"/>
              <a:gd name="T1" fmla="*/ 151 h 203"/>
              <a:gd name="T2" fmla="*/ 102 w 145"/>
              <a:gd name="T3" fmla="*/ 158 h 203"/>
              <a:gd name="T4" fmla="*/ 45 w 145"/>
              <a:gd name="T5" fmla="*/ 115 h 203"/>
              <a:gd name="T6" fmla="*/ 52 w 145"/>
              <a:gd name="T7" fmla="*/ 98 h 203"/>
              <a:gd name="T8" fmla="*/ 46 w 145"/>
              <a:gd name="T9" fmla="*/ 82 h 203"/>
              <a:gd name="T10" fmla="*/ 99 w 145"/>
              <a:gd name="T11" fmla="*/ 41 h 203"/>
              <a:gd name="T12" fmla="*/ 119 w 145"/>
              <a:gd name="T13" fmla="*/ 52 h 203"/>
              <a:gd name="T14" fmla="*/ 145 w 145"/>
              <a:gd name="T15" fmla="*/ 26 h 203"/>
              <a:gd name="T16" fmla="*/ 119 w 145"/>
              <a:gd name="T17" fmla="*/ 0 h 203"/>
              <a:gd name="T18" fmla="*/ 93 w 145"/>
              <a:gd name="T19" fmla="*/ 26 h 203"/>
              <a:gd name="T20" fmla="*/ 95 w 145"/>
              <a:gd name="T21" fmla="*/ 35 h 203"/>
              <a:gd name="T22" fmla="*/ 40 w 145"/>
              <a:gd name="T23" fmla="*/ 77 h 203"/>
              <a:gd name="T24" fmla="*/ 26 w 145"/>
              <a:gd name="T25" fmla="*/ 73 h 203"/>
              <a:gd name="T26" fmla="*/ 0 w 145"/>
              <a:gd name="T27" fmla="*/ 98 h 203"/>
              <a:gd name="T28" fmla="*/ 26 w 145"/>
              <a:gd name="T29" fmla="*/ 124 h 203"/>
              <a:gd name="T30" fmla="*/ 39 w 145"/>
              <a:gd name="T31" fmla="*/ 120 h 203"/>
              <a:gd name="T32" fmla="*/ 97 w 145"/>
              <a:gd name="T33" fmla="*/ 164 h 203"/>
              <a:gd name="T34" fmla="*/ 93 w 145"/>
              <a:gd name="T35" fmla="*/ 177 h 203"/>
              <a:gd name="T36" fmla="*/ 119 w 145"/>
              <a:gd name="T37" fmla="*/ 203 h 203"/>
              <a:gd name="T38" fmla="*/ 145 w 145"/>
              <a:gd name="T39" fmla="*/ 177 h 203"/>
              <a:gd name="T40" fmla="*/ 119 w 145"/>
              <a:gd name="T41" fmla="*/ 151 h 203"/>
              <a:gd name="T42" fmla="*/ 119 w 145"/>
              <a:gd name="T43" fmla="*/ 151 h 203"/>
              <a:gd name="T44" fmla="*/ 119 w 145"/>
              <a:gd name="T45" fmla="*/ 151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203">
                <a:moveTo>
                  <a:pt x="119" y="151"/>
                </a:moveTo>
                <a:cubicBezTo>
                  <a:pt x="113" y="151"/>
                  <a:pt x="106" y="154"/>
                  <a:pt x="102" y="158"/>
                </a:cubicBezTo>
                <a:cubicBezTo>
                  <a:pt x="45" y="115"/>
                  <a:pt x="45" y="115"/>
                  <a:pt x="45" y="115"/>
                </a:cubicBezTo>
                <a:cubicBezTo>
                  <a:pt x="49" y="111"/>
                  <a:pt x="52" y="105"/>
                  <a:pt x="52" y="98"/>
                </a:cubicBezTo>
                <a:cubicBezTo>
                  <a:pt x="52" y="92"/>
                  <a:pt x="50" y="86"/>
                  <a:pt x="46" y="82"/>
                </a:cubicBezTo>
                <a:cubicBezTo>
                  <a:pt x="99" y="41"/>
                  <a:pt x="99" y="41"/>
                  <a:pt x="99" y="41"/>
                </a:cubicBezTo>
                <a:cubicBezTo>
                  <a:pt x="103" y="48"/>
                  <a:pt x="111" y="52"/>
                  <a:pt x="119" y="52"/>
                </a:cubicBezTo>
                <a:cubicBezTo>
                  <a:pt x="134" y="52"/>
                  <a:pt x="145" y="40"/>
                  <a:pt x="145" y="26"/>
                </a:cubicBezTo>
                <a:cubicBezTo>
                  <a:pt x="145" y="12"/>
                  <a:pt x="134" y="0"/>
                  <a:pt x="119" y="0"/>
                </a:cubicBezTo>
                <a:cubicBezTo>
                  <a:pt x="105" y="0"/>
                  <a:pt x="93" y="12"/>
                  <a:pt x="93" y="26"/>
                </a:cubicBezTo>
                <a:cubicBezTo>
                  <a:pt x="93" y="29"/>
                  <a:pt x="94" y="32"/>
                  <a:pt x="95" y="35"/>
                </a:cubicBezTo>
                <a:cubicBezTo>
                  <a:pt x="40" y="77"/>
                  <a:pt x="40" y="77"/>
                  <a:pt x="40" y="77"/>
                </a:cubicBezTo>
                <a:cubicBezTo>
                  <a:pt x="36" y="74"/>
                  <a:pt x="31" y="73"/>
                  <a:pt x="26" y="73"/>
                </a:cubicBezTo>
                <a:cubicBezTo>
                  <a:pt x="12" y="73"/>
                  <a:pt x="0" y="84"/>
                  <a:pt x="0" y="98"/>
                </a:cubicBezTo>
                <a:cubicBezTo>
                  <a:pt x="0" y="113"/>
                  <a:pt x="12" y="124"/>
                  <a:pt x="26" y="124"/>
                </a:cubicBezTo>
                <a:cubicBezTo>
                  <a:pt x="31" y="124"/>
                  <a:pt x="36" y="123"/>
                  <a:pt x="39" y="120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5" y="168"/>
                  <a:pt x="93" y="172"/>
                  <a:pt x="93" y="177"/>
                </a:cubicBezTo>
                <a:cubicBezTo>
                  <a:pt x="93" y="191"/>
                  <a:pt x="105" y="203"/>
                  <a:pt x="119" y="203"/>
                </a:cubicBezTo>
                <a:cubicBezTo>
                  <a:pt x="134" y="203"/>
                  <a:pt x="145" y="191"/>
                  <a:pt x="145" y="177"/>
                </a:cubicBezTo>
                <a:cubicBezTo>
                  <a:pt x="145" y="163"/>
                  <a:pt x="134" y="151"/>
                  <a:pt x="119" y="151"/>
                </a:cubicBezTo>
                <a:close/>
                <a:moveTo>
                  <a:pt x="119" y="151"/>
                </a:moveTo>
                <a:cubicBezTo>
                  <a:pt x="119" y="151"/>
                  <a:pt x="119" y="151"/>
                  <a:pt x="119" y="15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84"/>
          <p:cNvSpPr>
            <a:spLocks noChangeAspect="1" noEditPoints="1"/>
          </p:cNvSpPr>
          <p:nvPr/>
        </p:nvSpPr>
        <p:spPr bwMode="auto">
          <a:xfrm>
            <a:off x="6085280" y="4552033"/>
            <a:ext cx="223200" cy="223200"/>
          </a:xfrm>
          <a:custGeom>
            <a:avLst/>
            <a:gdLst>
              <a:gd name="T0" fmla="*/ 196 w 196"/>
              <a:gd name="T1" fmla="*/ 48 h 162"/>
              <a:gd name="T2" fmla="*/ 171 w 196"/>
              <a:gd name="T3" fmla="*/ 24 h 162"/>
              <a:gd name="T4" fmla="*/ 98 w 196"/>
              <a:gd name="T5" fmla="*/ 24 h 162"/>
              <a:gd name="T6" fmla="*/ 101 w 196"/>
              <a:gd name="T7" fmla="*/ 25 h 162"/>
              <a:gd name="T8" fmla="*/ 76 w 196"/>
              <a:gd name="T9" fmla="*/ 1 h 162"/>
              <a:gd name="T10" fmla="*/ 75 w 196"/>
              <a:gd name="T11" fmla="*/ 0 h 162"/>
              <a:gd name="T12" fmla="*/ 73 w 196"/>
              <a:gd name="T13" fmla="*/ 0 h 162"/>
              <a:gd name="T14" fmla="*/ 5 w 196"/>
              <a:gd name="T15" fmla="*/ 0 h 162"/>
              <a:gd name="T16" fmla="*/ 0 w 196"/>
              <a:gd name="T17" fmla="*/ 0 h 162"/>
              <a:gd name="T18" fmla="*/ 0 w 196"/>
              <a:gd name="T19" fmla="*/ 4 h 162"/>
              <a:gd name="T20" fmla="*/ 0 w 196"/>
              <a:gd name="T21" fmla="*/ 137 h 162"/>
              <a:gd name="T22" fmla="*/ 24 w 196"/>
              <a:gd name="T23" fmla="*/ 162 h 162"/>
              <a:gd name="T24" fmla="*/ 169 w 196"/>
              <a:gd name="T25" fmla="*/ 162 h 162"/>
              <a:gd name="T26" fmla="*/ 174 w 196"/>
              <a:gd name="T27" fmla="*/ 157 h 162"/>
              <a:gd name="T28" fmla="*/ 169 w 196"/>
              <a:gd name="T29" fmla="*/ 152 h 162"/>
              <a:gd name="T30" fmla="*/ 24 w 196"/>
              <a:gd name="T31" fmla="*/ 152 h 162"/>
              <a:gd name="T32" fmla="*/ 10 w 196"/>
              <a:gd name="T33" fmla="*/ 137 h 162"/>
              <a:gd name="T34" fmla="*/ 10 w 196"/>
              <a:gd name="T35" fmla="*/ 4 h 162"/>
              <a:gd name="T36" fmla="*/ 5 w 196"/>
              <a:gd name="T37" fmla="*/ 9 h 162"/>
              <a:gd name="T38" fmla="*/ 73 w 196"/>
              <a:gd name="T39" fmla="*/ 9 h 162"/>
              <a:gd name="T40" fmla="*/ 70 w 196"/>
              <a:gd name="T41" fmla="*/ 8 h 162"/>
              <a:gd name="T42" fmla="*/ 94 w 196"/>
              <a:gd name="T43" fmla="*/ 32 h 162"/>
              <a:gd name="T44" fmla="*/ 96 w 196"/>
              <a:gd name="T45" fmla="*/ 34 h 162"/>
              <a:gd name="T46" fmla="*/ 98 w 196"/>
              <a:gd name="T47" fmla="*/ 34 h 162"/>
              <a:gd name="T48" fmla="*/ 171 w 196"/>
              <a:gd name="T49" fmla="*/ 34 h 162"/>
              <a:gd name="T50" fmla="*/ 186 w 196"/>
              <a:gd name="T51" fmla="*/ 48 h 162"/>
              <a:gd name="T52" fmla="*/ 186 w 196"/>
              <a:gd name="T53" fmla="*/ 135 h 162"/>
              <a:gd name="T54" fmla="*/ 191 w 196"/>
              <a:gd name="T55" fmla="*/ 140 h 162"/>
              <a:gd name="T56" fmla="*/ 196 w 196"/>
              <a:gd name="T57" fmla="*/ 135 h 162"/>
              <a:gd name="T58" fmla="*/ 196 w 196"/>
              <a:gd name="T59" fmla="*/ 48 h 162"/>
              <a:gd name="T60" fmla="*/ 194 w 196"/>
              <a:gd name="T61" fmla="*/ 76 h 162"/>
              <a:gd name="T62" fmla="*/ 194 w 196"/>
              <a:gd name="T63" fmla="*/ 66 h 162"/>
              <a:gd name="T64" fmla="*/ 0 w 196"/>
              <a:gd name="T65" fmla="*/ 66 h 162"/>
              <a:gd name="T66" fmla="*/ 0 w 196"/>
              <a:gd name="T67" fmla="*/ 76 h 162"/>
              <a:gd name="T68" fmla="*/ 194 w 196"/>
              <a:gd name="T69" fmla="*/ 76 h 162"/>
              <a:gd name="T70" fmla="*/ 194 w 196"/>
              <a:gd name="T71" fmla="*/ 76 h 162"/>
              <a:gd name="T72" fmla="*/ 194 w 196"/>
              <a:gd name="T73" fmla="*/ 76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6" h="162">
                <a:moveTo>
                  <a:pt x="196" y="48"/>
                </a:moveTo>
                <a:cubicBezTo>
                  <a:pt x="196" y="35"/>
                  <a:pt x="185" y="24"/>
                  <a:pt x="171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76" y="1"/>
                  <a:pt x="76" y="1"/>
                  <a:pt x="76" y="1"/>
                </a:cubicBezTo>
                <a:cubicBezTo>
                  <a:pt x="75" y="0"/>
                  <a:pt x="75" y="0"/>
                  <a:pt x="75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5" y="0"/>
                  <a:pt x="5" y="0"/>
                  <a:pt x="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4"/>
                  <a:pt x="0" y="4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1"/>
                  <a:pt x="11" y="162"/>
                  <a:pt x="24" y="162"/>
                </a:cubicBezTo>
                <a:cubicBezTo>
                  <a:pt x="169" y="162"/>
                  <a:pt x="169" y="162"/>
                  <a:pt x="169" y="162"/>
                </a:cubicBezTo>
                <a:cubicBezTo>
                  <a:pt x="172" y="162"/>
                  <a:pt x="174" y="160"/>
                  <a:pt x="174" y="157"/>
                </a:cubicBezTo>
                <a:cubicBezTo>
                  <a:pt x="174" y="154"/>
                  <a:pt x="172" y="152"/>
                  <a:pt x="169" y="152"/>
                </a:cubicBezTo>
                <a:cubicBezTo>
                  <a:pt x="24" y="152"/>
                  <a:pt x="24" y="152"/>
                  <a:pt x="24" y="152"/>
                </a:cubicBezTo>
                <a:cubicBezTo>
                  <a:pt x="16" y="152"/>
                  <a:pt x="10" y="145"/>
                  <a:pt x="10" y="137"/>
                </a:cubicBezTo>
                <a:cubicBezTo>
                  <a:pt x="10" y="4"/>
                  <a:pt x="10" y="4"/>
                  <a:pt x="10" y="4"/>
                </a:cubicBezTo>
                <a:cubicBezTo>
                  <a:pt x="5" y="9"/>
                  <a:pt x="5" y="9"/>
                  <a:pt x="5" y="9"/>
                </a:cubicBezTo>
                <a:cubicBezTo>
                  <a:pt x="73" y="9"/>
                  <a:pt x="73" y="9"/>
                  <a:pt x="73" y="9"/>
                </a:cubicBezTo>
                <a:cubicBezTo>
                  <a:pt x="70" y="8"/>
                  <a:pt x="70" y="8"/>
                  <a:pt x="70" y="8"/>
                </a:cubicBezTo>
                <a:cubicBezTo>
                  <a:pt x="94" y="32"/>
                  <a:pt x="94" y="32"/>
                  <a:pt x="94" y="32"/>
                </a:cubicBezTo>
                <a:cubicBezTo>
                  <a:pt x="96" y="34"/>
                  <a:pt x="96" y="34"/>
                  <a:pt x="96" y="34"/>
                </a:cubicBezTo>
                <a:cubicBezTo>
                  <a:pt x="98" y="34"/>
                  <a:pt x="98" y="34"/>
                  <a:pt x="98" y="34"/>
                </a:cubicBezTo>
                <a:cubicBezTo>
                  <a:pt x="171" y="34"/>
                  <a:pt x="171" y="34"/>
                  <a:pt x="171" y="34"/>
                </a:cubicBezTo>
                <a:cubicBezTo>
                  <a:pt x="179" y="34"/>
                  <a:pt x="186" y="40"/>
                  <a:pt x="186" y="48"/>
                </a:cubicBezTo>
                <a:cubicBezTo>
                  <a:pt x="186" y="135"/>
                  <a:pt x="186" y="135"/>
                  <a:pt x="186" y="135"/>
                </a:cubicBezTo>
                <a:cubicBezTo>
                  <a:pt x="186" y="138"/>
                  <a:pt x="188" y="140"/>
                  <a:pt x="191" y="140"/>
                </a:cubicBezTo>
                <a:cubicBezTo>
                  <a:pt x="193" y="140"/>
                  <a:pt x="196" y="138"/>
                  <a:pt x="196" y="135"/>
                </a:cubicBezTo>
                <a:cubicBezTo>
                  <a:pt x="196" y="48"/>
                  <a:pt x="196" y="48"/>
                  <a:pt x="196" y="48"/>
                </a:cubicBezTo>
                <a:close/>
                <a:moveTo>
                  <a:pt x="194" y="76"/>
                </a:moveTo>
                <a:cubicBezTo>
                  <a:pt x="194" y="66"/>
                  <a:pt x="194" y="66"/>
                  <a:pt x="194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94" y="76"/>
                  <a:pt x="194" y="76"/>
                  <a:pt x="194" y="76"/>
                </a:cubicBezTo>
                <a:close/>
                <a:moveTo>
                  <a:pt x="194" y="76"/>
                </a:moveTo>
                <a:cubicBezTo>
                  <a:pt x="194" y="76"/>
                  <a:pt x="194" y="76"/>
                  <a:pt x="194" y="7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85"/>
          <p:cNvSpPr>
            <a:spLocks noChangeAspect="1" noEditPoints="1"/>
          </p:cNvSpPr>
          <p:nvPr/>
        </p:nvSpPr>
        <p:spPr bwMode="auto">
          <a:xfrm>
            <a:off x="6727143" y="4552033"/>
            <a:ext cx="223200" cy="223200"/>
          </a:xfrm>
          <a:custGeom>
            <a:avLst/>
            <a:gdLst>
              <a:gd name="T0" fmla="*/ 186 w 186"/>
              <a:gd name="T1" fmla="*/ 15 h 186"/>
              <a:gd name="T2" fmla="*/ 186 w 186"/>
              <a:gd name="T3" fmla="*/ 107 h 186"/>
              <a:gd name="T4" fmla="*/ 184 w 186"/>
              <a:gd name="T5" fmla="*/ 111 h 186"/>
              <a:gd name="T6" fmla="*/ 137 w 186"/>
              <a:gd name="T7" fmla="*/ 123 h 186"/>
              <a:gd name="T8" fmla="*/ 83 w 186"/>
              <a:gd name="T9" fmla="*/ 114 h 186"/>
              <a:gd name="T10" fmla="*/ 49 w 186"/>
              <a:gd name="T11" fmla="*/ 108 h 186"/>
              <a:gd name="T12" fmla="*/ 35 w 186"/>
              <a:gd name="T13" fmla="*/ 109 h 186"/>
              <a:gd name="T14" fmla="*/ 30 w 186"/>
              <a:gd name="T15" fmla="*/ 105 h 186"/>
              <a:gd name="T16" fmla="*/ 35 w 186"/>
              <a:gd name="T17" fmla="*/ 100 h 186"/>
              <a:gd name="T18" fmla="*/ 49 w 186"/>
              <a:gd name="T19" fmla="*/ 99 h 186"/>
              <a:gd name="T20" fmla="*/ 85 w 186"/>
              <a:gd name="T21" fmla="*/ 106 h 186"/>
              <a:gd name="T22" fmla="*/ 137 w 186"/>
              <a:gd name="T23" fmla="*/ 114 h 186"/>
              <a:gd name="T24" fmla="*/ 177 w 186"/>
              <a:gd name="T25" fmla="*/ 105 h 186"/>
              <a:gd name="T26" fmla="*/ 177 w 186"/>
              <a:gd name="T27" fmla="*/ 22 h 186"/>
              <a:gd name="T28" fmla="*/ 137 w 186"/>
              <a:gd name="T29" fmla="*/ 31 h 186"/>
              <a:gd name="T30" fmla="*/ 91 w 186"/>
              <a:gd name="T31" fmla="*/ 19 h 186"/>
              <a:gd name="T32" fmla="*/ 49 w 186"/>
              <a:gd name="T33" fmla="*/ 9 h 186"/>
              <a:gd name="T34" fmla="*/ 16 w 186"/>
              <a:gd name="T35" fmla="*/ 12 h 186"/>
              <a:gd name="T36" fmla="*/ 9 w 186"/>
              <a:gd name="T37" fmla="*/ 14 h 186"/>
              <a:gd name="T38" fmla="*/ 9 w 186"/>
              <a:gd name="T39" fmla="*/ 181 h 186"/>
              <a:gd name="T40" fmla="*/ 5 w 186"/>
              <a:gd name="T41" fmla="*/ 186 h 186"/>
              <a:gd name="T42" fmla="*/ 0 w 186"/>
              <a:gd name="T43" fmla="*/ 181 h 186"/>
              <a:gd name="T44" fmla="*/ 0 w 186"/>
              <a:gd name="T45" fmla="*/ 11 h 186"/>
              <a:gd name="T46" fmla="*/ 1 w 186"/>
              <a:gd name="T47" fmla="*/ 8 h 186"/>
              <a:gd name="T48" fmla="*/ 49 w 186"/>
              <a:gd name="T49" fmla="*/ 0 h 186"/>
              <a:gd name="T50" fmla="*/ 95 w 186"/>
              <a:gd name="T51" fmla="*/ 11 h 186"/>
              <a:gd name="T52" fmla="*/ 137 w 186"/>
              <a:gd name="T53" fmla="*/ 22 h 186"/>
              <a:gd name="T54" fmla="*/ 179 w 186"/>
              <a:gd name="T55" fmla="*/ 11 h 186"/>
              <a:gd name="T56" fmla="*/ 184 w 186"/>
              <a:gd name="T57" fmla="*/ 11 h 186"/>
              <a:gd name="T58" fmla="*/ 186 w 186"/>
              <a:gd name="T59" fmla="*/ 15 h 186"/>
              <a:gd name="T60" fmla="*/ 186 w 186"/>
              <a:gd name="T61" fmla="*/ 15 h 186"/>
              <a:gd name="T62" fmla="*/ 186 w 186"/>
              <a:gd name="T63" fmla="*/ 15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6" h="186">
                <a:moveTo>
                  <a:pt x="186" y="15"/>
                </a:moveTo>
                <a:cubicBezTo>
                  <a:pt x="186" y="107"/>
                  <a:pt x="186" y="107"/>
                  <a:pt x="186" y="107"/>
                </a:cubicBezTo>
                <a:cubicBezTo>
                  <a:pt x="186" y="109"/>
                  <a:pt x="185" y="111"/>
                  <a:pt x="184" y="111"/>
                </a:cubicBezTo>
                <a:cubicBezTo>
                  <a:pt x="183" y="112"/>
                  <a:pt x="163" y="123"/>
                  <a:pt x="137" y="123"/>
                </a:cubicBezTo>
                <a:cubicBezTo>
                  <a:pt x="113" y="123"/>
                  <a:pt x="97" y="118"/>
                  <a:pt x="83" y="114"/>
                </a:cubicBezTo>
                <a:cubicBezTo>
                  <a:pt x="72" y="111"/>
                  <a:pt x="62" y="108"/>
                  <a:pt x="49" y="108"/>
                </a:cubicBezTo>
                <a:cubicBezTo>
                  <a:pt x="44" y="108"/>
                  <a:pt x="40" y="108"/>
                  <a:pt x="35" y="109"/>
                </a:cubicBezTo>
                <a:cubicBezTo>
                  <a:pt x="33" y="109"/>
                  <a:pt x="31" y="107"/>
                  <a:pt x="30" y="105"/>
                </a:cubicBezTo>
                <a:cubicBezTo>
                  <a:pt x="30" y="102"/>
                  <a:pt x="32" y="100"/>
                  <a:pt x="35" y="100"/>
                </a:cubicBezTo>
                <a:cubicBezTo>
                  <a:pt x="39" y="99"/>
                  <a:pt x="44" y="99"/>
                  <a:pt x="49" y="99"/>
                </a:cubicBezTo>
                <a:cubicBezTo>
                  <a:pt x="63" y="99"/>
                  <a:pt x="74" y="102"/>
                  <a:pt x="85" y="106"/>
                </a:cubicBezTo>
                <a:cubicBezTo>
                  <a:pt x="99" y="110"/>
                  <a:pt x="114" y="114"/>
                  <a:pt x="137" y="114"/>
                </a:cubicBezTo>
                <a:cubicBezTo>
                  <a:pt x="156" y="114"/>
                  <a:pt x="171" y="107"/>
                  <a:pt x="177" y="105"/>
                </a:cubicBezTo>
                <a:cubicBezTo>
                  <a:pt x="177" y="22"/>
                  <a:pt x="177" y="22"/>
                  <a:pt x="177" y="22"/>
                </a:cubicBezTo>
                <a:cubicBezTo>
                  <a:pt x="169" y="26"/>
                  <a:pt x="154" y="31"/>
                  <a:pt x="137" y="31"/>
                </a:cubicBezTo>
                <a:cubicBezTo>
                  <a:pt x="118" y="31"/>
                  <a:pt x="104" y="25"/>
                  <a:pt x="91" y="19"/>
                </a:cubicBezTo>
                <a:cubicBezTo>
                  <a:pt x="78" y="14"/>
                  <a:pt x="66" y="9"/>
                  <a:pt x="49" y="9"/>
                </a:cubicBezTo>
                <a:cubicBezTo>
                  <a:pt x="32" y="9"/>
                  <a:pt x="21" y="10"/>
                  <a:pt x="16" y="12"/>
                </a:cubicBezTo>
                <a:cubicBezTo>
                  <a:pt x="12" y="13"/>
                  <a:pt x="10" y="13"/>
                  <a:pt x="9" y="14"/>
                </a:cubicBezTo>
                <a:cubicBezTo>
                  <a:pt x="9" y="181"/>
                  <a:pt x="9" y="181"/>
                  <a:pt x="9" y="181"/>
                </a:cubicBezTo>
                <a:cubicBezTo>
                  <a:pt x="9" y="184"/>
                  <a:pt x="7" y="186"/>
                  <a:pt x="5" y="186"/>
                </a:cubicBezTo>
                <a:cubicBezTo>
                  <a:pt x="2" y="186"/>
                  <a:pt x="0" y="184"/>
                  <a:pt x="0" y="18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9"/>
                  <a:pt x="1" y="8"/>
                </a:cubicBezTo>
                <a:cubicBezTo>
                  <a:pt x="3" y="7"/>
                  <a:pt x="12" y="0"/>
                  <a:pt x="49" y="0"/>
                </a:cubicBezTo>
                <a:cubicBezTo>
                  <a:pt x="68" y="0"/>
                  <a:pt x="82" y="5"/>
                  <a:pt x="95" y="11"/>
                </a:cubicBezTo>
                <a:cubicBezTo>
                  <a:pt x="108" y="16"/>
                  <a:pt x="120" y="22"/>
                  <a:pt x="137" y="22"/>
                </a:cubicBezTo>
                <a:cubicBezTo>
                  <a:pt x="158" y="22"/>
                  <a:pt x="175" y="14"/>
                  <a:pt x="179" y="11"/>
                </a:cubicBezTo>
                <a:cubicBezTo>
                  <a:pt x="181" y="10"/>
                  <a:pt x="183" y="10"/>
                  <a:pt x="184" y="11"/>
                </a:cubicBezTo>
                <a:cubicBezTo>
                  <a:pt x="185" y="12"/>
                  <a:pt x="186" y="14"/>
                  <a:pt x="186" y="15"/>
                </a:cubicBezTo>
                <a:close/>
                <a:moveTo>
                  <a:pt x="186" y="15"/>
                </a:moveTo>
                <a:cubicBezTo>
                  <a:pt x="186" y="15"/>
                  <a:pt x="186" y="15"/>
                  <a:pt x="186" y="1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86"/>
          <p:cNvSpPr>
            <a:spLocks noChangeAspect="1" noEditPoints="1"/>
          </p:cNvSpPr>
          <p:nvPr/>
        </p:nvSpPr>
        <p:spPr bwMode="auto">
          <a:xfrm>
            <a:off x="8861044" y="5284911"/>
            <a:ext cx="223200" cy="223200"/>
          </a:xfrm>
          <a:custGeom>
            <a:avLst/>
            <a:gdLst>
              <a:gd name="T0" fmla="*/ 170 w 172"/>
              <a:gd name="T1" fmla="*/ 2 h 144"/>
              <a:gd name="T2" fmla="*/ 165 w 172"/>
              <a:gd name="T3" fmla="*/ 0 h 144"/>
              <a:gd name="T4" fmla="*/ 159 w 172"/>
              <a:gd name="T5" fmla="*/ 7 h 144"/>
              <a:gd name="T6" fmla="*/ 159 w 172"/>
              <a:gd name="T7" fmla="*/ 12 h 144"/>
              <a:gd name="T8" fmla="*/ 13 w 172"/>
              <a:gd name="T9" fmla="*/ 55 h 144"/>
              <a:gd name="T10" fmla="*/ 13 w 172"/>
              <a:gd name="T11" fmla="*/ 53 h 144"/>
              <a:gd name="T12" fmla="*/ 11 w 172"/>
              <a:gd name="T13" fmla="*/ 48 h 144"/>
              <a:gd name="T14" fmla="*/ 6 w 172"/>
              <a:gd name="T15" fmla="*/ 46 h 144"/>
              <a:gd name="T16" fmla="*/ 0 w 172"/>
              <a:gd name="T17" fmla="*/ 53 h 144"/>
              <a:gd name="T18" fmla="*/ 0 w 172"/>
              <a:gd name="T19" fmla="*/ 85 h 144"/>
              <a:gd name="T20" fmla="*/ 6 w 172"/>
              <a:gd name="T21" fmla="*/ 92 h 144"/>
              <a:gd name="T22" fmla="*/ 13 w 172"/>
              <a:gd name="T23" fmla="*/ 85 h 144"/>
              <a:gd name="T24" fmla="*/ 13 w 172"/>
              <a:gd name="T25" fmla="*/ 84 h 144"/>
              <a:gd name="T26" fmla="*/ 159 w 172"/>
              <a:gd name="T27" fmla="*/ 132 h 144"/>
              <a:gd name="T28" fmla="*/ 159 w 172"/>
              <a:gd name="T29" fmla="*/ 138 h 144"/>
              <a:gd name="T30" fmla="*/ 165 w 172"/>
              <a:gd name="T31" fmla="*/ 144 h 144"/>
              <a:gd name="T32" fmla="*/ 172 w 172"/>
              <a:gd name="T33" fmla="*/ 138 h 144"/>
              <a:gd name="T34" fmla="*/ 172 w 172"/>
              <a:gd name="T35" fmla="*/ 7 h 144"/>
              <a:gd name="T36" fmla="*/ 170 w 172"/>
              <a:gd name="T37" fmla="*/ 2 h 144"/>
              <a:gd name="T38" fmla="*/ 152 w 172"/>
              <a:gd name="T39" fmla="*/ 46 h 144"/>
              <a:gd name="T40" fmla="*/ 20 w 172"/>
              <a:gd name="T41" fmla="*/ 66 h 144"/>
              <a:gd name="T42" fmla="*/ 20 w 172"/>
              <a:gd name="T43" fmla="*/ 62 h 144"/>
              <a:gd name="T44" fmla="*/ 152 w 172"/>
              <a:gd name="T45" fmla="*/ 26 h 144"/>
              <a:gd name="T46" fmla="*/ 152 w 172"/>
              <a:gd name="T47" fmla="*/ 46 h 144"/>
              <a:gd name="T48" fmla="*/ 89 w 172"/>
              <a:gd name="T49" fmla="*/ 117 h 144"/>
              <a:gd name="T50" fmla="*/ 88 w 172"/>
              <a:gd name="T51" fmla="*/ 121 h 144"/>
              <a:gd name="T52" fmla="*/ 79 w 172"/>
              <a:gd name="T53" fmla="*/ 131 h 144"/>
              <a:gd name="T54" fmla="*/ 71 w 172"/>
              <a:gd name="T55" fmla="*/ 133 h 144"/>
              <a:gd name="T56" fmla="*/ 65 w 172"/>
              <a:gd name="T57" fmla="*/ 132 h 144"/>
              <a:gd name="T58" fmla="*/ 49 w 172"/>
              <a:gd name="T59" fmla="*/ 127 h 144"/>
              <a:gd name="T60" fmla="*/ 38 w 172"/>
              <a:gd name="T61" fmla="*/ 105 h 144"/>
              <a:gd name="T62" fmla="*/ 39 w 172"/>
              <a:gd name="T63" fmla="*/ 100 h 144"/>
              <a:gd name="T64" fmla="*/ 44 w 172"/>
              <a:gd name="T65" fmla="*/ 98 h 144"/>
              <a:gd name="T66" fmla="*/ 47 w 172"/>
              <a:gd name="T67" fmla="*/ 103 h 144"/>
              <a:gd name="T68" fmla="*/ 45 w 172"/>
              <a:gd name="T69" fmla="*/ 107 h 144"/>
              <a:gd name="T70" fmla="*/ 51 w 172"/>
              <a:gd name="T71" fmla="*/ 119 h 144"/>
              <a:gd name="T72" fmla="*/ 68 w 172"/>
              <a:gd name="T73" fmla="*/ 125 h 144"/>
              <a:gd name="T74" fmla="*/ 75 w 172"/>
              <a:gd name="T75" fmla="*/ 124 h 144"/>
              <a:gd name="T76" fmla="*/ 80 w 172"/>
              <a:gd name="T77" fmla="*/ 119 h 144"/>
              <a:gd name="T78" fmla="*/ 82 w 172"/>
              <a:gd name="T79" fmla="*/ 114 h 144"/>
              <a:gd name="T80" fmla="*/ 87 w 172"/>
              <a:gd name="T81" fmla="*/ 112 h 144"/>
              <a:gd name="T82" fmla="*/ 89 w 172"/>
              <a:gd name="T83" fmla="*/ 117 h 144"/>
              <a:gd name="T84" fmla="*/ 89 w 172"/>
              <a:gd name="T85" fmla="*/ 117 h 144"/>
              <a:gd name="T86" fmla="*/ 89 w 172"/>
              <a:gd name="T87" fmla="*/ 11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" h="144">
                <a:moveTo>
                  <a:pt x="170" y="2"/>
                </a:moveTo>
                <a:cubicBezTo>
                  <a:pt x="169" y="1"/>
                  <a:pt x="167" y="0"/>
                  <a:pt x="165" y="0"/>
                </a:cubicBezTo>
                <a:cubicBezTo>
                  <a:pt x="162" y="0"/>
                  <a:pt x="159" y="3"/>
                  <a:pt x="159" y="7"/>
                </a:cubicBezTo>
                <a:cubicBezTo>
                  <a:pt x="159" y="12"/>
                  <a:pt x="159" y="12"/>
                  <a:pt x="159" y="12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3"/>
                  <a:pt x="13" y="53"/>
                  <a:pt x="13" y="53"/>
                </a:cubicBezTo>
                <a:cubicBezTo>
                  <a:pt x="13" y="51"/>
                  <a:pt x="12" y="49"/>
                  <a:pt x="11" y="48"/>
                </a:cubicBezTo>
                <a:cubicBezTo>
                  <a:pt x="10" y="47"/>
                  <a:pt x="8" y="46"/>
                  <a:pt x="6" y="46"/>
                </a:cubicBezTo>
                <a:cubicBezTo>
                  <a:pt x="3" y="46"/>
                  <a:pt x="0" y="49"/>
                  <a:pt x="0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9"/>
                  <a:pt x="3" y="92"/>
                  <a:pt x="6" y="92"/>
                </a:cubicBezTo>
                <a:cubicBezTo>
                  <a:pt x="10" y="92"/>
                  <a:pt x="13" y="89"/>
                  <a:pt x="13" y="85"/>
                </a:cubicBezTo>
                <a:cubicBezTo>
                  <a:pt x="13" y="84"/>
                  <a:pt x="13" y="84"/>
                  <a:pt x="13" y="84"/>
                </a:cubicBezTo>
                <a:cubicBezTo>
                  <a:pt x="159" y="132"/>
                  <a:pt x="159" y="132"/>
                  <a:pt x="159" y="132"/>
                </a:cubicBezTo>
                <a:cubicBezTo>
                  <a:pt x="159" y="138"/>
                  <a:pt x="159" y="138"/>
                  <a:pt x="159" y="138"/>
                </a:cubicBezTo>
                <a:cubicBezTo>
                  <a:pt x="159" y="141"/>
                  <a:pt x="162" y="144"/>
                  <a:pt x="165" y="144"/>
                </a:cubicBezTo>
                <a:cubicBezTo>
                  <a:pt x="169" y="144"/>
                  <a:pt x="172" y="141"/>
                  <a:pt x="172" y="138"/>
                </a:cubicBezTo>
                <a:cubicBezTo>
                  <a:pt x="172" y="7"/>
                  <a:pt x="172" y="7"/>
                  <a:pt x="172" y="7"/>
                </a:cubicBezTo>
                <a:cubicBezTo>
                  <a:pt x="172" y="5"/>
                  <a:pt x="171" y="3"/>
                  <a:pt x="170" y="2"/>
                </a:cubicBezTo>
                <a:close/>
                <a:moveTo>
                  <a:pt x="152" y="4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62"/>
                  <a:pt x="20" y="62"/>
                  <a:pt x="20" y="62"/>
                </a:cubicBezTo>
                <a:cubicBezTo>
                  <a:pt x="152" y="26"/>
                  <a:pt x="152" y="26"/>
                  <a:pt x="152" y="26"/>
                </a:cubicBezTo>
                <a:cubicBezTo>
                  <a:pt x="152" y="46"/>
                  <a:pt x="152" y="46"/>
                  <a:pt x="152" y="46"/>
                </a:cubicBezTo>
                <a:close/>
                <a:moveTo>
                  <a:pt x="89" y="117"/>
                </a:moveTo>
                <a:cubicBezTo>
                  <a:pt x="88" y="121"/>
                  <a:pt x="88" y="121"/>
                  <a:pt x="88" y="121"/>
                </a:cubicBezTo>
                <a:cubicBezTo>
                  <a:pt x="86" y="126"/>
                  <a:pt x="83" y="129"/>
                  <a:pt x="79" y="131"/>
                </a:cubicBezTo>
                <a:cubicBezTo>
                  <a:pt x="76" y="132"/>
                  <a:pt x="74" y="133"/>
                  <a:pt x="71" y="133"/>
                </a:cubicBezTo>
                <a:cubicBezTo>
                  <a:pt x="69" y="133"/>
                  <a:pt x="67" y="133"/>
                  <a:pt x="65" y="132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0" y="124"/>
                  <a:pt x="35" y="114"/>
                  <a:pt x="38" y="105"/>
                </a:cubicBezTo>
                <a:cubicBezTo>
                  <a:pt x="39" y="100"/>
                  <a:pt x="39" y="100"/>
                  <a:pt x="39" y="100"/>
                </a:cubicBezTo>
                <a:cubicBezTo>
                  <a:pt x="40" y="98"/>
                  <a:pt x="42" y="97"/>
                  <a:pt x="44" y="98"/>
                </a:cubicBezTo>
                <a:cubicBezTo>
                  <a:pt x="46" y="99"/>
                  <a:pt x="48" y="101"/>
                  <a:pt x="47" y="103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4" y="112"/>
                  <a:pt x="46" y="118"/>
                  <a:pt x="51" y="119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70" y="126"/>
                  <a:pt x="73" y="125"/>
                  <a:pt x="75" y="124"/>
                </a:cubicBezTo>
                <a:cubicBezTo>
                  <a:pt x="78" y="123"/>
                  <a:pt x="79" y="121"/>
                  <a:pt x="80" y="119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83" y="112"/>
                  <a:pt x="85" y="111"/>
                  <a:pt x="87" y="112"/>
                </a:cubicBezTo>
                <a:cubicBezTo>
                  <a:pt x="89" y="113"/>
                  <a:pt x="90" y="115"/>
                  <a:pt x="89" y="117"/>
                </a:cubicBezTo>
                <a:close/>
                <a:moveTo>
                  <a:pt x="89" y="117"/>
                </a:moveTo>
                <a:cubicBezTo>
                  <a:pt x="89" y="117"/>
                  <a:pt x="89" y="117"/>
                  <a:pt x="89" y="11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88"/>
          <p:cNvSpPr>
            <a:spLocks noChangeAspect="1" noEditPoints="1"/>
          </p:cNvSpPr>
          <p:nvPr/>
        </p:nvSpPr>
        <p:spPr bwMode="auto">
          <a:xfrm>
            <a:off x="9502164" y="4552033"/>
            <a:ext cx="223200" cy="223200"/>
          </a:xfrm>
          <a:custGeom>
            <a:avLst/>
            <a:gdLst>
              <a:gd name="T0" fmla="*/ 133 w 141"/>
              <a:gd name="T1" fmla="*/ 0 h 153"/>
              <a:gd name="T2" fmla="*/ 8 w 141"/>
              <a:gd name="T3" fmla="*/ 0 h 153"/>
              <a:gd name="T4" fmla="*/ 0 w 141"/>
              <a:gd name="T5" fmla="*/ 8 h 153"/>
              <a:gd name="T6" fmla="*/ 0 w 141"/>
              <a:gd name="T7" fmla="*/ 145 h 153"/>
              <a:gd name="T8" fmla="*/ 8 w 141"/>
              <a:gd name="T9" fmla="*/ 153 h 153"/>
              <a:gd name="T10" fmla="*/ 91 w 141"/>
              <a:gd name="T11" fmla="*/ 153 h 153"/>
              <a:gd name="T12" fmla="*/ 118 w 141"/>
              <a:gd name="T13" fmla="*/ 153 h 153"/>
              <a:gd name="T14" fmla="*/ 133 w 141"/>
              <a:gd name="T15" fmla="*/ 153 h 153"/>
              <a:gd name="T16" fmla="*/ 141 w 141"/>
              <a:gd name="T17" fmla="*/ 145 h 153"/>
              <a:gd name="T18" fmla="*/ 141 w 141"/>
              <a:gd name="T19" fmla="*/ 8 h 153"/>
              <a:gd name="T20" fmla="*/ 133 w 141"/>
              <a:gd name="T21" fmla="*/ 0 h 153"/>
              <a:gd name="T22" fmla="*/ 46 w 141"/>
              <a:gd name="T23" fmla="*/ 7 h 153"/>
              <a:gd name="T24" fmla="*/ 49 w 141"/>
              <a:gd name="T25" fmla="*/ 9 h 153"/>
              <a:gd name="T26" fmla="*/ 55 w 141"/>
              <a:gd name="T27" fmla="*/ 15 h 153"/>
              <a:gd name="T28" fmla="*/ 83 w 141"/>
              <a:gd name="T29" fmla="*/ 15 h 153"/>
              <a:gd name="T30" fmla="*/ 88 w 141"/>
              <a:gd name="T31" fmla="*/ 9 h 153"/>
              <a:gd name="T32" fmla="*/ 91 w 141"/>
              <a:gd name="T33" fmla="*/ 7 h 153"/>
              <a:gd name="T34" fmla="*/ 93 w 141"/>
              <a:gd name="T35" fmla="*/ 10 h 153"/>
              <a:gd name="T36" fmla="*/ 83 w 141"/>
              <a:gd name="T37" fmla="*/ 20 h 153"/>
              <a:gd name="T38" fmla="*/ 69 w 141"/>
              <a:gd name="T39" fmla="*/ 20 h 153"/>
              <a:gd name="T40" fmla="*/ 54 w 141"/>
              <a:gd name="T41" fmla="*/ 20 h 153"/>
              <a:gd name="T42" fmla="*/ 44 w 141"/>
              <a:gd name="T43" fmla="*/ 10 h 153"/>
              <a:gd name="T44" fmla="*/ 46 w 141"/>
              <a:gd name="T45" fmla="*/ 7 h 153"/>
              <a:gd name="T46" fmla="*/ 109 w 141"/>
              <a:gd name="T47" fmla="*/ 87 h 153"/>
              <a:gd name="T48" fmla="*/ 16 w 141"/>
              <a:gd name="T49" fmla="*/ 87 h 153"/>
              <a:gd name="T50" fmla="*/ 13 w 141"/>
              <a:gd name="T51" fmla="*/ 84 h 153"/>
              <a:gd name="T52" fmla="*/ 16 w 141"/>
              <a:gd name="T53" fmla="*/ 81 h 153"/>
              <a:gd name="T54" fmla="*/ 109 w 141"/>
              <a:gd name="T55" fmla="*/ 81 h 153"/>
              <a:gd name="T56" fmla="*/ 111 w 141"/>
              <a:gd name="T57" fmla="*/ 84 h 153"/>
              <a:gd name="T58" fmla="*/ 109 w 141"/>
              <a:gd name="T59" fmla="*/ 87 h 153"/>
              <a:gd name="T60" fmla="*/ 13 w 141"/>
              <a:gd name="T61" fmla="*/ 66 h 153"/>
              <a:gd name="T62" fmla="*/ 16 w 141"/>
              <a:gd name="T63" fmla="*/ 64 h 153"/>
              <a:gd name="T64" fmla="*/ 78 w 141"/>
              <a:gd name="T65" fmla="*/ 64 h 153"/>
              <a:gd name="T66" fmla="*/ 81 w 141"/>
              <a:gd name="T67" fmla="*/ 66 h 153"/>
              <a:gd name="T68" fmla="*/ 78 w 141"/>
              <a:gd name="T69" fmla="*/ 69 h 153"/>
              <a:gd name="T70" fmla="*/ 16 w 141"/>
              <a:gd name="T71" fmla="*/ 69 h 153"/>
              <a:gd name="T72" fmla="*/ 13 w 141"/>
              <a:gd name="T73" fmla="*/ 66 h 153"/>
              <a:gd name="T74" fmla="*/ 109 w 141"/>
              <a:gd name="T75" fmla="*/ 49 h 153"/>
              <a:gd name="T76" fmla="*/ 16 w 141"/>
              <a:gd name="T77" fmla="*/ 49 h 153"/>
              <a:gd name="T78" fmla="*/ 13 w 141"/>
              <a:gd name="T79" fmla="*/ 47 h 153"/>
              <a:gd name="T80" fmla="*/ 16 w 141"/>
              <a:gd name="T81" fmla="*/ 44 h 153"/>
              <a:gd name="T82" fmla="*/ 109 w 141"/>
              <a:gd name="T83" fmla="*/ 44 h 153"/>
              <a:gd name="T84" fmla="*/ 111 w 141"/>
              <a:gd name="T85" fmla="*/ 47 h 153"/>
              <a:gd name="T86" fmla="*/ 109 w 141"/>
              <a:gd name="T87" fmla="*/ 49 h 153"/>
              <a:gd name="T88" fmla="*/ 109 w 141"/>
              <a:gd name="T89" fmla="*/ 49 h 153"/>
              <a:gd name="T90" fmla="*/ 109 w 141"/>
              <a:gd name="T91" fmla="*/ 4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1" h="153">
                <a:moveTo>
                  <a:pt x="133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0"/>
                  <a:pt x="4" y="153"/>
                  <a:pt x="8" y="153"/>
                </a:cubicBezTo>
                <a:cubicBezTo>
                  <a:pt x="91" y="153"/>
                  <a:pt x="91" y="153"/>
                  <a:pt x="91" y="153"/>
                </a:cubicBezTo>
                <a:cubicBezTo>
                  <a:pt x="118" y="153"/>
                  <a:pt x="118" y="153"/>
                  <a:pt x="118" y="153"/>
                </a:cubicBezTo>
                <a:cubicBezTo>
                  <a:pt x="133" y="153"/>
                  <a:pt x="133" y="153"/>
                  <a:pt x="133" y="153"/>
                </a:cubicBezTo>
                <a:cubicBezTo>
                  <a:pt x="137" y="153"/>
                  <a:pt x="141" y="150"/>
                  <a:pt x="141" y="145"/>
                </a:cubicBezTo>
                <a:cubicBezTo>
                  <a:pt x="141" y="8"/>
                  <a:pt x="141" y="8"/>
                  <a:pt x="141" y="8"/>
                </a:cubicBezTo>
                <a:cubicBezTo>
                  <a:pt x="141" y="4"/>
                  <a:pt x="137" y="0"/>
                  <a:pt x="133" y="0"/>
                </a:cubicBezTo>
                <a:close/>
                <a:moveTo>
                  <a:pt x="46" y="7"/>
                </a:moveTo>
                <a:cubicBezTo>
                  <a:pt x="48" y="7"/>
                  <a:pt x="49" y="8"/>
                  <a:pt x="49" y="9"/>
                </a:cubicBezTo>
                <a:cubicBezTo>
                  <a:pt x="49" y="10"/>
                  <a:pt x="50" y="14"/>
                  <a:pt x="55" y="15"/>
                </a:cubicBezTo>
                <a:cubicBezTo>
                  <a:pt x="83" y="15"/>
                  <a:pt x="83" y="15"/>
                  <a:pt x="83" y="15"/>
                </a:cubicBezTo>
                <a:cubicBezTo>
                  <a:pt x="87" y="14"/>
                  <a:pt x="88" y="10"/>
                  <a:pt x="88" y="9"/>
                </a:cubicBezTo>
                <a:cubicBezTo>
                  <a:pt x="88" y="8"/>
                  <a:pt x="89" y="7"/>
                  <a:pt x="91" y="7"/>
                </a:cubicBezTo>
                <a:cubicBezTo>
                  <a:pt x="92" y="8"/>
                  <a:pt x="93" y="9"/>
                  <a:pt x="93" y="10"/>
                </a:cubicBezTo>
                <a:cubicBezTo>
                  <a:pt x="93" y="11"/>
                  <a:pt x="91" y="19"/>
                  <a:pt x="83" y="20"/>
                </a:cubicBezTo>
                <a:cubicBezTo>
                  <a:pt x="69" y="20"/>
                  <a:pt x="69" y="20"/>
                  <a:pt x="69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46" y="19"/>
                  <a:pt x="44" y="11"/>
                  <a:pt x="44" y="10"/>
                </a:cubicBezTo>
                <a:cubicBezTo>
                  <a:pt x="44" y="9"/>
                  <a:pt x="45" y="8"/>
                  <a:pt x="46" y="7"/>
                </a:cubicBezTo>
                <a:close/>
                <a:moveTo>
                  <a:pt x="109" y="87"/>
                </a:moveTo>
                <a:cubicBezTo>
                  <a:pt x="16" y="87"/>
                  <a:pt x="16" y="87"/>
                  <a:pt x="16" y="87"/>
                </a:cubicBezTo>
                <a:cubicBezTo>
                  <a:pt x="15" y="87"/>
                  <a:pt x="13" y="86"/>
                  <a:pt x="13" y="84"/>
                </a:cubicBezTo>
                <a:cubicBezTo>
                  <a:pt x="13" y="83"/>
                  <a:pt x="15" y="81"/>
                  <a:pt x="16" y="81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10" y="81"/>
                  <a:pt x="111" y="83"/>
                  <a:pt x="111" y="84"/>
                </a:cubicBezTo>
                <a:cubicBezTo>
                  <a:pt x="111" y="86"/>
                  <a:pt x="110" y="87"/>
                  <a:pt x="109" y="87"/>
                </a:cubicBezTo>
                <a:close/>
                <a:moveTo>
                  <a:pt x="13" y="66"/>
                </a:moveTo>
                <a:cubicBezTo>
                  <a:pt x="13" y="65"/>
                  <a:pt x="15" y="64"/>
                  <a:pt x="16" y="64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4"/>
                  <a:pt x="81" y="65"/>
                  <a:pt x="81" y="66"/>
                </a:cubicBezTo>
                <a:cubicBezTo>
                  <a:pt x="81" y="68"/>
                  <a:pt x="79" y="69"/>
                  <a:pt x="78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3" y="68"/>
                  <a:pt x="13" y="66"/>
                </a:cubicBezTo>
                <a:close/>
                <a:moveTo>
                  <a:pt x="109" y="49"/>
                </a:moveTo>
                <a:cubicBezTo>
                  <a:pt x="16" y="49"/>
                  <a:pt x="16" y="49"/>
                  <a:pt x="16" y="49"/>
                </a:cubicBezTo>
                <a:cubicBezTo>
                  <a:pt x="15" y="49"/>
                  <a:pt x="13" y="48"/>
                  <a:pt x="13" y="47"/>
                </a:cubicBezTo>
                <a:cubicBezTo>
                  <a:pt x="13" y="45"/>
                  <a:pt x="15" y="44"/>
                  <a:pt x="16" y="44"/>
                </a:cubicBezTo>
                <a:cubicBezTo>
                  <a:pt x="109" y="44"/>
                  <a:pt x="109" y="44"/>
                  <a:pt x="109" y="44"/>
                </a:cubicBezTo>
                <a:cubicBezTo>
                  <a:pt x="110" y="44"/>
                  <a:pt x="111" y="45"/>
                  <a:pt x="111" y="47"/>
                </a:cubicBezTo>
                <a:cubicBezTo>
                  <a:pt x="111" y="48"/>
                  <a:pt x="110" y="49"/>
                  <a:pt x="109" y="49"/>
                </a:cubicBezTo>
                <a:close/>
                <a:moveTo>
                  <a:pt x="109" y="49"/>
                </a:moveTo>
                <a:cubicBezTo>
                  <a:pt x="109" y="49"/>
                  <a:pt x="109" y="49"/>
                  <a:pt x="109" y="49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89"/>
          <p:cNvSpPr>
            <a:spLocks noChangeAspect="1" noEditPoints="1"/>
          </p:cNvSpPr>
          <p:nvPr/>
        </p:nvSpPr>
        <p:spPr bwMode="auto">
          <a:xfrm>
            <a:off x="7113308" y="5274933"/>
            <a:ext cx="223200" cy="223200"/>
          </a:xfrm>
          <a:custGeom>
            <a:avLst/>
            <a:gdLst>
              <a:gd name="T0" fmla="*/ 23 w 148"/>
              <a:gd name="T1" fmla="*/ 103 h 142"/>
              <a:gd name="T2" fmla="*/ 63 w 148"/>
              <a:gd name="T3" fmla="*/ 105 h 142"/>
              <a:gd name="T4" fmla="*/ 66 w 148"/>
              <a:gd name="T5" fmla="*/ 45 h 142"/>
              <a:gd name="T6" fmla="*/ 26 w 148"/>
              <a:gd name="T7" fmla="*/ 42 h 142"/>
              <a:gd name="T8" fmla="*/ 26 w 148"/>
              <a:gd name="T9" fmla="*/ 48 h 142"/>
              <a:gd name="T10" fmla="*/ 60 w 148"/>
              <a:gd name="T11" fmla="*/ 71 h 142"/>
              <a:gd name="T12" fmla="*/ 23 w 148"/>
              <a:gd name="T13" fmla="*/ 74 h 142"/>
              <a:gd name="T14" fmla="*/ 60 w 148"/>
              <a:gd name="T15" fmla="*/ 76 h 142"/>
              <a:gd name="T16" fmla="*/ 26 w 148"/>
              <a:gd name="T17" fmla="*/ 100 h 142"/>
              <a:gd name="T18" fmla="*/ 124 w 148"/>
              <a:gd name="T19" fmla="*/ 45 h 142"/>
              <a:gd name="T20" fmla="*/ 85 w 148"/>
              <a:gd name="T21" fmla="*/ 42 h 142"/>
              <a:gd name="T22" fmla="*/ 82 w 148"/>
              <a:gd name="T23" fmla="*/ 103 h 142"/>
              <a:gd name="T24" fmla="*/ 121 w 148"/>
              <a:gd name="T25" fmla="*/ 105 h 142"/>
              <a:gd name="T26" fmla="*/ 118 w 148"/>
              <a:gd name="T27" fmla="*/ 100 h 142"/>
              <a:gd name="T28" fmla="*/ 88 w 148"/>
              <a:gd name="T29" fmla="*/ 48 h 142"/>
              <a:gd name="T30" fmla="*/ 118 w 148"/>
              <a:gd name="T31" fmla="*/ 100 h 142"/>
              <a:gd name="T32" fmla="*/ 111 w 148"/>
              <a:gd name="T33" fmla="*/ 6 h 142"/>
              <a:gd name="T34" fmla="*/ 109 w 148"/>
              <a:gd name="T35" fmla="*/ 0 h 142"/>
              <a:gd name="T36" fmla="*/ 106 w 148"/>
              <a:gd name="T37" fmla="*/ 6 h 142"/>
              <a:gd name="T38" fmla="*/ 42 w 148"/>
              <a:gd name="T39" fmla="*/ 3 h 142"/>
              <a:gd name="T40" fmla="*/ 36 w 148"/>
              <a:gd name="T41" fmla="*/ 3 h 142"/>
              <a:gd name="T42" fmla="*/ 18 w 148"/>
              <a:gd name="T43" fmla="*/ 6 h 142"/>
              <a:gd name="T44" fmla="*/ 0 w 148"/>
              <a:gd name="T45" fmla="*/ 117 h 142"/>
              <a:gd name="T46" fmla="*/ 95 w 148"/>
              <a:gd name="T47" fmla="*/ 135 h 142"/>
              <a:gd name="T48" fmla="*/ 101 w 148"/>
              <a:gd name="T49" fmla="*/ 136 h 142"/>
              <a:gd name="T50" fmla="*/ 113 w 148"/>
              <a:gd name="T51" fmla="*/ 142 h 142"/>
              <a:gd name="T52" fmla="*/ 115 w 148"/>
              <a:gd name="T53" fmla="*/ 137 h 142"/>
              <a:gd name="T54" fmla="*/ 18 w 148"/>
              <a:gd name="T55" fmla="*/ 129 h 142"/>
              <a:gd name="T56" fmla="*/ 5 w 148"/>
              <a:gd name="T57" fmla="*/ 24 h 142"/>
              <a:gd name="T58" fmla="*/ 36 w 148"/>
              <a:gd name="T59" fmla="*/ 12 h 142"/>
              <a:gd name="T60" fmla="*/ 39 w 148"/>
              <a:gd name="T61" fmla="*/ 19 h 142"/>
              <a:gd name="T62" fmla="*/ 42 w 148"/>
              <a:gd name="T63" fmla="*/ 12 h 142"/>
              <a:gd name="T64" fmla="*/ 106 w 148"/>
              <a:gd name="T65" fmla="*/ 16 h 142"/>
              <a:gd name="T66" fmla="*/ 111 w 148"/>
              <a:gd name="T67" fmla="*/ 16 h 142"/>
              <a:gd name="T68" fmla="*/ 130 w 148"/>
              <a:gd name="T69" fmla="*/ 12 h 142"/>
              <a:gd name="T70" fmla="*/ 142 w 148"/>
              <a:gd name="T71" fmla="*/ 117 h 142"/>
              <a:gd name="T72" fmla="*/ 124 w 148"/>
              <a:gd name="T73" fmla="*/ 129 h 142"/>
              <a:gd name="T74" fmla="*/ 124 w 148"/>
              <a:gd name="T75" fmla="*/ 135 h 142"/>
              <a:gd name="T76" fmla="*/ 148 w 148"/>
              <a:gd name="T77" fmla="*/ 117 h 142"/>
              <a:gd name="T78" fmla="*/ 130 w 148"/>
              <a:gd name="T79" fmla="*/ 6 h 142"/>
              <a:gd name="T80" fmla="*/ 130 w 148"/>
              <a:gd name="T81" fmla="*/ 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42">
                <a:moveTo>
                  <a:pt x="26" y="100"/>
                </a:moveTo>
                <a:cubicBezTo>
                  <a:pt x="25" y="100"/>
                  <a:pt x="23" y="101"/>
                  <a:pt x="23" y="103"/>
                </a:cubicBezTo>
                <a:cubicBezTo>
                  <a:pt x="23" y="104"/>
                  <a:pt x="25" y="105"/>
                  <a:pt x="26" y="105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5" y="105"/>
                  <a:pt x="66" y="104"/>
                  <a:pt x="66" y="103"/>
                </a:cubicBezTo>
                <a:cubicBezTo>
                  <a:pt x="66" y="45"/>
                  <a:pt x="66" y="45"/>
                  <a:pt x="66" y="45"/>
                </a:cubicBezTo>
                <a:cubicBezTo>
                  <a:pt x="66" y="43"/>
                  <a:pt x="65" y="42"/>
                  <a:pt x="63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5" y="42"/>
                  <a:pt x="23" y="43"/>
                  <a:pt x="23" y="45"/>
                </a:cubicBezTo>
                <a:cubicBezTo>
                  <a:pt x="23" y="46"/>
                  <a:pt x="25" y="48"/>
                  <a:pt x="26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71"/>
                  <a:pt x="60" y="71"/>
                  <a:pt x="60" y="71"/>
                </a:cubicBezTo>
                <a:cubicBezTo>
                  <a:pt x="26" y="71"/>
                  <a:pt x="26" y="71"/>
                  <a:pt x="26" y="71"/>
                </a:cubicBezTo>
                <a:cubicBezTo>
                  <a:pt x="25" y="71"/>
                  <a:pt x="23" y="72"/>
                  <a:pt x="23" y="74"/>
                </a:cubicBezTo>
                <a:cubicBezTo>
                  <a:pt x="23" y="75"/>
                  <a:pt x="25" y="76"/>
                  <a:pt x="26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26" y="100"/>
                  <a:pt x="26" y="100"/>
                  <a:pt x="26" y="100"/>
                </a:cubicBezTo>
                <a:close/>
                <a:moveTo>
                  <a:pt x="124" y="103"/>
                </a:moveTo>
                <a:cubicBezTo>
                  <a:pt x="124" y="45"/>
                  <a:pt x="124" y="45"/>
                  <a:pt x="124" y="45"/>
                </a:cubicBezTo>
                <a:cubicBezTo>
                  <a:pt x="124" y="43"/>
                  <a:pt x="123" y="42"/>
                  <a:pt x="121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3" y="42"/>
                  <a:pt x="82" y="43"/>
                  <a:pt x="82" y="45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4"/>
                  <a:pt x="83" y="105"/>
                  <a:pt x="85" y="105"/>
                </a:cubicBezTo>
                <a:cubicBezTo>
                  <a:pt x="121" y="105"/>
                  <a:pt x="121" y="105"/>
                  <a:pt x="121" y="105"/>
                </a:cubicBezTo>
                <a:cubicBezTo>
                  <a:pt x="123" y="105"/>
                  <a:pt x="124" y="104"/>
                  <a:pt x="124" y="103"/>
                </a:cubicBezTo>
                <a:close/>
                <a:moveTo>
                  <a:pt x="118" y="100"/>
                </a:moveTo>
                <a:cubicBezTo>
                  <a:pt x="88" y="100"/>
                  <a:pt x="88" y="100"/>
                  <a:pt x="88" y="100"/>
                </a:cubicBezTo>
                <a:cubicBezTo>
                  <a:pt x="88" y="48"/>
                  <a:pt x="88" y="48"/>
                  <a:pt x="88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8" y="100"/>
                  <a:pt x="118" y="100"/>
                  <a:pt x="118" y="100"/>
                </a:cubicBezTo>
                <a:close/>
                <a:moveTo>
                  <a:pt x="130" y="6"/>
                </a:moveTo>
                <a:cubicBezTo>
                  <a:pt x="111" y="6"/>
                  <a:pt x="111" y="6"/>
                  <a:pt x="111" y="6"/>
                </a:cubicBezTo>
                <a:cubicBezTo>
                  <a:pt x="111" y="3"/>
                  <a:pt x="111" y="3"/>
                  <a:pt x="111" y="3"/>
                </a:cubicBezTo>
                <a:cubicBezTo>
                  <a:pt x="111" y="1"/>
                  <a:pt x="110" y="0"/>
                  <a:pt x="109" y="0"/>
                </a:cubicBezTo>
                <a:cubicBezTo>
                  <a:pt x="107" y="0"/>
                  <a:pt x="106" y="1"/>
                  <a:pt x="106" y="3"/>
                </a:cubicBezTo>
                <a:cubicBezTo>
                  <a:pt x="106" y="6"/>
                  <a:pt x="106" y="6"/>
                  <a:pt x="106" y="6"/>
                </a:cubicBezTo>
                <a:cubicBezTo>
                  <a:pt x="42" y="6"/>
                  <a:pt x="42" y="6"/>
                  <a:pt x="42" y="6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1"/>
                  <a:pt x="41" y="0"/>
                  <a:pt x="39" y="0"/>
                </a:cubicBezTo>
                <a:cubicBezTo>
                  <a:pt x="37" y="0"/>
                  <a:pt x="36" y="1"/>
                  <a:pt x="36" y="3"/>
                </a:cubicBezTo>
                <a:cubicBezTo>
                  <a:pt x="36" y="6"/>
                  <a:pt x="36" y="6"/>
                  <a:pt x="36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8" y="6"/>
                  <a:pt x="0" y="14"/>
                  <a:pt x="0" y="24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27"/>
                  <a:pt x="8" y="135"/>
                  <a:pt x="18" y="135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5"/>
                  <a:pt x="95" y="135"/>
                  <a:pt x="95" y="135"/>
                </a:cubicBezTo>
                <a:cubicBezTo>
                  <a:pt x="95" y="135"/>
                  <a:pt x="97" y="135"/>
                  <a:pt x="101" y="136"/>
                </a:cubicBezTo>
                <a:cubicBezTo>
                  <a:pt x="106" y="137"/>
                  <a:pt x="109" y="139"/>
                  <a:pt x="110" y="141"/>
                </a:cubicBezTo>
                <a:cubicBezTo>
                  <a:pt x="111" y="142"/>
                  <a:pt x="112" y="142"/>
                  <a:pt x="113" y="142"/>
                </a:cubicBezTo>
                <a:cubicBezTo>
                  <a:pt x="113" y="142"/>
                  <a:pt x="114" y="142"/>
                  <a:pt x="115" y="141"/>
                </a:cubicBezTo>
                <a:cubicBezTo>
                  <a:pt x="116" y="140"/>
                  <a:pt x="116" y="138"/>
                  <a:pt x="115" y="137"/>
                </a:cubicBezTo>
                <a:cubicBezTo>
                  <a:pt x="108" y="129"/>
                  <a:pt x="96" y="129"/>
                  <a:pt x="95" y="129"/>
                </a:cubicBezTo>
                <a:cubicBezTo>
                  <a:pt x="18" y="129"/>
                  <a:pt x="18" y="129"/>
                  <a:pt x="18" y="129"/>
                </a:cubicBezTo>
                <a:cubicBezTo>
                  <a:pt x="11" y="129"/>
                  <a:pt x="5" y="124"/>
                  <a:pt x="5" y="117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17"/>
                  <a:pt x="11" y="12"/>
                  <a:pt x="18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8"/>
                  <a:pt x="37" y="19"/>
                  <a:pt x="39" y="19"/>
                </a:cubicBezTo>
                <a:cubicBezTo>
                  <a:pt x="41" y="19"/>
                  <a:pt x="42" y="18"/>
                  <a:pt x="42" y="16"/>
                </a:cubicBezTo>
                <a:cubicBezTo>
                  <a:pt x="42" y="12"/>
                  <a:pt x="42" y="12"/>
                  <a:pt x="42" y="12"/>
                </a:cubicBezTo>
                <a:cubicBezTo>
                  <a:pt x="106" y="12"/>
                  <a:pt x="106" y="12"/>
                  <a:pt x="106" y="12"/>
                </a:cubicBezTo>
                <a:cubicBezTo>
                  <a:pt x="106" y="16"/>
                  <a:pt x="106" y="16"/>
                  <a:pt x="106" y="16"/>
                </a:cubicBezTo>
                <a:cubicBezTo>
                  <a:pt x="106" y="18"/>
                  <a:pt x="107" y="19"/>
                  <a:pt x="109" y="19"/>
                </a:cubicBezTo>
                <a:cubicBezTo>
                  <a:pt x="110" y="19"/>
                  <a:pt x="111" y="18"/>
                  <a:pt x="111" y="16"/>
                </a:cubicBezTo>
                <a:cubicBezTo>
                  <a:pt x="111" y="12"/>
                  <a:pt x="111" y="12"/>
                  <a:pt x="111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7" y="12"/>
                  <a:pt x="142" y="17"/>
                  <a:pt x="142" y="24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42" y="124"/>
                  <a:pt x="137" y="129"/>
                  <a:pt x="130" y="129"/>
                </a:cubicBezTo>
                <a:cubicBezTo>
                  <a:pt x="124" y="129"/>
                  <a:pt x="124" y="129"/>
                  <a:pt x="124" y="129"/>
                </a:cubicBezTo>
                <a:cubicBezTo>
                  <a:pt x="122" y="129"/>
                  <a:pt x="121" y="131"/>
                  <a:pt x="121" y="132"/>
                </a:cubicBezTo>
                <a:cubicBezTo>
                  <a:pt x="121" y="134"/>
                  <a:pt x="122" y="135"/>
                  <a:pt x="124" y="135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40" y="135"/>
                  <a:pt x="148" y="127"/>
                  <a:pt x="148" y="117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48" y="14"/>
                  <a:pt x="140" y="6"/>
                  <a:pt x="130" y="6"/>
                </a:cubicBezTo>
                <a:close/>
                <a:moveTo>
                  <a:pt x="130" y="6"/>
                </a:moveTo>
                <a:cubicBezTo>
                  <a:pt x="130" y="6"/>
                  <a:pt x="130" y="6"/>
                  <a:pt x="130" y="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90"/>
          <p:cNvSpPr>
            <a:spLocks noChangeAspect="1" noEditPoints="1"/>
          </p:cNvSpPr>
          <p:nvPr/>
        </p:nvSpPr>
        <p:spPr bwMode="auto">
          <a:xfrm>
            <a:off x="7738588" y="5312444"/>
            <a:ext cx="223200" cy="223200"/>
          </a:xfrm>
          <a:custGeom>
            <a:avLst/>
            <a:gdLst>
              <a:gd name="T0" fmla="*/ 125 w 143"/>
              <a:gd name="T1" fmla="*/ 139 h 139"/>
              <a:gd name="T2" fmla="*/ 17 w 143"/>
              <a:gd name="T3" fmla="*/ 139 h 139"/>
              <a:gd name="T4" fmla="*/ 7 w 143"/>
              <a:gd name="T5" fmla="*/ 129 h 139"/>
              <a:gd name="T6" fmla="*/ 7 w 143"/>
              <a:gd name="T7" fmla="*/ 91 h 139"/>
              <a:gd name="T8" fmla="*/ 10 w 143"/>
              <a:gd name="T9" fmla="*/ 88 h 139"/>
              <a:gd name="T10" fmla="*/ 13 w 143"/>
              <a:gd name="T11" fmla="*/ 91 h 139"/>
              <a:gd name="T12" fmla="*/ 13 w 143"/>
              <a:gd name="T13" fmla="*/ 129 h 139"/>
              <a:gd name="T14" fmla="*/ 17 w 143"/>
              <a:gd name="T15" fmla="*/ 133 h 139"/>
              <a:gd name="T16" fmla="*/ 125 w 143"/>
              <a:gd name="T17" fmla="*/ 133 h 139"/>
              <a:gd name="T18" fmla="*/ 130 w 143"/>
              <a:gd name="T19" fmla="*/ 129 h 139"/>
              <a:gd name="T20" fmla="*/ 130 w 143"/>
              <a:gd name="T21" fmla="*/ 91 h 139"/>
              <a:gd name="T22" fmla="*/ 132 w 143"/>
              <a:gd name="T23" fmla="*/ 88 h 139"/>
              <a:gd name="T24" fmla="*/ 135 w 143"/>
              <a:gd name="T25" fmla="*/ 91 h 139"/>
              <a:gd name="T26" fmla="*/ 135 w 143"/>
              <a:gd name="T27" fmla="*/ 129 h 139"/>
              <a:gd name="T28" fmla="*/ 125 w 143"/>
              <a:gd name="T29" fmla="*/ 139 h 139"/>
              <a:gd name="T30" fmla="*/ 132 w 143"/>
              <a:gd name="T31" fmla="*/ 53 h 139"/>
              <a:gd name="T32" fmla="*/ 130 w 143"/>
              <a:gd name="T33" fmla="*/ 50 h 139"/>
              <a:gd name="T34" fmla="*/ 130 w 143"/>
              <a:gd name="T35" fmla="*/ 10 h 139"/>
              <a:gd name="T36" fmla="*/ 125 w 143"/>
              <a:gd name="T37" fmla="*/ 5 h 139"/>
              <a:gd name="T38" fmla="*/ 17 w 143"/>
              <a:gd name="T39" fmla="*/ 5 h 139"/>
              <a:gd name="T40" fmla="*/ 13 w 143"/>
              <a:gd name="T41" fmla="*/ 10 h 139"/>
              <a:gd name="T42" fmla="*/ 13 w 143"/>
              <a:gd name="T43" fmla="*/ 50 h 139"/>
              <a:gd name="T44" fmla="*/ 10 w 143"/>
              <a:gd name="T45" fmla="*/ 53 h 139"/>
              <a:gd name="T46" fmla="*/ 7 w 143"/>
              <a:gd name="T47" fmla="*/ 50 h 139"/>
              <a:gd name="T48" fmla="*/ 7 w 143"/>
              <a:gd name="T49" fmla="*/ 10 h 139"/>
              <a:gd name="T50" fmla="*/ 17 w 143"/>
              <a:gd name="T51" fmla="*/ 0 h 139"/>
              <a:gd name="T52" fmla="*/ 125 w 143"/>
              <a:gd name="T53" fmla="*/ 0 h 139"/>
              <a:gd name="T54" fmla="*/ 135 w 143"/>
              <a:gd name="T55" fmla="*/ 10 h 139"/>
              <a:gd name="T56" fmla="*/ 135 w 143"/>
              <a:gd name="T57" fmla="*/ 50 h 139"/>
              <a:gd name="T58" fmla="*/ 132 w 143"/>
              <a:gd name="T59" fmla="*/ 53 h 139"/>
              <a:gd name="T60" fmla="*/ 140 w 143"/>
              <a:gd name="T61" fmla="*/ 72 h 139"/>
              <a:gd name="T62" fmla="*/ 3 w 143"/>
              <a:gd name="T63" fmla="*/ 72 h 139"/>
              <a:gd name="T64" fmla="*/ 0 w 143"/>
              <a:gd name="T65" fmla="*/ 70 h 139"/>
              <a:gd name="T66" fmla="*/ 3 w 143"/>
              <a:gd name="T67" fmla="*/ 67 h 139"/>
              <a:gd name="T68" fmla="*/ 140 w 143"/>
              <a:gd name="T69" fmla="*/ 67 h 139"/>
              <a:gd name="T70" fmla="*/ 143 w 143"/>
              <a:gd name="T71" fmla="*/ 70 h 139"/>
              <a:gd name="T72" fmla="*/ 140 w 143"/>
              <a:gd name="T73" fmla="*/ 72 h 139"/>
              <a:gd name="T74" fmla="*/ 140 w 143"/>
              <a:gd name="T75" fmla="*/ 72 h 139"/>
              <a:gd name="T76" fmla="*/ 140 w 143"/>
              <a:gd name="T77" fmla="*/ 72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3" h="139">
                <a:moveTo>
                  <a:pt x="125" y="139"/>
                </a:moveTo>
                <a:cubicBezTo>
                  <a:pt x="17" y="139"/>
                  <a:pt x="17" y="139"/>
                  <a:pt x="17" y="139"/>
                </a:cubicBezTo>
                <a:cubicBezTo>
                  <a:pt x="12" y="139"/>
                  <a:pt x="7" y="134"/>
                  <a:pt x="7" y="129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89"/>
                  <a:pt x="8" y="88"/>
                  <a:pt x="10" y="88"/>
                </a:cubicBezTo>
                <a:cubicBezTo>
                  <a:pt x="11" y="88"/>
                  <a:pt x="13" y="89"/>
                  <a:pt x="13" y="91"/>
                </a:cubicBezTo>
                <a:cubicBezTo>
                  <a:pt x="13" y="129"/>
                  <a:pt x="13" y="129"/>
                  <a:pt x="13" y="129"/>
                </a:cubicBezTo>
                <a:cubicBezTo>
                  <a:pt x="13" y="131"/>
                  <a:pt x="15" y="133"/>
                  <a:pt x="17" y="133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8" y="133"/>
                  <a:pt x="130" y="131"/>
                  <a:pt x="130" y="129"/>
                </a:cubicBezTo>
                <a:cubicBezTo>
                  <a:pt x="130" y="91"/>
                  <a:pt x="130" y="91"/>
                  <a:pt x="130" y="91"/>
                </a:cubicBezTo>
                <a:cubicBezTo>
                  <a:pt x="130" y="89"/>
                  <a:pt x="131" y="88"/>
                  <a:pt x="132" y="88"/>
                </a:cubicBezTo>
                <a:cubicBezTo>
                  <a:pt x="134" y="88"/>
                  <a:pt x="135" y="89"/>
                  <a:pt x="135" y="91"/>
                </a:cubicBezTo>
                <a:cubicBezTo>
                  <a:pt x="135" y="129"/>
                  <a:pt x="135" y="129"/>
                  <a:pt x="135" y="129"/>
                </a:cubicBezTo>
                <a:cubicBezTo>
                  <a:pt x="135" y="134"/>
                  <a:pt x="131" y="139"/>
                  <a:pt x="125" y="139"/>
                </a:cubicBezTo>
                <a:close/>
                <a:moveTo>
                  <a:pt x="132" y="53"/>
                </a:moveTo>
                <a:cubicBezTo>
                  <a:pt x="131" y="53"/>
                  <a:pt x="130" y="52"/>
                  <a:pt x="130" y="50"/>
                </a:cubicBezTo>
                <a:cubicBezTo>
                  <a:pt x="130" y="10"/>
                  <a:pt x="130" y="10"/>
                  <a:pt x="130" y="10"/>
                </a:cubicBezTo>
                <a:cubicBezTo>
                  <a:pt x="130" y="7"/>
                  <a:pt x="128" y="5"/>
                  <a:pt x="125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5" y="5"/>
                  <a:pt x="13" y="7"/>
                  <a:pt x="13" y="1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2"/>
                  <a:pt x="11" y="53"/>
                  <a:pt x="10" y="53"/>
                </a:cubicBezTo>
                <a:cubicBezTo>
                  <a:pt x="8" y="53"/>
                  <a:pt x="7" y="52"/>
                  <a:pt x="7" y="50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4"/>
                  <a:pt x="12" y="0"/>
                  <a:pt x="1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31" y="0"/>
                  <a:pt x="135" y="4"/>
                  <a:pt x="135" y="10"/>
                </a:cubicBezTo>
                <a:cubicBezTo>
                  <a:pt x="135" y="50"/>
                  <a:pt x="135" y="50"/>
                  <a:pt x="135" y="50"/>
                </a:cubicBezTo>
                <a:cubicBezTo>
                  <a:pt x="135" y="52"/>
                  <a:pt x="134" y="53"/>
                  <a:pt x="132" y="53"/>
                </a:cubicBezTo>
                <a:close/>
                <a:moveTo>
                  <a:pt x="140" y="72"/>
                </a:moveTo>
                <a:cubicBezTo>
                  <a:pt x="3" y="72"/>
                  <a:pt x="3" y="72"/>
                  <a:pt x="3" y="72"/>
                </a:cubicBezTo>
                <a:cubicBezTo>
                  <a:pt x="1" y="72"/>
                  <a:pt x="0" y="71"/>
                  <a:pt x="0" y="70"/>
                </a:cubicBezTo>
                <a:cubicBezTo>
                  <a:pt x="0" y="68"/>
                  <a:pt x="1" y="67"/>
                  <a:pt x="3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43" y="68"/>
                  <a:pt x="143" y="70"/>
                </a:cubicBezTo>
                <a:cubicBezTo>
                  <a:pt x="143" y="71"/>
                  <a:pt x="141" y="72"/>
                  <a:pt x="140" y="72"/>
                </a:cubicBezTo>
                <a:close/>
                <a:moveTo>
                  <a:pt x="140" y="72"/>
                </a:moveTo>
                <a:cubicBezTo>
                  <a:pt x="140" y="72"/>
                  <a:pt x="140" y="72"/>
                  <a:pt x="140" y="7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191"/>
          <p:cNvSpPr>
            <a:spLocks noChangeAspect="1" noEditPoints="1"/>
          </p:cNvSpPr>
          <p:nvPr/>
        </p:nvSpPr>
        <p:spPr bwMode="auto">
          <a:xfrm>
            <a:off x="7168842" y="4524894"/>
            <a:ext cx="223200" cy="223200"/>
          </a:xfrm>
          <a:custGeom>
            <a:avLst/>
            <a:gdLst>
              <a:gd name="T0" fmla="*/ 160 w 200"/>
              <a:gd name="T1" fmla="*/ 147 h 177"/>
              <a:gd name="T2" fmla="*/ 184 w 200"/>
              <a:gd name="T3" fmla="*/ 119 h 177"/>
              <a:gd name="T4" fmla="*/ 184 w 200"/>
              <a:gd name="T5" fmla="*/ 58 h 177"/>
              <a:gd name="T6" fmla="*/ 161 w 200"/>
              <a:gd name="T7" fmla="*/ 31 h 177"/>
              <a:gd name="T8" fmla="*/ 191 w 200"/>
              <a:gd name="T9" fmla="*/ 54 h 177"/>
              <a:gd name="T10" fmla="*/ 190 w 200"/>
              <a:gd name="T11" fmla="*/ 123 h 177"/>
              <a:gd name="T12" fmla="*/ 164 w 200"/>
              <a:gd name="T13" fmla="*/ 149 h 177"/>
              <a:gd name="T14" fmla="*/ 139 w 200"/>
              <a:gd name="T15" fmla="*/ 121 h 177"/>
              <a:gd name="T16" fmla="*/ 152 w 200"/>
              <a:gd name="T17" fmla="*/ 104 h 177"/>
              <a:gd name="T18" fmla="*/ 152 w 200"/>
              <a:gd name="T19" fmla="*/ 73 h 177"/>
              <a:gd name="T20" fmla="*/ 140 w 200"/>
              <a:gd name="T21" fmla="*/ 56 h 177"/>
              <a:gd name="T22" fmla="*/ 159 w 200"/>
              <a:gd name="T23" fmla="*/ 69 h 177"/>
              <a:gd name="T24" fmla="*/ 159 w 200"/>
              <a:gd name="T25" fmla="*/ 108 h 177"/>
              <a:gd name="T26" fmla="*/ 143 w 200"/>
              <a:gd name="T27" fmla="*/ 123 h 177"/>
              <a:gd name="T28" fmla="*/ 97 w 200"/>
              <a:gd name="T29" fmla="*/ 171 h 177"/>
              <a:gd name="T30" fmla="*/ 88 w 200"/>
              <a:gd name="T31" fmla="*/ 160 h 177"/>
              <a:gd name="T32" fmla="*/ 101 w 200"/>
              <a:gd name="T33" fmla="*/ 165 h 177"/>
              <a:gd name="T34" fmla="*/ 117 w 200"/>
              <a:gd name="T35" fmla="*/ 160 h 177"/>
              <a:gd name="T36" fmla="*/ 113 w 200"/>
              <a:gd name="T37" fmla="*/ 9 h 177"/>
              <a:gd name="T38" fmla="*/ 101 w 200"/>
              <a:gd name="T39" fmla="*/ 12 h 177"/>
              <a:gd name="T40" fmla="*/ 28 w 200"/>
              <a:gd name="T41" fmla="*/ 56 h 177"/>
              <a:gd name="T42" fmla="*/ 8 w 200"/>
              <a:gd name="T43" fmla="*/ 76 h 177"/>
              <a:gd name="T44" fmla="*/ 8 w 200"/>
              <a:gd name="T45" fmla="*/ 104 h 177"/>
              <a:gd name="T46" fmla="*/ 28 w 200"/>
              <a:gd name="T47" fmla="*/ 121 h 177"/>
              <a:gd name="T48" fmla="*/ 80 w 200"/>
              <a:gd name="T49" fmla="*/ 161 h 177"/>
              <a:gd name="T50" fmla="*/ 73 w 200"/>
              <a:gd name="T51" fmla="*/ 164 h 177"/>
              <a:gd name="T52" fmla="*/ 28 w 200"/>
              <a:gd name="T53" fmla="*/ 129 h 177"/>
              <a:gd name="T54" fmla="*/ 0 w 200"/>
              <a:gd name="T55" fmla="*/ 105 h 177"/>
              <a:gd name="T56" fmla="*/ 0 w 200"/>
              <a:gd name="T57" fmla="*/ 101 h 177"/>
              <a:gd name="T58" fmla="*/ 0 w 200"/>
              <a:gd name="T59" fmla="*/ 73 h 177"/>
              <a:gd name="T60" fmla="*/ 28 w 200"/>
              <a:gd name="T61" fmla="*/ 48 h 177"/>
              <a:gd name="T62" fmla="*/ 49 w 200"/>
              <a:gd name="T63" fmla="*/ 41 h 177"/>
              <a:gd name="T64" fmla="*/ 103 w 200"/>
              <a:gd name="T65" fmla="*/ 2 h 177"/>
              <a:gd name="T66" fmla="*/ 122 w 200"/>
              <a:gd name="T67" fmla="*/ 6 h 177"/>
              <a:gd name="T68" fmla="*/ 125 w 200"/>
              <a:gd name="T69" fmla="*/ 17 h 177"/>
              <a:gd name="T70" fmla="*/ 125 w 200"/>
              <a:gd name="T71" fmla="*/ 161 h 177"/>
              <a:gd name="T72" fmla="*/ 112 w 200"/>
              <a:gd name="T73" fmla="*/ 177 h 177"/>
              <a:gd name="T74" fmla="*/ 112 w 200"/>
              <a:gd name="T7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0" h="177">
                <a:moveTo>
                  <a:pt x="164" y="149"/>
                </a:moveTo>
                <a:cubicBezTo>
                  <a:pt x="162" y="149"/>
                  <a:pt x="161" y="148"/>
                  <a:pt x="160" y="147"/>
                </a:cubicBezTo>
                <a:cubicBezTo>
                  <a:pt x="159" y="145"/>
                  <a:pt x="160" y="142"/>
                  <a:pt x="162" y="141"/>
                </a:cubicBezTo>
                <a:cubicBezTo>
                  <a:pt x="171" y="136"/>
                  <a:pt x="178" y="128"/>
                  <a:pt x="184" y="119"/>
                </a:cubicBezTo>
                <a:cubicBezTo>
                  <a:pt x="189" y="110"/>
                  <a:pt x="192" y="99"/>
                  <a:pt x="192" y="88"/>
                </a:cubicBezTo>
                <a:cubicBezTo>
                  <a:pt x="192" y="78"/>
                  <a:pt x="189" y="67"/>
                  <a:pt x="184" y="58"/>
                </a:cubicBezTo>
                <a:cubicBezTo>
                  <a:pt x="179" y="49"/>
                  <a:pt x="171" y="41"/>
                  <a:pt x="162" y="36"/>
                </a:cubicBezTo>
                <a:cubicBezTo>
                  <a:pt x="160" y="35"/>
                  <a:pt x="160" y="32"/>
                  <a:pt x="161" y="31"/>
                </a:cubicBezTo>
                <a:cubicBezTo>
                  <a:pt x="162" y="29"/>
                  <a:pt x="164" y="28"/>
                  <a:pt x="166" y="29"/>
                </a:cubicBezTo>
                <a:cubicBezTo>
                  <a:pt x="176" y="35"/>
                  <a:pt x="185" y="44"/>
                  <a:pt x="191" y="54"/>
                </a:cubicBezTo>
                <a:cubicBezTo>
                  <a:pt x="197" y="64"/>
                  <a:pt x="200" y="76"/>
                  <a:pt x="200" y="88"/>
                </a:cubicBezTo>
                <a:cubicBezTo>
                  <a:pt x="200" y="101"/>
                  <a:pt x="197" y="113"/>
                  <a:pt x="190" y="123"/>
                </a:cubicBezTo>
                <a:cubicBezTo>
                  <a:pt x="184" y="134"/>
                  <a:pt x="176" y="142"/>
                  <a:pt x="166" y="148"/>
                </a:cubicBezTo>
                <a:cubicBezTo>
                  <a:pt x="165" y="148"/>
                  <a:pt x="164" y="149"/>
                  <a:pt x="164" y="149"/>
                </a:cubicBezTo>
                <a:close/>
                <a:moveTo>
                  <a:pt x="143" y="123"/>
                </a:moveTo>
                <a:cubicBezTo>
                  <a:pt x="141" y="123"/>
                  <a:pt x="140" y="122"/>
                  <a:pt x="139" y="121"/>
                </a:cubicBezTo>
                <a:cubicBezTo>
                  <a:pt x="138" y="119"/>
                  <a:pt x="139" y="117"/>
                  <a:pt x="141" y="116"/>
                </a:cubicBezTo>
                <a:cubicBezTo>
                  <a:pt x="145" y="113"/>
                  <a:pt x="149" y="109"/>
                  <a:pt x="152" y="104"/>
                </a:cubicBezTo>
                <a:cubicBezTo>
                  <a:pt x="155" y="100"/>
                  <a:pt x="156" y="94"/>
                  <a:pt x="156" y="89"/>
                </a:cubicBezTo>
                <a:cubicBezTo>
                  <a:pt x="156" y="83"/>
                  <a:pt x="155" y="78"/>
                  <a:pt x="152" y="73"/>
                </a:cubicBezTo>
                <a:cubicBezTo>
                  <a:pt x="149" y="68"/>
                  <a:pt x="146" y="64"/>
                  <a:pt x="141" y="62"/>
                </a:cubicBezTo>
                <a:cubicBezTo>
                  <a:pt x="139" y="61"/>
                  <a:pt x="139" y="58"/>
                  <a:pt x="140" y="56"/>
                </a:cubicBezTo>
                <a:cubicBezTo>
                  <a:pt x="141" y="54"/>
                  <a:pt x="143" y="54"/>
                  <a:pt x="145" y="55"/>
                </a:cubicBezTo>
                <a:cubicBezTo>
                  <a:pt x="151" y="58"/>
                  <a:pt x="156" y="63"/>
                  <a:pt x="159" y="69"/>
                </a:cubicBezTo>
                <a:cubicBezTo>
                  <a:pt x="162" y="75"/>
                  <a:pt x="164" y="82"/>
                  <a:pt x="164" y="89"/>
                </a:cubicBezTo>
                <a:cubicBezTo>
                  <a:pt x="164" y="96"/>
                  <a:pt x="162" y="102"/>
                  <a:pt x="159" y="108"/>
                </a:cubicBezTo>
                <a:cubicBezTo>
                  <a:pt x="156" y="114"/>
                  <a:pt x="151" y="119"/>
                  <a:pt x="145" y="122"/>
                </a:cubicBezTo>
                <a:cubicBezTo>
                  <a:pt x="144" y="123"/>
                  <a:pt x="144" y="123"/>
                  <a:pt x="143" y="123"/>
                </a:cubicBezTo>
                <a:close/>
                <a:moveTo>
                  <a:pt x="112" y="177"/>
                </a:moveTo>
                <a:cubicBezTo>
                  <a:pt x="105" y="177"/>
                  <a:pt x="98" y="172"/>
                  <a:pt x="97" y="171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5"/>
                  <a:pt x="87" y="162"/>
                  <a:pt x="88" y="160"/>
                </a:cubicBezTo>
                <a:cubicBezTo>
                  <a:pt x="89" y="159"/>
                  <a:pt x="92" y="158"/>
                  <a:pt x="94" y="159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3" y="166"/>
                  <a:pt x="110" y="170"/>
                  <a:pt x="114" y="169"/>
                </a:cubicBezTo>
                <a:cubicBezTo>
                  <a:pt x="115" y="168"/>
                  <a:pt x="117" y="168"/>
                  <a:pt x="117" y="160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6" y="10"/>
                  <a:pt x="115" y="9"/>
                  <a:pt x="113" y="9"/>
                </a:cubicBezTo>
                <a:cubicBezTo>
                  <a:pt x="110" y="7"/>
                  <a:pt x="103" y="11"/>
                  <a:pt x="102" y="12"/>
                </a:cubicBezTo>
                <a:cubicBezTo>
                  <a:pt x="101" y="12"/>
                  <a:pt x="101" y="12"/>
                  <a:pt x="101" y="12"/>
                </a:cubicBezTo>
                <a:cubicBezTo>
                  <a:pt x="54" y="48"/>
                  <a:pt x="54" y="48"/>
                  <a:pt x="54" y="48"/>
                </a:cubicBezTo>
                <a:cubicBezTo>
                  <a:pt x="44" y="56"/>
                  <a:pt x="29" y="56"/>
                  <a:pt x="28" y="56"/>
                </a:cubicBezTo>
                <a:cubicBezTo>
                  <a:pt x="18" y="56"/>
                  <a:pt x="9" y="64"/>
                  <a:pt x="8" y="7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101"/>
                  <a:pt x="8" y="101"/>
                  <a:pt x="8" y="101"/>
                </a:cubicBezTo>
                <a:cubicBezTo>
                  <a:pt x="8" y="104"/>
                  <a:pt x="8" y="104"/>
                  <a:pt x="8" y="104"/>
                </a:cubicBezTo>
                <a:cubicBezTo>
                  <a:pt x="9" y="114"/>
                  <a:pt x="18" y="121"/>
                  <a:pt x="28" y="121"/>
                </a:cubicBezTo>
                <a:cubicBezTo>
                  <a:pt x="28" y="121"/>
                  <a:pt x="28" y="121"/>
                  <a:pt x="28" y="121"/>
                </a:cubicBezTo>
                <a:cubicBezTo>
                  <a:pt x="42" y="121"/>
                  <a:pt x="53" y="129"/>
                  <a:pt x="54" y="129"/>
                </a:cubicBezTo>
                <a:cubicBezTo>
                  <a:pt x="54" y="130"/>
                  <a:pt x="71" y="141"/>
                  <a:pt x="80" y="161"/>
                </a:cubicBezTo>
                <a:cubicBezTo>
                  <a:pt x="81" y="163"/>
                  <a:pt x="80" y="165"/>
                  <a:pt x="78" y="166"/>
                </a:cubicBezTo>
                <a:cubicBezTo>
                  <a:pt x="76" y="167"/>
                  <a:pt x="74" y="166"/>
                  <a:pt x="73" y="164"/>
                </a:cubicBezTo>
                <a:cubicBezTo>
                  <a:pt x="65" y="147"/>
                  <a:pt x="50" y="136"/>
                  <a:pt x="49" y="136"/>
                </a:cubicBezTo>
                <a:cubicBezTo>
                  <a:pt x="49" y="136"/>
                  <a:pt x="39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14" y="129"/>
                  <a:pt x="2" y="119"/>
                  <a:pt x="0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3"/>
                  <a:pt x="0" y="73"/>
                  <a:pt x="0" y="73"/>
                </a:cubicBezTo>
                <a:cubicBezTo>
                  <a:pt x="2" y="59"/>
                  <a:pt x="14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41" y="49"/>
                  <a:pt x="49" y="42"/>
                </a:cubicBezTo>
                <a:cubicBezTo>
                  <a:pt x="49" y="41"/>
                  <a:pt x="49" y="41"/>
                  <a:pt x="49" y="41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100" y="4"/>
                  <a:pt x="103" y="2"/>
                </a:cubicBezTo>
                <a:cubicBezTo>
                  <a:pt x="108" y="0"/>
                  <a:pt x="113" y="0"/>
                  <a:pt x="116" y="1"/>
                </a:cubicBezTo>
                <a:cubicBezTo>
                  <a:pt x="118" y="2"/>
                  <a:pt x="120" y="3"/>
                  <a:pt x="122" y="6"/>
                </a:cubicBezTo>
                <a:cubicBezTo>
                  <a:pt x="123" y="8"/>
                  <a:pt x="124" y="12"/>
                  <a:pt x="125" y="17"/>
                </a:cubicBezTo>
                <a:cubicBezTo>
                  <a:pt x="125" y="17"/>
                  <a:pt x="125" y="17"/>
                  <a:pt x="125" y="17"/>
                </a:cubicBezTo>
                <a:cubicBezTo>
                  <a:pt x="125" y="161"/>
                  <a:pt x="125" y="161"/>
                  <a:pt x="125" y="161"/>
                </a:cubicBezTo>
                <a:cubicBezTo>
                  <a:pt x="125" y="161"/>
                  <a:pt x="125" y="161"/>
                  <a:pt x="125" y="161"/>
                </a:cubicBezTo>
                <a:cubicBezTo>
                  <a:pt x="124" y="167"/>
                  <a:pt x="124" y="174"/>
                  <a:pt x="116" y="176"/>
                </a:cubicBezTo>
                <a:cubicBezTo>
                  <a:pt x="115" y="177"/>
                  <a:pt x="114" y="177"/>
                  <a:pt x="112" y="177"/>
                </a:cubicBezTo>
                <a:close/>
                <a:moveTo>
                  <a:pt x="112" y="177"/>
                </a:moveTo>
                <a:cubicBezTo>
                  <a:pt x="112" y="177"/>
                  <a:pt x="112" y="177"/>
                  <a:pt x="112" y="177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194"/>
          <p:cNvSpPr>
            <a:spLocks noChangeAspect="1" noEditPoints="1"/>
          </p:cNvSpPr>
          <p:nvPr/>
        </p:nvSpPr>
        <p:spPr bwMode="auto">
          <a:xfrm>
            <a:off x="8308334" y="4514701"/>
            <a:ext cx="223200" cy="223200"/>
          </a:xfrm>
          <a:custGeom>
            <a:avLst/>
            <a:gdLst>
              <a:gd name="T0" fmla="*/ 171 w 176"/>
              <a:gd name="T1" fmla="*/ 13 h 167"/>
              <a:gd name="T2" fmla="*/ 153 w 176"/>
              <a:gd name="T3" fmla="*/ 1 h 167"/>
              <a:gd name="T4" fmla="*/ 27 w 176"/>
              <a:gd name="T5" fmla="*/ 2 h 167"/>
              <a:gd name="T6" fmla="*/ 21 w 176"/>
              <a:gd name="T7" fmla="*/ 14 h 167"/>
              <a:gd name="T8" fmla="*/ 0 w 176"/>
              <a:gd name="T9" fmla="*/ 161 h 167"/>
              <a:gd name="T10" fmla="*/ 5 w 176"/>
              <a:gd name="T11" fmla="*/ 167 h 167"/>
              <a:gd name="T12" fmla="*/ 176 w 176"/>
              <a:gd name="T13" fmla="*/ 19 h 167"/>
              <a:gd name="T14" fmla="*/ 93 w 176"/>
              <a:gd name="T15" fmla="*/ 22 h 167"/>
              <a:gd name="T16" fmla="*/ 93 w 176"/>
              <a:gd name="T17" fmla="*/ 153 h 167"/>
              <a:gd name="T18" fmla="*/ 82 w 176"/>
              <a:gd name="T19" fmla="*/ 153 h 167"/>
              <a:gd name="T20" fmla="*/ 11 w 176"/>
              <a:gd name="T21" fmla="*/ 25 h 167"/>
              <a:gd name="T22" fmla="*/ 26 w 176"/>
              <a:gd name="T23" fmla="*/ 154 h 167"/>
              <a:gd name="T24" fmla="*/ 11 w 176"/>
              <a:gd name="T25" fmla="*/ 25 h 167"/>
              <a:gd name="T26" fmla="*/ 150 w 176"/>
              <a:gd name="T27" fmla="*/ 153 h 167"/>
              <a:gd name="T28" fmla="*/ 165 w 176"/>
              <a:gd name="T29" fmla="*/ 24 h 167"/>
              <a:gd name="T30" fmla="*/ 44 w 176"/>
              <a:gd name="T31" fmla="*/ 29 h 167"/>
              <a:gd name="T32" fmla="*/ 70 w 176"/>
              <a:gd name="T33" fmla="*/ 41 h 167"/>
              <a:gd name="T34" fmla="*/ 72 w 176"/>
              <a:gd name="T35" fmla="*/ 34 h 167"/>
              <a:gd name="T36" fmla="*/ 40 w 176"/>
              <a:gd name="T37" fmla="*/ 51 h 167"/>
              <a:gd name="T38" fmla="*/ 71 w 176"/>
              <a:gd name="T39" fmla="*/ 61 h 167"/>
              <a:gd name="T40" fmla="*/ 72 w 176"/>
              <a:gd name="T41" fmla="*/ 73 h 167"/>
              <a:gd name="T42" fmla="*/ 42 w 176"/>
              <a:gd name="T43" fmla="*/ 75 h 167"/>
              <a:gd name="T44" fmla="*/ 75 w 176"/>
              <a:gd name="T45" fmla="*/ 77 h 167"/>
              <a:gd name="T46" fmla="*/ 44 w 176"/>
              <a:gd name="T47" fmla="*/ 87 h 167"/>
              <a:gd name="T48" fmla="*/ 70 w 176"/>
              <a:gd name="T49" fmla="*/ 99 h 167"/>
              <a:gd name="T50" fmla="*/ 72 w 176"/>
              <a:gd name="T51" fmla="*/ 92 h 167"/>
              <a:gd name="T52" fmla="*/ 40 w 176"/>
              <a:gd name="T53" fmla="*/ 109 h 167"/>
              <a:gd name="T54" fmla="*/ 71 w 176"/>
              <a:gd name="T55" fmla="*/ 118 h 167"/>
              <a:gd name="T56" fmla="*/ 72 w 176"/>
              <a:gd name="T57" fmla="*/ 130 h 167"/>
              <a:gd name="T58" fmla="*/ 42 w 176"/>
              <a:gd name="T59" fmla="*/ 132 h 167"/>
              <a:gd name="T60" fmla="*/ 75 w 176"/>
              <a:gd name="T61" fmla="*/ 134 h 167"/>
              <a:gd name="T62" fmla="*/ 104 w 176"/>
              <a:gd name="T63" fmla="*/ 34 h 167"/>
              <a:gd name="T64" fmla="*/ 105 w 176"/>
              <a:gd name="T65" fmla="*/ 41 h 167"/>
              <a:gd name="T66" fmla="*/ 132 w 176"/>
              <a:gd name="T67" fmla="*/ 28 h 167"/>
              <a:gd name="T68" fmla="*/ 101 w 176"/>
              <a:gd name="T69" fmla="*/ 57 h 167"/>
              <a:gd name="T70" fmla="*/ 133 w 176"/>
              <a:gd name="T71" fmla="*/ 54 h 167"/>
              <a:gd name="T72" fmla="*/ 132 w 176"/>
              <a:gd name="T73" fmla="*/ 66 h 167"/>
              <a:gd name="T74" fmla="*/ 105 w 176"/>
              <a:gd name="T75" fmla="*/ 79 h 167"/>
              <a:gd name="T76" fmla="*/ 136 w 176"/>
              <a:gd name="T77" fmla="*/ 69 h 167"/>
              <a:gd name="T78" fmla="*/ 104 w 176"/>
              <a:gd name="T79" fmla="*/ 91 h 167"/>
              <a:gd name="T80" fmla="*/ 105 w 176"/>
              <a:gd name="T81" fmla="*/ 98 h 167"/>
              <a:gd name="T82" fmla="*/ 132 w 176"/>
              <a:gd name="T83" fmla="*/ 85 h 167"/>
              <a:gd name="T84" fmla="*/ 101 w 176"/>
              <a:gd name="T85" fmla="*/ 115 h 167"/>
              <a:gd name="T86" fmla="*/ 133 w 176"/>
              <a:gd name="T87" fmla="*/ 112 h 167"/>
              <a:gd name="T88" fmla="*/ 132 w 176"/>
              <a:gd name="T89" fmla="*/ 124 h 167"/>
              <a:gd name="T90" fmla="*/ 105 w 176"/>
              <a:gd name="T91" fmla="*/ 137 h 167"/>
              <a:gd name="T92" fmla="*/ 136 w 176"/>
              <a:gd name="T93" fmla="*/ 127 h 167"/>
              <a:gd name="T94" fmla="*/ 132 w 176"/>
              <a:gd name="T95" fmla="*/ 12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67">
                <a:moveTo>
                  <a:pt x="174" y="15"/>
                </a:moveTo>
                <a:cubicBezTo>
                  <a:pt x="173" y="14"/>
                  <a:pt x="172" y="13"/>
                  <a:pt x="171" y="13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55" y="13"/>
                  <a:pt x="155" y="13"/>
                  <a:pt x="155" y="13"/>
                </a:cubicBezTo>
                <a:cubicBezTo>
                  <a:pt x="155" y="6"/>
                  <a:pt x="155" y="6"/>
                  <a:pt x="155" y="6"/>
                </a:cubicBezTo>
                <a:cubicBezTo>
                  <a:pt x="155" y="4"/>
                  <a:pt x="154" y="2"/>
                  <a:pt x="153" y="1"/>
                </a:cubicBezTo>
                <a:cubicBezTo>
                  <a:pt x="152" y="0"/>
                  <a:pt x="150" y="0"/>
                  <a:pt x="148" y="0"/>
                </a:cubicBezTo>
                <a:cubicBezTo>
                  <a:pt x="88" y="12"/>
                  <a:pt x="88" y="12"/>
                  <a:pt x="88" y="12"/>
                </a:cubicBezTo>
                <a:cubicBezTo>
                  <a:pt x="27" y="2"/>
                  <a:pt x="27" y="2"/>
                  <a:pt x="27" y="2"/>
                </a:cubicBezTo>
                <a:cubicBezTo>
                  <a:pt x="26" y="1"/>
                  <a:pt x="24" y="2"/>
                  <a:pt x="23" y="3"/>
                </a:cubicBezTo>
                <a:cubicBezTo>
                  <a:pt x="22" y="4"/>
                  <a:pt x="21" y="5"/>
                  <a:pt x="21" y="7"/>
                </a:cubicBezTo>
                <a:cubicBezTo>
                  <a:pt x="21" y="14"/>
                  <a:pt x="21" y="14"/>
                  <a:pt x="21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6"/>
                  <a:pt x="0" y="19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3"/>
                  <a:pt x="0" y="164"/>
                  <a:pt x="1" y="165"/>
                </a:cubicBezTo>
                <a:cubicBezTo>
                  <a:pt x="2" y="166"/>
                  <a:pt x="4" y="167"/>
                  <a:pt x="5" y="167"/>
                </a:cubicBezTo>
                <a:cubicBezTo>
                  <a:pt x="5" y="167"/>
                  <a:pt x="5" y="167"/>
                  <a:pt x="5" y="167"/>
                </a:cubicBezTo>
                <a:cubicBezTo>
                  <a:pt x="171" y="166"/>
                  <a:pt x="171" y="166"/>
                  <a:pt x="171" y="166"/>
                </a:cubicBezTo>
                <a:cubicBezTo>
                  <a:pt x="174" y="166"/>
                  <a:pt x="176" y="164"/>
                  <a:pt x="176" y="161"/>
                </a:cubicBezTo>
                <a:cubicBezTo>
                  <a:pt x="176" y="19"/>
                  <a:pt x="176" y="19"/>
                  <a:pt x="176" y="19"/>
                </a:cubicBezTo>
                <a:cubicBezTo>
                  <a:pt x="176" y="17"/>
                  <a:pt x="176" y="16"/>
                  <a:pt x="174" y="15"/>
                </a:cubicBezTo>
                <a:close/>
                <a:moveTo>
                  <a:pt x="93" y="153"/>
                </a:moveTo>
                <a:cubicBezTo>
                  <a:pt x="93" y="22"/>
                  <a:pt x="93" y="22"/>
                  <a:pt x="93" y="2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43"/>
                  <a:pt x="144" y="143"/>
                  <a:pt x="144" y="143"/>
                </a:cubicBezTo>
                <a:cubicBezTo>
                  <a:pt x="93" y="153"/>
                  <a:pt x="93" y="153"/>
                  <a:pt x="93" y="153"/>
                </a:cubicBezTo>
                <a:close/>
                <a:moveTo>
                  <a:pt x="32" y="14"/>
                </a:moveTo>
                <a:cubicBezTo>
                  <a:pt x="82" y="23"/>
                  <a:pt x="82" y="23"/>
                  <a:pt x="82" y="23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1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1" y="149"/>
                  <a:pt x="21" y="149"/>
                  <a:pt x="21" y="149"/>
                </a:cubicBezTo>
                <a:cubicBezTo>
                  <a:pt x="21" y="152"/>
                  <a:pt x="23" y="154"/>
                  <a:pt x="26" y="154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11" y="156"/>
                  <a:pt x="11" y="156"/>
                  <a:pt x="11" y="156"/>
                </a:cubicBezTo>
                <a:cubicBezTo>
                  <a:pt x="11" y="25"/>
                  <a:pt x="11" y="25"/>
                  <a:pt x="11" y="25"/>
                </a:cubicBezTo>
                <a:close/>
                <a:moveTo>
                  <a:pt x="165" y="155"/>
                </a:moveTo>
                <a:cubicBezTo>
                  <a:pt x="138" y="155"/>
                  <a:pt x="138" y="155"/>
                  <a:pt x="138" y="155"/>
                </a:cubicBezTo>
                <a:cubicBezTo>
                  <a:pt x="150" y="153"/>
                  <a:pt x="150" y="153"/>
                  <a:pt x="150" y="153"/>
                </a:cubicBezTo>
                <a:cubicBezTo>
                  <a:pt x="153" y="152"/>
                  <a:pt x="155" y="150"/>
                  <a:pt x="155" y="147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65" y="24"/>
                  <a:pt x="165" y="24"/>
                  <a:pt x="165" y="24"/>
                </a:cubicBezTo>
                <a:cubicBezTo>
                  <a:pt x="165" y="155"/>
                  <a:pt x="165" y="155"/>
                  <a:pt x="165" y="155"/>
                </a:cubicBezTo>
                <a:close/>
                <a:moveTo>
                  <a:pt x="72" y="34"/>
                </a:moveTo>
                <a:cubicBezTo>
                  <a:pt x="44" y="29"/>
                  <a:pt x="44" y="29"/>
                  <a:pt x="44" y="29"/>
                </a:cubicBezTo>
                <a:cubicBezTo>
                  <a:pt x="42" y="29"/>
                  <a:pt x="40" y="30"/>
                  <a:pt x="40" y="32"/>
                </a:cubicBezTo>
                <a:cubicBezTo>
                  <a:pt x="39" y="34"/>
                  <a:pt x="41" y="36"/>
                  <a:pt x="42" y="36"/>
                </a:cubicBezTo>
                <a:cubicBezTo>
                  <a:pt x="70" y="41"/>
                  <a:pt x="70" y="41"/>
                  <a:pt x="70" y="41"/>
                </a:cubicBezTo>
                <a:cubicBezTo>
                  <a:pt x="71" y="41"/>
                  <a:pt x="71" y="41"/>
                  <a:pt x="71" y="41"/>
                </a:cubicBezTo>
                <a:cubicBezTo>
                  <a:pt x="73" y="41"/>
                  <a:pt x="74" y="40"/>
                  <a:pt x="75" y="38"/>
                </a:cubicBezTo>
                <a:cubicBezTo>
                  <a:pt x="75" y="36"/>
                  <a:pt x="74" y="35"/>
                  <a:pt x="72" y="34"/>
                </a:cubicBezTo>
                <a:close/>
                <a:moveTo>
                  <a:pt x="72" y="53"/>
                </a:moveTo>
                <a:cubicBezTo>
                  <a:pt x="44" y="48"/>
                  <a:pt x="44" y="48"/>
                  <a:pt x="44" y="48"/>
                </a:cubicBezTo>
                <a:cubicBezTo>
                  <a:pt x="42" y="48"/>
                  <a:pt x="40" y="49"/>
                  <a:pt x="40" y="51"/>
                </a:cubicBezTo>
                <a:cubicBezTo>
                  <a:pt x="39" y="53"/>
                  <a:pt x="41" y="55"/>
                  <a:pt x="42" y="55"/>
                </a:cubicBezTo>
                <a:cubicBezTo>
                  <a:pt x="70" y="61"/>
                  <a:pt x="70" y="61"/>
                  <a:pt x="70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3" y="61"/>
                  <a:pt x="74" y="59"/>
                  <a:pt x="75" y="58"/>
                </a:cubicBezTo>
                <a:cubicBezTo>
                  <a:pt x="75" y="56"/>
                  <a:pt x="74" y="54"/>
                  <a:pt x="72" y="53"/>
                </a:cubicBezTo>
                <a:close/>
                <a:moveTo>
                  <a:pt x="72" y="73"/>
                </a:moveTo>
                <a:cubicBezTo>
                  <a:pt x="44" y="67"/>
                  <a:pt x="44" y="67"/>
                  <a:pt x="44" y="67"/>
                </a:cubicBezTo>
                <a:cubicBezTo>
                  <a:pt x="42" y="67"/>
                  <a:pt x="40" y="68"/>
                  <a:pt x="40" y="70"/>
                </a:cubicBezTo>
                <a:cubicBezTo>
                  <a:pt x="39" y="72"/>
                  <a:pt x="41" y="74"/>
                  <a:pt x="42" y="75"/>
                </a:cubicBezTo>
                <a:cubicBezTo>
                  <a:pt x="70" y="80"/>
                  <a:pt x="70" y="80"/>
                  <a:pt x="70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3" y="80"/>
                  <a:pt x="74" y="79"/>
                  <a:pt x="75" y="77"/>
                </a:cubicBezTo>
                <a:cubicBezTo>
                  <a:pt x="75" y="75"/>
                  <a:pt x="74" y="73"/>
                  <a:pt x="72" y="73"/>
                </a:cubicBezTo>
                <a:close/>
                <a:moveTo>
                  <a:pt x="72" y="92"/>
                </a:moveTo>
                <a:cubicBezTo>
                  <a:pt x="44" y="87"/>
                  <a:pt x="44" y="87"/>
                  <a:pt x="44" y="87"/>
                </a:cubicBezTo>
                <a:cubicBezTo>
                  <a:pt x="42" y="86"/>
                  <a:pt x="40" y="88"/>
                  <a:pt x="40" y="90"/>
                </a:cubicBezTo>
                <a:cubicBezTo>
                  <a:pt x="39" y="91"/>
                  <a:pt x="41" y="93"/>
                  <a:pt x="42" y="94"/>
                </a:cubicBezTo>
                <a:cubicBezTo>
                  <a:pt x="70" y="99"/>
                  <a:pt x="70" y="99"/>
                  <a:pt x="70" y="99"/>
                </a:cubicBezTo>
                <a:cubicBezTo>
                  <a:pt x="71" y="99"/>
                  <a:pt x="71" y="99"/>
                  <a:pt x="71" y="99"/>
                </a:cubicBezTo>
                <a:cubicBezTo>
                  <a:pt x="73" y="99"/>
                  <a:pt x="74" y="98"/>
                  <a:pt x="75" y="96"/>
                </a:cubicBezTo>
                <a:cubicBezTo>
                  <a:pt x="75" y="94"/>
                  <a:pt x="74" y="92"/>
                  <a:pt x="72" y="92"/>
                </a:cubicBezTo>
                <a:close/>
                <a:moveTo>
                  <a:pt x="72" y="111"/>
                </a:moveTo>
                <a:cubicBezTo>
                  <a:pt x="44" y="106"/>
                  <a:pt x="44" y="106"/>
                  <a:pt x="44" y="106"/>
                </a:cubicBezTo>
                <a:cubicBezTo>
                  <a:pt x="42" y="105"/>
                  <a:pt x="40" y="107"/>
                  <a:pt x="40" y="109"/>
                </a:cubicBezTo>
                <a:cubicBezTo>
                  <a:pt x="39" y="111"/>
                  <a:pt x="41" y="113"/>
                  <a:pt x="42" y="113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3" y="118"/>
                  <a:pt x="74" y="117"/>
                  <a:pt x="75" y="115"/>
                </a:cubicBezTo>
                <a:cubicBezTo>
                  <a:pt x="75" y="113"/>
                  <a:pt x="74" y="111"/>
                  <a:pt x="72" y="111"/>
                </a:cubicBezTo>
                <a:close/>
                <a:moveTo>
                  <a:pt x="72" y="130"/>
                </a:moveTo>
                <a:cubicBezTo>
                  <a:pt x="44" y="125"/>
                  <a:pt x="44" y="125"/>
                  <a:pt x="44" y="125"/>
                </a:cubicBezTo>
                <a:cubicBezTo>
                  <a:pt x="42" y="125"/>
                  <a:pt x="40" y="126"/>
                  <a:pt x="40" y="128"/>
                </a:cubicBezTo>
                <a:cubicBezTo>
                  <a:pt x="39" y="130"/>
                  <a:pt x="41" y="132"/>
                  <a:pt x="42" y="132"/>
                </a:cubicBezTo>
                <a:cubicBezTo>
                  <a:pt x="70" y="137"/>
                  <a:pt x="70" y="137"/>
                  <a:pt x="70" y="137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73" y="137"/>
                  <a:pt x="74" y="136"/>
                  <a:pt x="75" y="134"/>
                </a:cubicBezTo>
                <a:cubicBezTo>
                  <a:pt x="75" y="132"/>
                  <a:pt x="74" y="131"/>
                  <a:pt x="72" y="130"/>
                </a:cubicBezTo>
                <a:close/>
                <a:moveTo>
                  <a:pt x="132" y="28"/>
                </a:moveTo>
                <a:cubicBezTo>
                  <a:pt x="104" y="34"/>
                  <a:pt x="104" y="34"/>
                  <a:pt x="104" y="34"/>
                </a:cubicBezTo>
                <a:cubicBezTo>
                  <a:pt x="102" y="34"/>
                  <a:pt x="101" y="36"/>
                  <a:pt x="101" y="38"/>
                </a:cubicBezTo>
                <a:cubicBezTo>
                  <a:pt x="102" y="40"/>
                  <a:pt x="103" y="41"/>
                  <a:pt x="105" y="41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5" y="34"/>
                  <a:pt x="137" y="33"/>
                  <a:pt x="136" y="31"/>
                </a:cubicBezTo>
                <a:cubicBezTo>
                  <a:pt x="136" y="29"/>
                  <a:pt x="134" y="27"/>
                  <a:pt x="132" y="28"/>
                </a:cubicBezTo>
                <a:close/>
                <a:moveTo>
                  <a:pt x="132" y="47"/>
                </a:moveTo>
                <a:cubicBezTo>
                  <a:pt x="104" y="53"/>
                  <a:pt x="104" y="53"/>
                  <a:pt x="104" y="53"/>
                </a:cubicBezTo>
                <a:cubicBezTo>
                  <a:pt x="102" y="53"/>
                  <a:pt x="101" y="55"/>
                  <a:pt x="101" y="57"/>
                </a:cubicBezTo>
                <a:cubicBezTo>
                  <a:pt x="102" y="59"/>
                  <a:pt x="103" y="60"/>
                  <a:pt x="105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133" y="54"/>
                  <a:pt x="133" y="54"/>
                  <a:pt x="133" y="54"/>
                </a:cubicBezTo>
                <a:cubicBezTo>
                  <a:pt x="135" y="54"/>
                  <a:pt x="137" y="52"/>
                  <a:pt x="136" y="50"/>
                </a:cubicBezTo>
                <a:cubicBezTo>
                  <a:pt x="136" y="48"/>
                  <a:pt x="134" y="47"/>
                  <a:pt x="132" y="47"/>
                </a:cubicBezTo>
                <a:close/>
                <a:moveTo>
                  <a:pt x="132" y="66"/>
                </a:moveTo>
                <a:cubicBezTo>
                  <a:pt x="104" y="72"/>
                  <a:pt x="104" y="72"/>
                  <a:pt x="104" y="72"/>
                </a:cubicBezTo>
                <a:cubicBezTo>
                  <a:pt x="102" y="73"/>
                  <a:pt x="101" y="75"/>
                  <a:pt x="101" y="76"/>
                </a:cubicBezTo>
                <a:cubicBezTo>
                  <a:pt x="102" y="78"/>
                  <a:pt x="103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5" y="73"/>
                  <a:pt x="137" y="71"/>
                  <a:pt x="136" y="69"/>
                </a:cubicBezTo>
                <a:cubicBezTo>
                  <a:pt x="136" y="67"/>
                  <a:pt x="134" y="66"/>
                  <a:pt x="132" y="66"/>
                </a:cubicBezTo>
                <a:close/>
                <a:moveTo>
                  <a:pt x="132" y="85"/>
                </a:moveTo>
                <a:cubicBezTo>
                  <a:pt x="104" y="91"/>
                  <a:pt x="104" y="91"/>
                  <a:pt x="104" y="91"/>
                </a:cubicBezTo>
                <a:cubicBezTo>
                  <a:pt x="102" y="92"/>
                  <a:pt x="101" y="94"/>
                  <a:pt x="101" y="96"/>
                </a:cubicBezTo>
                <a:cubicBezTo>
                  <a:pt x="102" y="97"/>
                  <a:pt x="103" y="99"/>
                  <a:pt x="105" y="99"/>
                </a:cubicBezTo>
                <a:cubicBezTo>
                  <a:pt x="105" y="99"/>
                  <a:pt x="105" y="99"/>
                  <a:pt x="105" y="98"/>
                </a:cubicBezTo>
                <a:cubicBezTo>
                  <a:pt x="133" y="93"/>
                  <a:pt x="133" y="93"/>
                  <a:pt x="133" y="93"/>
                </a:cubicBezTo>
                <a:cubicBezTo>
                  <a:pt x="135" y="92"/>
                  <a:pt x="137" y="90"/>
                  <a:pt x="136" y="88"/>
                </a:cubicBezTo>
                <a:cubicBezTo>
                  <a:pt x="136" y="86"/>
                  <a:pt x="134" y="85"/>
                  <a:pt x="132" y="85"/>
                </a:cubicBezTo>
                <a:close/>
                <a:moveTo>
                  <a:pt x="132" y="105"/>
                </a:moveTo>
                <a:cubicBezTo>
                  <a:pt x="104" y="111"/>
                  <a:pt x="104" y="111"/>
                  <a:pt x="104" y="111"/>
                </a:cubicBezTo>
                <a:cubicBezTo>
                  <a:pt x="102" y="111"/>
                  <a:pt x="101" y="113"/>
                  <a:pt x="101" y="115"/>
                </a:cubicBezTo>
                <a:cubicBezTo>
                  <a:pt x="102" y="117"/>
                  <a:pt x="103" y="118"/>
                  <a:pt x="105" y="118"/>
                </a:cubicBezTo>
                <a:cubicBezTo>
                  <a:pt x="105" y="118"/>
                  <a:pt x="105" y="118"/>
                  <a:pt x="105" y="118"/>
                </a:cubicBezTo>
                <a:cubicBezTo>
                  <a:pt x="133" y="112"/>
                  <a:pt x="133" y="112"/>
                  <a:pt x="133" y="112"/>
                </a:cubicBezTo>
                <a:cubicBezTo>
                  <a:pt x="135" y="111"/>
                  <a:pt x="137" y="109"/>
                  <a:pt x="136" y="107"/>
                </a:cubicBezTo>
                <a:cubicBezTo>
                  <a:pt x="136" y="105"/>
                  <a:pt x="134" y="104"/>
                  <a:pt x="132" y="105"/>
                </a:cubicBezTo>
                <a:close/>
                <a:moveTo>
                  <a:pt x="132" y="124"/>
                </a:moveTo>
                <a:cubicBezTo>
                  <a:pt x="104" y="130"/>
                  <a:pt x="104" y="130"/>
                  <a:pt x="104" y="130"/>
                </a:cubicBezTo>
                <a:cubicBezTo>
                  <a:pt x="102" y="130"/>
                  <a:pt x="101" y="132"/>
                  <a:pt x="101" y="134"/>
                </a:cubicBezTo>
                <a:cubicBezTo>
                  <a:pt x="102" y="136"/>
                  <a:pt x="103" y="137"/>
                  <a:pt x="105" y="137"/>
                </a:cubicBezTo>
                <a:cubicBezTo>
                  <a:pt x="105" y="137"/>
                  <a:pt x="105" y="137"/>
                  <a:pt x="105" y="137"/>
                </a:cubicBezTo>
                <a:cubicBezTo>
                  <a:pt x="133" y="131"/>
                  <a:pt x="133" y="131"/>
                  <a:pt x="133" y="131"/>
                </a:cubicBezTo>
                <a:cubicBezTo>
                  <a:pt x="135" y="131"/>
                  <a:pt x="137" y="129"/>
                  <a:pt x="136" y="127"/>
                </a:cubicBezTo>
                <a:cubicBezTo>
                  <a:pt x="136" y="125"/>
                  <a:pt x="134" y="123"/>
                  <a:pt x="132" y="124"/>
                </a:cubicBezTo>
                <a:close/>
                <a:moveTo>
                  <a:pt x="132" y="124"/>
                </a:moveTo>
                <a:cubicBezTo>
                  <a:pt x="132" y="124"/>
                  <a:pt x="132" y="124"/>
                  <a:pt x="132" y="12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95"/>
          <p:cNvSpPr>
            <a:spLocks noChangeAspect="1" noEditPoints="1"/>
          </p:cNvSpPr>
          <p:nvPr/>
        </p:nvSpPr>
        <p:spPr bwMode="auto">
          <a:xfrm>
            <a:off x="8878082" y="4514701"/>
            <a:ext cx="223200" cy="223200"/>
          </a:xfrm>
          <a:custGeom>
            <a:avLst/>
            <a:gdLst>
              <a:gd name="T0" fmla="*/ 163 w 189"/>
              <a:gd name="T1" fmla="*/ 0 h 152"/>
              <a:gd name="T2" fmla="*/ 26 w 189"/>
              <a:gd name="T3" fmla="*/ 0 h 152"/>
              <a:gd name="T4" fmla="*/ 0 w 189"/>
              <a:gd name="T5" fmla="*/ 26 h 152"/>
              <a:gd name="T6" fmla="*/ 0 w 189"/>
              <a:gd name="T7" fmla="*/ 126 h 152"/>
              <a:gd name="T8" fmla="*/ 26 w 189"/>
              <a:gd name="T9" fmla="*/ 152 h 152"/>
              <a:gd name="T10" fmla="*/ 163 w 189"/>
              <a:gd name="T11" fmla="*/ 152 h 152"/>
              <a:gd name="T12" fmla="*/ 189 w 189"/>
              <a:gd name="T13" fmla="*/ 126 h 152"/>
              <a:gd name="T14" fmla="*/ 189 w 189"/>
              <a:gd name="T15" fmla="*/ 26 h 152"/>
              <a:gd name="T16" fmla="*/ 163 w 189"/>
              <a:gd name="T17" fmla="*/ 0 h 152"/>
              <a:gd name="T18" fmla="*/ 54 w 189"/>
              <a:gd name="T19" fmla="*/ 33 h 152"/>
              <a:gd name="T20" fmla="*/ 67 w 189"/>
              <a:gd name="T21" fmla="*/ 46 h 152"/>
              <a:gd name="T22" fmla="*/ 54 w 189"/>
              <a:gd name="T23" fmla="*/ 60 h 152"/>
              <a:gd name="T24" fmla="*/ 40 w 189"/>
              <a:gd name="T25" fmla="*/ 46 h 152"/>
              <a:gd name="T26" fmla="*/ 54 w 189"/>
              <a:gd name="T27" fmla="*/ 33 h 152"/>
              <a:gd name="T28" fmla="*/ 176 w 189"/>
              <a:gd name="T29" fmla="*/ 104 h 152"/>
              <a:gd name="T30" fmla="*/ 170 w 189"/>
              <a:gd name="T31" fmla="*/ 104 h 152"/>
              <a:gd name="T32" fmla="*/ 141 w 189"/>
              <a:gd name="T33" fmla="*/ 65 h 152"/>
              <a:gd name="T34" fmla="*/ 123 w 189"/>
              <a:gd name="T35" fmla="*/ 56 h 152"/>
              <a:gd name="T36" fmla="*/ 100 w 189"/>
              <a:gd name="T37" fmla="*/ 80 h 152"/>
              <a:gd name="T38" fmla="*/ 78 w 189"/>
              <a:gd name="T39" fmla="*/ 107 h 152"/>
              <a:gd name="T40" fmla="*/ 53 w 189"/>
              <a:gd name="T41" fmla="*/ 96 h 152"/>
              <a:gd name="T42" fmla="*/ 51 w 189"/>
              <a:gd name="T43" fmla="*/ 96 h 152"/>
              <a:gd name="T44" fmla="*/ 18 w 189"/>
              <a:gd name="T45" fmla="*/ 108 h 152"/>
              <a:gd name="T46" fmla="*/ 16 w 189"/>
              <a:gd name="T47" fmla="*/ 109 h 152"/>
              <a:gd name="T48" fmla="*/ 13 w 189"/>
              <a:gd name="T49" fmla="*/ 108 h 152"/>
              <a:gd name="T50" fmla="*/ 13 w 189"/>
              <a:gd name="T51" fmla="*/ 103 h 152"/>
              <a:gd name="T52" fmla="*/ 56 w 189"/>
              <a:gd name="T53" fmla="*/ 89 h 152"/>
              <a:gd name="T54" fmla="*/ 57 w 189"/>
              <a:gd name="T55" fmla="*/ 90 h 152"/>
              <a:gd name="T56" fmla="*/ 76 w 189"/>
              <a:gd name="T57" fmla="*/ 99 h 152"/>
              <a:gd name="T58" fmla="*/ 93 w 189"/>
              <a:gd name="T59" fmla="*/ 77 h 152"/>
              <a:gd name="T60" fmla="*/ 122 w 189"/>
              <a:gd name="T61" fmla="*/ 48 h 152"/>
              <a:gd name="T62" fmla="*/ 148 w 189"/>
              <a:gd name="T63" fmla="*/ 60 h 152"/>
              <a:gd name="T64" fmla="*/ 177 w 189"/>
              <a:gd name="T65" fmla="*/ 99 h 152"/>
              <a:gd name="T66" fmla="*/ 176 w 189"/>
              <a:gd name="T67" fmla="*/ 104 h 152"/>
              <a:gd name="T68" fmla="*/ 176 w 189"/>
              <a:gd name="T69" fmla="*/ 104 h 152"/>
              <a:gd name="T70" fmla="*/ 176 w 189"/>
              <a:gd name="T71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9" h="152">
                <a:moveTo>
                  <a:pt x="16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1"/>
                  <a:pt x="12" y="152"/>
                  <a:pt x="26" y="152"/>
                </a:cubicBezTo>
                <a:cubicBezTo>
                  <a:pt x="163" y="152"/>
                  <a:pt x="163" y="152"/>
                  <a:pt x="163" y="152"/>
                </a:cubicBezTo>
                <a:cubicBezTo>
                  <a:pt x="177" y="152"/>
                  <a:pt x="189" y="141"/>
                  <a:pt x="189" y="126"/>
                </a:cubicBezTo>
                <a:cubicBezTo>
                  <a:pt x="189" y="26"/>
                  <a:pt x="189" y="26"/>
                  <a:pt x="189" y="26"/>
                </a:cubicBezTo>
                <a:cubicBezTo>
                  <a:pt x="189" y="12"/>
                  <a:pt x="177" y="0"/>
                  <a:pt x="163" y="0"/>
                </a:cubicBezTo>
                <a:close/>
                <a:moveTo>
                  <a:pt x="54" y="33"/>
                </a:moveTo>
                <a:cubicBezTo>
                  <a:pt x="61" y="33"/>
                  <a:pt x="67" y="39"/>
                  <a:pt x="67" y="46"/>
                </a:cubicBezTo>
                <a:cubicBezTo>
                  <a:pt x="67" y="54"/>
                  <a:pt x="61" y="60"/>
                  <a:pt x="54" y="60"/>
                </a:cubicBezTo>
                <a:cubicBezTo>
                  <a:pt x="46" y="60"/>
                  <a:pt x="40" y="54"/>
                  <a:pt x="40" y="46"/>
                </a:cubicBezTo>
                <a:cubicBezTo>
                  <a:pt x="40" y="39"/>
                  <a:pt x="46" y="33"/>
                  <a:pt x="54" y="33"/>
                </a:cubicBezTo>
                <a:close/>
                <a:moveTo>
                  <a:pt x="176" y="104"/>
                </a:moveTo>
                <a:cubicBezTo>
                  <a:pt x="174" y="106"/>
                  <a:pt x="172" y="105"/>
                  <a:pt x="170" y="104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5"/>
                  <a:pt x="133" y="55"/>
                  <a:pt x="123" y="56"/>
                </a:cubicBezTo>
                <a:cubicBezTo>
                  <a:pt x="115" y="56"/>
                  <a:pt x="107" y="65"/>
                  <a:pt x="100" y="80"/>
                </a:cubicBezTo>
                <a:cubicBezTo>
                  <a:pt x="93" y="97"/>
                  <a:pt x="86" y="105"/>
                  <a:pt x="78" y="107"/>
                </a:cubicBezTo>
                <a:cubicBezTo>
                  <a:pt x="69" y="109"/>
                  <a:pt x="61" y="103"/>
                  <a:pt x="53" y="96"/>
                </a:cubicBezTo>
                <a:cubicBezTo>
                  <a:pt x="51" y="96"/>
                  <a:pt x="51" y="96"/>
                  <a:pt x="51" y="96"/>
                </a:cubicBezTo>
                <a:cubicBezTo>
                  <a:pt x="42" y="88"/>
                  <a:pt x="37" y="90"/>
                  <a:pt x="18" y="108"/>
                </a:cubicBezTo>
                <a:cubicBezTo>
                  <a:pt x="18" y="109"/>
                  <a:pt x="17" y="109"/>
                  <a:pt x="16" y="109"/>
                </a:cubicBezTo>
                <a:cubicBezTo>
                  <a:pt x="15" y="109"/>
                  <a:pt x="14" y="109"/>
                  <a:pt x="13" y="108"/>
                </a:cubicBezTo>
                <a:cubicBezTo>
                  <a:pt x="11" y="107"/>
                  <a:pt x="11" y="104"/>
                  <a:pt x="13" y="103"/>
                </a:cubicBezTo>
                <a:cubicBezTo>
                  <a:pt x="30" y="86"/>
                  <a:pt x="40" y="77"/>
                  <a:pt x="56" y="89"/>
                </a:cubicBezTo>
                <a:cubicBezTo>
                  <a:pt x="57" y="90"/>
                  <a:pt x="57" y="90"/>
                  <a:pt x="57" y="90"/>
                </a:cubicBezTo>
                <a:cubicBezTo>
                  <a:pt x="64" y="96"/>
                  <a:pt x="71" y="101"/>
                  <a:pt x="76" y="99"/>
                </a:cubicBezTo>
                <a:cubicBezTo>
                  <a:pt x="81" y="98"/>
                  <a:pt x="87" y="91"/>
                  <a:pt x="93" y="77"/>
                </a:cubicBezTo>
                <a:cubicBezTo>
                  <a:pt x="101" y="59"/>
                  <a:pt x="111" y="49"/>
                  <a:pt x="122" y="48"/>
                </a:cubicBezTo>
                <a:cubicBezTo>
                  <a:pt x="137" y="46"/>
                  <a:pt x="147" y="60"/>
                  <a:pt x="148" y="60"/>
                </a:cubicBezTo>
                <a:cubicBezTo>
                  <a:pt x="177" y="99"/>
                  <a:pt x="177" y="99"/>
                  <a:pt x="177" y="99"/>
                </a:cubicBezTo>
                <a:cubicBezTo>
                  <a:pt x="178" y="101"/>
                  <a:pt x="178" y="103"/>
                  <a:pt x="176" y="104"/>
                </a:cubicBezTo>
                <a:close/>
                <a:moveTo>
                  <a:pt x="176" y="104"/>
                </a:moveTo>
                <a:cubicBezTo>
                  <a:pt x="176" y="104"/>
                  <a:pt x="176" y="104"/>
                  <a:pt x="176" y="10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196"/>
          <p:cNvSpPr>
            <a:spLocks noChangeAspect="1" noEditPoints="1"/>
          </p:cNvSpPr>
          <p:nvPr/>
        </p:nvSpPr>
        <p:spPr bwMode="auto">
          <a:xfrm>
            <a:off x="8308334" y="5288096"/>
            <a:ext cx="223200" cy="223200"/>
          </a:xfrm>
          <a:custGeom>
            <a:avLst/>
            <a:gdLst>
              <a:gd name="T0" fmla="*/ 84 w 167"/>
              <a:gd name="T1" fmla="*/ 0 h 167"/>
              <a:gd name="T2" fmla="*/ 0 w 167"/>
              <a:gd name="T3" fmla="*/ 72 h 167"/>
              <a:gd name="T4" fmla="*/ 32 w 167"/>
              <a:gd name="T5" fmla="*/ 128 h 167"/>
              <a:gd name="T6" fmla="*/ 41 w 167"/>
              <a:gd name="T7" fmla="*/ 126 h 167"/>
              <a:gd name="T8" fmla="*/ 39 w 167"/>
              <a:gd name="T9" fmla="*/ 118 h 167"/>
              <a:gd name="T10" fmla="*/ 12 w 167"/>
              <a:gd name="T11" fmla="*/ 72 h 167"/>
              <a:gd name="T12" fmla="*/ 84 w 167"/>
              <a:gd name="T13" fmla="*/ 12 h 167"/>
              <a:gd name="T14" fmla="*/ 155 w 167"/>
              <a:gd name="T15" fmla="*/ 72 h 167"/>
              <a:gd name="T16" fmla="*/ 84 w 167"/>
              <a:gd name="T17" fmla="*/ 132 h 167"/>
              <a:gd name="T18" fmla="*/ 83 w 167"/>
              <a:gd name="T19" fmla="*/ 132 h 167"/>
              <a:gd name="T20" fmla="*/ 76 w 167"/>
              <a:gd name="T21" fmla="*/ 135 h 167"/>
              <a:gd name="T22" fmla="*/ 58 w 167"/>
              <a:gd name="T23" fmla="*/ 149 h 167"/>
              <a:gd name="T24" fmla="*/ 59 w 167"/>
              <a:gd name="T25" fmla="*/ 135 h 167"/>
              <a:gd name="T26" fmla="*/ 53 w 167"/>
              <a:gd name="T27" fmla="*/ 132 h 167"/>
              <a:gd name="T28" fmla="*/ 47 w 167"/>
              <a:gd name="T29" fmla="*/ 138 h 167"/>
              <a:gd name="T30" fmla="*/ 48 w 167"/>
              <a:gd name="T31" fmla="*/ 141 h 167"/>
              <a:gd name="T32" fmla="*/ 42 w 167"/>
              <a:gd name="T33" fmla="*/ 159 h 167"/>
              <a:gd name="T34" fmla="*/ 43 w 167"/>
              <a:gd name="T35" fmla="*/ 166 h 167"/>
              <a:gd name="T36" fmla="*/ 48 w 167"/>
              <a:gd name="T37" fmla="*/ 167 h 167"/>
              <a:gd name="T38" fmla="*/ 50 w 167"/>
              <a:gd name="T39" fmla="*/ 167 h 167"/>
              <a:gd name="T40" fmla="*/ 85 w 167"/>
              <a:gd name="T41" fmla="*/ 143 h 167"/>
              <a:gd name="T42" fmla="*/ 167 w 167"/>
              <a:gd name="T43" fmla="*/ 72 h 167"/>
              <a:gd name="T44" fmla="*/ 84 w 167"/>
              <a:gd name="T45" fmla="*/ 0 h 167"/>
              <a:gd name="T46" fmla="*/ 59 w 167"/>
              <a:gd name="T47" fmla="*/ 90 h 167"/>
              <a:gd name="T48" fmla="*/ 96 w 167"/>
              <a:gd name="T49" fmla="*/ 90 h 167"/>
              <a:gd name="T50" fmla="*/ 102 w 167"/>
              <a:gd name="T51" fmla="*/ 84 h 167"/>
              <a:gd name="T52" fmla="*/ 96 w 167"/>
              <a:gd name="T53" fmla="*/ 78 h 167"/>
              <a:gd name="T54" fmla="*/ 59 w 167"/>
              <a:gd name="T55" fmla="*/ 78 h 167"/>
              <a:gd name="T56" fmla="*/ 53 w 167"/>
              <a:gd name="T57" fmla="*/ 84 h 167"/>
              <a:gd name="T58" fmla="*/ 59 w 167"/>
              <a:gd name="T59" fmla="*/ 90 h 167"/>
              <a:gd name="T60" fmla="*/ 59 w 167"/>
              <a:gd name="T61" fmla="*/ 66 h 167"/>
              <a:gd name="T62" fmla="*/ 107 w 167"/>
              <a:gd name="T63" fmla="*/ 66 h 167"/>
              <a:gd name="T64" fmla="*/ 113 w 167"/>
              <a:gd name="T65" fmla="*/ 60 h 167"/>
              <a:gd name="T66" fmla="*/ 107 w 167"/>
              <a:gd name="T67" fmla="*/ 54 h 167"/>
              <a:gd name="T68" fmla="*/ 59 w 167"/>
              <a:gd name="T69" fmla="*/ 54 h 167"/>
              <a:gd name="T70" fmla="*/ 53 w 167"/>
              <a:gd name="T71" fmla="*/ 60 h 167"/>
              <a:gd name="T72" fmla="*/ 59 w 167"/>
              <a:gd name="T73" fmla="*/ 66 h 167"/>
              <a:gd name="T74" fmla="*/ 59 w 167"/>
              <a:gd name="T75" fmla="*/ 66 h 167"/>
              <a:gd name="T76" fmla="*/ 59 w 167"/>
              <a:gd name="T77" fmla="*/ 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7" h="167">
                <a:moveTo>
                  <a:pt x="84" y="0"/>
                </a:moveTo>
                <a:cubicBezTo>
                  <a:pt x="38" y="0"/>
                  <a:pt x="0" y="32"/>
                  <a:pt x="0" y="72"/>
                </a:cubicBezTo>
                <a:cubicBezTo>
                  <a:pt x="0" y="94"/>
                  <a:pt x="12" y="114"/>
                  <a:pt x="32" y="128"/>
                </a:cubicBezTo>
                <a:cubicBezTo>
                  <a:pt x="35" y="130"/>
                  <a:pt x="39" y="129"/>
                  <a:pt x="41" y="126"/>
                </a:cubicBezTo>
                <a:cubicBezTo>
                  <a:pt x="42" y="124"/>
                  <a:pt x="42" y="120"/>
                  <a:pt x="39" y="118"/>
                </a:cubicBezTo>
                <a:cubicBezTo>
                  <a:pt x="22" y="106"/>
                  <a:pt x="12" y="90"/>
                  <a:pt x="12" y="72"/>
                </a:cubicBezTo>
                <a:cubicBezTo>
                  <a:pt x="12" y="39"/>
                  <a:pt x="44" y="12"/>
                  <a:pt x="84" y="12"/>
                </a:cubicBezTo>
                <a:cubicBezTo>
                  <a:pt x="123" y="12"/>
                  <a:pt x="155" y="39"/>
                  <a:pt x="155" y="72"/>
                </a:cubicBezTo>
                <a:cubicBezTo>
                  <a:pt x="155" y="105"/>
                  <a:pt x="123" y="132"/>
                  <a:pt x="84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0" y="131"/>
                  <a:pt x="77" y="133"/>
                  <a:pt x="76" y="135"/>
                </a:cubicBezTo>
                <a:cubicBezTo>
                  <a:pt x="75" y="139"/>
                  <a:pt x="67" y="144"/>
                  <a:pt x="58" y="149"/>
                </a:cubicBezTo>
                <a:cubicBezTo>
                  <a:pt x="62" y="138"/>
                  <a:pt x="60" y="136"/>
                  <a:pt x="59" y="135"/>
                </a:cubicBezTo>
                <a:cubicBezTo>
                  <a:pt x="58" y="133"/>
                  <a:pt x="56" y="132"/>
                  <a:pt x="53" y="132"/>
                </a:cubicBezTo>
                <a:cubicBezTo>
                  <a:pt x="50" y="132"/>
                  <a:pt x="47" y="134"/>
                  <a:pt x="47" y="138"/>
                </a:cubicBezTo>
                <a:cubicBezTo>
                  <a:pt x="47" y="139"/>
                  <a:pt x="48" y="140"/>
                  <a:pt x="48" y="141"/>
                </a:cubicBezTo>
                <a:cubicBezTo>
                  <a:pt x="48" y="144"/>
                  <a:pt x="45" y="152"/>
                  <a:pt x="42" y="159"/>
                </a:cubicBezTo>
                <a:cubicBezTo>
                  <a:pt x="41" y="161"/>
                  <a:pt x="42" y="164"/>
                  <a:pt x="43" y="166"/>
                </a:cubicBezTo>
                <a:cubicBezTo>
                  <a:pt x="45" y="167"/>
                  <a:pt x="46" y="167"/>
                  <a:pt x="48" y="167"/>
                </a:cubicBezTo>
                <a:cubicBezTo>
                  <a:pt x="48" y="167"/>
                  <a:pt x="49" y="167"/>
                  <a:pt x="50" y="167"/>
                </a:cubicBezTo>
                <a:cubicBezTo>
                  <a:pt x="57" y="164"/>
                  <a:pt x="78" y="154"/>
                  <a:pt x="85" y="143"/>
                </a:cubicBezTo>
                <a:cubicBezTo>
                  <a:pt x="130" y="143"/>
                  <a:pt x="167" y="111"/>
                  <a:pt x="167" y="72"/>
                </a:cubicBezTo>
                <a:cubicBezTo>
                  <a:pt x="167" y="32"/>
                  <a:pt x="130" y="0"/>
                  <a:pt x="84" y="0"/>
                </a:cubicBezTo>
                <a:close/>
                <a:moveTo>
                  <a:pt x="59" y="90"/>
                </a:moveTo>
                <a:cubicBezTo>
                  <a:pt x="96" y="90"/>
                  <a:pt x="96" y="90"/>
                  <a:pt x="96" y="90"/>
                </a:cubicBezTo>
                <a:cubicBezTo>
                  <a:pt x="99" y="90"/>
                  <a:pt x="102" y="87"/>
                  <a:pt x="102" y="84"/>
                </a:cubicBezTo>
                <a:cubicBezTo>
                  <a:pt x="102" y="81"/>
                  <a:pt x="99" y="78"/>
                  <a:pt x="96" y="78"/>
                </a:cubicBezTo>
                <a:cubicBezTo>
                  <a:pt x="59" y="78"/>
                  <a:pt x="59" y="78"/>
                  <a:pt x="59" y="78"/>
                </a:cubicBezTo>
                <a:cubicBezTo>
                  <a:pt x="56" y="78"/>
                  <a:pt x="53" y="81"/>
                  <a:pt x="53" y="84"/>
                </a:cubicBezTo>
                <a:cubicBezTo>
                  <a:pt x="53" y="87"/>
                  <a:pt x="56" y="90"/>
                  <a:pt x="59" y="90"/>
                </a:cubicBezTo>
                <a:close/>
                <a:moveTo>
                  <a:pt x="59" y="66"/>
                </a:moveTo>
                <a:cubicBezTo>
                  <a:pt x="107" y="66"/>
                  <a:pt x="107" y="66"/>
                  <a:pt x="107" y="66"/>
                </a:cubicBezTo>
                <a:cubicBezTo>
                  <a:pt x="110" y="66"/>
                  <a:pt x="113" y="63"/>
                  <a:pt x="113" y="60"/>
                </a:cubicBezTo>
                <a:cubicBezTo>
                  <a:pt x="113" y="57"/>
                  <a:pt x="110" y="54"/>
                  <a:pt x="107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6" y="54"/>
                  <a:pt x="53" y="57"/>
                  <a:pt x="53" y="60"/>
                </a:cubicBezTo>
                <a:cubicBezTo>
                  <a:pt x="53" y="63"/>
                  <a:pt x="56" y="66"/>
                  <a:pt x="59" y="66"/>
                </a:cubicBezTo>
                <a:close/>
                <a:moveTo>
                  <a:pt x="59" y="66"/>
                </a:moveTo>
                <a:cubicBezTo>
                  <a:pt x="59" y="66"/>
                  <a:pt x="59" y="66"/>
                  <a:pt x="59" y="6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197"/>
          <p:cNvSpPr>
            <a:spLocks noChangeAspect="1" noEditPoints="1"/>
          </p:cNvSpPr>
          <p:nvPr/>
        </p:nvSpPr>
        <p:spPr bwMode="auto">
          <a:xfrm>
            <a:off x="7738588" y="4504648"/>
            <a:ext cx="223200" cy="223200"/>
          </a:xfrm>
          <a:custGeom>
            <a:avLst/>
            <a:gdLst>
              <a:gd name="T0" fmla="*/ 39 w 187"/>
              <a:gd name="T1" fmla="*/ 183 h 185"/>
              <a:gd name="T2" fmla="*/ 63 w 187"/>
              <a:gd name="T3" fmla="*/ 173 h 185"/>
              <a:gd name="T4" fmla="*/ 165 w 187"/>
              <a:gd name="T5" fmla="*/ 154 h 185"/>
              <a:gd name="T6" fmla="*/ 173 w 187"/>
              <a:gd name="T7" fmla="*/ 78 h 185"/>
              <a:gd name="T8" fmla="*/ 128 w 187"/>
              <a:gd name="T9" fmla="*/ 72 h 185"/>
              <a:gd name="T10" fmla="*/ 124 w 187"/>
              <a:gd name="T11" fmla="*/ 70 h 185"/>
              <a:gd name="T12" fmla="*/ 138 w 187"/>
              <a:gd name="T13" fmla="*/ 46 h 185"/>
              <a:gd name="T14" fmla="*/ 132 w 187"/>
              <a:gd name="T15" fmla="*/ 10 h 185"/>
              <a:gd name="T16" fmla="*/ 124 w 187"/>
              <a:gd name="T17" fmla="*/ 8 h 185"/>
              <a:gd name="T18" fmla="*/ 116 w 187"/>
              <a:gd name="T19" fmla="*/ 16 h 185"/>
              <a:gd name="T20" fmla="*/ 69 w 187"/>
              <a:gd name="T21" fmla="*/ 65 h 185"/>
              <a:gd name="T22" fmla="*/ 16 w 187"/>
              <a:gd name="T23" fmla="*/ 71 h 185"/>
              <a:gd name="T24" fmla="*/ 7 w 187"/>
              <a:gd name="T25" fmla="*/ 82 h 185"/>
              <a:gd name="T26" fmla="*/ 7 w 187"/>
              <a:gd name="T27" fmla="*/ 163 h 185"/>
              <a:gd name="T28" fmla="*/ 16 w 187"/>
              <a:gd name="T29" fmla="*/ 173 h 185"/>
              <a:gd name="T30" fmla="*/ 22 w 187"/>
              <a:gd name="T31" fmla="*/ 173 h 185"/>
              <a:gd name="T32" fmla="*/ 21 w 187"/>
              <a:gd name="T33" fmla="*/ 158 h 185"/>
              <a:gd name="T34" fmla="*/ 25 w 187"/>
              <a:gd name="T35" fmla="*/ 80 h 185"/>
              <a:gd name="T36" fmla="*/ 29 w 187"/>
              <a:gd name="T37" fmla="*/ 158 h 185"/>
              <a:gd name="T38" fmla="*/ 28 w 187"/>
              <a:gd name="T39" fmla="*/ 180 h 185"/>
              <a:gd name="T40" fmla="*/ 16 w 187"/>
              <a:gd name="T41" fmla="*/ 180 h 185"/>
              <a:gd name="T42" fmla="*/ 0 w 187"/>
              <a:gd name="T43" fmla="*/ 163 h 185"/>
              <a:gd name="T44" fmla="*/ 0 w 187"/>
              <a:gd name="T45" fmla="*/ 82 h 185"/>
              <a:gd name="T46" fmla="*/ 16 w 187"/>
              <a:gd name="T47" fmla="*/ 64 h 185"/>
              <a:gd name="T48" fmla="*/ 43 w 187"/>
              <a:gd name="T49" fmla="*/ 64 h 185"/>
              <a:gd name="T50" fmla="*/ 88 w 187"/>
              <a:gd name="T51" fmla="*/ 44 h 185"/>
              <a:gd name="T52" fmla="*/ 121 w 187"/>
              <a:gd name="T53" fmla="*/ 1 h 185"/>
              <a:gd name="T54" fmla="*/ 146 w 187"/>
              <a:gd name="T55" fmla="*/ 16 h 185"/>
              <a:gd name="T56" fmla="*/ 144 w 187"/>
              <a:gd name="T57" fmla="*/ 50 h 185"/>
              <a:gd name="T58" fmla="*/ 160 w 187"/>
              <a:gd name="T59" fmla="*/ 65 h 185"/>
              <a:gd name="T60" fmla="*/ 185 w 187"/>
              <a:gd name="T61" fmla="*/ 102 h 185"/>
              <a:gd name="T62" fmla="*/ 172 w 187"/>
              <a:gd name="T63" fmla="*/ 156 h 185"/>
              <a:gd name="T64" fmla="*/ 147 w 187"/>
              <a:gd name="T65" fmla="*/ 180 h 185"/>
              <a:gd name="T66" fmla="*/ 63 w 187"/>
              <a:gd name="T67" fmla="*/ 180 h 185"/>
              <a:gd name="T68" fmla="*/ 41 w 187"/>
              <a:gd name="T69" fmla="*/ 185 h 185"/>
              <a:gd name="T70" fmla="*/ 41 w 187"/>
              <a:gd name="T71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7" h="185">
                <a:moveTo>
                  <a:pt x="41" y="185"/>
                </a:moveTo>
                <a:cubicBezTo>
                  <a:pt x="40" y="185"/>
                  <a:pt x="39" y="184"/>
                  <a:pt x="39" y="183"/>
                </a:cubicBezTo>
                <a:cubicBezTo>
                  <a:pt x="37" y="182"/>
                  <a:pt x="38" y="180"/>
                  <a:pt x="39" y="178"/>
                </a:cubicBezTo>
                <a:cubicBezTo>
                  <a:pt x="46" y="173"/>
                  <a:pt x="61" y="173"/>
                  <a:pt x="63" y="173"/>
                </a:cubicBezTo>
                <a:cubicBezTo>
                  <a:pt x="147" y="173"/>
                  <a:pt x="147" y="173"/>
                  <a:pt x="147" y="173"/>
                </a:cubicBezTo>
                <a:cubicBezTo>
                  <a:pt x="156" y="173"/>
                  <a:pt x="160" y="168"/>
                  <a:pt x="165" y="154"/>
                </a:cubicBezTo>
                <a:cubicBezTo>
                  <a:pt x="178" y="101"/>
                  <a:pt x="178" y="101"/>
                  <a:pt x="178" y="101"/>
                </a:cubicBezTo>
                <a:cubicBezTo>
                  <a:pt x="180" y="89"/>
                  <a:pt x="176" y="82"/>
                  <a:pt x="173" y="78"/>
                </a:cubicBezTo>
                <a:cubicBezTo>
                  <a:pt x="170" y="74"/>
                  <a:pt x="165" y="72"/>
                  <a:pt x="160" y="72"/>
                </a:cubicBezTo>
                <a:cubicBezTo>
                  <a:pt x="128" y="72"/>
                  <a:pt x="128" y="72"/>
                  <a:pt x="128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6" y="72"/>
                  <a:pt x="125" y="71"/>
                  <a:pt x="124" y="70"/>
                </a:cubicBezTo>
                <a:cubicBezTo>
                  <a:pt x="124" y="69"/>
                  <a:pt x="124" y="68"/>
                  <a:pt x="124" y="67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43" y="37"/>
                  <a:pt x="143" y="28"/>
                  <a:pt x="139" y="20"/>
                </a:cubicBezTo>
                <a:cubicBezTo>
                  <a:pt x="136" y="14"/>
                  <a:pt x="132" y="10"/>
                  <a:pt x="132" y="1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29" y="8"/>
                  <a:pt x="126" y="7"/>
                  <a:pt x="124" y="8"/>
                </a:cubicBezTo>
                <a:cubicBezTo>
                  <a:pt x="120" y="9"/>
                  <a:pt x="117" y="14"/>
                  <a:pt x="116" y="16"/>
                </a:cubicBezTo>
                <a:cubicBezTo>
                  <a:pt x="116" y="16"/>
                  <a:pt x="116" y="16"/>
                  <a:pt x="116" y="16"/>
                </a:cubicBezTo>
                <a:cubicBezTo>
                  <a:pt x="110" y="29"/>
                  <a:pt x="102" y="40"/>
                  <a:pt x="93" y="49"/>
                </a:cubicBezTo>
                <a:cubicBezTo>
                  <a:pt x="86" y="56"/>
                  <a:pt x="78" y="62"/>
                  <a:pt x="69" y="65"/>
                </a:cubicBezTo>
                <a:cubicBezTo>
                  <a:pt x="55" y="72"/>
                  <a:pt x="44" y="71"/>
                  <a:pt x="42" y="71"/>
                </a:cubicBezTo>
                <a:cubicBezTo>
                  <a:pt x="16" y="71"/>
                  <a:pt x="16" y="71"/>
                  <a:pt x="16" y="71"/>
                </a:cubicBezTo>
                <a:cubicBezTo>
                  <a:pt x="16" y="71"/>
                  <a:pt x="13" y="71"/>
                  <a:pt x="11" y="73"/>
                </a:cubicBezTo>
                <a:cubicBezTo>
                  <a:pt x="8" y="74"/>
                  <a:pt x="7" y="77"/>
                  <a:pt x="7" y="82"/>
                </a:cubicBezTo>
                <a:cubicBezTo>
                  <a:pt x="7" y="82"/>
                  <a:pt x="7" y="82"/>
                  <a:pt x="7" y="82"/>
                </a:cubicBezTo>
                <a:cubicBezTo>
                  <a:pt x="7" y="163"/>
                  <a:pt x="7" y="163"/>
                  <a:pt x="7" y="163"/>
                </a:cubicBezTo>
                <a:cubicBezTo>
                  <a:pt x="7" y="167"/>
                  <a:pt x="9" y="170"/>
                  <a:pt x="12" y="172"/>
                </a:cubicBezTo>
                <a:cubicBezTo>
                  <a:pt x="14" y="173"/>
                  <a:pt x="16" y="173"/>
                  <a:pt x="16" y="173"/>
                </a:cubicBezTo>
                <a:cubicBezTo>
                  <a:pt x="16" y="173"/>
                  <a:pt x="16" y="173"/>
                  <a:pt x="16" y="173"/>
                </a:cubicBezTo>
                <a:cubicBezTo>
                  <a:pt x="22" y="173"/>
                  <a:pt x="22" y="173"/>
                  <a:pt x="22" y="173"/>
                </a:cubicBezTo>
                <a:cubicBezTo>
                  <a:pt x="21" y="158"/>
                  <a:pt x="21" y="158"/>
                  <a:pt x="21" y="158"/>
                </a:cubicBezTo>
                <a:cubicBezTo>
                  <a:pt x="21" y="158"/>
                  <a:pt x="21" y="158"/>
                  <a:pt x="21" y="158"/>
                </a:cubicBezTo>
                <a:cubicBezTo>
                  <a:pt x="21" y="84"/>
                  <a:pt x="21" y="84"/>
                  <a:pt x="21" y="84"/>
                </a:cubicBezTo>
                <a:cubicBezTo>
                  <a:pt x="21" y="82"/>
                  <a:pt x="23" y="80"/>
                  <a:pt x="25" y="80"/>
                </a:cubicBezTo>
                <a:cubicBezTo>
                  <a:pt x="27" y="80"/>
                  <a:pt x="29" y="82"/>
                  <a:pt x="29" y="84"/>
                </a:cubicBezTo>
                <a:cubicBezTo>
                  <a:pt x="29" y="158"/>
                  <a:pt x="29" y="158"/>
                  <a:pt x="29" y="158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9" y="178"/>
                  <a:pt x="28" y="179"/>
                  <a:pt x="28" y="180"/>
                </a:cubicBezTo>
                <a:cubicBezTo>
                  <a:pt x="27" y="181"/>
                  <a:pt x="26" y="181"/>
                  <a:pt x="25" y="181"/>
                </a:cubicBezTo>
                <a:cubicBezTo>
                  <a:pt x="16" y="180"/>
                  <a:pt x="16" y="180"/>
                  <a:pt x="16" y="180"/>
                </a:cubicBezTo>
                <a:cubicBezTo>
                  <a:pt x="15" y="180"/>
                  <a:pt x="12" y="180"/>
                  <a:pt x="8" y="178"/>
                </a:cubicBezTo>
                <a:cubicBezTo>
                  <a:pt x="4" y="176"/>
                  <a:pt x="0" y="171"/>
                  <a:pt x="0" y="163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6"/>
                  <a:pt x="1" y="72"/>
                  <a:pt x="4" y="69"/>
                </a:cubicBezTo>
                <a:cubicBezTo>
                  <a:pt x="9" y="64"/>
                  <a:pt x="15" y="64"/>
                  <a:pt x="16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43" y="64"/>
                  <a:pt x="53" y="65"/>
                  <a:pt x="67" y="59"/>
                </a:cubicBezTo>
                <a:cubicBezTo>
                  <a:pt x="74" y="55"/>
                  <a:pt x="82" y="50"/>
                  <a:pt x="88" y="44"/>
                </a:cubicBezTo>
                <a:cubicBezTo>
                  <a:pt x="97" y="36"/>
                  <a:pt x="104" y="25"/>
                  <a:pt x="110" y="13"/>
                </a:cubicBezTo>
                <a:cubicBezTo>
                  <a:pt x="110" y="12"/>
                  <a:pt x="114" y="3"/>
                  <a:pt x="121" y="1"/>
                </a:cubicBezTo>
                <a:cubicBezTo>
                  <a:pt x="126" y="0"/>
                  <a:pt x="131" y="1"/>
                  <a:pt x="136" y="5"/>
                </a:cubicBezTo>
                <a:cubicBezTo>
                  <a:pt x="137" y="5"/>
                  <a:pt x="142" y="9"/>
                  <a:pt x="146" y="16"/>
                </a:cubicBezTo>
                <a:cubicBezTo>
                  <a:pt x="149" y="23"/>
                  <a:pt x="152" y="35"/>
                  <a:pt x="144" y="50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60" y="65"/>
                  <a:pt x="160" y="65"/>
                  <a:pt x="160" y="65"/>
                </a:cubicBezTo>
                <a:cubicBezTo>
                  <a:pt x="167" y="65"/>
                  <a:pt x="174" y="68"/>
                  <a:pt x="179" y="74"/>
                </a:cubicBezTo>
                <a:cubicBezTo>
                  <a:pt x="183" y="79"/>
                  <a:pt x="187" y="88"/>
                  <a:pt x="185" y="102"/>
                </a:cubicBezTo>
                <a:cubicBezTo>
                  <a:pt x="185" y="103"/>
                  <a:pt x="185" y="103"/>
                  <a:pt x="185" y="103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72" y="156"/>
                  <a:pt x="172" y="156"/>
                  <a:pt x="172" y="156"/>
                </a:cubicBezTo>
                <a:cubicBezTo>
                  <a:pt x="167" y="171"/>
                  <a:pt x="162" y="180"/>
                  <a:pt x="147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63" y="180"/>
                  <a:pt x="63" y="180"/>
                  <a:pt x="63" y="180"/>
                </a:cubicBezTo>
                <a:cubicBezTo>
                  <a:pt x="57" y="180"/>
                  <a:pt x="47" y="181"/>
                  <a:pt x="44" y="184"/>
                </a:cubicBezTo>
                <a:cubicBezTo>
                  <a:pt x="43" y="184"/>
                  <a:pt x="42" y="185"/>
                  <a:pt x="41" y="185"/>
                </a:cubicBezTo>
                <a:close/>
                <a:moveTo>
                  <a:pt x="41" y="185"/>
                </a:moveTo>
                <a:cubicBezTo>
                  <a:pt x="41" y="185"/>
                  <a:pt x="41" y="185"/>
                  <a:pt x="41" y="185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微博 324"/>
          <p:cNvSpPr>
            <a:spLocks noChangeAspect="1"/>
          </p:cNvSpPr>
          <p:nvPr/>
        </p:nvSpPr>
        <p:spPr bwMode="auto">
          <a:xfrm>
            <a:off x="2929711" y="5866519"/>
            <a:ext cx="223200" cy="223200"/>
          </a:xfrm>
          <a:custGeom>
            <a:avLst/>
            <a:gdLst>
              <a:gd name="T0" fmla="*/ 1747 w 684048"/>
              <a:gd name="T1" fmla="*/ 7402 h 556307"/>
              <a:gd name="T2" fmla="*/ 1952 w 684048"/>
              <a:gd name="T3" fmla="*/ 8406 h 556307"/>
              <a:gd name="T4" fmla="*/ 1863 w 684048"/>
              <a:gd name="T5" fmla="*/ 7326 h 556307"/>
              <a:gd name="T6" fmla="*/ 2307 w 684048"/>
              <a:gd name="T7" fmla="*/ 7063 h 556307"/>
              <a:gd name="T8" fmla="*/ 2375 w 684048"/>
              <a:gd name="T9" fmla="*/ 7400 h 556307"/>
              <a:gd name="T10" fmla="*/ 2374 w 684048"/>
              <a:gd name="T11" fmla="*/ 7052 h 556307"/>
              <a:gd name="T12" fmla="*/ 3074 w 684048"/>
              <a:gd name="T13" fmla="*/ 7319 h 556307"/>
              <a:gd name="T14" fmla="*/ 1187 w 684048"/>
              <a:gd name="T15" fmla="*/ 7814 h 556307"/>
              <a:gd name="T16" fmla="*/ 2228 w 684048"/>
              <a:gd name="T17" fmla="*/ 5676 h 556307"/>
              <a:gd name="T18" fmla="*/ 2138 w 684048"/>
              <a:gd name="T19" fmla="*/ 4862 h 556307"/>
              <a:gd name="T20" fmla="*/ 2387 w 684048"/>
              <a:gd name="T21" fmla="*/ 9821 h 556307"/>
              <a:gd name="T22" fmla="*/ 2483 w 684048"/>
              <a:gd name="T23" fmla="*/ 4822 h 556307"/>
              <a:gd name="T24" fmla="*/ 4933 w 684048"/>
              <a:gd name="T25" fmla="*/ 3497 h 556307"/>
              <a:gd name="T26" fmla="*/ 4849 w 684048"/>
              <a:gd name="T27" fmla="*/ 4386 h 556307"/>
              <a:gd name="T28" fmla="*/ 4837 w 684048"/>
              <a:gd name="T29" fmla="*/ 4433 h 556307"/>
              <a:gd name="T30" fmla="*/ 4826 w 684048"/>
              <a:gd name="T31" fmla="*/ 4469 h 556307"/>
              <a:gd name="T32" fmla="*/ 4583 w 684048"/>
              <a:gd name="T33" fmla="*/ 4560 h 556307"/>
              <a:gd name="T34" fmla="*/ 4522 w 684048"/>
              <a:gd name="T35" fmla="*/ 4039 h 556307"/>
              <a:gd name="T36" fmla="*/ 4529 w 684048"/>
              <a:gd name="T37" fmla="*/ 3160 h 556307"/>
              <a:gd name="T38" fmla="*/ 4012 w 684048"/>
              <a:gd name="T39" fmla="*/ 2761 h 556307"/>
              <a:gd name="T40" fmla="*/ 3836 w 684048"/>
              <a:gd name="T41" fmla="*/ 2449 h 556307"/>
              <a:gd name="T42" fmla="*/ 3958 w 684048"/>
              <a:gd name="T43" fmla="*/ 2021 h 556307"/>
              <a:gd name="T44" fmla="*/ 2395 w 684048"/>
              <a:gd name="T45" fmla="*/ 1568 h 556307"/>
              <a:gd name="T46" fmla="*/ 4066 w 684048"/>
              <a:gd name="T47" fmla="*/ 3236 h 556307"/>
              <a:gd name="T48" fmla="*/ 4703 w 684048"/>
              <a:gd name="T49" fmla="*/ 8344 h 556307"/>
              <a:gd name="T50" fmla="*/ 2395 w 684048"/>
              <a:gd name="T51" fmla="*/ 1568 h 556307"/>
              <a:gd name="T52" fmla="*/ 5717 w 684048"/>
              <a:gd name="T53" fmla="*/ 3725 h 556307"/>
              <a:gd name="T54" fmla="*/ 5619 w 684048"/>
              <a:gd name="T55" fmla="*/ 4910 h 556307"/>
              <a:gd name="T56" fmla="*/ 5331 w 684048"/>
              <a:gd name="T57" fmla="*/ 5022 h 556307"/>
              <a:gd name="T58" fmla="*/ 5215 w 684048"/>
              <a:gd name="T59" fmla="*/ 4576 h 556307"/>
              <a:gd name="T60" fmla="*/ 4087 w 684048"/>
              <a:gd name="T61" fmla="*/ 999 h 556307"/>
              <a:gd name="T62" fmla="*/ 3928 w 684048"/>
              <a:gd name="T63" fmla="*/ 1036 h 556307"/>
              <a:gd name="T64" fmla="*/ 3734 w 684048"/>
              <a:gd name="T65" fmla="*/ 719 h 556307"/>
              <a:gd name="T66" fmla="*/ 3817 w 684048"/>
              <a:gd name="T67" fmla="*/ 71 h 556307"/>
              <a:gd name="T68" fmla="*/ 4087 w 684048"/>
              <a:gd name="T69" fmla="*/ 0 h 55630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信息6 348"/>
          <p:cNvSpPr>
            <a:spLocks noChangeAspect="1"/>
          </p:cNvSpPr>
          <p:nvPr/>
        </p:nvSpPr>
        <p:spPr bwMode="auto">
          <a:xfrm>
            <a:off x="3369411" y="5866519"/>
            <a:ext cx="223200" cy="223200"/>
          </a:xfrm>
          <a:custGeom>
            <a:avLst/>
            <a:gdLst>
              <a:gd name="T0" fmla="*/ 465 w 833225"/>
              <a:gd name="T1" fmla="*/ 239 h 624687"/>
              <a:gd name="T2" fmla="*/ 436 w 833225"/>
              <a:gd name="T3" fmla="*/ 275 h 624687"/>
              <a:gd name="T4" fmla="*/ 465 w 833225"/>
              <a:gd name="T5" fmla="*/ 310 h 624687"/>
              <a:gd name="T6" fmla="*/ 494 w 833225"/>
              <a:gd name="T7" fmla="*/ 275 h 624687"/>
              <a:gd name="T8" fmla="*/ 465 w 833225"/>
              <a:gd name="T9" fmla="*/ 239 h 624687"/>
              <a:gd name="T10" fmla="*/ 342 w 833225"/>
              <a:gd name="T11" fmla="*/ 239 h 624687"/>
              <a:gd name="T12" fmla="*/ 313 w 833225"/>
              <a:gd name="T13" fmla="*/ 275 h 624687"/>
              <a:gd name="T14" fmla="*/ 342 w 833225"/>
              <a:gd name="T15" fmla="*/ 310 h 624687"/>
              <a:gd name="T16" fmla="*/ 371 w 833225"/>
              <a:gd name="T17" fmla="*/ 275 h 624687"/>
              <a:gd name="T18" fmla="*/ 342 w 833225"/>
              <a:gd name="T19" fmla="*/ 239 h 624687"/>
              <a:gd name="T20" fmla="*/ 219 w 833225"/>
              <a:gd name="T21" fmla="*/ 239 h 624687"/>
              <a:gd name="T22" fmla="*/ 190 w 833225"/>
              <a:gd name="T23" fmla="*/ 275 h 624687"/>
              <a:gd name="T24" fmla="*/ 219 w 833225"/>
              <a:gd name="T25" fmla="*/ 310 h 624687"/>
              <a:gd name="T26" fmla="*/ 248 w 833225"/>
              <a:gd name="T27" fmla="*/ 275 h 624687"/>
              <a:gd name="T28" fmla="*/ 219 w 833225"/>
              <a:gd name="T29" fmla="*/ 239 h 624687"/>
              <a:gd name="T30" fmla="*/ 345 w 833225"/>
              <a:gd name="T31" fmla="*/ 0 h 624687"/>
              <a:gd name="T32" fmla="*/ 438 w 833225"/>
              <a:gd name="T33" fmla="*/ 13 h 624687"/>
              <a:gd name="T34" fmla="*/ 635 w 833225"/>
              <a:gd name="T35" fmla="*/ 397 h 624687"/>
              <a:gd name="T36" fmla="*/ 292 w 833225"/>
              <a:gd name="T37" fmla="*/ 547 h 624687"/>
              <a:gd name="T38" fmla="*/ 196 w 833225"/>
              <a:gd name="T39" fmla="*/ 618 h 624687"/>
              <a:gd name="T40" fmla="*/ 171 w 833225"/>
              <a:gd name="T41" fmla="*/ 514 h 624687"/>
              <a:gd name="T42" fmla="*/ 95 w 833225"/>
              <a:gd name="T43" fmla="*/ 83 h 624687"/>
              <a:gd name="T44" fmla="*/ 345 w 833225"/>
              <a:gd name="T45" fmla="*/ 0 h 6246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833225" h="624687">
                <a:moveTo>
                  <a:pt x="577329" y="241699"/>
                </a:moveTo>
                <a:cubicBezTo>
                  <a:pt x="557445" y="241699"/>
                  <a:pt x="541325" y="257819"/>
                  <a:pt x="541325" y="277703"/>
                </a:cubicBezTo>
                <a:cubicBezTo>
                  <a:pt x="541325" y="297587"/>
                  <a:pt x="557445" y="313707"/>
                  <a:pt x="577329" y="313707"/>
                </a:cubicBezTo>
                <a:cubicBezTo>
                  <a:pt x="597213" y="313707"/>
                  <a:pt x="613333" y="297587"/>
                  <a:pt x="613333" y="277703"/>
                </a:cubicBezTo>
                <a:cubicBezTo>
                  <a:pt x="613333" y="257819"/>
                  <a:pt x="597213" y="241699"/>
                  <a:pt x="577329" y="241699"/>
                </a:cubicBezTo>
                <a:close/>
                <a:moveTo>
                  <a:pt x="424929" y="241699"/>
                </a:moveTo>
                <a:cubicBezTo>
                  <a:pt x="405045" y="241699"/>
                  <a:pt x="388925" y="257819"/>
                  <a:pt x="388925" y="277703"/>
                </a:cubicBezTo>
                <a:cubicBezTo>
                  <a:pt x="388925" y="297587"/>
                  <a:pt x="405045" y="313707"/>
                  <a:pt x="424929" y="313707"/>
                </a:cubicBezTo>
                <a:cubicBezTo>
                  <a:pt x="444813" y="313707"/>
                  <a:pt x="460933" y="297587"/>
                  <a:pt x="460933" y="277703"/>
                </a:cubicBezTo>
                <a:cubicBezTo>
                  <a:pt x="460933" y="257819"/>
                  <a:pt x="444813" y="241699"/>
                  <a:pt x="424929" y="241699"/>
                </a:cubicBezTo>
                <a:close/>
                <a:moveTo>
                  <a:pt x="272529" y="241699"/>
                </a:moveTo>
                <a:cubicBezTo>
                  <a:pt x="252645" y="241699"/>
                  <a:pt x="236525" y="257819"/>
                  <a:pt x="236525" y="277703"/>
                </a:cubicBezTo>
                <a:cubicBezTo>
                  <a:pt x="236525" y="297587"/>
                  <a:pt x="252645" y="313707"/>
                  <a:pt x="272529" y="313707"/>
                </a:cubicBezTo>
                <a:cubicBezTo>
                  <a:pt x="292413" y="313707"/>
                  <a:pt x="308533" y="297587"/>
                  <a:pt x="308533" y="277703"/>
                </a:cubicBezTo>
                <a:cubicBezTo>
                  <a:pt x="308533" y="257819"/>
                  <a:pt x="292413" y="241699"/>
                  <a:pt x="272529" y="241699"/>
                </a:cubicBezTo>
                <a:close/>
                <a:moveTo>
                  <a:pt x="429066" y="124"/>
                </a:moveTo>
                <a:cubicBezTo>
                  <a:pt x="467414" y="891"/>
                  <a:pt x="505944" y="5202"/>
                  <a:pt x="543580" y="13237"/>
                </a:cubicBezTo>
                <a:cubicBezTo>
                  <a:pt x="786614" y="65121"/>
                  <a:pt x="903137" y="249172"/>
                  <a:pt x="789350" y="401436"/>
                </a:cubicBezTo>
                <a:cubicBezTo>
                  <a:pt x="710142" y="507428"/>
                  <a:pt x="538801" y="568267"/>
                  <a:pt x="362652" y="552944"/>
                </a:cubicBezTo>
                <a:lnTo>
                  <a:pt x="243007" y="624687"/>
                </a:lnTo>
                <a:lnTo>
                  <a:pt x="211865" y="519440"/>
                </a:lnTo>
                <a:cubicBezTo>
                  <a:pt x="-26035" y="429957"/>
                  <a:pt x="-72481" y="214611"/>
                  <a:pt x="117966" y="84077"/>
                </a:cubicBezTo>
                <a:cubicBezTo>
                  <a:pt x="200623" y="27423"/>
                  <a:pt x="314022" y="-2176"/>
                  <a:pt x="429066" y="124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2" name="Freeform 18"/>
          <p:cNvSpPr>
            <a:spLocks noChangeAspect="1" noEditPoints="1"/>
          </p:cNvSpPr>
          <p:nvPr/>
        </p:nvSpPr>
        <p:spPr bwMode="auto">
          <a:xfrm>
            <a:off x="4688511" y="5866519"/>
            <a:ext cx="223200" cy="223200"/>
          </a:xfrm>
          <a:custGeom>
            <a:avLst/>
            <a:gdLst>
              <a:gd name="T0" fmla="*/ 2147483646 w 391"/>
              <a:gd name="T1" fmla="*/ 2147483646 h 334"/>
              <a:gd name="T2" fmla="*/ 2147483646 w 391"/>
              <a:gd name="T3" fmla="*/ 2147483646 h 334"/>
              <a:gd name="T4" fmla="*/ 2147483646 w 391"/>
              <a:gd name="T5" fmla="*/ 2147483646 h 334"/>
              <a:gd name="T6" fmla="*/ 2147483646 w 391"/>
              <a:gd name="T7" fmla="*/ 2147483646 h 334"/>
              <a:gd name="T8" fmla="*/ 2147483646 w 391"/>
              <a:gd name="T9" fmla="*/ 2147483646 h 334"/>
              <a:gd name="T10" fmla="*/ 2147483646 w 391"/>
              <a:gd name="T11" fmla="*/ 2147483646 h 334"/>
              <a:gd name="T12" fmla="*/ 2147483646 w 391"/>
              <a:gd name="T13" fmla="*/ 0 h 334"/>
              <a:gd name="T14" fmla="*/ 2147483646 w 391"/>
              <a:gd name="T15" fmla="*/ 0 h 334"/>
              <a:gd name="T16" fmla="*/ 2147483646 w 391"/>
              <a:gd name="T17" fmla="*/ 2147483646 h 334"/>
              <a:gd name="T18" fmla="*/ 2147483646 w 391"/>
              <a:gd name="T19" fmla="*/ 2147483646 h 334"/>
              <a:gd name="T20" fmla="*/ 2147483646 w 391"/>
              <a:gd name="T21" fmla="*/ 2147483646 h 334"/>
              <a:gd name="T22" fmla="*/ 2147483646 w 391"/>
              <a:gd name="T23" fmla="*/ 2147483646 h 334"/>
              <a:gd name="T24" fmla="*/ 0 w 391"/>
              <a:gd name="T25" fmla="*/ 2147483646 h 334"/>
              <a:gd name="T26" fmla="*/ 0 w 391"/>
              <a:gd name="T27" fmla="*/ 2147483646 h 334"/>
              <a:gd name="T28" fmla="*/ 2147483646 w 391"/>
              <a:gd name="T29" fmla="*/ 2147483646 h 334"/>
              <a:gd name="T30" fmla="*/ 2147483646 w 391"/>
              <a:gd name="T31" fmla="*/ 2147483646 h 334"/>
              <a:gd name="T32" fmla="*/ 2147483646 w 391"/>
              <a:gd name="T33" fmla="*/ 2147483646 h 334"/>
              <a:gd name="T34" fmla="*/ 2147483646 w 391"/>
              <a:gd name="T35" fmla="*/ 2147483646 h 334"/>
              <a:gd name="T36" fmla="*/ 2147483646 w 391"/>
              <a:gd name="T37" fmla="*/ 2147483646 h 334"/>
              <a:gd name="T38" fmla="*/ 2147483646 w 391"/>
              <a:gd name="T39" fmla="*/ 2147483646 h 334"/>
              <a:gd name="T40" fmla="*/ 2147483646 w 391"/>
              <a:gd name="T41" fmla="*/ 2147483646 h 334"/>
              <a:gd name="T42" fmla="*/ 2147483646 w 391"/>
              <a:gd name="T43" fmla="*/ 2147483646 h 334"/>
              <a:gd name="T44" fmla="*/ 2147483646 w 391"/>
              <a:gd name="T45" fmla="*/ 2147483646 h 334"/>
              <a:gd name="T46" fmla="*/ 2147483646 w 391"/>
              <a:gd name="T47" fmla="*/ 2147483646 h 334"/>
              <a:gd name="T48" fmla="*/ 2147483646 w 391"/>
              <a:gd name="T49" fmla="*/ 2147483646 h 334"/>
              <a:gd name="T50" fmla="*/ 2147483646 w 391"/>
              <a:gd name="T51" fmla="*/ 2147483646 h 33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91" h="334">
                <a:moveTo>
                  <a:pt x="360" y="69"/>
                </a:moveTo>
                <a:cubicBezTo>
                  <a:pt x="305" y="69"/>
                  <a:pt x="305" y="69"/>
                  <a:pt x="305" y="69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7" y="10"/>
                  <a:pt x="257" y="10"/>
                  <a:pt x="257" y="10"/>
                </a:cubicBezTo>
                <a:cubicBezTo>
                  <a:pt x="251" y="4"/>
                  <a:pt x="244" y="0"/>
                  <a:pt x="235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48" y="0"/>
                  <a:pt x="140" y="4"/>
                  <a:pt x="134" y="11"/>
                </a:cubicBezTo>
                <a:cubicBezTo>
                  <a:pt x="134" y="11"/>
                  <a:pt x="134" y="11"/>
                  <a:pt x="134" y="11"/>
                </a:cubicBezTo>
                <a:cubicBezTo>
                  <a:pt x="87" y="69"/>
                  <a:pt x="87" y="69"/>
                  <a:pt x="87" y="69"/>
                </a:cubicBezTo>
                <a:cubicBezTo>
                  <a:pt x="31" y="69"/>
                  <a:pt x="31" y="69"/>
                  <a:pt x="31" y="69"/>
                </a:cubicBezTo>
                <a:cubicBezTo>
                  <a:pt x="14" y="69"/>
                  <a:pt x="0" y="85"/>
                  <a:pt x="0" y="10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319"/>
                  <a:pt x="14" y="334"/>
                  <a:pt x="31" y="334"/>
                </a:cubicBezTo>
                <a:cubicBezTo>
                  <a:pt x="360" y="334"/>
                  <a:pt x="360" y="334"/>
                  <a:pt x="360" y="334"/>
                </a:cubicBezTo>
                <a:cubicBezTo>
                  <a:pt x="377" y="334"/>
                  <a:pt x="391" y="319"/>
                  <a:pt x="391" y="300"/>
                </a:cubicBezTo>
                <a:cubicBezTo>
                  <a:pt x="391" y="104"/>
                  <a:pt x="391" y="104"/>
                  <a:pt x="391" y="104"/>
                </a:cubicBezTo>
                <a:cubicBezTo>
                  <a:pt x="391" y="85"/>
                  <a:pt x="377" y="69"/>
                  <a:pt x="360" y="69"/>
                </a:cubicBezTo>
                <a:close/>
                <a:moveTo>
                  <a:pt x="195" y="276"/>
                </a:moveTo>
                <a:cubicBezTo>
                  <a:pt x="145" y="276"/>
                  <a:pt x="103" y="235"/>
                  <a:pt x="103" y="184"/>
                </a:cubicBezTo>
                <a:cubicBezTo>
                  <a:pt x="103" y="134"/>
                  <a:pt x="145" y="92"/>
                  <a:pt x="195" y="92"/>
                </a:cubicBezTo>
                <a:cubicBezTo>
                  <a:pt x="246" y="92"/>
                  <a:pt x="287" y="134"/>
                  <a:pt x="287" y="184"/>
                </a:cubicBezTo>
                <a:cubicBezTo>
                  <a:pt x="287" y="235"/>
                  <a:pt x="246" y="276"/>
                  <a:pt x="195" y="276"/>
                </a:cubicBezTo>
                <a:close/>
                <a:moveTo>
                  <a:pt x="195" y="276"/>
                </a:moveTo>
                <a:cubicBezTo>
                  <a:pt x="195" y="276"/>
                  <a:pt x="195" y="276"/>
                  <a:pt x="195" y="27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4"/>
          <p:cNvSpPr>
            <a:spLocks noChangeAspect="1" noEditPoints="1"/>
          </p:cNvSpPr>
          <p:nvPr/>
        </p:nvSpPr>
        <p:spPr bwMode="auto">
          <a:xfrm>
            <a:off x="2050311" y="5866519"/>
            <a:ext cx="223200" cy="223200"/>
          </a:xfrm>
          <a:custGeom>
            <a:avLst/>
            <a:gdLst>
              <a:gd name="T0" fmla="*/ 2147483646 w 481"/>
              <a:gd name="T1" fmla="*/ 2147483646 h 374"/>
              <a:gd name="T2" fmla="*/ 2147483646 w 481"/>
              <a:gd name="T3" fmla="*/ 2147483646 h 374"/>
              <a:gd name="T4" fmla="*/ 2147483646 w 481"/>
              <a:gd name="T5" fmla="*/ 2147483646 h 374"/>
              <a:gd name="T6" fmla="*/ 2147483646 w 481"/>
              <a:gd name="T7" fmla="*/ 2147483646 h 374"/>
              <a:gd name="T8" fmla="*/ 2147483646 w 481"/>
              <a:gd name="T9" fmla="*/ 2147483646 h 374"/>
              <a:gd name="T10" fmla="*/ 2147483646 w 481"/>
              <a:gd name="T11" fmla="*/ 2147483646 h 374"/>
              <a:gd name="T12" fmla="*/ 2147483646 w 481"/>
              <a:gd name="T13" fmla="*/ 2147483646 h 374"/>
              <a:gd name="T14" fmla="*/ 2147483646 w 481"/>
              <a:gd name="T15" fmla="*/ 2147483646 h 374"/>
              <a:gd name="T16" fmla="*/ 2147483646 w 481"/>
              <a:gd name="T17" fmla="*/ 2147483646 h 374"/>
              <a:gd name="T18" fmla="*/ 2147483646 w 481"/>
              <a:gd name="T19" fmla="*/ 2147483646 h 374"/>
              <a:gd name="T20" fmla="*/ 2147483646 w 481"/>
              <a:gd name="T21" fmla="*/ 2147483646 h 374"/>
              <a:gd name="T22" fmla="*/ 2147483646 w 481"/>
              <a:gd name="T23" fmla="*/ 2147483646 h 374"/>
              <a:gd name="T24" fmla="*/ 2147483646 w 481"/>
              <a:gd name="T25" fmla="*/ 2147483646 h 374"/>
              <a:gd name="T26" fmla="*/ 2147483646 w 481"/>
              <a:gd name="T27" fmla="*/ 2147483646 h 374"/>
              <a:gd name="T28" fmla="*/ 2147483646 w 481"/>
              <a:gd name="T29" fmla="*/ 2147483646 h 374"/>
              <a:gd name="T30" fmla="*/ 2147483646 w 481"/>
              <a:gd name="T31" fmla="*/ 2147483646 h 374"/>
              <a:gd name="T32" fmla="*/ 2147483646 w 481"/>
              <a:gd name="T33" fmla="*/ 2147483646 h 374"/>
              <a:gd name="T34" fmla="*/ 2147483646 w 481"/>
              <a:gd name="T35" fmla="*/ 2147483646 h 374"/>
              <a:gd name="T36" fmla="*/ 2147483646 w 481"/>
              <a:gd name="T37" fmla="*/ 2147483646 h 374"/>
              <a:gd name="T38" fmla="*/ 2147483646 w 481"/>
              <a:gd name="T39" fmla="*/ 2147483646 h 374"/>
              <a:gd name="T40" fmla="*/ 2147483646 w 481"/>
              <a:gd name="T41" fmla="*/ 2147483646 h 374"/>
              <a:gd name="T42" fmla="*/ 2147483646 w 481"/>
              <a:gd name="T43" fmla="*/ 2147483646 h 374"/>
              <a:gd name="T44" fmla="*/ 2147483646 w 481"/>
              <a:gd name="T45" fmla="*/ 2147483646 h 374"/>
              <a:gd name="T46" fmla="*/ 2147483646 w 481"/>
              <a:gd name="T47" fmla="*/ 2147483646 h 374"/>
              <a:gd name="T48" fmla="*/ 2147483646 w 481"/>
              <a:gd name="T49" fmla="*/ 2147483646 h 374"/>
              <a:gd name="T50" fmla="*/ 2147483646 w 481"/>
              <a:gd name="T51" fmla="*/ 2147483646 h 374"/>
              <a:gd name="T52" fmla="*/ 2147483646 w 481"/>
              <a:gd name="T53" fmla="*/ 2147483646 h 374"/>
              <a:gd name="T54" fmla="*/ 2147483646 w 481"/>
              <a:gd name="T55" fmla="*/ 2147483646 h 374"/>
              <a:gd name="T56" fmla="*/ 2147483646 w 481"/>
              <a:gd name="T57" fmla="*/ 2147483646 h 374"/>
              <a:gd name="T58" fmla="*/ 2147483646 w 481"/>
              <a:gd name="T59" fmla="*/ 2147483646 h 374"/>
              <a:gd name="T60" fmla="*/ 2147483646 w 481"/>
              <a:gd name="T61" fmla="*/ 2147483646 h 374"/>
              <a:gd name="T62" fmla="*/ 2147483646 w 481"/>
              <a:gd name="T63" fmla="*/ 2147483646 h 374"/>
              <a:gd name="T64" fmla="*/ 2147483646 w 481"/>
              <a:gd name="T65" fmla="*/ 2147483646 h 374"/>
              <a:gd name="T66" fmla="*/ 2147483646 w 481"/>
              <a:gd name="T67" fmla="*/ 2147483646 h 374"/>
              <a:gd name="T68" fmla="*/ 2147483646 w 481"/>
              <a:gd name="T69" fmla="*/ 2147483646 h 374"/>
              <a:gd name="T70" fmla="*/ 2147483646 w 481"/>
              <a:gd name="T71" fmla="*/ 2147483646 h 374"/>
              <a:gd name="T72" fmla="*/ 2147483646 w 481"/>
              <a:gd name="T73" fmla="*/ 2147483646 h 374"/>
              <a:gd name="T74" fmla="*/ 2147483646 w 481"/>
              <a:gd name="T75" fmla="*/ 2147483646 h 374"/>
              <a:gd name="T76" fmla="*/ 2147483646 w 481"/>
              <a:gd name="T77" fmla="*/ 2147483646 h 374"/>
              <a:gd name="T78" fmla="*/ 2147483646 w 481"/>
              <a:gd name="T79" fmla="*/ 2147483646 h 374"/>
              <a:gd name="T80" fmla="*/ 2147483646 w 481"/>
              <a:gd name="T81" fmla="*/ 2147483646 h 374"/>
              <a:gd name="T82" fmla="*/ 2147483646 w 481"/>
              <a:gd name="T83" fmla="*/ 2147483646 h 374"/>
              <a:gd name="T84" fmla="*/ 2147483646 w 481"/>
              <a:gd name="T85" fmla="*/ 2147483646 h 374"/>
              <a:gd name="T86" fmla="*/ 2147483646 w 481"/>
              <a:gd name="T87" fmla="*/ 2147483646 h 374"/>
              <a:gd name="T88" fmla="*/ 2147483646 w 481"/>
              <a:gd name="T89" fmla="*/ 2147483646 h 374"/>
              <a:gd name="T90" fmla="*/ 2147483646 w 481"/>
              <a:gd name="T91" fmla="*/ 2147483646 h 374"/>
              <a:gd name="T92" fmla="*/ 2147483646 w 481"/>
              <a:gd name="T93" fmla="*/ 2147483646 h 374"/>
              <a:gd name="T94" fmla="*/ 2147483646 w 481"/>
              <a:gd name="T95" fmla="*/ 2147483646 h 374"/>
              <a:gd name="T96" fmla="*/ 2147483646 w 481"/>
              <a:gd name="T97" fmla="*/ 2147483646 h 374"/>
              <a:gd name="T98" fmla="*/ 2147483646 w 481"/>
              <a:gd name="T99" fmla="*/ 2147483646 h 374"/>
              <a:gd name="T100" fmla="*/ 2147483646 w 481"/>
              <a:gd name="T101" fmla="*/ 2147483646 h 374"/>
              <a:gd name="T102" fmla="*/ 2147483646 w 481"/>
              <a:gd name="T103" fmla="*/ 2147483646 h 374"/>
              <a:gd name="T104" fmla="*/ 2147483646 w 481"/>
              <a:gd name="T105" fmla="*/ 2147483646 h 374"/>
              <a:gd name="T106" fmla="*/ 2147483646 w 481"/>
              <a:gd name="T107" fmla="*/ 2147483646 h 374"/>
              <a:gd name="T108" fmla="*/ 2147483646 w 481"/>
              <a:gd name="T109" fmla="*/ 2147483646 h 3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81" h="374">
                <a:moveTo>
                  <a:pt x="341" y="181"/>
                </a:moveTo>
                <a:cubicBezTo>
                  <a:pt x="324" y="177"/>
                  <a:pt x="332" y="168"/>
                  <a:pt x="332" y="168"/>
                </a:cubicBezTo>
                <a:cubicBezTo>
                  <a:pt x="332" y="168"/>
                  <a:pt x="350" y="139"/>
                  <a:pt x="329" y="118"/>
                </a:cubicBezTo>
                <a:cubicBezTo>
                  <a:pt x="303" y="92"/>
                  <a:pt x="241" y="122"/>
                  <a:pt x="241" y="122"/>
                </a:cubicBezTo>
                <a:cubicBezTo>
                  <a:pt x="217" y="129"/>
                  <a:pt x="223" y="118"/>
                  <a:pt x="227" y="100"/>
                </a:cubicBezTo>
                <a:cubicBezTo>
                  <a:pt x="227" y="78"/>
                  <a:pt x="219" y="41"/>
                  <a:pt x="156" y="63"/>
                </a:cubicBezTo>
                <a:cubicBezTo>
                  <a:pt x="92" y="85"/>
                  <a:pt x="38" y="161"/>
                  <a:pt x="38" y="161"/>
                </a:cubicBezTo>
                <a:cubicBezTo>
                  <a:pt x="0" y="212"/>
                  <a:pt x="5" y="251"/>
                  <a:pt x="5" y="251"/>
                </a:cubicBezTo>
                <a:cubicBezTo>
                  <a:pt x="15" y="338"/>
                  <a:pt x="106" y="362"/>
                  <a:pt x="177" y="368"/>
                </a:cubicBezTo>
                <a:cubicBezTo>
                  <a:pt x="252" y="374"/>
                  <a:pt x="354" y="342"/>
                  <a:pt x="384" y="276"/>
                </a:cubicBezTo>
                <a:cubicBezTo>
                  <a:pt x="415" y="210"/>
                  <a:pt x="359" y="184"/>
                  <a:pt x="341" y="181"/>
                </a:cubicBezTo>
                <a:close/>
                <a:moveTo>
                  <a:pt x="183" y="343"/>
                </a:moveTo>
                <a:cubicBezTo>
                  <a:pt x="109" y="347"/>
                  <a:pt x="48" y="309"/>
                  <a:pt x="48" y="259"/>
                </a:cubicBezTo>
                <a:cubicBezTo>
                  <a:pt x="48" y="209"/>
                  <a:pt x="109" y="169"/>
                  <a:pt x="183" y="166"/>
                </a:cubicBezTo>
                <a:cubicBezTo>
                  <a:pt x="257" y="162"/>
                  <a:pt x="318" y="193"/>
                  <a:pt x="318" y="243"/>
                </a:cubicBezTo>
                <a:cubicBezTo>
                  <a:pt x="318" y="293"/>
                  <a:pt x="257" y="340"/>
                  <a:pt x="183" y="343"/>
                </a:cubicBezTo>
                <a:close/>
                <a:moveTo>
                  <a:pt x="168" y="199"/>
                </a:moveTo>
                <a:cubicBezTo>
                  <a:pt x="93" y="207"/>
                  <a:pt x="102" y="278"/>
                  <a:pt x="102" y="278"/>
                </a:cubicBezTo>
                <a:cubicBezTo>
                  <a:pt x="102" y="278"/>
                  <a:pt x="101" y="300"/>
                  <a:pt x="122" y="312"/>
                </a:cubicBezTo>
                <a:cubicBezTo>
                  <a:pt x="166" y="336"/>
                  <a:pt x="211" y="321"/>
                  <a:pt x="234" y="291"/>
                </a:cubicBezTo>
                <a:cubicBezTo>
                  <a:pt x="256" y="262"/>
                  <a:pt x="243" y="190"/>
                  <a:pt x="168" y="199"/>
                </a:cubicBezTo>
                <a:close/>
                <a:moveTo>
                  <a:pt x="149" y="298"/>
                </a:moveTo>
                <a:cubicBezTo>
                  <a:pt x="135" y="299"/>
                  <a:pt x="124" y="291"/>
                  <a:pt x="124" y="279"/>
                </a:cubicBezTo>
                <a:cubicBezTo>
                  <a:pt x="124" y="268"/>
                  <a:pt x="134" y="255"/>
                  <a:pt x="148" y="254"/>
                </a:cubicBezTo>
                <a:cubicBezTo>
                  <a:pt x="164" y="252"/>
                  <a:pt x="175" y="262"/>
                  <a:pt x="175" y="273"/>
                </a:cubicBezTo>
                <a:cubicBezTo>
                  <a:pt x="175" y="285"/>
                  <a:pt x="163" y="296"/>
                  <a:pt x="149" y="298"/>
                </a:cubicBezTo>
                <a:close/>
                <a:moveTo>
                  <a:pt x="193" y="260"/>
                </a:moveTo>
                <a:cubicBezTo>
                  <a:pt x="189" y="263"/>
                  <a:pt x="183" y="263"/>
                  <a:pt x="180" y="259"/>
                </a:cubicBezTo>
                <a:cubicBezTo>
                  <a:pt x="178" y="254"/>
                  <a:pt x="179" y="248"/>
                  <a:pt x="183" y="244"/>
                </a:cubicBezTo>
                <a:cubicBezTo>
                  <a:pt x="189" y="240"/>
                  <a:pt x="195" y="241"/>
                  <a:pt x="197" y="245"/>
                </a:cubicBezTo>
                <a:cubicBezTo>
                  <a:pt x="200" y="250"/>
                  <a:pt x="198" y="256"/>
                  <a:pt x="193" y="260"/>
                </a:cubicBezTo>
                <a:close/>
                <a:moveTo>
                  <a:pt x="378" y="150"/>
                </a:moveTo>
                <a:cubicBezTo>
                  <a:pt x="384" y="150"/>
                  <a:pt x="389" y="146"/>
                  <a:pt x="390" y="140"/>
                </a:cubicBezTo>
                <a:cubicBezTo>
                  <a:pt x="390" y="140"/>
                  <a:pt x="390" y="139"/>
                  <a:pt x="390" y="139"/>
                </a:cubicBezTo>
                <a:cubicBezTo>
                  <a:pt x="399" y="56"/>
                  <a:pt x="323" y="70"/>
                  <a:pt x="323" y="70"/>
                </a:cubicBezTo>
                <a:cubicBezTo>
                  <a:pt x="316" y="70"/>
                  <a:pt x="310" y="76"/>
                  <a:pt x="310" y="83"/>
                </a:cubicBezTo>
                <a:cubicBezTo>
                  <a:pt x="310" y="89"/>
                  <a:pt x="316" y="95"/>
                  <a:pt x="323" y="95"/>
                </a:cubicBezTo>
                <a:cubicBezTo>
                  <a:pt x="378" y="83"/>
                  <a:pt x="365" y="138"/>
                  <a:pt x="365" y="138"/>
                </a:cubicBezTo>
                <a:cubicBezTo>
                  <a:pt x="365" y="145"/>
                  <a:pt x="371" y="150"/>
                  <a:pt x="378" y="150"/>
                </a:cubicBezTo>
                <a:close/>
                <a:moveTo>
                  <a:pt x="369" y="6"/>
                </a:moveTo>
                <a:cubicBezTo>
                  <a:pt x="342" y="0"/>
                  <a:pt x="315" y="5"/>
                  <a:pt x="308" y="7"/>
                </a:cubicBezTo>
                <a:cubicBezTo>
                  <a:pt x="307" y="7"/>
                  <a:pt x="307" y="7"/>
                  <a:pt x="306" y="7"/>
                </a:cubicBezTo>
                <a:cubicBezTo>
                  <a:pt x="306" y="7"/>
                  <a:pt x="306" y="8"/>
                  <a:pt x="306" y="8"/>
                </a:cubicBezTo>
                <a:cubicBezTo>
                  <a:pt x="298" y="10"/>
                  <a:pt x="293" y="17"/>
                  <a:pt x="293" y="25"/>
                </a:cubicBezTo>
                <a:cubicBezTo>
                  <a:pt x="293" y="35"/>
                  <a:pt x="300" y="43"/>
                  <a:pt x="310" y="43"/>
                </a:cubicBezTo>
                <a:cubicBezTo>
                  <a:pt x="310" y="43"/>
                  <a:pt x="320" y="42"/>
                  <a:pt x="327" y="39"/>
                </a:cubicBezTo>
                <a:cubicBezTo>
                  <a:pt x="333" y="36"/>
                  <a:pt x="388" y="37"/>
                  <a:pt x="415" y="83"/>
                </a:cubicBezTo>
                <a:cubicBezTo>
                  <a:pt x="430" y="117"/>
                  <a:pt x="421" y="139"/>
                  <a:pt x="420" y="143"/>
                </a:cubicBezTo>
                <a:cubicBezTo>
                  <a:pt x="420" y="143"/>
                  <a:pt x="417" y="151"/>
                  <a:pt x="417" y="160"/>
                </a:cubicBezTo>
                <a:cubicBezTo>
                  <a:pt x="417" y="170"/>
                  <a:pt x="425" y="176"/>
                  <a:pt x="435" y="176"/>
                </a:cubicBezTo>
                <a:cubicBezTo>
                  <a:pt x="443" y="176"/>
                  <a:pt x="450" y="175"/>
                  <a:pt x="452" y="161"/>
                </a:cubicBezTo>
                <a:cubicBezTo>
                  <a:pt x="452" y="161"/>
                  <a:pt x="452" y="161"/>
                  <a:pt x="452" y="161"/>
                </a:cubicBezTo>
                <a:cubicBezTo>
                  <a:pt x="481" y="63"/>
                  <a:pt x="416" y="17"/>
                  <a:pt x="369" y="6"/>
                </a:cubicBezTo>
                <a:close/>
                <a:moveTo>
                  <a:pt x="369" y="6"/>
                </a:moveTo>
                <a:cubicBezTo>
                  <a:pt x="369" y="6"/>
                  <a:pt x="369" y="6"/>
                  <a:pt x="369" y="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2"/>
          <p:cNvSpPr>
            <a:spLocks noChangeAspect="1" noEditPoints="1"/>
          </p:cNvSpPr>
          <p:nvPr/>
        </p:nvSpPr>
        <p:spPr bwMode="auto">
          <a:xfrm>
            <a:off x="1610611" y="5866519"/>
            <a:ext cx="223200" cy="223200"/>
          </a:xfrm>
          <a:custGeom>
            <a:avLst/>
            <a:gdLst>
              <a:gd name="T0" fmla="*/ 2147483646 w 284"/>
              <a:gd name="T1" fmla="*/ 2147483646 h 229"/>
              <a:gd name="T2" fmla="*/ 2147483646 w 284"/>
              <a:gd name="T3" fmla="*/ 2147483646 h 229"/>
              <a:gd name="T4" fmla="*/ 2147483646 w 284"/>
              <a:gd name="T5" fmla="*/ 0 h 229"/>
              <a:gd name="T6" fmla="*/ 0 w 284"/>
              <a:gd name="T7" fmla="*/ 2147483646 h 229"/>
              <a:gd name="T8" fmla="*/ 2147483646 w 284"/>
              <a:gd name="T9" fmla="*/ 2147483646 h 229"/>
              <a:gd name="T10" fmla="*/ 2147483646 w 284"/>
              <a:gd name="T11" fmla="*/ 2147483646 h 229"/>
              <a:gd name="T12" fmla="*/ 2147483646 w 284"/>
              <a:gd name="T13" fmla="*/ 2147483646 h 229"/>
              <a:gd name="T14" fmla="*/ 2147483646 w 284"/>
              <a:gd name="T15" fmla="*/ 2147483646 h 229"/>
              <a:gd name="T16" fmla="*/ 2147483646 w 284"/>
              <a:gd name="T17" fmla="*/ 2147483646 h 229"/>
              <a:gd name="T18" fmla="*/ 2147483646 w 284"/>
              <a:gd name="T19" fmla="*/ 2147483646 h 229"/>
              <a:gd name="T20" fmla="*/ 2147483646 w 284"/>
              <a:gd name="T21" fmla="*/ 2147483646 h 229"/>
              <a:gd name="T22" fmla="*/ 2147483646 w 284"/>
              <a:gd name="T23" fmla="*/ 2147483646 h 229"/>
              <a:gd name="T24" fmla="*/ 2147483646 w 284"/>
              <a:gd name="T25" fmla="*/ 2147483646 h 229"/>
              <a:gd name="T26" fmla="*/ 2147483646 w 284"/>
              <a:gd name="T27" fmla="*/ 2147483646 h 229"/>
              <a:gd name="T28" fmla="*/ 2147483646 w 284"/>
              <a:gd name="T29" fmla="*/ 2147483646 h 229"/>
              <a:gd name="T30" fmla="*/ 2147483646 w 284"/>
              <a:gd name="T31" fmla="*/ 2147483646 h 229"/>
              <a:gd name="T32" fmla="*/ 2147483646 w 284"/>
              <a:gd name="T33" fmla="*/ 2147483646 h 229"/>
              <a:gd name="T34" fmla="*/ 2147483646 w 284"/>
              <a:gd name="T35" fmla="*/ 2147483646 h 229"/>
              <a:gd name="T36" fmla="*/ 2147483646 w 284"/>
              <a:gd name="T37" fmla="*/ 2147483646 h 229"/>
              <a:gd name="T38" fmla="*/ 2147483646 w 284"/>
              <a:gd name="T39" fmla="*/ 2147483646 h 229"/>
              <a:gd name="T40" fmla="*/ 2147483646 w 284"/>
              <a:gd name="T41" fmla="*/ 2147483646 h 229"/>
              <a:gd name="T42" fmla="*/ 2147483646 w 284"/>
              <a:gd name="T43" fmla="*/ 2147483646 h 229"/>
              <a:gd name="T44" fmla="*/ 2147483646 w 284"/>
              <a:gd name="T45" fmla="*/ 2147483646 h 229"/>
              <a:gd name="T46" fmla="*/ 2147483646 w 284"/>
              <a:gd name="T47" fmla="*/ 2147483646 h 229"/>
              <a:gd name="T48" fmla="*/ 2147483646 w 284"/>
              <a:gd name="T49" fmla="*/ 2147483646 h 229"/>
              <a:gd name="T50" fmla="*/ 2147483646 w 284"/>
              <a:gd name="T51" fmla="*/ 2147483646 h 229"/>
              <a:gd name="T52" fmla="*/ 2147483646 w 284"/>
              <a:gd name="T53" fmla="*/ 2147483646 h 229"/>
              <a:gd name="T54" fmla="*/ 2147483646 w 284"/>
              <a:gd name="T55" fmla="*/ 2147483646 h 229"/>
              <a:gd name="T56" fmla="*/ 2147483646 w 284"/>
              <a:gd name="T57" fmla="*/ 2147483646 h 229"/>
              <a:gd name="T58" fmla="*/ 2147483646 w 284"/>
              <a:gd name="T59" fmla="*/ 2147483646 h 229"/>
              <a:gd name="T60" fmla="*/ 2147483646 w 284"/>
              <a:gd name="T61" fmla="*/ 2147483646 h 229"/>
              <a:gd name="T62" fmla="*/ 2147483646 w 284"/>
              <a:gd name="T63" fmla="*/ 2147483646 h 229"/>
              <a:gd name="T64" fmla="*/ 2147483646 w 284"/>
              <a:gd name="T65" fmla="*/ 2147483646 h 229"/>
              <a:gd name="T66" fmla="*/ 2147483646 w 284"/>
              <a:gd name="T67" fmla="*/ 2147483646 h 229"/>
              <a:gd name="T68" fmla="*/ 2147483646 w 284"/>
              <a:gd name="T69" fmla="*/ 2147483646 h 229"/>
              <a:gd name="T70" fmla="*/ 2147483646 w 284"/>
              <a:gd name="T71" fmla="*/ 2147483646 h 229"/>
              <a:gd name="T72" fmla="*/ 2147483646 w 284"/>
              <a:gd name="T73" fmla="*/ 2147483646 h 229"/>
              <a:gd name="T74" fmla="*/ 2147483646 w 284"/>
              <a:gd name="T75" fmla="*/ 2147483646 h 229"/>
              <a:gd name="T76" fmla="*/ 2147483646 w 284"/>
              <a:gd name="T77" fmla="*/ 2147483646 h 229"/>
              <a:gd name="T78" fmla="*/ 2147483646 w 284"/>
              <a:gd name="T79" fmla="*/ 2147483646 h 229"/>
              <a:gd name="T80" fmla="*/ 2147483646 w 284"/>
              <a:gd name="T81" fmla="*/ 2147483646 h 2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84" h="229">
                <a:moveTo>
                  <a:pt x="192" y="69"/>
                </a:moveTo>
                <a:cubicBezTo>
                  <a:pt x="196" y="69"/>
                  <a:pt x="199" y="70"/>
                  <a:pt x="202" y="70"/>
                </a:cubicBezTo>
                <a:cubicBezTo>
                  <a:pt x="193" y="30"/>
                  <a:pt x="150" y="0"/>
                  <a:pt x="101" y="0"/>
                </a:cubicBezTo>
                <a:cubicBezTo>
                  <a:pt x="45" y="0"/>
                  <a:pt x="0" y="37"/>
                  <a:pt x="0" y="85"/>
                </a:cubicBezTo>
                <a:cubicBezTo>
                  <a:pt x="0" y="112"/>
                  <a:pt x="15" y="134"/>
                  <a:pt x="40" y="152"/>
                </a:cubicBezTo>
                <a:cubicBezTo>
                  <a:pt x="30" y="182"/>
                  <a:pt x="30" y="182"/>
                  <a:pt x="30" y="182"/>
                </a:cubicBezTo>
                <a:cubicBezTo>
                  <a:pt x="65" y="164"/>
                  <a:pt x="65" y="164"/>
                  <a:pt x="65" y="164"/>
                </a:cubicBezTo>
                <a:cubicBezTo>
                  <a:pt x="78" y="167"/>
                  <a:pt x="88" y="169"/>
                  <a:pt x="101" y="169"/>
                </a:cubicBezTo>
                <a:cubicBezTo>
                  <a:pt x="104" y="169"/>
                  <a:pt x="107" y="169"/>
                  <a:pt x="110" y="169"/>
                </a:cubicBezTo>
                <a:cubicBezTo>
                  <a:pt x="108" y="162"/>
                  <a:pt x="107" y="155"/>
                  <a:pt x="107" y="148"/>
                </a:cubicBezTo>
                <a:cubicBezTo>
                  <a:pt x="107" y="105"/>
                  <a:pt x="145" y="69"/>
                  <a:pt x="192" y="69"/>
                </a:cubicBezTo>
                <a:close/>
                <a:moveTo>
                  <a:pt x="138" y="42"/>
                </a:moveTo>
                <a:cubicBezTo>
                  <a:pt x="146" y="42"/>
                  <a:pt x="151" y="47"/>
                  <a:pt x="151" y="55"/>
                </a:cubicBezTo>
                <a:cubicBezTo>
                  <a:pt x="151" y="62"/>
                  <a:pt x="146" y="67"/>
                  <a:pt x="138" y="67"/>
                </a:cubicBezTo>
                <a:cubicBezTo>
                  <a:pt x="131" y="67"/>
                  <a:pt x="123" y="62"/>
                  <a:pt x="123" y="55"/>
                </a:cubicBezTo>
                <a:cubicBezTo>
                  <a:pt x="123" y="47"/>
                  <a:pt x="131" y="42"/>
                  <a:pt x="138" y="42"/>
                </a:cubicBezTo>
                <a:close/>
                <a:moveTo>
                  <a:pt x="68" y="67"/>
                </a:moveTo>
                <a:cubicBezTo>
                  <a:pt x="60" y="67"/>
                  <a:pt x="53" y="62"/>
                  <a:pt x="53" y="55"/>
                </a:cubicBezTo>
                <a:cubicBezTo>
                  <a:pt x="53" y="47"/>
                  <a:pt x="60" y="42"/>
                  <a:pt x="68" y="42"/>
                </a:cubicBezTo>
                <a:cubicBezTo>
                  <a:pt x="75" y="42"/>
                  <a:pt x="81" y="47"/>
                  <a:pt x="81" y="55"/>
                </a:cubicBezTo>
                <a:cubicBezTo>
                  <a:pt x="81" y="62"/>
                  <a:pt x="75" y="67"/>
                  <a:pt x="68" y="67"/>
                </a:cubicBezTo>
                <a:close/>
                <a:moveTo>
                  <a:pt x="284" y="147"/>
                </a:moveTo>
                <a:cubicBezTo>
                  <a:pt x="284" y="107"/>
                  <a:pt x="244" y="75"/>
                  <a:pt x="199" y="75"/>
                </a:cubicBezTo>
                <a:cubicBezTo>
                  <a:pt x="151" y="75"/>
                  <a:pt x="113" y="107"/>
                  <a:pt x="113" y="147"/>
                </a:cubicBezTo>
                <a:cubicBezTo>
                  <a:pt x="113" y="187"/>
                  <a:pt x="151" y="219"/>
                  <a:pt x="199" y="219"/>
                </a:cubicBezTo>
                <a:cubicBezTo>
                  <a:pt x="209" y="219"/>
                  <a:pt x="219" y="217"/>
                  <a:pt x="229" y="214"/>
                </a:cubicBezTo>
                <a:cubicBezTo>
                  <a:pt x="257" y="229"/>
                  <a:pt x="257" y="229"/>
                  <a:pt x="257" y="229"/>
                </a:cubicBezTo>
                <a:cubicBezTo>
                  <a:pt x="249" y="204"/>
                  <a:pt x="249" y="204"/>
                  <a:pt x="249" y="204"/>
                </a:cubicBezTo>
                <a:cubicBezTo>
                  <a:pt x="269" y="189"/>
                  <a:pt x="284" y="169"/>
                  <a:pt x="284" y="147"/>
                </a:cubicBezTo>
                <a:close/>
                <a:moveTo>
                  <a:pt x="171" y="134"/>
                </a:moveTo>
                <a:cubicBezTo>
                  <a:pt x="166" y="134"/>
                  <a:pt x="161" y="130"/>
                  <a:pt x="161" y="125"/>
                </a:cubicBezTo>
                <a:cubicBezTo>
                  <a:pt x="161" y="120"/>
                  <a:pt x="166" y="115"/>
                  <a:pt x="171" y="115"/>
                </a:cubicBezTo>
                <a:cubicBezTo>
                  <a:pt x="179" y="115"/>
                  <a:pt x="184" y="120"/>
                  <a:pt x="184" y="125"/>
                </a:cubicBezTo>
                <a:cubicBezTo>
                  <a:pt x="184" y="130"/>
                  <a:pt x="179" y="134"/>
                  <a:pt x="171" y="134"/>
                </a:cubicBezTo>
                <a:close/>
                <a:moveTo>
                  <a:pt x="226" y="134"/>
                </a:moveTo>
                <a:cubicBezTo>
                  <a:pt x="221" y="134"/>
                  <a:pt x="216" y="130"/>
                  <a:pt x="216" y="125"/>
                </a:cubicBezTo>
                <a:cubicBezTo>
                  <a:pt x="216" y="120"/>
                  <a:pt x="221" y="115"/>
                  <a:pt x="226" y="115"/>
                </a:cubicBezTo>
                <a:cubicBezTo>
                  <a:pt x="234" y="115"/>
                  <a:pt x="239" y="120"/>
                  <a:pt x="239" y="125"/>
                </a:cubicBezTo>
                <a:cubicBezTo>
                  <a:pt x="239" y="130"/>
                  <a:pt x="234" y="134"/>
                  <a:pt x="226" y="134"/>
                </a:cubicBezTo>
                <a:close/>
                <a:moveTo>
                  <a:pt x="226" y="134"/>
                </a:moveTo>
                <a:cubicBezTo>
                  <a:pt x="226" y="134"/>
                  <a:pt x="226" y="134"/>
                  <a:pt x="226" y="13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62"/>
          <p:cNvSpPr>
            <a:spLocks noChangeAspect="1" noEditPoints="1"/>
          </p:cNvSpPr>
          <p:nvPr/>
        </p:nvSpPr>
        <p:spPr bwMode="auto">
          <a:xfrm>
            <a:off x="4248811" y="5866519"/>
            <a:ext cx="223200" cy="223200"/>
          </a:xfrm>
          <a:custGeom>
            <a:avLst/>
            <a:gdLst>
              <a:gd name="T0" fmla="*/ 2147483646 w 337"/>
              <a:gd name="T1" fmla="*/ 2147483646 h 299"/>
              <a:gd name="T2" fmla="*/ 2147483646 w 337"/>
              <a:gd name="T3" fmla="*/ 2147483646 h 299"/>
              <a:gd name="T4" fmla="*/ 2147483646 w 337"/>
              <a:gd name="T5" fmla="*/ 2147483646 h 299"/>
              <a:gd name="T6" fmla="*/ 2147483646 w 337"/>
              <a:gd name="T7" fmla="*/ 2147483646 h 299"/>
              <a:gd name="T8" fmla="*/ 2147483646 w 337"/>
              <a:gd name="T9" fmla="*/ 2147483646 h 299"/>
              <a:gd name="T10" fmla="*/ 2147483646 w 337"/>
              <a:gd name="T11" fmla="*/ 2147483646 h 299"/>
              <a:gd name="T12" fmla="*/ 2147483646 w 337"/>
              <a:gd name="T13" fmla="*/ 0 h 299"/>
              <a:gd name="T14" fmla="*/ 2147483646 w 337"/>
              <a:gd name="T15" fmla="*/ 0 h 299"/>
              <a:gd name="T16" fmla="*/ 0 w 337"/>
              <a:gd name="T17" fmla="*/ 2147483646 h 299"/>
              <a:gd name="T18" fmla="*/ 0 w 337"/>
              <a:gd name="T19" fmla="*/ 2147483646 h 299"/>
              <a:gd name="T20" fmla="*/ 2147483646 w 337"/>
              <a:gd name="T21" fmla="*/ 2147483646 h 299"/>
              <a:gd name="T22" fmla="*/ 2147483646 w 337"/>
              <a:gd name="T23" fmla="*/ 2147483646 h 299"/>
              <a:gd name="T24" fmla="*/ 2147483646 w 337"/>
              <a:gd name="T25" fmla="*/ 2147483646 h 299"/>
              <a:gd name="T26" fmla="*/ 2147483646 w 337"/>
              <a:gd name="T27" fmla="*/ 2147483646 h 299"/>
              <a:gd name="T28" fmla="*/ 2147483646 w 337"/>
              <a:gd name="T29" fmla="*/ 2147483646 h 299"/>
              <a:gd name="T30" fmla="*/ 2147483646 w 337"/>
              <a:gd name="T31" fmla="*/ 2147483646 h 299"/>
              <a:gd name="T32" fmla="*/ 2147483646 w 337"/>
              <a:gd name="T33" fmla="*/ 2147483646 h 299"/>
              <a:gd name="T34" fmla="*/ 2147483646 w 337"/>
              <a:gd name="T35" fmla="*/ 2147483646 h 299"/>
              <a:gd name="T36" fmla="*/ 2147483646 w 337"/>
              <a:gd name="T37" fmla="*/ 2147483646 h 299"/>
              <a:gd name="T38" fmla="*/ 2147483646 w 337"/>
              <a:gd name="T39" fmla="*/ 2147483646 h 299"/>
              <a:gd name="T40" fmla="*/ 2147483646 w 337"/>
              <a:gd name="T41" fmla="*/ 2147483646 h 299"/>
              <a:gd name="T42" fmla="*/ 2147483646 w 337"/>
              <a:gd name="T43" fmla="*/ 2147483646 h 299"/>
              <a:gd name="T44" fmla="*/ 2147483646 w 337"/>
              <a:gd name="T45" fmla="*/ 2147483646 h 299"/>
              <a:gd name="T46" fmla="*/ 2147483646 w 337"/>
              <a:gd name="T47" fmla="*/ 2147483646 h 299"/>
              <a:gd name="T48" fmla="*/ 2147483646 w 337"/>
              <a:gd name="T49" fmla="*/ 2147483646 h 299"/>
              <a:gd name="T50" fmla="*/ 2147483646 w 337"/>
              <a:gd name="T51" fmla="*/ 2147483646 h 299"/>
              <a:gd name="T52" fmla="*/ 2147483646 w 337"/>
              <a:gd name="T53" fmla="*/ 2147483646 h 299"/>
              <a:gd name="T54" fmla="*/ 2147483646 w 337"/>
              <a:gd name="T55" fmla="*/ 2147483646 h 299"/>
              <a:gd name="T56" fmla="*/ 2147483646 w 337"/>
              <a:gd name="T57" fmla="*/ 2147483646 h 299"/>
              <a:gd name="T58" fmla="*/ 2147483646 w 337"/>
              <a:gd name="T59" fmla="*/ 2147483646 h 299"/>
              <a:gd name="T60" fmla="*/ 2147483646 w 337"/>
              <a:gd name="T61" fmla="*/ 2147483646 h 299"/>
              <a:gd name="T62" fmla="*/ 2147483646 w 337"/>
              <a:gd name="T63" fmla="*/ 2147483646 h 299"/>
              <a:gd name="T64" fmla="*/ 2147483646 w 337"/>
              <a:gd name="T65" fmla="*/ 2147483646 h 299"/>
              <a:gd name="T66" fmla="*/ 2147483646 w 337"/>
              <a:gd name="T67" fmla="*/ 2147483646 h 299"/>
              <a:gd name="T68" fmla="*/ 2147483646 w 337"/>
              <a:gd name="T69" fmla="*/ 2147483646 h 299"/>
              <a:gd name="T70" fmla="*/ 2147483646 w 337"/>
              <a:gd name="T71" fmla="*/ 2147483646 h 299"/>
              <a:gd name="T72" fmla="*/ 2147483646 w 337"/>
              <a:gd name="T73" fmla="*/ 2147483646 h 299"/>
              <a:gd name="T74" fmla="*/ 2147483646 w 337"/>
              <a:gd name="T75" fmla="*/ 2147483646 h 299"/>
              <a:gd name="T76" fmla="*/ 2147483646 w 337"/>
              <a:gd name="T77" fmla="*/ 2147483646 h 299"/>
              <a:gd name="T78" fmla="*/ 2147483646 w 337"/>
              <a:gd name="T79" fmla="*/ 2147483646 h 299"/>
              <a:gd name="T80" fmla="*/ 2147483646 w 337"/>
              <a:gd name="T81" fmla="*/ 2147483646 h 299"/>
              <a:gd name="T82" fmla="*/ 2147483646 w 337"/>
              <a:gd name="T83" fmla="*/ 2147483646 h 299"/>
              <a:gd name="T84" fmla="*/ 2147483646 w 337"/>
              <a:gd name="T85" fmla="*/ 2147483646 h 299"/>
              <a:gd name="T86" fmla="*/ 2147483646 w 337"/>
              <a:gd name="T87" fmla="*/ 2147483646 h 299"/>
              <a:gd name="T88" fmla="*/ 2147483646 w 337"/>
              <a:gd name="T89" fmla="*/ 2147483646 h 299"/>
              <a:gd name="T90" fmla="*/ 2147483646 w 337"/>
              <a:gd name="T91" fmla="*/ 2147483646 h 299"/>
              <a:gd name="T92" fmla="*/ 2147483646 w 337"/>
              <a:gd name="T93" fmla="*/ 2147483646 h 299"/>
              <a:gd name="T94" fmla="*/ 2147483646 w 337"/>
              <a:gd name="T95" fmla="*/ 2147483646 h 299"/>
              <a:gd name="T96" fmla="*/ 2147483646 w 337"/>
              <a:gd name="T97" fmla="*/ 2147483646 h 299"/>
              <a:gd name="T98" fmla="*/ 2147483646 w 337"/>
              <a:gd name="T99" fmla="*/ 2147483646 h 299"/>
              <a:gd name="T100" fmla="*/ 2147483646 w 337"/>
              <a:gd name="T101" fmla="*/ 2147483646 h 299"/>
              <a:gd name="T102" fmla="*/ 2147483646 w 337"/>
              <a:gd name="T103" fmla="*/ 2147483646 h 29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337" h="299">
                <a:moveTo>
                  <a:pt x="215" y="131"/>
                </a:moveTo>
                <a:cubicBezTo>
                  <a:pt x="215" y="141"/>
                  <a:pt x="224" y="150"/>
                  <a:pt x="234" y="150"/>
                </a:cubicBezTo>
                <a:cubicBezTo>
                  <a:pt x="244" y="150"/>
                  <a:pt x="253" y="141"/>
                  <a:pt x="253" y="131"/>
                </a:cubicBezTo>
                <a:cubicBezTo>
                  <a:pt x="253" y="121"/>
                  <a:pt x="244" y="112"/>
                  <a:pt x="234" y="112"/>
                </a:cubicBezTo>
                <a:cubicBezTo>
                  <a:pt x="224" y="112"/>
                  <a:pt x="215" y="121"/>
                  <a:pt x="215" y="131"/>
                </a:cubicBezTo>
                <a:close/>
                <a:moveTo>
                  <a:pt x="337" y="28"/>
                </a:moveTo>
                <a:cubicBezTo>
                  <a:pt x="337" y="13"/>
                  <a:pt x="324" y="0"/>
                  <a:pt x="30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3" y="0"/>
                  <a:pt x="0" y="13"/>
                  <a:pt x="0" y="28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9"/>
                  <a:pt x="13" y="262"/>
                  <a:pt x="28" y="262"/>
                </a:cubicBezTo>
                <a:cubicBezTo>
                  <a:pt x="131" y="262"/>
                  <a:pt x="131" y="262"/>
                  <a:pt x="131" y="262"/>
                </a:cubicBezTo>
                <a:cubicBezTo>
                  <a:pt x="168" y="299"/>
                  <a:pt x="168" y="299"/>
                  <a:pt x="168" y="299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309" y="262"/>
                  <a:pt x="309" y="262"/>
                  <a:pt x="309" y="262"/>
                </a:cubicBezTo>
                <a:cubicBezTo>
                  <a:pt x="324" y="262"/>
                  <a:pt x="337" y="249"/>
                  <a:pt x="337" y="234"/>
                </a:cubicBezTo>
                <a:cubicBezTo>
                  <a:pt x="337" y="200"/>
                  <a:pt x="337" y="200"/>
                  <a:pt x="337" y="200"/>
                </a:cubicBezTo>
                <a:cubicBezTo>
                  <a:pt x="337" y="200"/>
                  <a:pt x="337" y="200"/>
                  <a:pt x="337" y="200"/>
                </a:cubicBezTo>
                <a:cubicBezTo>
                  <a:pt x="336" y="195"/>
                  <a:pt x="332" y="192"/>
                  <a:pt x="327" y="192"/>
                </a:cubicBezTo>
                <a:cubicBezTo>
                  <a:pt x="322" y="192"/>
                  <a:pt x="318" y="195"/>
                  <a:pt x="318" y="200"/>
                </a:cubicBezTo>
                <a:cubicBezTo>
                  <a:pt x="318" y="200"/>
                  <a:pt x="318" y="200"/>
                  <a:pt x="318" y="200"/>
                </a:cubicBezTo>
                <a:cubicBezTo>
                  <a:pt x="318" y="224"/>
                  <a:pt x="318" y="224"/>
                  <a:pt x="318" y="224"/>
                </a:cubicBezTo>
                <a:cubicBezTo>
                  <a:pt x="318" y="235"/>
                  <a:pt x="310" y="243"/>
                  <a:pt x="299" y="243"/>
                </a:cubicBezTo>
                <a:cubicBezTo>
                  <a:pt x="197" y="243"/>
                  <a:pt x="197" y="243"/>
                  <a:pt x="197" y="243"/>
                </a:cubicBezTo>
                <a:cubicBezTo>
                  <a:pt x="168" y="271"/>
                  <a:pt x="168" y="271"/>
                  <a:pt x="168" y="271"/>
                </a:cubicBezTo>
                <a:cubicBezTo>
                  <a:pt x="140" y="243"/>
                  <a:pt x="140" y="243"/>
                  <a:pt x="140" y="243"/>
                </a:cubicBezTo>
                <a:cubicBezTo>
                  <a:pt x="37" y="243"/>
                  <a:pt x="37" y="243"/>
                  <a:pt x="37" y="243"/>
                </a:cubicBezTo>
                <a:cubicBezTo>
                  <a:pt x="27" y="243"/>
                  <a:pt x="19" y="235"/>
                  <a:pt x="19" y="224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27"/>
                  <a:pt x="27" y="19"/>
                  <a:pt x="37" y="19"/>
                </a:cubicBezTo>
                <a:cubicBezTo>
                  <a:pt x="299" y="19"/>
                  <a:pt x="299" y="19"/>
                  <a:pt x="299" y="19"/>
                </a:cubicBezTo>
                <a:cubicBezTo>
                  <a:pt x="310" y="19"/>
                  <a:pt x="318" y="27"/>
                  <a:pt x="318" y="37"/>
                </a:cubicBezTo>
                <a:cubicBezTo>
                  <a:pt x="318" y="126"/>
                  <a:pt x="318" y="126"/>
                  <a:pt x="318" y="126"/>
                </a:cubicBezTo>
                <a:cubicBezTo>
                  <a:pt x="318" y="126"/>
                  <a:pt x="318" y="126"/>
                  <a:pt x="318" y="126"/>
                </a:cubicBezTo>
                <a:cubicBezTo>
                  <a:pt x="318" y="127"/>
                  <a:pt x="318" y="127"/>
                  <a:pt x="318" y="127"/>
                </a:cubicBezTo>
                <a:cubicBezTo>
                  <a:pt x="318" y="132"/>
                  <a:pt x="322" y="137"/>
                  <a:pt x="327" y="137"/>
                </a:cubicBezTo>
                <a:cubicBezTo>
                  <a:pt x="333" y="137"/>
                  <a:pt x="337" y="132"/>
                  <a:pt x="337" y="127"/>
                </a:cubicBezTo>
                <a:cubicBezTo>
                  <a:pt x="337" y="127"/>
                  <a:pt x="337" y="127"/>
                  <a:pt x="337" y="126"/>
                </a:cubicBezTo>
                <a:cubicBezTo>
                  <a:pt x="337" y="126"/>
                  <a:pt x="337" y="126"/>
                  <a:pt x="337" y="126"/>
                </a:cubicBezTo>
                <a:cubicBezTo>
                  <a:pt x="337" y="28"/>
                  <a:pt x="337" y="28"/>
                  <a:pt x="337" y="28"/>
                </a:cubicBezTo>
                <a:close/>
                <a:moveTo>
                  <a:pt x="84" y="131"/>
                </a:moveTo>
                <a:cubicBezTo>
                  <a:pt x="84" y="141"/>
                  <a:pt x="93" y="150"/>
                  <a:pt x="103" y="150"/>
                </a:cubicBezTo>
                <a:cubicBezTo>
                  <a:pt x="113" y="150"/>
                  <a:pt x="122" y="141"/>
                  <a:pt x="122" y="131"/>
                </a:cubicBezTo>
                <a:cubicBezTo>
                  <a:pt x="122" y="121"/>
                  <a:pt x="113" y="112"/>
                  <a:pt x="103" y="112"/>
                </a:cubicBezTo>
                <a:cubicBezTo>
                  <a:pt x="93" y="112"/>
                  <a:pt x="84" y="121"/>
                  <a:pt x="84" y="131"/>
                </a:cubicBezTo>
                <a:close/>
                <a:moveTo>
                  <a:pt x="150" y="131"/>
                </a:moveTo>
                <a:cubicBezTo>
                  <a:pt x="150" y="141"/>
                  <a:pt x="158" y="150"/>
                  <a:pt x="168" y="150"/>
                </a:cubicBezTo>
                <a:cubicBezTo>
                  <a:pt x="179" y="150"/>
                  <a:pt x="187" y="141"/>
                  <a:pt x="187" y="131"/>
                </a:cubicBezTo>
                <a:cubicBezTo>
                  <a:pt x="187" y="121"/>
                  <a:pt x="179" y="112"/>
                  <a:pt x="168" y="112"/>
                </a:cubicBezTo>
                <a:cubicBezTo>
                  <a:pt x="158" y="112"/>
                  <a:pt x="150" y="121"/>
                  <a:pt x="150" y="131"/>
                </a:cubicBezTo>
                <a:close/>
                <a:moveTo>
                  <a:pt x="150" y="131"/>
                </a:moveTo>
                <a:cubicBezTo>
                  <a:pt x="150" y="131"/>
                  <a:pt x="150" y="131"/>
                  <a:pt x="150" y="13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66"/>
          <p:cNvSpPr>
            <a:spLocks noChangeAspect="1" noEditPoints="1"/>
          </p:cNvSpPr>
          <p:nvPr/>
        </p:nvSpPr>
        <p:spPr bwMode="auto">
          <a:xfrm>
            <a:off x="2490011" y="5866519"/>
            <a:ext cx="223200" cy="223200"/>
          </a:xfrm>
          <a:custGeom>
            <a:avLst/>
            <a:gdLst>
              <a:gd name="T0" fmla="*/ 2147483646 w 322"/>
              <a:gd name="T1" fmla="*/ 2147483646 h 321"/>
              <a:gd name="T2" fmla="*/ 2147483646 w 322"/>
              <a:gd name="T3" fmla="*/ 2147483646 h 321"/>
              <a:gd name="T4" fmla="*/ 2147483646 w 322"/>
              <a:gd name="T5" fmla="*/ 2147483646 h 321"/>
              <a:gd name="T6" fmla="*/ 2147483646 w 322"/>
              <a:gd name="T7" fmla="*/ 2147483646 h 321"/>
              <a:gd name="T8" fmla="*/ 2147483646 w 322"/>
              <a:gd name="T9" fmla="*/ 2147483646 h 321"/>
              <a:gd name="T10" fmla="*/ 2147483646 w 322"/>
              <a:gd name="T11" fmla="*/ 2147483646 h 321"/>
              <a:gd name="T12" fmla="*/ 2147483646 w 322"/>
              <a:gd name="T13" fmla="*/ 2147483646 h 321"/>
              <a:gd name="T14" fmla="*/ 2147483646 w 322"/>
              <a:gd name="T15" fmla="*/ 2147483646 h 321"/>
              <a:gd name="T16" fmla="*/ 2147483646 w 322"/>
              <a:gd name="T17" fmla="*/ 2147483646 h 321"/>
              <a:gd name="T18" fmla="*/ 2147483646 w 322"/>
              <a:gd name="T19" fmla="*/ 2147483646 h 321"/>
              <a:gd name="T20" fmla="*/ 2147483646 w 322"/>
              <a:gd name="T21" fmla="*/ 2147483646 h 321"/>
              <a:gd name="T22" fmla="*/ 2147483646 w 322"/>
              <a:gd name="T23" fmla="*/ 2147483646 h 321"/>
              <a:gd name="T24" fmla="*/ 2147483646 w 322"/>
              <a:gd name="T25" fmla="*/ 2147483646 h 321"/>
              <a:gd name="T26" fmla="*/ 2147483646 w 322"/>
              <a:gd name="T27" fmla="*/ 2147483646 h 321"/>
              <a:gd name="T28" fmla="*/ 2147483646 w 322"/>
              <a:gd name="T29" fmla="*/ 2147483646 h 321"/>
              <a:gd name="T30" fmla="*/ 2147483646 w 322"/>
              <a:gd name="T31" fmla="*/ 2147483646 h 321"/>
              <a:gd name="T32" fmla="*/ 2147483646 w 322"/>
              <a:gd name="T33" fmla="*/ 2147483646 h 321"/>
              <a:gd name="T34" fmla="*/ 2147483646 w 322"/>
              <a:gd name="T35" fmla="*/ 2147483646 h 321"/>
              <a:gd name="T36" fmla="*/ 2147483646 w 322"/>
              <a:gd name="T37" fmla="*/ 2147483646 h 321"/>
              <a:gd name="T38" fmla="*/ 2147483646 w 322"/>
              <a:gd name="T39" fmla="*/ 2147483646 h 321"/>
              <a:gd name="T40" fmla="*/ 2147483646 w 322"/>
              <a:gd name="T41" fmla="*/ 2147483646 h 321"/>
              <a:gd name="T42" fmla="*/ 2147483646 w 322"/>
              <a:gd name="T43" fmla="*/ 2147483646 h 321"/>
              <a:gd name="T44" fmla="*/ 2147483646 w 322"/>
              <a:gd name="T45" fmla="*/ 2147483646 h 321"/>
              <a:gd name="T46" fmla="*/ 2147483646 w 322"/>
              <a:gd name="T47" fmla="*/ 2147483646 h 321"/>
              <a:gd name="T48" fmla="*/ 2147483646 w 322"/>
              <a:gd name="T49" fmla="*/ 2147483646 h 321"/>
              <a:gd name="T50" fmla="*/ 2147483646 w 322"/>
              <a:gd name="T51" fmla="*/ 2147483646 h 321"/>
              <a:gd name="T52" fmla="*/ 2147483646 w 322"/>
              <a:gd name="T53" fmla="*/ 2147483646 h 321"/>
              <a:gd name="T54" fmla="*/ 2147483646 w 322"/>
              <a:gd name="T55" fmla="*/ 2147483646 h 321"/>
              <a:gd name="T56" fmla="*/ 2147483646 w 322"/>
              <a:gd name="T57" fmla="*/ 2147483646 h 321"/>
              <a:gd name="T58" fmla="*/ 2147483646 w 322"/>
              <a:gd name="T59" fmla="*/ 2147483646 h 321"/>
              <a:gd name="T60" fmla="*/ 2147483646 w 322"/>
              <a:gd name="T61" fmla="*/ 2147483646 h 321"/>
              <a:gd name="T62" fmla="*/ 2147483646 w 322"/>
              <a:gd name="T63" fmla="*/ 2147483646 h 321"/>
              <a:gd name="T64" fmla="*/ 2147483646 w 322"/>
              <a:gd name="T65" fmla="*/ 2147483646 h 321"/>
              <a:gd name="T66" fmla="*/ 2147483646 w 322"/>
              <a:gd name="T67" fmla="*/ 2147483646 h 32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22" h="321">
                <a:moveTo>
                  <a:pt x="220" y="123"/>
                </a:moveTo>
                <a:cubicBezTo>
                  <a:pt x="220" y="25"/>
                  <a:pt x="220" y="25"/>
                  <a:pt x="220" y="25"/>
                </a:cubicBezTo>
                <a:cubicBezTo>
                  <a:pt x="220" y="25"/>
                  <a:pt x="173" y="0"/>
                  <a:pt x="117" y="19"/>
                </a:cubicBezTo>
                <a:cubicBezTo>
                  <a:pt x="220" y="123"/>
                  <a:pt x="220" y="123"/>
                  <a:pt x="220" y="123"/>
                </a:cubicBezTo>
                <a:close/>
                <a:moveTo>
                  <a:pt x="229" y="180"/>
                </a:moveTo>
                <a:cubicBezTo>
                  <a:pt x="229" y="29"/>
                  <a:pt x="229" y="29"/>
                  <a:pt x="229" y="29"/>
                </a:cubicBezTo>
                <a:cubicBezTo>
                  <a:pt x="229" y="29"/>
                  <a:pt x="286" y="55"/>
                  <a:pt x="302" y="117"/>
                </a:cubicBezTo>
                <a:cubicBezTo>
                  <a:pt x="229" y="180"/>
                  <a:pt x="229" y="180"/>
                  <a:pt x="229" y="180"/>
                </a:cubicBezTo>
                <a:close/>
                <a:moveTo>
                  <a:pt x="199" y="224"/>
                </a:moveTo>
                <a:cubicBezTo>
                  <a:pt x="303" y="126"/>
                  <a:pt x="303" y="126"/>
                  <a:pt x="303" y="126"/>
                </a:cubicBezTo>
                <a:cubicBezTo>
                  <a:pt x="303" y="126"/>
                  <a:pt x="322" y="156"/>
                  <a:pt x="294" y="224"/>
                </a:cubicBezTo>
                <a:cubicBezTo>
                  <a:pt x="199" y="224"/>
                  <a:pt x="199" y="224"/>
                  <a:pt x="199" y="224"/>
                </a:cubicBezTo>
                <a:close/>
                <a:moveTo>
                  <a:pt x="146" y="237"/>
                </a:moveTo>
                <a:cubicBezTo>
                  <a:pt x="287" y="237"/>
                  <a:pt x="287" y="237"/>
                  <a:pt x="287" y="237"/>
                </a:cubicBezTo>
                <a:cubicBezTo>
                  <a:pt x="287" y="237"/>
                  <a:pt x="270" y="283"/>
                  <a:pt x="209" y="302"/>
                </a:cubicBezTo>
                <a:cubicBezTo>
                  <a:pt x="146" y="237"/>
                  <a:pt x="146" y="237"/>
                  <a:pt x="146" y="237"/>
                </a:cubicBezTo>
                <a:close/>
                <a:moveTo>
                  <a:pt x="100" y="206"/>
                </a:moveTo>
                <a:cubicBezTo>
                  <a:pt x="100" y="297"/>
                  <a:pt x="100" y="297"/>
                  <a:pt x="100" y="297"/>
                </a:cubicBezTo>
                <a:cubicBezTo>
                  <a:pt x="100" y="297"/>
                  <a:pt x="136" y="321"/>
                  <a:pt x="199" y="305"/>
                </a:cubicBezTo>
                <a:cubicBezTo>
                  <a:pt x="100" y="206"/>
                  <a:pt x="100" y="206"/>
                  <a:pt x="100" y="206"/>
                </a:cubicBezTo>
                <a:close/>
                <a:moveTo>
                  <a:pt x="18" y="210"/>
                </a:moveTo>
                <a:cubicBezTo>
                  <a:pt x="90" y="146"/>
                  <a:pt x="90" y="146"/>
                  <a:pt x="90" y="146"/>
                </a:cubicBezTo>
                <a:cubicBezTo>
                  <a:pt x="90" y="292"/>
                  <a:pt x="90" y="292"/>
                  <a:pt x="90" y="292"/>
                </a:cubicBezTo>
                <a:cubicBezTo>
                  <a:pt x="90" y="292"/>
                  <a:pt x="47" y="277"/>
                  <a:pt x="18" y="210"/>
                </a:cubicBezTo>
                <a:close/>
                <a:moveTo>
                  <a:pt x="17" y="200"/>
                </a:moveTo>
                <a:cubicBezTo>
                  <a:pt x="17" y="200"/>
                  <a:pt x="0" y="147"/>
                  <a:pt x="23" y="102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7" y="200"/>
                  <a:pt x="17" y="200"/>
                  <a:pt x="17" y="200"/>
                </a:cubicBezTo>
                <a:close/>
                <a:moveTo>
                  <a:pt x="29" y="91"/>
                </a:moveTo>
                <a:cubicBezTo>
                  <a:pt x="29" y="91"/>
                  <a:pt x="50" y="45"/>
                  <a:pt x="106" y="23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29" y="91"/>
                  <a:pt x="29" y="91"/>
                  <a:pt x="29" y="91"/>
                </a:cubicBezTo>
                <a:close/>
                <a:moveTo>
                  <a:pt x="29" y="91"/>
                </a:moveTo>
                <a:cubicBezTo>
                  <a:pt x="29" y="91"/>
                  <a:pt x="29" y="91"/>
                  <a:pt x="29" y="9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74"/>
          <p:cNvSpPr>
            <a:spLocks noChangeAspect="1" noEditPoints="1"/>
          </p:cNvSpPr>
          <p:nvPr/>
        </p:nvSpPr>
        <p:spPr bwMode="auto">
          <a:xfrm>
            <a:off x="3809111" y="5866519"/>
            <a:ext cx="223200" cy="223200"/>
          </a:xfrm>
          <a:custGeom>
            <a:avLst/>
            <a:gdLst>
              <a:gd name="T0" fmla="*/ 2147483646 w 106"/>
              <a:gd name="T1" fmla="*/ 2147483646 h 103"/>
              <a:gd name="T2" fmla="*/ 2147483646 w 106"/>
              <a:gd name="T3" fmla="*/ 2147483646 h 103"/>
              <a:gd name="T4" fmla="*/ 2147483646 w 106"/>
              <a:gd name="T5" fmla="*/ 2147483646 h 103"/>
              <a:gd name="T6" fmla="*/ 0 w 106"/>
              <a:gd name="T7" fmla="*/ 2147483646 h 103"/>
              <a:gd name="T8" fmla="*/ 2147483646 w 106"/>
              <a:gd name="T9" fmla="*/ 2147483646 h 103"/>
              <a:gd name="T10" fmla="*/ 2147483646 w 106"/>
              <a:gd name="T11" fmla="*/ 2147483646 h 103"/>
              <a:gd name="T12" fmla="*/ 2147483646 w 106"/>
              <a:gd name="T13" fmla="*/ 2147483646 h 103"/>
              <a:gd name="T14" fmla="*/ 2147483646 w 106"/>
              <a:gd name="T15" fmla="*/ 2147483646 h 103"/>
              <a:gd name="T16" fmla="*/ 2147483646 w 106"/>
              <a:gd name="T17" fmla="*/ 2147483646 h 103"/>
              <a:gd name="T18" fmla="*/ 2147483646 w 106"/>
              <a:gd name="T19" fmla="*/ 2147483646 h 103"/>
              <a:gd name="T20" fmla="*/ 2147483646 w 106"/>
              <a:gd name="T21" fmla="*/ 2147483646 h 103"/>
              <a:gd name="T22" fmla="*/ 2147483646 w 106"/>
              <a:gd name="T23" fmla="*/ 2147483646 h 103"/>
              <a:gd name="T24" fmla="*/ 2147483646 w 106"/>
              <a:gd name="T25" fmla="*/ 2147483646 h 103"/>
              <a:gd name="T26" fmla="*/ 2147483646 w 106"/>
              <a:gd name="T27" fmla="*/ 2147483646 h 103"/>
              <a:gd name="T28" fmla="*/ 2147483646 w 106"/>
              <a:gd name="T29" fmla="*/ 2147483646 h 103"/>
              <a:gd name="T30" fmla="*/ 2147483646 w 106"/>
              <a:gd name="T31" fmla="*/ 2147483646 h 103"/>
              <a:gd name="T32" fmla="*/ 2147483646 w 106"/>
              <a:gd name="T33" fmla="*/ 2147483646 h 103"/>
              <a:gd name="T34" fmla="*/ 2147483646 w 106"/>
              <a:gd name="T35" fmla="*/ 2147483646 h 103"/>
              <a:gd name="T36" fmla="*/ 2147483646 w 106"/>
              <a:gd name="T37" fmla="*/ 2147483646 h 103"/>
              <a:gd name="T38" fmla="*/ 2147483646 w 106"/>
              <a:gd name="T39" fmla="*/ 2147483646 h 103"/>
              <a:gd name="T40" fmla="*/ 2147483646 w 106"/>
              <a:gd name="T41" fmla="*/ 2147483646 h 103"/>
              <a:gd name="T42" fmla="*/ 2147483646 w 106"/>
              <a:gd name="T43" fmla="*/ 2147483646 h 103"/>
              <a:gd name="T44" fmla="*/ 2147483646 w 106"/>
              <a:gd name="T45" fmla="*/ 2147483646 h 103"/>
              <a:gd name="T46" fmla="*/ 2147483646 w 106"/>
              <a:gd name="T47" fmla="*/ 2147483646 h 103"/>
              <a:gd name="T48" fmla="*/ 2147483646 w 106"/>
              <a:gd name="T49" fmla="*/ 2147483646 h 103"/>
              <a:gd name="T50" fmla="*/ 2147483646 w 106"/>
              <a:gd name="T51" fmla="*/ 2147483646 h 103"/>
              <a:gd name="T52" fmla="*/ 2147483646 w 106"/>
              <a:gd name="T53" fmla="*/ 2147483646 h 103"/>
              <a:gd name="T54" fmla="*/ 2147483646 w 106"/>
              <a:gd name="T55" fmla="*/ 2147483646 h 103"/>
              <a:gd name="T56" fmla="*/ 2147483646 w 106"/>
              <a:gd name="T57" fmla="*/ 2147483646 h 103"/>
              <a:gd name="T58" fmla="*/ 2147483646 w 106"/>
              <a:gd name="T59" fmla="*/ 2147483646 h 103"/>
              <a:gd name="T60" fmla="*/ 2147483646 w 106"/>
              <a:gd name="T61" fmla="*/ 2147483646 h 103"/>
              <a:gd name="T62" fmla="*/ 2147483646 w 106"/>
              <a:gd name="T63" fmla="*/ 2147483646 h 103"/>
              <a:gd name="T64" fmla="*/ 2147483646 w 106"/>
              <a:gd name="T65" fmla="*/ 2147483646 h 103"/>
              <a:gd name="T66" fmla="*/ 2147483646 w 106"/>
              <a:gd name="T67" fmla="*/ 2147483646 h 103"/>
              <a:gd name="T68" fmla="*/ 2147483646 w 106"/>
              <a:gd name="T69" fmla="*/ 2147483646 h 103"/>
              <a:gd name="T70" fmla="*/ 2147483646 w 106"/>
              <a:gd name="T71" fmla="*/ 2147483646 h 103"/>
              <a:gd name="T72" fmla="*/ 2147483646 w 106"/>
              <a:gd name="T73" fmla="*/ 2147483646 h 103"/>
              <a:gd name="T74" fmla="*/ 2147483646 w 106"/>
              <a:gd name="T75" fmla="*/ 2147483646 h 103"/>
              <a:gd name="T76" fmla="*/ 2147483646 w 106"/>
              <a:gd name="T77" fmla="*/ 2147483646 h 1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6" h="103">
                <a:moveTo>
                  <a:pt x="13" y="47"/>
                </a:moveTo>
                <a:cubicBezTo>
                  <a:pt x="14" y="47"/>
                  <a:pt x="16" y="45"/>
                  <a:pt x="16" y="44"/>
                </a:cubicBezTo>
                <a:cubicBezTo>
                  <a:pt x="16" y="42"/>
                  <a:pt x="14" y="40"/>
                  <a:pt x="13" y="40"/>
                </a:cubicBezTo>
                <a:cubicBezTo>
                  <a:pt x="13" y="40"/>
                  <a:pt x="13" y="40"/>
                  <a:pt x="13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5" y="40"/>
                  <a:pt x="4" y="40"/>
                  <a:pt x="4" y="40"/>
                </a:cubicBezTo>
                <a:cubicBezTo>
                  <a:pt x="2" y="40"/>
                  <a:pt x="0" y="42"/>
                  <a:pt x="0" y="4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1"/>
                  <a:pt x="2" y="103"/>
                  <a:pt x="4" y="103"/>
                </a:cubicBezTo>
                <a:cubicBezTo>
                  <a:pt x="4" y="103"/>
                  <a:pt x="5" y="103"/>
                  <a:pt x="5" y="103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2" y="103"/>
                  <a:pt x="12" y="103"/>
                  <a:pt x="12" y="103"/>
                </a:cubicBezTo>
                <a:cubicBezTo>
                  <a:pt x="12" y="103"/>
                  <a:pt x="13" y="103"/>
                  <a:pt x="13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4" y="103"/>
                  <a:pt x="16" y="102"/>
                  <a:pt x="16" y="100"/>
                </a:cubicBezTo>
                <a:cubicBezTo>
                  <a:pt x="16" y="98"/>
                  <a:pt x="14" y="97"/>
                  <a:pt x="13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6" y="97"/>
                  <a:pt x="6" y="97"/>
                  <a:pt x="6" y="97"/>
                </a:cubicBezTo>
                <a:cubicBezTo>
                  <a:pt x="6" y="47"/>
                  <a:pt x="6" y="47"/>
                  <a:pt x="6" y="47"/>
                </a:cubicBezTo>
                <a:cubicBezTo>
                  <a:pt x="13" y="47"/>
                  <a:pt x="13" y="47"/>
                  <a:pt x="13" y="47"/>
                </a:cubicBezTo>
                <a:close/>
                <a:moveTo>
                  <a:pt x="104" y="42"/>
                </a:moveTo>
                <a:cubicBezTo>
                  <a:pt x="102" y="38"/>
                  <a:pt x="98" y="37"/>
                  <a:pt x="94" y="37"/>
                </a:cubicBezTo>
                <a:cubicBezTo>
                  <a:pt x="94" y="37"/>
                  <a:pt x="93" y="36"/>
                  <a:pt x="93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9" y="32"/>
                  <a:pt x="70" y="26"/>
                  <a:pt x="70" y="20"/>
                </a:cubicBezTo>
                <a:cubicBezTo>
                  <a:pt x="70" y="17"/>
                  <a:pt x="70" y="13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8" y="4"/>
                  <a:pt x="63" y="0"/>
                  <a:pt x="57" y="0"/>
                </a:cubicBezTo>
                <a:cubicBezTo>
                  <a:pt x="50" y="0"/>
                  <a:pt x="45" y="6"/>
                  <a:pt x="45" y="13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8"/>
                  <a:pt x="34" y="39"/>
                  <a:pt x="21" y="4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74"/>
                  <a:pt x="21" y="74"/>
                  <a:pt x="21" y="74"/>
                </a:cubicBezTo>
                <a:cubicBezTo>
                  <a:pt x="21" y="103"/>
                  <a:pt x="21" y="103"/>
                  <a:pt x="21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7" y="103"/>
                  <a:pt x="89" y="102"/>
                  <a:pt x="91" y="101"/>
                </a:cubicBezTo>
                <a:cubicBezTo>
                  <a:pt x="93" y="100"/>
                  <a:pt x="94" y="98"/>
                  <a:pt x="96" y="96"/>
                </a:cubicBezTo>
                <a:cubicBezTo>
                  <a:pt x="96" y="95"/>
                  <a:pt x="96" y="95"/>
                  <a:pt x="96" y="94"/>
                </a:cubicBezTo>
                <a:cubicBezTo>
                  <a:pt x="106" y="52"/>
                  <a:pt x="106" y="52"/>
                  <a:pt x="106" y="52"/>
                </a:cubicBezTo>
                <a:cubicBezTo>
                  <a:pt x="106" y="51"/>
                  <a:pt x="106" y="51"/>
                  <a:pt x="106" y="50"/>
                </a:cubicBezTo>
                <a:cubicBezTo>
                  <a:pt x="106" y="47"/>
                  <a:pt x="105" y="45"/>
                  <a:pt x="104" y="42"/>
                </a:cubicBezTo>
                <a:close/>
                <a:moveTo>
                  <a:pt x="100" y="49"/>
                </a:moveTo>
                <a:cubicBezTo>
                  <a:pt x="90" y="94"/>
                  <a:pt x="90" y="94"/>
                  <a:pt x="90" y="94"/>
                </a:cubicBezTo>
                <a:cubicBezTo>
                  <a:pt x="90" y="94"/>
                  <a:pt x="90" y="94"/>
                  <a:pt x="90" y="94"/>
                </a:cubicBezTo>
                <a:cubicBezTo>
                  <a:pt x="89" y="95"/>
                  <a:pt x="89" y="96"/>
                  <a:pt x="88" y="96"/>
                </a:cubicBezTo>
                <a:cubicBezTo>
                  <a:pt x="87" y="97"/>
                  <a:pt x="87" y="97"/>
                  <a:pt x="86" y="97"/>
                </a:cubicBezTo>
                <a:cubicBezTo>
                  <a:pt x="86" y="97"/>
                  <a:pt x="86" y="97"/>
                  <a:pt x="86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7" y="46"/>
                  <a:pt x="27" y="46"/>
                  <a:pt x="27" y="46"/>
                </a:cubicBezTo>
                <a:cubicBezTo>
                  <a:pt x="38" y="41"/>
                  <a:pt x="46" y="36"/>
                  <a:pt x="50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24"/>
                  <a:pt x="51" y="22"/>
                  <a:pt x="51" y="21"/>
                </a:cubicBezTo>
                <a:cubicBezTo>
                  <a:pt x="52" y="17"/>
                  <a:pt x="52" y="13"/>
                  <a:pt x="52" y="13"/>
                </a:cubicBezTo>
                <a:cubicBezTo>
                  <a:pt x="51" y="9"/>
                  <a:pt x="55" y="7"/>
                  <a:pt x="57" y="7"/>
                </a:cubicBezTo>
                <a:cubicBezTo>
                  <a:pt x="60" y="7"/>
                  <a:pt x="63" y="11"/>
                  <a:pt x="63" y="13"/>
                </a:cubicBezTo>
                <a:cubicBezTo>
                  <a:pt x="63" y="13"/>
                  <a:pt x="64" y="17"/>
                  <a:pt x="64" y="20"/>
                </a:cubicBezTo>
                <a:cubicBezTo>
                  <a:pt x="64" y="25"/>
                  <a:pt x="64" y="28"/>
                  <a:pt x="64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31"/>
                  <a:pt x="61" y="35"/>
                  <a:pt x="60" y="38"/>
                </a:cubicBezTo>
                <a:cubicBezTo>
                  <a:pt x="60" y="38"/>
                  <a:pt x="60" y="38"/>
                  <a:pt x="60" y="38"/>
                </a:cubicBezTo>
                <a:cubicBezTo>
                  <a:pt x="59" y="39"/>
                  <a:pt x="59" y="40"/>
                  <a:pt x="59" y="40"/>
                </a:cubicBezTo>
                <a:cubicBezTo>
                  <a:pt x="59" y="43"/>
                  <a:pt x="62" y="43"/>
                  <a:pt x="64" y="43"/>
                </a:cubicBezTo>
                <a:cubicBezTo>
                  <a:pt x="94" y="43"/>
                  <a:pt x="94" y="43"/>
                  <a:pt x="94" y="43"/>
                </a:cubicBezTo>
                <a:cubicBezTo>
                  <a:pt x="94" y="43"/>
                  <a:pt x="96" y="43"/>
                  <a:pt x="96" y="43"/>
                </a:cubicBezTo>
                <a:cubicBezTo>
                  <a:pt x="96" y="43"/>
                  <a:pt x="96" y="43"/>
                  <a:pt x="96" y="43"/>
                </a:cubicBezTo>
                <a:cubicBezTo>
                  <a:pt x="97" y="43"/>
                  <a:pt x="99" y="44"/>
                  <a:pt x="99" y="45"/>
                </a:cubicBezTo>
                <a:cubicBezTo>
                  <a:pt x="100" y="46"/>
                  <a:pt x="100" y="48"/>
                  <a:pt x="100" y="49"/>
                </a:cubicBezTo>
                <a:cubicBezTo>
                  <a:pt x="100" y="49"/>
                  <a:pt x="100" y="49"/>
                  <a:pt x="100" y="49"/>
                </a:cubicBezTo>
                <a:close/>
                <a:moveTo>
                  <a:pt x="22" y="103"/>
                </a:moveTo>
                <a:cubicBezTo>
                  <a:pt x="22" y="103"/>
                  <a:pt x="22" y="103"/>
                  <a:pt x="22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103"/>
                  <a:pt x="22" y="103"/>
                  <a:pt x="22" y="103"/>
                </a:cubicBezTo>
                <a:cubicBezTo>
                  <a:pt x="22" y="103"/>
                  <a:pt x="22" y="103"/>
                  <a:pt x="22" y="103"/>
                </a:cubicBezTo>
                <a:close/>
                <a:moveTo>
                  <a:pt x="22" y="103"/>
                </a:moveTo>
                <a:cubicBezTo>
                  <a:pt x="22" y="103"/>
                  <a:pt x="22" y="103"/>
                  <a:pt x="22" y="10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圈箭头1 299"/>
          <p:cNvSpPr>
            <a:spLocks noChangeAspect="1"/>
          </p:cNvSpPr>
          <p:nvPr/>
        </p:nvSpPr>
        <p:spPr bwMode="auto">
          <a:xfrm>
            <a:off x="5567911" y="5866519"/>
            <a:ext cx="223200" cy="223200"/>
          </a:xfrm>
          <a:custGeom>
            <a:avLst/>
            <a:gdLst>
              <a:gd name="T0" fmla="*/ 2463 w 585904"/>
              <a:gd name="T1" fmla="*/ 2019 h 585904"/>
              <a:gd name="T2" fmla="*/ 4993 w 585904"/>
              <a:gd name="T3" fmla="*/ 4549 h 585904"/>
              <a:gd name="T4" fmla="*/ 2463 w 585904"/>
              <a:gd name="T5" fmla="*/ 7079 h 585904"/>
              <a:gd name="T6" fmla="*/ 4993 w 585904"/>
              <a:gd name="T7" fmla="*/ 7079 h 585904"/>
              <a:gd name="T8" fmla="*/ 7522 w 585904"/>
              <a:gd name="T9" fmla="*/ 4549 h 585904"/>
              <a:gd name="T10" fmla="*/ 4993 w 585904"/>
              <a:gd name="T11" fmla="*/ 2019 h 585904"/>
              <a:gd name="T12" fmla="*/ 2463 w 585904"/>
              <a:gd name="T13" fmla="*/ 2019 h 585904"/>
              <a:gd name="T14" fmla="*/ 4549 w 585904"/>
              <a:gd name="T15" fmla="*/ 0 h 585904"/>
              <a:gd name="T16" fmla="*/ 9098 w 585904"/>
              <a:gd name="T17" fmla="*/ 4549 h 585904"/>
              <a:gd name="T18" fmla="*/ 4549 w 585904"/>
              <a:gd name="T19" fmla="*/ 9098 h 585904"/>
              <a:gd name="T20" fmla="*/ 0 w 585904"/>
              <a:gd name="T21" fmla="*/ 4549 h 585904"/>
              <a:gd name="T22" fmla="*/ 4549 w 585904"/>
              <a:gd name="T23" fmla="*/ 0 h 5859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85904" h="585904">
                <a:moveTo>
                  <a:pt x="158628" y="130053"/>
                </a:moveTo>
                <a:lnTo>
                  <a:pt x="321527" y="292952"/>
                </a:lnTo>
                <a:lnTo>
                  <a:pt x="158628" y="455850"/>
                </a:lnTo>
                <a:lnTo>
                  <a:pt x="321527" y="455850"/>
                </a:lnTo>
                <a:lnTo>
                  <a:pt x="484425" y="292952"/>
                </a:lnTo>
                <a:lnTo>
                  <a:pt x="321527" y="130053"/>
                </a:lnTo>
                <a:lnTo>
                  <a:pt x="158628" y="130053"/>
                </a:lnTo>
                <a:close/>
                <a:moveTo>
                  <a:pt x="292952" y="0"/>
                </a:moveTo>
                <a:cubicBezTo>
                  <a:pt x="454745" y="0"/>
                  <a:pt x="585904" y="131159"/>
                  <a:pt x="585904" y="292952"/>
                </a:cubicBezTo>
                <a:cubicBezTo>
                  <a:pt x="585904" y="454745"/>
                  <a:pt x="454745" y="585904"/>
                  <a:pt x="292952" y="585904"/>
                </a:cubicBezTo>
                <a:cubicBezTo>
                  <a:pt x="131159" y="585904"/>
                  <a:pt x="0" y="454745"/>
                  <a:pt x="0" y="292952"/>
                </a:cubicBezTo>
                <a:cubicBezTo>
                  <a:pt x="0" y="131159"/>
                  <a:pt x="131159" y="0"/>
                  <a:pt x="292952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9" name="圈箭头8 306"/>
          <p:cNvSpPr>
            <a:spLocks noChangeAspect="1"/>
          </p:cNvSpPr>
          <p:nvPr/>
        </p:nvSpPr>
        <p:spPr bwMode="auto">
          <a:xfrm>
            <a:off x="6887011" y="5866519"/>
            <a:ext cx="223200" cy="223200"/>
          </a:xfrm>
          <a:custGeom>
            <a:avLst/>
            <a:gdLst>
              <a:gd name="T0" fmla="*/ 3905 w 594308"/>
              <a:gd name="T1" fmla="*/ 2275 h 594308"/>
              <a:gd name="T2" fmla="*/ 5031 w 594308"/>
              <a:gd name="T3" fmla="*/ 2275 h 594308"/>
              <a:gd name="T4" fmla="*/ 7267 w 594308"/>
              <a:gd name="T5" fmla="*/ 4363 h 594308"/>
              <a:gd name="T6" fmla="*/ 5031 w 594308"/>
              <a:gd name="T7" fmla="*/ 6443 h 594308"/>
              <a:gd name="T8" fmla="*/ 3905 w 594308"/>
              <a:gd name="T9" fmla="*/ 6443 h 594308"/>
              <a:gd name="T10" fmla="*/ 5756 w 594308"/>
              <a:gd name="T11" fmla="*/ 4726 h 594308"/>
              <a:gd name="T12" fmla="*/ 1451 w 594308"/>
              <a:gd name="T13" fmla="*/ 4726 h 594308"/>
              <a:gd name="T14" fmla="*/ 1451 w 594308"/>
              <a:gd name="T15" fmla="*/ 3991 h 594308"/>
              <a:gd name="T16" fmla="*/ 5756 w 594308"/>
              <a:gd name="T17" fmla="*/ 3991 h 594308"/>
              <a:gd name="T18" fmla="*/ 3905 w 594308"/>
              <a:gd name="T19" fmla="*/ 2275 h 594308"/>
              <a:gd name="T20" fmla="*/ 4359 w 594308"/>
              <a:gd name="T21" fmla="*/ 825 h 594308"/>
              <a:gd name="T22" fmla="*/ 825 w 594308"/>
              <a:gd name="T23" fmla="*/ 4359 h 594308"/>
              <a:gd name="T24" fmla="*/ 4359 w 594308"/>
              <a:gd name="T25" fmla="*/ 7893 h 594308"/>
              <a:gd name="T26" fmla="*/ 7893 w 594308"/>
              <a:gd name="T27" fmla="*/ 4359 h 594308"/>
              <a:gd name="T28" fmla="*/ 4359 w 594308"/>
              <a:gd name="T29" fmla="*/ 825 h 594308"/>
              <a:gd name="T30" fmla="*/ 4359 w 594308"/>
              <a:gd name="T31" fmla="*/ 0 h 594308"/>
              <a:gd name="T32" fmla="*/ 8718 w 594308"/>
              <a:gd name="T33" fmla="*/ 4359 h 594308"/>
              <a:gd name="T34" fmla="*/ 4359 w 594308"/>
              <a:gd name="T35" fmla="*/ 8718 h 594308"/>
              <a:gd name="T36" fmla="*/ 0 w 594308"/>
              <a:gd name="T37" fmla="*/ 4359 h 594308"/>
              <a:gd name="T38" fmla="*/ 4359 w 594308"/>
              <a:gd name="T39" fmla="*/ 0 h 5943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94308" h="594308">
                <a:moveTo>
                  <a:pt x="266223" y="155067"/>
                </a:moveTo>
                <a:lnTo>
                  <a:pt x="343018" y="155067"/>
                </a:lnTo>
                <a:lnTo>
                  <a:pt x="495418" y="297467"/>
                </a:lnTo>
                <a:lnTo>
                  <a:pt x="343018" y="439241"/>
                </a:lnTo>
                <a:lnTo>
                  <a:pt x="266223" y="439241"/>
                </a:lnTo>
                <a:lnTo>
                  <a:pt x="392429" y="322191"/>
                </a:lnTo>
                <a:lnTo>
                  <a:pt x="98890" y="322191"/>
                </a:lnTo>
                <a:lnTo>
                  <a:pt x="98890" y="272117"/>
                </a:lnTo>
                <a:lnTo>
                  <a:pt x="392429" y="272117"/>
                </a:lnTo>
                <a:lnTo>
                  <a:pt x="266223" y="155067"/>
                </a:lnTo>
                <a:close/>
                <a:moveTo>
                  <a:pt x="297154" y="56239"/>
                </a:moveTo>
                <a:cubicBezTo>
                  <a:pt x="164100" y="56239"/>
                  <a:pt x="56239" y="164100"/>
                  <a:pt x="56239" y="297154"/>
                </a:cubicBezTo>
                <a:cubicBezTo>
                  <a:pt x="56239" y="430208"/>
                  <a:pt x="164100" y="538069"/>
                  <a:pt x="297154" y="538069"/>
                </a:cubicBezTo>
                <a:cubicBezTo>
                  <a:pt x="430208" y="538069"/>
                  <a:pt x="538069" y="430208"/>
                  <a:pt x="538069" y="297154"/>
                </a:cubicBezTo>
                <a:cubicBezTo>
                  <a:pt x="538069" y="164100"/>
                  <a:pt x="430208" y="56239"/>
                  <a:pt x="297154" y="56239"/>
                </a:cubicBezTo>
                <a:close/>
                <a:moveTo>
                  <a:pt x="297154" y="0"/>
                </a:moveTo>
                <a:cubicBezTo>
                  <a:pt x="461268" y="0"/>
                  <a:pt x="594308" y="133040"/>
                  <a:pt x="594308" y="297154"/>
                </a:cubicBezTo>
                <a:cubicBezTo>
                  <a:pt x="594308" y="461268"/>
                  <a:pt x="461268" y="594308"/>
                  <a:pt x="297154" y="594308"/>
                </a:cubicBezTo>
                <a:cubicBezTo>
                  <a:pt x="133040" y="594308"/>
                  <a:pt x="0" y="461268"/>
                  <a:pt x="0" y="297154"/>
                </a:cubicBezTo>
                <a:cubicBezTo>
                  <a:pt x="0" y="133040"/>
                  <a:pt x="133040" y="0"/>
                  <a:pt x="297154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虚尾箭头 308"/>
          <p:cNvSpPr>
            <a:spLocks noChangeAspect="1"/>
          </p:cNvSpPr>
          <p:nvPr/>
        </p:nvSpPr>
        <p:spPr bwMode="auto">
          <a:xfrm>
            <a:off x="5128211" y="5866519"/>
            <a:ext cx="223200" cy="223200"/>
          </a:xfrm>
          <a:custGeom>
            <a:avLst/>
            <a:gdLst>
              <a:gd name="T0" fmla="*/ 5 w 7382320"/>
              <a:gd name="T1" fmla="*/ 48 h 3528392"/>
              <a:gd name="T2" fmla="*/ 9 w 7382320"/>
              <a:gd name="T3" fmla="*/ 48 h 3528392"/>
              <a:gd name="T4" fmla="*/ 9 w 7382320"/>
              <a:gd name="T5" fmla="*/ 119 h 3528392"/>
              <a:gd name="T6" fmla="*/ 5 w 7382320"/>
              <a:gd name="T7" fmla="*/ 119 h 3528392"/>
              <a:gd name="T8" fmla="*/ 5 w 7382320"/>
              <a:gd name="T9" fmla="*/ 48 h 3528392"/>
              <a:gd name="T10" fmla="*/ 2 w 7382320"/>
              <a:gd name="T11" fmla="*/ 48 h 3528392"/>
              <a:gd name="T12" fmla="*/ 5 w 7382320"/>
              <a:gd name="T13" fmla="*/ 48 h 3528392"/>
              <a:gd name="T14" fmla="*/ 5 w 7382320"/>
              <a:gd name="T15" fmla="*/ 119 h 3528392"/>
              <a:gd name="T16" fmla="*/ 2 w 7382320"/>
              <a:gd name="T17" fmla="*/ 119 h 3528392"/>
              <a:gd name="T18" fmla="*/ 2 w 7382320"/>
              <a:gd name="T19" fmla="*/ 48 h 3528392"/>
              <a:gd name="T20" fmla="*/ 0 w 7382320"/>
              <a:gd name="T21" fmla="*/ 48 h 3528392"/>
              <a:gd name="T22" fmla="*/ 1 w 7382320"/>
              <a:gd name="T23" fmla="*/ 48 h 3528392"/>
              <a:gd name="T24" fmla="*/ 1 w 7382320"/>
              <a:gd name="T25" fmla="*/ 119 h 3528392"/>
              <a:gd name="T26" fmla="*/ 0 w 7382320"/>
              <a:gd name="T27" fmla="*/ 119 h 3528392"/>
              <a:gd name="T28" fmla="*/ 0 w 7382320"/>
              <a:gd name="T29" fmla="*/ 48 h 3528392"/>
              <a:gd name="T30" fmla="*/ 13 w 7382320"/>
              <a:gd name="T31" fmla="*/ 0 h 3528392"/>
              <a:gd name="T32" fmla="*/ 18 w 7382320"/>
              <a:gd name="T33" fmla="*/ 83 h 3528392"/>
              <a:gd name="T34" fmla="*/ 13 w 7382320"/>
              <a:gd name="T35" fmla="*/ 167 h 3528392"/>
              <a:gd name="T36" fmla="*/ 13 w 7382320"/>
              <a:gd name="T37" fmla="*/ 119 h 3528392"/>
              <a:gd name="T38" fmla="*/ 9 w 7382320"/>
              <a:gd name="T39" fmla="*/ 119 h 3528392"/>
              <a:gd name="T40" fmla="*/ 9 w 7382320"/>
              <a:gd name="T41" fmla="*/ 48 h 3528392"/>
              <a:gd name="T42" fmla="*/ 13 w 7382320"/>
              <a:gd name="T43" fmla="*/ 48 h 3528392"/>
              <a:gd name="T44" fmla="*/ 13 w 7382320"/>
              <a:gd name="T45" fmla="*/ 0 h 35283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382320" h="3528392">
                <a:moveTo>
                  <a:pt x="2226629" y="1008112"/>
                </a:moveTo>
                <a:lnTo>
                  <a:pt x="3470622" y="1008112"/>
                </a:lnTo>
                <a:lnTo>
                  <a:pt x="3470622" y="2520280"/>
                </a:lnTo>
                <a:lnTo>
                  <a:pt x="2226629" y="2520280"/>
                </a:lnTo>
                <a:lnTo>
                  <a:pt x="2226629" y="1008112"/>
                </a:lnTo>
                <a:close/>
                <a:moveTo>
                  <a:pt x="887362" y="1008112"/>
                </a:moveTo>
                <a:lnTo>
                  <a:pt x="1843323" y="1008112"/>
                </a:lnTo>
                <a:lnTo>
                  <a:pt x="1843323" y="2520280"/>
                </a:lnTo>
                <a:lnTo>
                  <a:pt x="887362" y="2520280"/>
                </a:lnTo>
                <a:lnTo>
                  <a:pt x="887362" y="1008112"/>
                </a:lnTo>
                <a:close/>
                <a:moveTo>
                  <a:pt x="0" y="1008112"/>
                </a:moveTo>
                <a:lnTo>
                  <a:pt x="504056" y="1008112"/>
                </a:lnTo>
                <a:lnTo>
                  <a:pt x="504056" y="2520280"/>
                </a:lnTo>
                <a:lnTo>
                  <a:pt x="0" y="2520280"/>
                </a:lnTo>
                <a:lnTo>
                  <a:pt x="0" y="1008112"/>
                </a:lnTo>
                <a:close/>
                <a:moveTo>
                  <a:pt x="5222080" y="0"/>
                </a:moveTo>
                <a:lnTo>
                  <a:pt x="7382320" y="1764196"/>
                </a:lnTo>
                <a:lnTo>
                  <a:pt x="5222080" y="3528392"/>
                </a:lnTo>
                <a:lnTo>
                  <a:pt x="5222080" y="2520280"/>
                </a:lnTo>
                <a:lnTo>
                  <a:pt x="3853928" y="2520280"/>
                </a:lnTo>
                <a:lnTo>
                  <a:pt x="3853928" y="1008112"/>
                </a:lnTo>
                <a:lnTo>
                  <a:pt x="5222080" y="1008112"/>
                </a:lnTo>
                <a:lnTo>
                  <a:pt x="5222080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1" name="手势箭头 313"/>
          <p:cNvSpPr>
            <a:spLocks noChangeAspect="1"/>
          </p:cNvSpPr>
          <p:nvPr/>
        </p:nvSpPr>
        <p:spPr bwMode="auto">
          <a:xfrm>
            <a:off x="6007611" y="5866519"/>
            <a:ext cx="223200" cy="223200"/>
          </a:xfrm>
          <a:custGeom>
            <a:avLst/>
            <a:gdLst>
              <a:gd name="T0" fmla="*/ 2147483646 w 2758"/>
              <a:gd name="T1" fmla="*/ 2147483646 h 1666"/>
              <a:gd name="T2" fmla="*/ 2147483646 w 2758"/>
              <a:gd name="T3" fmla="*/ 2147483646 h 1666"/>
              <a:gd name="T4" fmla="*/ 2147483646 w 2758"/>
              <a:gd name="T5" fmla="*/ 2147483646 h 1666"/>
              <a:gd name="T6" fmla="*/ 2147483646 w 2758"/>
              <a:gd name="T7" fmla="*/ 2147483646 h 1666"/>
              <a:gd name="T8" fmla="*/ 2147483646 w 2758"/>
              <a:gd name="T9" fmla="*/ 2147483646 h 1666"/>
              <a:gd name="T10" fmla="*/ 2147483646 w 2758"/>
              <a:gd name="T11" fmla="*/ 2147483646 h 1666"/>
              <a:gd name="T12" fmla="*/ 2147483646 w 2758"/>
              <a:gd name="T13" fmla="*/ 2147483646 h 1666"/>
              <a:gd name="T14" fmla="*/ 2147483646 w 2758"/>
              <a:gd name="T15" fmla="*/ 2147483646 h 1666"/>
              <a:gd name="T16" fmla="*/ 2147483646 w 2758"/>
              <a:gd name="T17" fmla="*/ 2147483646 h 1666"/>
              <a:gd name="T18" fmla="*/ 2147483646 w 2758"/>
              <a:gd name="T19" fmla="*/ 2147483646 h 1666"/>
              <a:gd name="T20" fmla="*/ 2147483646 w 2758"/>
              <a:gd name="T21" fmla="*/ 2147483646 h 1666"/>
              <a:gd name="T22" fmla="*/ 2147483646 w 2758"/>
              <a:gd name="T23" fmla="*/ 2147483646 h 1666"/>
              <a:gd name="T24" fmla="*/ 2147483646 w 2758"/>
              <a:gd name="T25" fmla="*/ 2147483646 h 1666"/>
              <a:gd name="T26" fmla="*/ 2147483646 w 2758"/>
              <a:gd name="T27" fmla="*/ 2147483646 h 1666"/>
              <a:gd name="T28" fmla="*/ 2147483646 w 2758"/>
              <a:gd name="T29" fmla="*/ 2147483646 h 1666"/>
              <a:gd name="T30" fmla="*/ 2147483646 w 2758"/>
              <a:gd name="T31" fmla="*/ 2147483646 h 1666"/>
              <a:gd name="T32" fmla="*/ 2147483646 w 2758"/>
              <a:gd name="T33" fmla="*/ 2147483646 h 1666"/>
              <a:gd name="T34" fmla="*/ 2147483646 w 2758"/>
              <a:gd name="T35" fmla="*/ 2147483646 h 1666"/>
              <a:gd name="T36" fmla="*/ 2147483646 w 2758"/>
              <a:gd name="T37" fmla="*/ 2147483646 h 1666"/>
              <a:gd name="T38" fmla="*/ 2147483646 w 2758"/>
              <a:gd name="T39" fmla="*/ 2147483646 h 1666"/>
              <a:gd name="T40" fmla="*/ 2147483646 w 2758"/>
              <a:gd name="T41" fmla="*/ 2147483646 h 1666"/>
              <a:gd name="T42" fmla="*/ 2147483646 w 2758"/>
              <a:gd name="T43" fmla="*/ 2147483646 h 1666"/>
              <a:gd name="T44" fmla="*/ 2147483646 w 2758"/>
              <a:gd name="T45" fmla="*/ 2147483646 h 1666"/>
              <a:gd name="T46" fmla="*/ 2147483646 w 2758"/>
              <a:gd name="T47" fmla="*/ 2147483646 h 1666"/>
              <a:gd name="T48" fmla="*/ 2147483646 w 2758"/>
              <a:gd name="T49" fmla="*/ 2147483646 h 1666"/>
              <a:gd name="T50" fmla="*/ 2147483646 w 2758"/>
              <a:gd name="T51" fmla="*/ 2147483646 h 1666"/>
              <a:gd name="T52" fmla="*/ 2147483646 w 2758"/>
              <a:gd name="T53" fmla="*/ 2147483646 h 1666"/>
              <a:gd name="T54" fmla="*/ 2147483646 w 2758"/>
              <a:gd name="T55" fmla="*/ 2147483646 h 1666"/>
              <a:gd name="T56" fmla="*/ 2147483646 w 2758"/>
              <a:gd name="T57" fmla="*/ 2147483646 h 1666"/>
              <a:gd name="T58" fmla="*/ 2147483646 w 2758"/>
              <a:gd name="T59" fmla="*/ 2147483646 h 1666"/>
              <a:gd name="T60" fmla="*/ 2147483646 w 2758"/>
              <a:gd name="T61" fmla="*/ 2147483646 h 1666"/>
              <a:gd name="T62" fmla="*/ 2147483646 w 2758"/>
              <a:gd name="T63" fmla="*/ 2147483646 h 1666"/>
              <a:gd name="T64" fmla="*/ 2147483646 w 2758"/>
              <a:gd name="T65" fmla="*/ 2147483646 h 1666"/>
              <a:gd name="T66" fmla="*/ 2147483646 w 2758"/>
              <a:gd name="T67" fmla="*/ 2147483646 h 1666"/>
              <a:gd name="T68" fmla="*/ 2147483646 w 2758"/>
              <a:gd name="T69" fmla="*/ 2147483646 h 1666"/>
              <a:gd name="T70" fmla="*/ 2147483646 w 2758"/>
              <a:gd name="T71" fmla="*/ 2147483646 h 1666"/>
              <a:gd name="T72" fmla="*/ 2147483646 w 2758"/>
              <a:gd name="T73" fmla="*/ 2147483646 h 1666"/>
              <a:gd name="T74" fmla="*/ 2147483646 w 2758"/>
              <a:gd name="T75" fmla="*/ 2147483646 h 1666"/>
              <a:gd name="T76" fmla="*/ 2147483646 w 2758"/>
              <a:gd name="T77" fmla="*/ 2147483646 h 1666"/>
              <a:gd name="T78" fmla="*/ 2147483646 w 2758"/>
              <a:gd name="T79" fmla="*/ 2147483646 h 1666"/>
              <a:gd name="T80" fmla="*/ 2147483646 w 2758"/>
              <a:gd name="T81" fmla="*/ 2147483646 h 1666"/>
              <a:gd name="T82" fmla="*/ 2147483646 w 2758"/>
              <a:gd name="T83" fmla="*/ 2147483646 h 1666"/>
              <a:gd name="T84" fmla="*/ 2147483646 w 2758"/>
              <a:gd name="T85" fmla="*/ 2147483646 h 1666"/>
              <a:gd name="T86" fmla="*/ 2147483646 w 2758"/>
              <a:gd name="T87" fmla="*/ 2147483646 h 1666"/>
              <a:gd name="T88" fmla="*/ 2147483646 w 2758"/>
              <a:gd name="T89" fmla="*/ 2147483646 h 1666"/>
              <a:gd name="T90" fmla="*/ 2147483646 w 2758"/>
              <a:gd name="T91" fmla="*/ 2147483646 h 1666"/>
              <a:gd name="T92" fmla="*/ 2147483646 w 2758"/>
              <a:gd name="T93" fmla="*/ 2147483646 h 1666"/>
              <a:gd name="T94" fmla="*/ 2147483646 w 2758"/>
              <a:gd name="T95" fmla="*/ 2147483646 h 1666"/>
              <a:gd name="T96" fmla="*/ 2147483646 w 2758"/>
              <a:gd name="T97" fmla="*/ 2147483646 h 1666"/>
              <a:gd name="T98" fmla="*/ 2147483646 w 2758"/>
              <a:gd name="T99" fmla="*/ 2147483646 h 1666"/>
              <a:gd name="T100" fmla="*/ 2147483646 w 2758"/>
              <a:gd name="T101" fmla="*/ 2147483646 h 1666"/>
              <a:gd name="T102" fmla="*/ 2147483646 w 2758"/>
              <a:gd name="T103" fmla="*/ 2147483646 h 1666"/>
              <a:gd name="T104" fmla="*/ 2147483646 w 2758"/>
              <a:gd name="T105" fmla="*/ 2147483646 h 1666"/>
              <a:gd name="T106" fmla="*/ 2147483646 w 2758"/>
              <a:gd name="T107" fmla="*/ 2147483646 h 1666"/>
              <a:gd name="T108" fmla="*/ 2147483646 w 2758"/>
              <a:gd name="T109" fmla="*/ 2147483646 h 1666"/>
              <a:gd name="T110" fmla="*/ 2147483646 w 2758"/>
              <a:gd name="T111" fmla="*/ 2147483646 h 1666"/>
              <a:gd name="T112" fmla="*/ 2147483646 w 2758"/>
              <a:gd name="T113" fmla="*/ 2147483646 h 1666"/>
              <a:gd name="T114" fmla="*/ 2147483646 w 2758"/>
              <a:gd name="T115" fmla="*/ 2147483646 h 1666"/>
              <a:gd name="T116" fmla="*/ 0 w 2758"/>
              <a:gd name="T117" fmla="*/ 2147483646 h 1666"/>
              <a:gd name="T118" fmla="*/ 2147483646 w 2758"/>
              <a:gd name="T119" fmla="*/ 2147483646 h 1666"/>
              <a:gd name="T120" fmla="*/ 2147483646 w 2758"/>
              <a:gd name="T121" fmla="*/ 2147483646 h 166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758" h="1666">
                <a:moveTo>
                  <a:pt x="931" y="1269"/>
                </a:moveTo>
                <a:lnTo>
                  <a:pt x="895" y="1297"/>
                </a:lnTo>
                <a:lnTo>
                  <a:pt x="864" y="1328"/>
                </a:lnTo>
                <a:lnTo>
                  <a:pt x="839" y="1359"/>
                </a:lnTo>
                <a:lnTo>
                  <a:pt x="816" y="1392"/>
                </a:lnTo>
                <a:lnTo>
                  <a:pt x="1102" y="1555"/>
                </a:lnTo>
                <a:lnTo>
                  <a:pt x="1172" y="1557"/>
                </a:lnTo>
                <a:lnTo>
                  <a:pt x="1210" y="1555"/>
                </a:lnTo>
                <a:lnTo>
                  <a:pt x="1243" y="1547"/>
                </a:lnTo>
                <a:lnTo>
                  <a:pt x="1269" y="1535"/>
                </a:lnTo>
                <a:lnTo>
                  <a:pt x="1293" y="1518"/>
                </a:lnTo>
                <a:lnTo>
                  <a:pt x="1310" y="1495"/>
                </a:lnTo>
                <a:lnTo>
                  <a:pt x="1323" y="1466"/>
                </a:lnTo>
                <a:lnTo>
                  <a:pt x="1331" y="1434"/>
                </a:lnTo>
                <a:lnTo>
                  <a:pt x="1333" y="1397"/>
                </a:lnTo>
                <a:lnTo>
                  <a:pt x="1164" y="1397"/>
                </a:lnTo>
                <a:lnTo>
                  <a:pt x="931" y="1269"/>
                </a:lnTo>
                <a:close/>
                <a:moveTo>
                  <a:pt x="1060" y="975"/>
                </a:moveTo>
                <a:lnTo>
                  <a:pt x="1026" y="983"/>
                </a:lnTo>
                <a:lnTo>
                  <a:pt x="993" y="992"/>
                </a:lnTo>
                <a:lnTo>
                  <a:pt x="964" y="1006"/>
                </a:lnTo>
                <a:lnTo>
                  <a:pt x="937" y="1021"/>
                </a:lnTo>
                <a:lnTo>
                  <a:pt x="912" y="1040"/>
                </a:lnTo>
                <a:lnTo>
                  <a:pt x="891" y="1061"/>
                </a:lnTo>
                <a:lnTo>
                  <a:pt x="872" y="1084"/>
                </a:lnTo>
                <a:lnTo>
                  <a:pt x="855" y="1111"/>
                </a:lnTo>
                <a:lnTo>
                  <a:pt x="1195" y="1292"/>
                </a:lnTo>
                <a:lnTo>
                  <a:pt x="1352" y="1296"/>
                </a:lnTo>
                <a:lnTo>
                  <a:pt x="1392" y="1294"/>
                </a:lnTo>
                <a:lnTo>
                  <a:pt x="1427" y="1288"/>
                </a:lnTo>
                <a:lnTo>
                  <a:pt x="1456" y="1276"/>
                </a:lnTo>
                <a:lnTo>
                  <a:pt x="1481" y="1263"/>
                </a:lnTo>
                <a:lnTo>
                  <a:pt x="1500" y="1244"/>
                </a:lnTo>
                <a:lnTo>
                  <a:pt x="1513" y="1221"/>
                </a:lnTo>
                <a:lnTo>
                  <a:pt x="1521" y="1192"/>
                </a:lnTo>
                <a:lnTo>
                  <a:pt x="1523" y="1161"/>
                </a:lnTo>
                <a:lnTo>
                  <a:pt x="1521" y="1142"/>
                </a:lnTo>
                <a:lnTo>
                  <a:pt x="1517" y="1121"/>
                </a:lnTo>
                <a:lnTo>
                  <a:pt x="1510" y="1096"/>
                </a:lnTo>
                <a:lnTo>
                  <a:pt x="1498" y="1071"/>
                </a:lnTo>
                <a:lnTo>
                  <a:pt x="1241" y="1075"/>
                </a:lnTo>
                <a:lnTo>
                  <a:pt x="1060" y="975"/>
                </a:lnTo>
                <a:close/>
                <a:moveTo>
                  <a:pt x="1137" y="668"/>
                </a:moveTo>
                <a:lnTo>
                  <a:pt x="1104" y="670"/>
                </a:lnTo>
                <a:lnTo>
                  <a:pt x="1074" y="676"/>
                </a:lnTo>
                <a:lnTo>
                  <a:pt x="1047" y="687"/>
                </a:lnTo>
                <a:lnTo>
                  <a:pt x="1020" y="702"/>
                </a:lnTo>
                <a:lnTo>
                  <a:pt x="997" y="722"/>
                </a:lnTo>
                <a:lnTo>
                  <a:pt x="976" y="745"/>
                </a:lnTo>
                <a:lnTo>
                  <a:pt x="954" y="772"/>
                </a:lnTo>
                <a:lnTo>
                  <a:pt x="937" y="804"/>
                </a:lnTo>
                <a:lnTo>
                  <a:pt x="1269" y="969"/>
                </a:lnTo>
                <a:lnTo>
                  <a:pt x="1454" y="971"/>
                </a:lnTo>
                <a:lnTo>
                  <a:pt x="1502" y="969"/>
                </a:lnTo>
                <a:lnTo>
                  <a:pt x="1542" y="962"/>
                </a:lnTo>
                <a:lnTo>
                  <a:pt x="1579" y="952"/>
                </a:lnTo>
                <a:lnTo>
                  <a:pt x="1608" y="937"/>
                </a:lnTo>
                <a:lnTo>
                  <a:pt x="1631" y="916"/>
                </a:lnTo>
                <a:lnTo>
                  <a:pt x="1646" y="893"/>
                </a:lnTo>
                <a:lnTo>
                  <a:pt x="1656" y="864"/>
                </a:lnTo>
                <a:lnTo>
                  <a:pt x="1659" y="833"/>
                </a:lnTo>
                <a:lnTo>
                  <a:pt x="1657" y="810"/>
                </a:lnTo>
                <a:lnTo>
                  <a:pt x="1650" y="789"/>
                </a:lnTo>
                <a:lnTo>
                  <a:pt x="1640" y="772"/>
                </a:lnTo>
                <a:lnTo>
                  <a:pt x="1625" y="758"/>
                </a:lnTo>
                <a:lnTo>
                  <a:pt x="1604" y="749"/>
                </a:lnTo>
                <a:lnTo>
                  <a:pt x="1579" y="741"/>
                </a:lnTo>
                <a:lnTo>
                  <a:pt x="1550" y="735"/>
                </a:lnTo>
                <a:lnTo>
                  <a:pt x="1517" y="733"/>
                </a:lnTo>
                <a:lnTo>
                  <a:pt x="1293" y="733"/>
                </a:lnTo>
                <a:lnTo>
                  <a:pt x="1273" y="718"/>
                </a:lnTo>
                <a:lnTo>
                  <a:pt x="1254" y="704"/>
                </a:lnTo>
                <a:lnTo>
                  <a:pt x="1233" y="693"/>
                </a:lnTo>
                <a:lnTo>
                  <a:pt x="1214" y="683"/>
                </a:lnTo>
                <a:lnTo>
                  <a:pt x="1195" y="678"/>
                </a:lnTo>
                <a:lnTo>
                  <a:pt x="1175" y="672"/>
                </a:lnTo>
                <a:lnTo>
                  <a:pt x="1156" y="668"/>
                </a:lnTo>
                <a:lnTo>
                  <a:pt x="1137" y="668"/>
                </a:lnTo>
                <a:close/>
                <a:moveTo>
                  <a:pt x="1694" y="240"/>
                </a:moveTo>
                <a:lnTo>
                  <a:pt x="1898" y="466"/>
                </a:lnTo>
                <a:lnTo>
                  <a:pt x="1874" y="497"/>
                </a:lnTo>
                <a:lnTo>
                  <a:pt x="1855" y="520"/>
                </a:lnTo>
                <a:lnTo>
                  <a:pt x="2251" y="518"/>
                </a:lnTo>
                <a:lnTo>
                  <a:pt x="2303" y="516"/>
                </a:lnTo>
                <a:lnTo>
                  <a:pt x="2351" y="516"/>
                </a:lnTo>
                <a:lnTo>
                  <a:pt x="2395" y="512"/>
                </a:lnTo>
                <a:lnTo>
                  <a:pt x="2435" y="511"/>
                </a:lnTo>
                <a:lnTo>
                  <a:pt x="2474" y="505"/>
                </a:lnTo>
                <a:lnTo>
                  <a:pt x="2508" y="501"/>
                </a:lnTo>
                <a:lnTo>
                  <a:pt x="2539" y="493"/>
                </a:lnTo>
                <a:lnTo>
                  <a:pt x="2568" y="488"/>
                </a:lnTo>
                <a:lnTo>
                  <a:pt x="2593" y="478"/>
                </a:lnTo>
                <a:lnTo>
                  <a:pt x="2614" y="470"/>
                </a:lnTo>
                <a:lnTo>
                  <a:pt x="2631" y="459"/>
                </a:lnTo>
                <a:lnTo>
                  <a:pt x="2647" y="449"/>
                </a:lnTo>
                <a:lnTo>
                  <a:pt x="2658" y="436"/>
                </a:lnTo>
                <a:lnTo>
                  <a:pt x="2666" y="424"/>
                </a:lnTo>
                <a:lnTo>
                  <a:pt x="2672" y="411"/>
                </a:lnTo>
                <a:lnTo>
                  <a:pt x="2673" y="395"/>
                </a:lnTo>
                <a:lnTo>
                  <a:pt x="2672" y="380"/>
                </a:lnTo>
                <a:lnTo>
                  <a:pt x="2668" y="363"/>
                </a:lnTo>
                <a:lnTo>
                  <a:pt x="2662" y="349"/>
                </a:lnTo>
                <a:lnTo>
                  <a:pt x="2652" y="336"/>
                </a:lnTo>
                <a:lnTo>
                  <a:pt x="2639" y="324"/>
                </a:lnTo>
                <a:lnTo>
                  <a:pt x="2625" y="313"/>
                </a:lnTo>
                <a:lnTo>
                  <a:pt x="2608" y="301"/>
                </a:lnTo>
                <a:lnTo>
                  <a:pt x="2587" y="294"/>
                </a:lnTo>
                <a:lnTo>
                  <a:pt x="2566" y="284"/>
                </a:lnTo>
                <a:lnTo>
                  <a:pt x="2541" y="278"/>
                </a:lnTo>
                <a:lnTo>
                  <a:pt x="2512" y="273"/>
                </a:lnTo>
                <a:lnTo>
                  <a:pt x="2481" y="267"/>
                </a:lnTo>
                <a:lnTo>
                  <a:pt x="2449" y="263"/>
                </a:lnTo>
                <a:lnTo>
                  <a:pt x="2412" y="261"/>
                </a:lnTo>
                <a:lnTo>
                  <a:pt x="2374" y="259"/>
                </a:lnTo>
                <a:lnTo>
                  <a:pt x="2334" y="259"/>
                </a:lnTo>
                <a:lnTo>
                  <a:pt x="1694" y="240"/>
                </a:lnTo>
                <a:close/>
                <a:moveTo>
                  <a:pt x="1060" y="109"/>
                </a:moveTo>
                <a:lnTo>
                  <a:pt x="1039" y="117"/>
                </a:lnTo>
                <a:lnTo>
                  <a:pt x="1018" y="125"/>
                </a:lnTo>
                <a:lnTo>
                  <a:pt x="993" y="134"/>
                </a:lnTo>
                <a:lnTo>
                  <a:pt x="966" y="146"/>
                </a:lnTo>
                <a:lnTo>
                  <a:pt x="937" y="159"/>
                </a:lnTo>
                <a:lnTo>
                  <a:pt x="906" y="173"/>
                </a:lnTo>
                <a:lnTo>
                  <a:pt x="872" y="188"/>
                </a:lnTo>
                <a:lnTo>
                  <a:pt x="835" y="203"/>
                </a:lnTo>
                <a:lnTo>
                  <a:pt x="799" y="221"/>
                </a:lnTo>
                <a:lnTo>
                  <a:pt x="757" y="240"/>
                </a:lnTo>
                <a:lnTo>
                  <a:pt x="714" y="261"/>
                </a:lnTo>
                <a:lnTo>
                  <a:pt x="670" y="282"/>
                </a:lnTo>
                <a:lnTo>
                  <a:pt x="622" y="305"/>
                </a:lnTo>
                <a:lnTo>
                  <a:pt x="572" y="328"/>
                </a:lnTo>
                <a:lnTo>
                  <a:pt x="520" y="353"/>
                </a:lnTo>
                <a:lnTo>
                  <a:pt x="467" y="380"/>
                </a:lnTo>
                <a:lnTo>
                  <a:pt x="150" y="380"/>
                </a:lnTo>
                <a:lnTo>
                  <a:pt x="123" y="480"/>
                </a:lnTo>
                <a:lnTo>
                  <a:pt x="104" y="580"/>
                </a:lnTo>
                <a:lnTo>
                  <a:pt x="92" y="679"/>
                </a:lnTo>
                <a:lnTo>
                  <a:pt x="88" y="779"/>
                </a:lnTo>
                <a:lnTo>
                  <a:pt x="92" y="875"/>
                </a:lnTo>
                <a:lnTo>
                  <a:pt x="102" y="971"/>
                </a:lnTo>
                <a:lnTo>
                  <a:pt x="119" y="1069"/>
                </a:lnTo>
                <a:lnTo>
                  <a:pt x="142" y="1169"/>
                </a:lnTo>
                <a:lnTo>
                  <a:pt x="378" y="1169"/>
                </a:lnTo>
                <a:lnTo>
                  <a:pt x="417" y="1228"/>
                </a:lnTo>
                <a:lnTo>
                  <a:pt x="459" y="1286"/>
                </a:lnTo>
                <a:lnTo>
                  <a:pt x="501" y="1340"/>
                </a:lnTo>
                <a:lnTo>
                  <a:pt x="545" y="1390"/>
                </a:lnTo>
                <a:lnTo>
                  <a:pt x="591" y="1438"/>
                </a:lnTo>
                <a:lnTo>
                  <a:pt x="640" y="1482"/>
                </a:lnTo>
                <a:lnTo>
                  <a:pt x="688" y="1524"/>
                </a:lnTo>
                <a:lnTo>
                  <a:pt x="737" y="1562"/>
                </a:lnTo>
                <a:lnTo>
                  <a:pt x="757" y="1566"/>
                </a:lnTo>
                <a:lnTo>
                  <a:pt x="774" y="1568"/>
                </a:lnTo>
                <a:lnTo>
                  <a:pt x="787" y="1570"/>
                </a:lnTo>
                <a:lnTo>
                  <a:pt x="797" y="1570"/>
                </a:lnTo>
                <a:lnTo>
                  <a:pt x="805" y="1570"/>
                </a:lnTo>
                <a:lnTo>
                  <a:pt x="814" y="1570"/>
                </a:lnTo>
                <a:lnTo>
                  <a:pt x="826" y="1568"/>
                </a:lnTo>
                <a:lnTo>
                  <a:pt x="839" y="1566"/>
                </a:lnTo>
                <a:lnTo>
                  <a:pt x="855" y="1564"/>
                </a:lnTo>
                <a:lnTo>
                  <a:pt x="872" y="1562"/>
                </a:lnTo>
                <a:lnTo>
                  <a:pt x="891" y="1559"/>
                </a:lnTo>
                <a:lnTo>
                  <a:pt x="912" y="1555"/>
                </a:lnTo>
                <a:lnTo>
                  <a:pt x="695" y="1441"/>
                </a:lnTo>
                <a:lnTo>
                  <a:pt x="720" y="1380"/>
                </a:lnTo>
                <a:lnTo>
                  <a:pt x="753" y="1322"/>
                </a:lnTo>
                <a:lnTo>
                  <a:pt x="791" y="1267"/>
                </a:lnTo>
                <a:lnTo>
                  <a:pt x="835" y="1215"/>
                </a:lnTo>
                <a:lnTo>
                  <a:pt x="728" y="1155"/>
                </a:lnTo>
                <a:lnTo>
                  <a:pt x="753" y="1107"/>
                </a:lnTo>
                <a:lnTo>
                  <a:pt x="778" y="1065"/>
                </a:lnTo>
                <a:lnTo>
                  <a:pt x="803" y="1027"/>
                </a:lnTo>
                <a:lnTo>
                  <a:pt x="830" y="994"/>
                </a:lnTo>
                <a:lnTo>
                  <a:pt x="855" y="967"/>
                </a:lnTo>
                <a:lnTo>
                  <a:pt x="883" y="942"/>
                </a:lnTo>
                <a:lnTo>
                  <a:pt x="910" y="925"/>
                </a:lnTo>
                <a:lnTo>
                  <a:pt x="939" y="912"/>
                </a:lnTo>
                <a:lnTo>
                  <a:pt x="816" y="846"/>
                </a:lnTo>
                <a:lnTo>
                  <a:pt x="832" y="812"/>
                </a:lnTo>
                <a:lnTo>
                  <a:pt x="849" y="781"/>
                </a:lnTo>
                <a:lnTo>
                  <a:pt x="864" y="750"/>
                </a:lnTo>
                <a:lnTo>
                  <a:pt x="882" y="724"/>
                </a:lnTo>
                <a:lnTo>
                  <a:pt x="899" y="697"/>
                </a:lnTo>
                <a:lnTo>
                  <a:pt x="918" y="674"/>
                </a:lnTo>
                <a:lnTo>
                  <a:pt x="937" y="653"/>
                </a:lnTo>
                <a:lnTo>
                  <a:pt x="956" y="633"/>
                </a:lnTo>
                <a:lnTo>
                  <a:pt x="976" y="616"/>
                </a:lnTo>
                <a:lnTo>
                  <a:pt x="997" y="603"/>
                </a:lnTo>
                <a:lnTo>
                  <a:pt x="1020" y="591"/>
                </a:lnTo>
                <a:lnTo>
                  <a:pt x="1041" y="580"/>
                </a:lnTo>
                <a:lnTo>
                  <a:pt x="1064" y="572"/>
                </a:lnTo>
                <a:lnTo>
                  <a:pt x="1087" y="566"/>
                </a:lnTo>
                <a:lnTo>
                  <a:pt x="1112" y="564"/>
                </a:lnTo>
                <a:lnTo>
                  <a:pt x="1137" y="562"/>
                </a:lnTo>
                <a:lnTo>
                  <a:pt x="1181" y="566"/>
                </a:lnTo>
                <a:lnTo>
                  <a:pt x="1225" y="578"/>
                </a:lnTo>
                <a:lnTo>
                  <a:pt x="1248" y="585"/>
                </a:lnTo>
                <a:lnTo>
                  <a:pt x="1271" y="597"/>
                </a:lnTo>
                <a:lnTo>
                  <a:pt x="1294" y="610"/>
                </a:lnTo>
                <a:lnTo>
                  <a:pt x="1317" y="624"/>
                </a:lnTo>
                <a:lnTo>
                  <a:pt x="1477" y="622"/>
                </a:lnTo>
                <a:lnTo>
                  <a:pt x="1431" y="599"/>
                </a:lnTo>
                <a:lnTo>
                  <a:pt x="1385" y="568"/>
                </a:lnTo>
                <a:lnTo>
                  <a:pt x="1335" y="530"/>
                </a:lnTo>
                <a:lnTo>
                  <a:pt x="1285" y="484"/>
                </a:lnTo>
                <a:lnTo>
                  <a:pt x="1248" y="505"/>
                </a:lnTo>
                <a:lnTo>
                  <a:pt x="1214" y="524"/>
                </a:lnTo>
                <a:lnTo>
                  <a:pt x="1177" y="539"/>
                </a:lnTo>
                <a:lnTo>
                  <a:pt x="1139" y="553"/>
                </a:lnTo>
                <a:lnTo>
                  <a:pt x="1102" y="562"/>
                </a:lnTo>
                <a:lnTo>
                  <a:pt x="1064" y="570"/>
                </a:lnTo>
                <a:lnTo>
                  <a:pt x="1026" y="574"/>
                </a:lnTo>
                <a:lnTo>
                  <a:pt x="987" y="576"/>
                </a:lnTo>
                <a:lnTo>
                  <a:pt x="947" y="572"/>
                </a:lnTo>
                <a:lnTo>
                  <a:pt x="943" y="466"/>
                </a:lnTo>
                <a:lnTo>
                  <a:pt x="972" y="468"/>
                </a:lnTo>
                <a:lnTo>
                  <a:pt x="1014" y="466"/>
                </a:lnTo>
                <a:lnTo>
                  <a:pt x="1056" y="461"/>
                </a:lnTo>
                <a:lnTo>
                  <a:pt x="1099" y="453"/>
                </a:lnTo>
                <a:lnTo>
                  <a:pt x="1141" y="441"/>
                </a:lnTo>
                <a:lnTo>
                  <a:pt x="1181" y="424"/>
                </a:lnTo>
                <a:lnTo>
                  <a:pt x="1221" y="405"/>
                </a:lnTo>
                <a:lnTo>
                  <a:pt x="1262" y="384"/>
                </a:lnTo>
                <a:lnTo>
                  <a:pt x="1302" y="357"/>
                </a:lnTo>
                <a:lnTo>
                  <a:pt x="1339" y="401"/>
                </a:lnTo>
                <a:lnTo>
                  <a:pt x="1375" y="440"/>
                </a:lnTo>
                <a:lnTo>
                  <a:pt x="1414" y="474"/>
                </a:lnTo>
                <a:lnTo>
                  <a:pt x="1450" y="499"/>
                </a:lnTo>
                <a:lnTo>
                  <a:pt x="1487" y="520"/>
                </a:lnTo>
                <a:lnTo>
                  <a:pt x="1525" y="536"/>
                </a:lnTo>
                <a:lnTo>
                  <a:pt x="1561" y="545"/>
                </a:lnTo>
                <a:lnTo>
                  <a:pt x="1600" y="547"/>
                </a:lnTo>
                <a:lnTo>
                  <a:pt x="1623" y="547"/>
                </a:lnTo>
                <a:lnTo>
                  <a:pt x="1646" y="543"/>
                </a:lnTo>
                <a:lnTo>
                  <a:pt x="1669" y="536"/>
                </a:lnTo>
                <a:lnTo>
                  <a:pt x="1692" y="526"/>
                </a:lnTo>
                <a:lnTo>
                  <a:pt x="1713" y="514"/>
                </a:lnTo>
                <a:lnTo>
                  <a:pt x="1734" y="501"/>
                </a:lnTo>
                <a:lnTo>
                  <a:pt x="1753" y="484"/>
                </a:lnTo>
                <a:lnTo>
                  <a:pt x="1773" y="464"/>
                </a:lnTo>
                <a:lnTo>
                  <a:pt x="1502" y="155"/>
                </a:lnTo>
                <a:lnTo>
                  <a:pt x="1060" y="109"/>
                </a:lnTo>
                <a:close/>
                <a:moveTo>
                  <a:pt x="1054" y="0"/>
                </a:moveTo>
                <a:lnTo>
                  <a:pt x="1536" y="54"/>
                </a:lnTo>
                <a:lnTo>
                  <a:pt x="1608" y="134"/>
                </a:lnTo>
                <a:lnTo>
                  <a:pt x="2318" y="154"/>
                </a:lnTo>
                <a:lnTo>
                  <a:pt x="2378" y="155"/>
                </a:lnTo>
                <a:lnTo>
                  <a:pt x="2431" y="157"/>
                </a:lnTo>
                <a:lnTo>
                  <a:pt x="2481" y="161"/>
                </a:lnTo>
                <a:lnTo>
                  <a:pt x="2528" y="167"/>
                </a:lnTo>
                <a:lnTo>
                  <a:pt x="2568" y="175"/>
                </a:lnTo>
                <a:lnTo>
                  <a:pt x="2602" y="184"/>
                </a:lnTo>
                <a:lnTo>
                  <a:pt x="2635" y="196"/>
                </a:lnTo>
                <a:lnTo>
                  <a:pt x="2662" y="207"/>
                </a:lnTo>
                <a:lnTo>
                  <a:pt x="2683" y="223"/>
                </a:lnTo>
                <a:lnTo>
                  <a:pt x="2704" y="240"/>
                </a:lnTo>
                <a:lnTo>
                  <a:pt x="2720" y="259"/>
                </a:lnTo>
                <a:lnTo>
                  <a:pt x="2735" y="280"/>
                </a:lnTo>
                <a:lnTo>
                  <a:pt x="2745" y="305"/>
                </a:lnTo>
                <a:lnTo>
                  <a:pt x="2752" y="332"/>
                </a:lnTo>
                <a:lnTo>
                  <a:pt x="2756" y="361"/>
                </a:lnTo>
                <a:lnTo>
                  <a:pt x="2758" y="393"/>
                </a:lnTo>
                <a:lnTo>
                  <a:pt x="2756" y="420"/>
                </a:lnTo>
                <a:lnTo>
                  <a:pt x="2752" y="447"/>
                </a:lnTo>
                <a:lnTo>
                  <a:pt x="2745" y="470"/>
                </a:lnTo>
                <a:lnTo>
                  <a:pt x="2733" y="493"/>
                </a:lnTo>
                <a:lnTo>
                  <a:pt x="2720" y="514"/>
                </a:lnTo>
                <a:lnTo>
                  <a:pt x="2700" y="532"/>
                </a:lnTo>
                <a:lnTo>
                  <a:pt x="2681" y="549"/>
                </a:lnTo>
                <a:lnTo>
                  <a:pt x="2656" y="564"/>
                </a:lnTo>
                <a:lnTo>
                  <a:pt x="2629" y="578"/>
                </a:lnTo>
                <a:lnTo>
                  <a:pt x="2599" y="589"/>
                </a:lnTo>
                <a:lnTo>
                  <a:pt x="2566" y="601"/>
                </a:lnTo>
                <a:lnTo>
                  <a:pt x="2529" y="608"/>
                </a:lnTo>
                <a:lnTo>
                  <a:pt x="2489" y="614"/>
                </a:lnTo>
                <a:lnTo>
                  <a:pt x="2447" y="618"/>
                </a:lnTo>
                <a:lnTo>
                  <a:pt x="2401" y="622"/>
                </a:lnTo>
                <a:lnTo>
                  <a:pt x="2353" y="622"/>
                </a:lnTo>
                <a:lnTo>
                  <a:pt x="1725" y="631"/>
                </a:lnTo>
                <a:lnTo>
                  <a:pt x="1661" y="649"/>
                </a:lnTo>
                <a:lnTo>
                  <a:pt x="1682" y="666"/>
                </a:lnTo>
                <a:lnTo>
                  <a:pt x="1700" y="685"/>
                </a:lnTo>
                <a:lnTo>
                  <a:pt x="1715" y="704"/>
                </a:lnTo>
                <a:lnTo>
                  <a:pt x="1727" y="727"/>
                </a:lnTo>
                <a:lnTo>
                  <a:pt x="1736" y="750"/>
                </a:lnTo>
                <a:lnTo>
                  <a:pt x="1744" y="777"/>
                </a:lnTo>
                <a:lnTo>
                  <a:pt x="1748" y="804"/>
                </a:lnTo>
                <a:lnTo>
                  <a:pt x="1748" y="835"/>
                </a:lnTo>
                <a:lnTo>
                  <a:pt x="1746" y="875"/>
                </a:lnTo>
                <a:lnTo>
                  <a:pt x="1738" y="912"/>
                </a:lnTo>
                <a:lnTo>
                  <a:pt x="1727" y="944"/>
                </a:lnTo>
                <a:lnTo>
                  <a:pt x="1709" y="973"/>
                </a:lnTo>
                <a:lnTo>
                  <a:pt x="1688" y="1000"/>
                </a:lnTo>
                <a:lnTo>
                  <a:pt x="1661" y="1021"/>
                </a:lnTo>
                <a:lnTo>
                  <a:pt x="1631" y="1040"/>
                </a:lnTo>
                <a:lnTo>
                  <a:pt x="1596" y="1056"/>
                </a:lnTo>
                <a:lnTo>
                  <a:pt x="1604" y="1084"/>
                </a:lnTo>
                <a:lnTo>
                  <a:pt x="1609" y="1111"/>
                </a:lnTo>
                <a:lnTo>
                  <a:pt x="1613" y="1136"/>
                </a:lnTo>
                <a:lnTo>
                  <a:pt x="1615" y="1159"/>
                </a:lnTo>
                <a:lnTo>
                  <a:pt x="1611" y="1207"/>
                </a:lnTo>
                <a:lnTo>
                  <a:pt x="1602" y="1251"/>
                </a:lnTo>
                <a:lnTo>
                  <a:pt x="1586" y="1290"/>
                </a:lnTo>
                <a:lnTo>
                  <a:pt x="1565" y="1321"/>
                </a:lnTo>
                <a:lnTo>
                  <a:pt x="1538" y="1347"/>
                </a:lnTo>
                <a:lnTo>
                  <a:pt x="1504" y="1370"/>
                </a:lnTo>
                <a:lnTo>
                  <a:pt x="1463" y="1386"/>
                </a:lnTo>
                <a:lnTo>
                  <a:pt x="1417" y="1397"/>
                </a:lnTo>
                <a:lnTo>
                  <a:pt x="1419" y="1416"/>
                </a:lnTo>
                <a:lnTo>
                  <a:pt x="1419" y="1432"/>
                </a:lnTo>
                <a:lnTo>
                  <a:pt x="1417" y="1459"/>
                </a:lnTo>
                <a:lnTo>
                  <a:pt x="1415" y="1486"/>
                </a:lnTo>
                <a:lnTo>
                  <a:pt x="1410" y="1511"/>
                </a:lnTo>
                <a:lnTo>
                  <a:pt x="1402" y="1532"/>
                </a:lnTo>
                <a:lnTo>
                  <a:pt x="1394" y="1553"/>
                </a:lnTo>
                <a:lnTo>
                  <a:pt x="1383" y="1572"/>
                </a:lnTo>
                <a:lnTo>
                  <a:pt x="1369" y="1589"/>
                </a:lnTo>
                <a:lnTo>
                  <a:pt x="1354" y="1605"/>
                </a:lnTo>
                <a:lnTo>
                  <a:pt x="1337" y="1618"/>
                </a:lnTo>
                <a:lnTo>
                  <a:pt x="1317" y="1630"/>
                </a:lnTo>
                <a:lnTo>
                  <a:pt x="1296" y="1639"/>
                </a:lnTo>
                <a:lnTo>
                  <a:pt x="1273" y="1649"/>
                </a:lnTo>
                <a:lnTo>
                  <a:pt x="1246" y="1654"/>
                </a:lnTo>
                <a:lnTo>
                  <a:pt x="1220" y="1658"/>
                </a:lnTo>
                <a:lnTo>
                  <a:pt x="1191" y="1662"/>
                </a:lnTo>
                <a:lnTo>
                  <a:pt x="1158" y="1662"/>
                </a:lnTo>
                <a:lnTo>
                  <a:pt x="1099" y="1658"/>
                </a:lnTo>
                <a:lnTo>
                  <a:pt x="1033" y="1624"/>
                </a:lnTo>
                <a:lnTo>
                  <a:pt x="979" y="1643"/>
                </a:lnTo>
                <a:lnTo>
                  <a:pt x="928" y="1656"/>
                </a:lnTo>
                <a:lnTo>
                  <a:pt x="876" y="1664"/>
                </a:lnTo>
                <a:lnTo>
                  <a:pt x="828" y="1666"/>
                </a:lnTo>
                <a:lnTo>
                  <a:pt x="809" y="1666"/>
                </a:lnTo>
                <a:lnTo>
                  <a:pt x="785" y="1664"/>
                </a:lnTo>
                <a:lnTo>
                  <a:pt x="757" y="1660"/>
                </a:lnTo>
                <a:lnTo>
                  <a:pt x="722" y="1656"/>
                </a:lnTo>
                <a:lnTo>
                  <a:pt x="676" y="1626"/>
                </a:lnTo>
                <a:lnTo>
                  <a:pt x="628" y="1591"/>
                </a:lnTo>
                <a:lnTo>
                  <a:pt x="578" y="1553"/>
                </a:lnTo>
                <a:lnTo>
                  <a:pt x="530" y="1509"/>
                </a:lnTo>
                <a:lnTo>
                  <a:pt x="482" y="1459"/>
                </a:lnTo>
                <a:lnTo>
                  <a:pt x="432" y="1403"/>
                </a:lnTo>
                <a:lnTo>
                  <a:pt x="382" y="1344"/>
                </a:lnTo>
                <a:lnTo>
                  <a:pt x="332" y="1280"/>
                </a:lnTo>
                <a:lnTo>
                  <a:pt x="83" y="1280"/>
                </a:lnTo>
                <a:lnTo>
                  <a:pt x="63" y="1219"/>
                </a:lnTo>
                <a:lnTo>
                  <a:pt x="46" y="1157"/>
                </a:lnTo>
                <a:lnTo>
                  <a:pt x="33" y="1096"/>
                </a:lnTo>
                <a:lnTo>
                  <a:pt x="19" y="1036"/>
                </a:lnTo>
                <a:lnTo>
                  <a:pt x="11" y="975"/>
                </a:lnTo>
                <a:lnTo>
                  <a:pt x="4" y="914"/>
                </a:lnTo>
                <a:lnTo>
                  <a:pt x="0" y="854"/>
                </a:lnTo>
                <a:lnTo>
                  <a:pt x="0" y="793"/>
                </a:lnTo>
                <a:lnTo>
                  <a:pt x="0" y="724"/>
                </a:lnTo>
                <a:lnTo>
                  <a:pt x="6" y="656"/>
                </a:lnTo>
                <a:lnTo>
                  <a:pt x="11" y="591"/>
                </a:lnTo>
                <a:lnTo>
                  <a:pt x="23" y="526"/>
                </a:lnTo>
                <a:lnTo>
                  <a:pt x="34" y="463"/>
                </a:lnTo>
                <a:lnTo>
                  <a:pt x="52" y="399"/>
                </a:lnTo>
                <a:lnTo>
                  <a:pt x="69" y="336"/>
                </a:lnTo>
                <a:lnTo>
                  <a:pt x="92" y="276"/>
                </a:lnTo>
                <a:lnTo>
                  <a:pt x="465" y="276"/>
                </a:lnTo>
                <a:lnTo>
                  <a:pt x="530" y="236"/>
                </a:lnTo>
                <a:lnTo>
                  <a:pt x="599" y="200"/>
                </a:lnTo>
                <a:lnTo>
                  <a:pt x="668" y="163"/>
                </a:lnTo>
                <a:lnTo>
                  <a:pt x="741" y="129"/>
                </a:lnTo>
                <a:lnTo>
                  <a:pt x="816" y="94"/>
                </a:lnTo>
                <a:lnTo>
                  <a:pt x="893" y="61"/>
                </a:lnTo>
                <a:lnTo>
                  <a:pt x="972" y="31"/>
                </a:lnTo>
                <a:lnTo>
                  <a:pt x="1054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喇叭 339"/>
          <p:cNvSpPr>
            <a:spLocks noChangeAspect="1"/>
          </p:cNvSpPr>
          <p:nvPr/>
        </p:nvSpPr>
        <p:spPr bwMode="auto">
          <a:xfrm>
            <a:off x="6447311" y="5866519"/>
            <a:ext cx="223200" cy="223200"/>
          </a:xfrm>
          <a:custGeom>
            <a:avLst/>
            <a:gdLst>
              <a:gd name="T0" fmla="*/ 2147483646 w 534"/>
              <a:gd name="T1" fmla="*/ 2147483646 h 354"/>
              <a:gd name="T2" fmla="*/ 2147483646 w 534"/>
              <a:gd name="T3" fmla="*/ 2147483646 h 354"/>
              <a:gd name="T4" fmla="*/ 2147483646 w 534"/>
              <a:gd name="T5" fmla="*/ 0 h 354"/>
              <a:gd name="T6" fmla="*/ 2147483646 w 534"/>
              <a:gd name="T7" fmla="*/ 2147483646 h 354"/>
              <a:gd name="T8" fmla="*/ 2147483646 w 534"/>
              <a:gd name="T9" fmla="*/ 2147483646 h 354"/>
              <a:gd name="T10" fmla="*/ 2147483646 w 534"/>
              <a:gd name="T11" fmla="*/ 2147483646 h 354"/>
              <a:gd name="T12" fmla="*/ 2147483646 w 534"/>
              <a:gd name="T13" fmla="*/ 2147483646 h 354"/>
              <a:gd name="T14" fmla="*/ 2147483646 w 534"/>
              <a:gd name="T15" fmla="*/ 2147483646 h 354"/>
              <a:gd name="T16" fmla="*/ 2147483646 w 534"/>
              <a:gd name="T17" fmla="*/ 2147483646 h 354"/>
              <a:gd name="T18" fmla="*/ 2147483646 w 534"/>
              <a:gd name="T19" fmla="*/ 2147483646 h 354"/>
              <a:gd name="T20" fmla="*/ 0 w 534"/>
              <a:gd name="T21" fmla="*/ 2147483646 h 354"/>
              <a:gd name="T22" fmla="*/ 0 w 534"/>
              <a:gd name="T23" fmla="*/ 2147483646 h 354"/>
              <a:gd name="T24" fmla="*/ 2147483646 w 534"/>
              <a:gd name="T25" fmla="*/ 2147483646 h 354"/>
              <a:gd name="T26" fmla="*/ 2147483646 w 534"/>
              <a:gd name="T27" fmla="*/ 2147483646 h 354"/>
              <a:gd name="T28" fmla="*/ 2147483646 w 534"/>
              <a:gd name="T29" fmla="*/ 2147483646 h 354"/>
              <a:gd name="T30" fmla="*/ 2147483646 w 534"/>
              <a:gd name="T31" fmla="*/ 2147483646 h 354"/>
              <a:gd name="T32" fmla="*/ 2147483646 w 534"/>
              <a:gd name="T33" fmla="*/ 2147483646 h 354"/>
              <a:gd name="T34" fmla="*/ 2147483646 w 534"/>
              <a:gd name="T35" fmla="*/ 2147483646 h 354"/>
              <a:gd name="T36" fmla="*/ 2147483646 w 534"/>
              <a:gd name="T37" fmla="*/ 2147483646 h 354"/>
              <a:gd name="T38" fmla="*/ 2147483646 w 534"/>
              <a:gd name="T39" fmla="*/ 2147483646 h 354"/>
              <a:gd name="T40" fmla="*/ 2147483646 w 534"/>
              <a:gd name="T41" fmla="*/ 2147483646 h 354"/>
              <a:gd name="T42" fmla="*/ 2147483646 w 534"/>
              <a:gd name="T43" fmla="*/ 2147483646 h 354"/>
              <a:gd name="T44" fmla="*/ 2147483646 w 534"/>
              <a:gd name="T45" fmla="*/ 2147483646 h 354"/>
              <a:gd name="T46" fmla="*/ 2147483646 w 534"/>
              <a:gd name="T47" fmla="*/ 2147483646 h 354"/>
              <a:gd name="T48" fmla="*/ 2147483646 w 534"/>
              <a:gd name="T49" fmla="*/ 2147483646 h 354"/>
              <a:gd name="T50" fmla="*/ 2147483646 w 534"/>
              <a:gd name="T51" fmla="*/ 2147483646 h 354"/>
              <a:gd name="T52" fmla="*/ 2147483646 w 534"/>
              <a:gd name="T53" fmla="*/ 2147483646 h 354"/>
              <a:gd name="T54" fmla="*/ 2147483646 w 534"/>
              <a:gd name="T55" fmla="*/ 2147483646 h 35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34" h="354">
                <a:moveTo>
                  <a:pt x="140" y="105"/>
                </a:moveTo>
                <a:lnTo>
                  <a:pt x="190" y="85"/>
                </a:lnTo>
                <a:lnTo>
                  <a:pt x="394" y="0"/>
                </a:lnTo>
                <a:lnTo>
                  <a:pt x="394" y="165"/>
                </a:lnTo>
                <a:lnTo>
                  <a:pt x="394" y="329"/>
                </a:lnTo>
                <a:lnTo>
                  <a:pt x="190" y="245"/>
                </a:lnTo>
                <a:lnTo>
                  <a:pt x="140" y="230"/>
                </a:lnTo>
                <a:lnTo>
                  <a:pt x="175" y="354"/>
                </a:lnTo>
                <a:lnTo>
                  <a:pt x="75" y="354"/>
                </a:lnTo>
                <a:lnTo>
                  <a:pt x="45" y="225"/>
                </a:lnTo>
                <a:lnTo>
                  <a:pt x="0" y="225"/>
                </a:lnTo>
                <a:lnTo>
                  <a:pt x="0" y="105"/>
                </a:lnTo>
                <a:lnTo>
                  <a:pt x="140" y="105"/>
                </a:lnTo>
                <a:close/>
                <a:moveTo>
                  <a:pt x="444" y="230"/>
                </a:moveTo>
                <a:lnTo>
                  <a:pt x="524" y="255"/>
                </a:lnTo>
                <a:lnTo>
                  <a:pt x="509" y="284"/>
                </a:lnTo>
                <a:lnTo>
                  <a:pt x="434" y="259"/>
                </a:lnTo>
                <a:lnTo>
                  <a:pt x="444" y="230"/>
                </a:lnTo>
                <a:close/>
                <a:moveTo>
                  <a:pt x="439" y="70"/>
                </a:moveTo>
                <a:lnTo>
                  <a:pt x="514" y="45"/>
                </a:lnTo>
                <a:lnTo>
                  <a:pt x="524" y="75"/>
                </a:lnTo>
                <a:lnTo>
                  <a:pt x="449" y="105"/>
                </a:lnTo>
                <a:lnTo>
                  <a:pt x="439" y="70"/>
                </a:lnTo>
                <a:close/>
                <a:moveTo>
                  <a:pt x="454" y="150"/>
                </a:moveTo>
                <a:lnTo>
                  <a:pt x="534" y="150"/>
                </a:lnTo>
                <a:lnTo>
                  <a:pt x="534" y="185"/>
                </a:lnTo>
                <a:lnTo>
                  <a:pt x="454" y="185"/>
                </a:lnTo>
                <a:lnTo>
                  <a:pt x="454" y="15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26"/>
          <p:cNvSpPr>
            <a:spLocks noChangeAspect="1" noEditPoints="1"/>
          </p:cNvSpPr>
          <p:nvPr/>
        </p:nvSpPr>
        <p:spPr bwMode="auto">
          <a:xfrm>
            <a:off x="7326711" y="5866519"/>
            <a:ext cx="223200" cy="223200"/>
          </a:xfrm>
          <a:custGeom>
            <a:avLst/>
            <a:gdLst>
              <a:gd name="T0" fmla="*/ 2147483646 w 352"/>
              <a:gd name="T1" fmla="*/ 2147483646 h 352"/>
              <a:gd name="T2" fmla="*/ 2147483646 w 352"/>
              <a:gd name="T3" fmla="*/ 0 h 352"/>
              <a:gd name="T4" fmla="*/ 0 w 352"/>
              <a:gd name="T5" fmla="*/ 2147483646 h 352"/>
              <a:gd name="T6" fmla="*/ 2147483646 w 352"/>
              <a:gd name="T7" fmla="*/ 2147483646 h 352"/>
              <a:gd name="T8" fmla="*/ 2147483646 w 352"/>
              <a:gd name="T9" fmla="*/ 2147483646 h 352"/>
              <a:gd name="T10" fmla="*/ 2147483646 w 352"/>
              <a:gd name="T11" fmla="*/ 2147483646 h 352"/>
              <a:gd name="T12" fmla="*/ 2147483646 w 352"/>
              <a:gd name="T13" fmla="*/ 2147483646 h 352"/>
              <a:gd name="T14" fmla="*/ 2147483646 w 352"/>
              <a:gd name="T15" fmla="*/ 2147483646 h 352"/>
              <a:gd name="T16" fmla="*/ 2147483646 w 352"/>
              <a:gd name="T17" fmla="*/ 2147483646 h 352"/>
              <a:gd name="T18" fmla="*/ 2147483646 w 352"/>
              <a:gd name="T19" fmla="*/ 2147483646 h 352"/>
              <a:gd name="T20" fmla="*/ 2147483646 w 352"/>
              <a:gd name="T21" fmla="*/ 2147483646 h 352"/>
              <a:gd name="T22" fmla="*/ 2147483646 w 352"/>
              <a:gd name="T23" fmla="*/ 2147483646 h 352"/>
              <a:gd name="T24" fmla="*/ 2147483646 w 352"/>
              <a:gd name="T25" fmla="*/ 2147483646 h 352"/>
              <a:gd name="T26" fmla="*/ 2147483646 w 352"/>
              <a:gd name="T27" fmla="*/ 2147483646 h 352"/>
              <a:gd name="T28" fmla="*/ 2147483646 w 352"/>
              <a:gd name="T29" fmla="*/ 2147483646 h 352"/>
              <a:gd name="T30" fmla="*/ 2147483646 w 352"/>
              <a:gd name="T31" fmla="*/ 2147483646 h 352"/>
              <a:gd name="T32" fmla="*/ 2147483646 w 352"/>
              <a:gd name="T33" fmla="*/ 2147483646 h 352"/>
              <a:gd name="T34" fmla="*/ 2147483646 w 352"/>
              <a:gd name="T35" fmla="*/ 2147483646 h 352"/>
              <a:gd name="T36" fmla="*/ 2147483646 w 352"/>
              <a:gd name="T37" fmla="*/ 2147483646 h 352"/>
              <a:gd name="T38" fmla="*/ 2147483646 w 352"/>
              <a:gd name="T39" fmla="*/ 2147483646 h 352"/>
              <a:gd name="T40" fmla="*/ 2147483646 w 352"/>
              <a:gd name="T41" fmla="*/ 2147483646 h 352"/>
              <a:gd name="T42" fmla="*/ 2147483646 w 352"/>
              <a:gd name="T43" fmla="*/ 2147483646 h 352"/>
              <a:gd name="T44" fmla="*/ 2147483646 w 352"/>
              <a:gd name="T45" fmla="*/ 2147483646 h 352"/>
              <a:gd name="T46" fmla="*/ 2147483646 w 352"/>
              <a:gd name="T47" fmla="*/ 2147483646 h 352"/>
              <a:gd name="T48" fmla="*/ 2147483646 w 352"/>
              <a:gd name="T49" fmla="*/ 2147483646 h 352"/>
              <a:gd name="T50" fmla="*/ 2147483646 w 352"/>
              <a:gd name="T51" fmla="*/ 2147483646 h 352"/>
              <a:gd name="T52" fmla="*/ 2147483646 w 352"/>
              <a:gd name="T53" fmla="*/ 2147483646 h 352"/>
              <a:gd name="T54" fmla="*/ 2147483646 w 352"/>
              <a:gd name="T55" fmla="*/ 2147483646 h 352"/>
              <a:gd name="T56" fmla="*/ 2147483646 w 352"/>
              <a:gd name="T57" fmla="*/ 2147483646 h 352"/>
              <a:gd name="T58" fmla="*/ 2147483646 w 352"/>
              <a:gd name="T59" fmla="*/ 2147483646 h 352"/>
              <a:gd name="T60" fmla="*/ 2147483646 w 352"/>
              <a:gd name="T61" fmla="*/ 2147483646 h 352"/>
              <a:gd name="T62" fmla="*/ 2147483646 w 352"/>
              <a:gd name="T63" fmla="*/ 2147483646 h 352"/>
              <a:gd name="T64" fmla="*/ 2147483646 w 352"/>
              <a:gd name="T65" fmla="*/ 2147483646 h 352"/>
              <a:gd name="T66" fmla="*/ 2147483646 w 352"/>
              <a:gd name="T67" fmla="*/ 2147483646 h 352"/>
              <a:gd name="T68" fmla="*/ 2147483646 w 352"/>
              <a:gd name="T69" fmla="*/ 2147483646 h 352"/>
              <a:gd name="T70" fmla="*/ 2147483646 w 352"/>
              <a:gd name="T71" fmla="*/ 2147483646 h 352"/>
              <a:gd name="T72" fmla="*/ 2147483646 w 352"/>
              <a:gd name="T73" fmla="*/ 2147483646 h 352"/>
              <a:gd name="T74" fmla="*/ 2147483646 w 352"/>
              <a:gd name="T75" fmla="*/ 2147483646 h 352"/>
              <a:gd name="T76" fmla="*/ 2147483646 w 352"/>
              <a:gd name="T77" fmla="*/ 2147483646 h 352"/>
              <a:gd name="T78" fmla="*/ 2147483646 w 352"/>
              <a:gd name="T79" fmla="*/ 2147483646 h 352"/>
              <a:gd name="T80" fmla="*/ 2147483646 w 352"/>
              <a:gd name="T81" fmla="*/ 2147483646 h 352"/>
              <a:gd name="T82" fmla="*/ 2147483646 w 352"/>
              <a:gd name="T83" fmla="*/ 2147483646 h 352"/>
              <a:gd name="T84" fmla="*/ 2147483646 w 352"/>
              <a:gd name="T85" fmla="*/ 2147483646 h 352"/>
              <a:gd name="T86" fmla="*/ 2147483646 w 352"/>
              <a:gd name="T87" fmla="*/ 2147483646 h 352"/>
              <a:gd name="T88" fmla="*/ 2147483646 w 352"/>
              <a:gd name="T89" fmla="*/ 2147483646 h 352"/>
              <a:gd name="T90" fmla="*/ 2147483646 w 352"/>
              <a:gd name="T91" fmla="*/ 2147483646 h 352"/>
              <a:gd name="T92" fmla="*/ 2147483646 w 352"/>
              <a:gd name="T93" fmla="*/ 2147483646 h 352"/>
              <a:gd name="T94" fmla="*/ 2147483646 w 352"/>
              <a:gd name="T95" fmla="*/ 2147483646 h 352"/>
              <a:gd name="T96" fmla="*/ 2147483646 w 352"/>
              <a:gd name="T97" fmla="*/ 2147483646 h 352"/>
              <a:gd name="T98" fmla="*/ 2147483646 w 352"/>
              <a:gd name="T99" fmla="*/ 2147483646 h 352"/>
              <a:gd name="T100" fmla="*/ 2147483646 w 352"/>
              <a:gd name="T101" fmla="*/ 2147483646 h 352"/>
              <a:gd name="T102" fmla="*/ 2147483646 w 352"/>
              <a:gd name="T103" fmla="*/ 2147483646 h 352"/>
              <a:gd name="T104" fmla="*/ 2147483646 w 352"/>
              <a:gd name="T105" fmla="*/ 2147483646 h 3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52" h="352">
                <a:moveTo>
                  <a:pt x="352" y="176"/>
                </a:moveTo>
                <a:cubicBezTo>
                  <a:pt x="352" y="79"/>
                  <a:pt x="273" y="0"/>
                  <a:pt x="176" y="0"/>
                </a:cubicBez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16" y="352"/>
                  <a:pt x="253" y="339"/>
                  <a:pt x="282" y="316"/>
                </a:cubicBezTo>
                <a:cubicBezTo>
                  <a:pt x="283" y="315"/>
                  <a:pt x="284" y="313"/>
                  <a:pt x="284" y="311"/>
                </a:cubicBezTo>
                <a:cubicBezTo>
                  <a:pt x="284" y="307"/>
                  <a:pt x="281" y="303"/>
                  <a:pt x="276" y="303"/>
                </a:cubicBezTo>
                <a:cubicBezTo>
                  <a:pt x="274" y="303"/>
                  <a:pt x="272" y="304"/>
                  <a:pt x="271" y="306"/>
                </a:cubicBezTo>
                <a:cubicBezTo>
                  <a:pt x="271" y="306"/>
                  <a:pt x="271" y="306"/>
                  <a:pt x="271" y="306"/>
                </a:cubicBezTo>
                <a:cubicBezTo>
                  <a:pt x="244" y="325"/>
                  <a:pt x="212" y="337"/>
                  <a:pt x="176" y="337"/>
                </a:cubicBezTo>
                <a:cubicBezTo>
                  <a:pt x="88" y="337"/>
                  <a:pt x="17" y="265"/>
                  <a:pt x="17" y="177"/>
                </a:cubicBezTo>
                <a:cubicBezTo>
                  <a:pt x="17" y="89"/>
                  <a:pt x="88" y="18"/>
                  <a:pt x="176" y="18"/>
                </a:cubicBezTo>
                <a:cubicBezTo>
                  <a:pt x="264" y="18"/>
                  <a:pt x="336" y="89"/>
                  <a:pt x="336" y="177"/>
                </a:cubicBezTo>
                <a:cubicBezTo>
                  <a:pt x="336" y="204"/>
                  <a:pt x="329" y="230"/>
                  <a:pt x="318" y="252"/>
                </a:cubicBezTo>
                <a:cubicBezTo>
                  <a:pt x="318" y="252"/>
                  <a:pt x="318" y="252"/>
                  <a:pt x="318" y="252"/>
                </a:cubicBezTo>
                <a:cubicBezTo>
                  <a:pt x="317" y="253"/>
                  <a:pt x="317" y="253"/>
                  <a:pt x="317" y="254"/>
                </a:cubicBezTo>
                <a:cubicBezTo>
                  <a:pt x="317" y="259"/>
                  <a:pt x="321" y="262"/>
                  <a:pt x="325" y="262"/>
                </a:cubicBezTo>
                <a:cubicBezTo>
                  <a:pt x="328" y="262"/>
                  <a:pt x="331" y="260"/>
                  <a:pt x="332" y="257"/>
                </a:cubicBezTo>
                <a:cubicBezTo>
                  <a:pt x="332" y="257"/>
                  <a:pt x="332" y="257"/>
                  <a:pt x="332" y="257"/>
                </a:cubicBezTo>
                <a:cubicBezTo>
                  <a:pt x="345" y="233"/>
                  <a:pt x="352" y="205"/>
                  <a:pt x="352" y="176"/>
                </a:cubicBezTo>
                <a:close/>
                <a:moveTo>
                  <a:pt x="277" y="114"/>
                </a:moveTo>
                <a:cubicBezTo>
                  <a:pt x="223" y="168"/>
                  <a:pt x="223" y="168"/>
                  <a:pt x="223" y="168"/>
                </a:cubicBezTo>
                <a:cubicBezTo>
                  <a:pt x="215" y="176"/>
                  <a:pt x="215" y="176"/>
                  <a:pt x="215" y="176"/>
                </a:cubicBezTo>
                <a:cubicBezTo>
                  <a:pt x="157" y="234"/>
                  <a:pt x="157" y="234"/>
                  <a:pt x="157" y="234"/>
                </a:cubicBezTo>
                <a:cubicBezTo>
                  <a:pt x="145" y="222"/>
                  <a:pt x="145" y="222"/>
                  <a:pt x="145" y="222"/>
                </a:cubicBezTo>
                <a:cubicBezTo>
                  <a:pt x="138" y="215"/>
                  <a:pt x="138" y="215"/>
                  <a:pt x="138" y="215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1" y="158"/>
                  <a:pt x="76" y="158"/>
                  <a:pt x="73" y="161"/>
                </a:cubicBezTo>
                <a:cubicBezTo>
                  <a:pt x="73" y="160"/>
                  <a:pt x="73" y="160"/>
                  <a:pt x="73" y="160"/>
                </a:cubicBezTo>
                <a:cubicBezTo>
                  <a:pt x="72" y="161"/>
                  <a:pt x="72" y="161"/>
                  <a:pt x="72" y="161"/>
                </a:cubicBezTo>
                <a:cubicBezTo>
                  <a:pt x="72" y="161"/>
                  <a:pt x="72" y="161"/>
                  <a:pt x="72" y="161"/>
                </a:cubicBezTo>
                <a:cubicBezTo>
                  <a:pt x="72" y="161"/>
                  <a:pt x="72" y="161"/>
                  <a:pt x="72" y="161"/>
                </a:cubicBezTo>
                <a:cubicBezTo>
                  <a:pt x="65" y="168"/>
                  <a:pt x="65" y="168"/>
                  <a:pt x="65" y="168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4" y="178"/>
                  <a:pt x="54" y="184"/>
                  <a:pt x="57" y="187"/>
                </a:cubicBezTo>
                <a:cubicBezTo>
                  <a:pt x="60" y="190"/>
                  <a:pt x="66" y="190"/>
                  <a:pt x="69" y="187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7" y="180"/>
                  <a:pt x="77" y="180"/>
                  <a:pt x="77" y="180"/>
                </a:cubicBezTo>
                <a:cubicBezTo>
                  <a:pt x="78" y="179"/>
                  <a:pt x="78" y="179"/>
                  <a:pt x="78" y="179"/>
                </a:cubicBezTo>
                <a:cubicBezTo>
                  <a:pt x="126" y="227"/>
                  <a:pt x="126" y="227"/>
                  <a:pt x="126" y="227"/>
                </a:cubicBezTo>
                <a:cubicBezTo>
                  <a:pt x="133" y="234"/>
                  <a:pt x="133" y="234"/>
                  <a:pt x="133" y="234"/>
                </a:cubicBezTo>
                <a:cubicBezTo>
                  <a:pt x="151" y="252"/>
                  <a:pt x="151" y="252"/>
                  <a:pt x="151" y="252"/>
                </a:cubicBezTo>
                <a:cubicBezTo>
                  <a:pt x="154" y="255"/>
                  <a:pt x="160" y="255"/>
                  <a:pt x="163" y="252"/>
                </a:cubicBezTo>
                <a:cubicBezTo>
                  <a:pt x="163" y="252"/>
                  <a:pt x="163" y="252"/>
                  <a:pt x="163" y="252"/>
                </a:cubicBezTo>
                <a:cubicBezTo>
                  <a:pt x="227" y="188"/>
                  <a:pt x="227" y="188"/>
                  <a:pt x="227" y="188"/>
                </a:cubicBezTo>
                <a:cubicBezTo>
                  <a:pt x="235" y="180"/>
                  <a:pt x="235" y="180"/>
                  <a:pt x="235" y="180"/>
                </a:cubicBezTo>
                <a:cubicBezTo>
                  <a:pt x="288" y="126"/>
                  <a:pt x="288" y="126"/>
                  <a:pt x="288" y="126"/>
                </a:cubicBezTo>
                <a:cubicBezTo>
                  <a:pt x="288" y="126"/>
                  <a:pt x="288" y="126"/>
                  <a:pt x="288" y="126"/>
                </a:cubicBezTo>
                <a:cubicBezTo>
                  <a:pt x="292" y="123"/>
                  <a:pt x="292" y="118"/>
                  <a:pt x="288" y="114"/>
                </a:cubicBezTo>
                <a:cubicBezTo>
                  <a:pt x="285" y="111"/>
                  <a:pt x="280" y="111"/>
                  <a:pt x="277" y="114"/>
                </a:cubicBezTo>
                <a:close/>
                <a:moveTo>
                  <a:pt x="277" y="114"/>
                </a:moveTo>
                <a:cubicBezTo>
                  <a:pt x="277" y="114"/>
                  <a:pt x="277" y="114"/>
                  <a:pt x="277" y="11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笔 329"/>
          <p:cNvSpPr>
            <a:spLocks noChangeAspect="1"/>
          </p:cNvSpPr>
          <p:nvPr/>
        </p:nvSpPr>
        <p:spPr bwMode="auto">
          <a:xfrm>
            <a:off x="8645811" y="5866519"/>
            <a:ext cx="223200" cy="223200"/>
          </a:xfrm>
          <a:custGeom>
            <a:avLst/>
            <a:gdLst>
              <a:gd name="T0" fmla="*/ 13 w 621055"/>
              <a:gd name="T1" fmla="*/ 90 h 978642"/>
              <a:gd name="T2" fmla="*/ 181 w 621055"/>
              <a:gd name="T3" fmla="*/ 101 h 978642"/>
              <a:gd name="T4" fmla="*/ 0 w 621055"/>
              <a:gd name="T5" fmla="*/ 115 h 978642"/>
              <a:gd name="T6" fmla="*/ 13 w 621055"/>
              <a:gd name="T7" fmla="*/ 90 h 978642"/>
              <a:gd name="T8" fmla="*/ 503 w 621055"/>
              <a:gd name="T9" fmla="*/ 22 h 978642"/>
              <a:gd name="T10" fmla="*/ 175 w 621055"/>
              <a:gd name="T11" fmla="*/ 89 h 978642"/>
              <a:gd name="T12" fmla="*/ 196 w 621055"/>
              <a:gd name="T13" fmla="*/ 90 h 978642"/>
              <a:gd name="T14" fmla="*/ 524 w 621055"/>
              <a:gd name="T15" fmla="*/ 24 h 978642"/>
              <a:gd name="T16" fmla="*/ 503 w 621055"/>
              <a:gd name="T17" fmla="*/ 22 h 978642"/>
              <a:gd name="T18" fmla="*/ 458 w 621055"/>
              <a:gd name="T19" fmla="*/ 19 h 978642"/>
              <a:gd name="T20" fmla="*/ 131 w 621055"/>
              <a:gd name="T21" fmla="*/ 86 h 978642"/>
              <a:gd name="T22" fmla="*/ 152 w 621055"/>
              <a:gd name="T23" fmla="*/ 87 h 978642"/>
              <a:gd name="T24" fmla="*/ 479 w 621055"/>
              <a:gd name="T25" fmla="*/ 20 h 978642"/>
              <a:gd name="T26" fmla="*/ 458 w 621055"/>
              <a:gd name="T27" fmla="*/ 19 h 978642"/>
              <a:gd name="T28" fmla="*/ 414 w 621055"/>
              <a:gd name="T29" fmla="*/ 16 h 978642"/>
              <a:gd name="T30" fmla="*/ 86 w 621055"/>
              <a:gd name="T31" fmla="*/ 83 h 978642"/>
              <a:gd name="T32" fmla="*/ 107 w 621055"/>
              <a:gd name="T33" fmla="*/ 84 h 978642"/>
              <a:gd name="T34" fmla="*/ 435 w 621055"/>
              <a:gd name="T35" fmla="*/ 17 h 978642"/>
              <a:gd name="T36" fmla="*/ 414 w 621055"/>
              <a:gd name="T37" fmla="*/ 16 h 978642"/>
              <a:gd name="T38" fmla="*/ 418 w 621055"/>
              <a:gd name="T39" fmla="*/ 7 h 978642"/>
              <a:gd name="T40" fmla="*/ 586 w 621055"/>
              <a:gd name="T41" fmla="*/ 19 h 978642"/>
              <a:gd name="T42" fmla="*/ 192 w 621055"/>
              <a:gd name="T43" fmla="*/ 99 h 978642"/>
              <a:gd name="T44" fmla="*/ 24 w 621055"/>
              <a:gd name="T45" fmla="*/ 88 h 978642"/>
              <a:gd name="T46" fmla="*/ 418 w 621055"/>
              <a:gd name="T47" fmla="*/ 7 h 978642"/>
              <a:gd name="T48" fmla="*/ 453 w 621055"/>
              <a:gd name="T49" fmla="*/ 0 h 978642"/>
              <a:gd name="T50" fmla="*/ 622 w 621055"/>
              <a:gd name="T51" fmla="*/ 11 h 978642"/>
              <a:gd name="T52" fmla="*/ 597 w 621055"/>
              <a:gd name="T53" fmla="*/ 16 h 978642"/>
              <a:gd name="T54" fmla="*/ 429 w 621055"/>
              <a:gd name="T55" fmla="*/ 5 h 978642"/>
              <a:gd name="T56" fmla="*/ 453 w 621055"/>
              <a:gd name="T57" fmla="*/ 0 h 97864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21055" h="978642">
                <a:moveTo>
                  <a:pt x="13003" y="762005"/>
                </a:moveTo>
                <a:lnTo>
                  <a:pt x="181111" y="859062"/>
                </a:lnTo>
                <a:lnTo>
                  <a:pt x="0" y="978642"/>
                </a:lnTo>
                <a:lnTo>
                  <a:pt x="13003" y="762005"/>
                </a:lnTo>
                <a:close/>
                <a:moveTo>
                  <a:pt x="502622" y="186898"/>
                </a:moveTo>
                <a:lnTo>
                  <a:pt x="175090" y="754200"/>
                </a:lnTo>
                <a:lnTo>
                  <a:pt x="196101" y="766331"/>
                </a:lnTo>
                <a:lnTo>
                  <a:pt x="523633" y="199029"/>
                </a:lnTo>
                <a:lnTo>
                  <a:pt x="502622" y="186898"/>
                </a:lnTo>
                <a:close/>
                <a:moveTo>
                  <a:pt x="457985" y="161127"/>
                </a:moveTo>
                <a:lnTo>
                  <a:pt x="130453" y="728429"/>
                </a:lnTo>
                <a:lnTo>
                  <a:pt x="151464" y="740560"/>
                </a:lnTo>
                <a:lnTo>
                  <a:pt x="478996" y="173258"/>
                </a:lnTo>
                <a:lnTo>
                  <a:pt x="457985" y="161127"/>
                </a:lnTo>
                <a:close/>
                <a:moveTo>
                  <a:pt x="413348" y="135356"/>
                </a:moveTo>
                <a:lnTo>
                  <a:pt x="85816" y="702658"/>
                </a:lnTo>
                <a:lnTo>
                  <a:pt x="106827" y="714789"/>
                </a:lnTo>
                <a:lnTo>
                  <a:pt x="434359" y="147487"/>
                </a:lnTo>
                <a:lnTo>
                  <a:pt x="413348" y="135356"/>
                </a:lnTo>
                <a:close/>
                <a:moveTo>
                  <a:pt x="417712" y="61029"/>
                </a:moveTo>
                <a:lnTo>
                  <a:pt x="585820" y="158086"/>
                </a:lnTo>
                <a:lnTo>
                  <a:pt x="191736" y="840659"/>
                </a:lnTo>
                <a:lnTo>
                  <a:pt x="23628" y="743602"/>
                </a:lnTo>
                <a:lnTo>
                  <a:pt x="417712" y="61029"/>
                </a:lnTo>
                <a:close/>
                <a:moveTo>
                  <a:pt x="452947" y="0"/>
                </a:moveTo>
                <a:lnTo>
                  <a:pt x="621055" y="97057"/>
                </a:lnTo>
                <a:lnTo>
                  <a:pt x="596793" y="139079"/>
                </a:lnTo>
                <a:lnTo>
                  <a:pt x="428686" y="42022"/>
                </a:lnTo>
                <a:lnTo>
                  <a:pt x="452947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5" name="勾2 357"/>
          <p:cNvSpPr>
            <a:spLocks noChangeAspect="1"/>
          </p:cNvSpPr>
          <p:nvPr/>
        </p:nvSpPr>
        <p:spPr bwMode="auto">
          <a:xfrm>
            <a:off x="8206111" y="5866519"/>
            <a:ext cx="223200" cy="223200"/>
          </a:xfrm>
          <a:custGeom>
            <a:avLst/>
            <a:gdLst>
              <a:gd name="T0" fmla="*/ 2147483646 w 1360"/>
              <a:gd name="T1" fmla="*/ 2147483646 h 1360"/>
              <a:gd name="T2" fmla="*/ 2147483646 w 1360"/>
              <a:gd name="T3" fmla="*/ 2147483646 h 1360"/>
              <a:gd name="T4" fmla="*/ 2147483646 w 1360"/>
              <a:gd name="T5" fmla="*/ 2147483646 h 1360"/>
              <a:gd name="T6" fmla="*/ 2147483646 w 1360"/>
              <a:gd name="T7" fmla="*/ 2147483646 h 1360"/>
              <a:gd name="T8" fmla="*/ 2147483646 w 1360"/>
              <a:gd name="T9" fmla="*/ 2147483646 h 1360"/>
              <a:gd name="T10" fmla="*/ 2147483646 w 1360"/>
              <a:gd name="T11" fmla="*/ 2147483646 h 1360"/>
              <a:gd name="T12" fmla="*/ 2147483646 w 1360"/>
              <a:gd name="T13" fmla="*/ 2147483646 h 1360"/>
              <a:gd name="T14" fmla="*/ 2147483646 w 1360"/>
              <a:gd name="T15" fmla="*/ 2147483646 h 1360"/>
              <a:gd name="T16" fmla="*/ 2147483646 w 1360"/>
              <a:gd name="T17" fmla="*/ 2147483646 h 1360"/>
              <a:gd name="T18" fmla="*/ 2147483646 w 1360"/>
              <a:gd name="T19" fmla="*/ 2147483646 h 1360"/>
              <a:gd name="T20" fmla="*/ 2147483646 w 1360"/>
              <a:gd name="T21" fmla="*/ 2147483646 h 1360"/>
              <a:gd name="T22" fmla="*/ 2147483646 w 1360"/>
              <a:gd name="T23" fmla="*/ 2147483646 h 1360"/>
              <a:gd name="T24" fmla="*/ 2147483646 w 1360"/>
              <a:gd name="T25" fmla="*/ 2147483646 h 1360"/>
              <a:gd name="T26" fmla="*/ 2147483646 w 1360"/>
              <a:gd name="T27" fmla="*/ 2147483646 h 1360"/>
              <a:gd name="T28" fmla="*/ 2147483646 w 1360"/>
              <a:gd name="T29" fmla="*/ 2147483646 h 1360"/>
              <a:gd name="T30" fmla="*/ 2147483646 w 1360"/>
              <a:gd name="T31" fmla="*/ 2147483646 h 1360"/>
              <a:gd name="T32" fmla="*/ 2147483646 w 1360"/>
              <a:gd name="T33" fmla="*/ 2147483646 h 1360"/>
              <a:gd name="T34" fmla="*/ 2147483646 w 1360"/>
              <a:gd name="T35" fmla="*/ 2147483646 h 1360"/>
              <a:gd name="T36" fmla="*/ 2147483646 w 1360"/>
              <a:gd name="T37" fmla="*/ 2147483646 h 1360"/>
              <a:gd name="T38" fmla="*/ 2147483646 w 1360"/>
              <a:gd name="T39" fmla="*/ 2147483646 h 1360"/>
              <a:gd name="T40" fmla="*/ 2147483646 w 1360"/>
              <a:gd name="T41" fmla="*/ 2147483646 h 1360"/>
              <a:gd name="T42" fmla="*/ 2147483646 w 1360"/>
              <a:gd name="T43" fmla="*/ 2147483646 h 1360"/>
              <a:gd name="T44" fmla="*/ 2147483646 w 1360"/>
              <a:gd name="T45" fmla="*/ 2147483646 h 1360"/>
              <a:gd name="T46" fmla="*/ 2147483646 w 1360"/>
              <a:gd name="T47" fmla="*/ 2147483646 h 1360"/>
              <a:gd name="T48" fmla="*/ 2147483646 w 1360"/>
              <a:gd name="T49" fmla="*/ 2147483646 h 1360"/>
              <a:gd name="T50" fmla="*/ 2147483646 w 1360"/>
              <a:gd name="T51" fmla="*/ 2147483646 h 1360"/>
              <a:gd name="T52" fmla="*/ 2147483646 w 1360"/>
              <a:gd name="T53" fmla="*/ 2147483646 h 1360"/>
              <a:gd name="T54" fmla="*/ 2147483646 w 1360"/>
              <a:gd name="T55" fmla="*/ 2147483646 h 1360"/>
              <a:gd name="T56" fmla="*/ 2147483646 w 1360"/>
              <a:gd name="T57" fmla="*/ 2147483646 h 1360"/>
              <a:gd name="T58" fmla="*/ 2147483646 w 1360"/>
              <a:gd name="T59" fmla="*/ 2147483646 h 1360"/>
              <a:gd name="T60" fmla="*/ 2147483646 w 1360"/>
              <a:gd name="T61" fmla="*/ 2147483646 h 1360"/>
              <a:gd name="T62" fmla="*/ 2147483646 w 1360"/>
              <a:gd name="T63" fmla="*/ 0 h 1360"/>
              <a:gd name="T64" fmla="*/ 2147483646 w 1360"/>
              <a:gd name="T65" fmla="*/ 2147483646 h 1360"/>
              <a:gd name="T66" fmla="*/ 2147483646 w 1360"/>
              <a:gd name="T67" fmla="*/ 2147483646 h 1360"/>
              <a:gd name="T68" fmla="*/ 0 w 1360"/>
              <a:gd name="T69" fmla="*/ 2147483646 h 1360"/>
              <a:gd name="T70" fmla="*/ 2147483646 w 1360"/>
              <a:gd name="T71" fmla="*/ 2147483646 h 1360"/>
              <a:gd name="T72" fmla="*/ 2147483646 w 1360"/>
              <a:gd name="T73" fmla="*/ 0 h 136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360" h="1360">
                <a:moveTo>
                  <a:pt x="83" y="161"/>
                </a:moveTo>
                <a:lnTo>
                  <a:pt x="83" y="1274"/>
                </a:lnTo>
                <a:lnTo>
                  <a:pt x="1179" y="1274"/>
                </a:lnTo>
                <a:lnTo>
                  <a:pt x="1179" y="192"/>
                </a:lnTo>
                <a:lnTo>
                  <a:pt x="1081" y="286"/>
                </a:lnTo>
                <a:lnTo>
                  <a:pt x="991" y="387"/>
                </a:lnTo>
                <a:lnTo>
                  <a:pt x="903" y="493"/>
                </a:lnTo>
                <a:lnTo>
                  <a:pt x="822" y="604"/>
                </a:lnTo>
                <a:lnTo>
                  <a:pt x="784" y="660"/>
                </a:lnTo>
                <a:lnTo>
                  <a:pt x="747" y="715"/>
                </a:lnTo>
                <a:lnTo>
                  <a:pt x="715" y="771"/>
                </a:lnTo>
                <a:lnTo>
                  <a:pt x="684" y="825"/>
                </a:lnTo>
                <a:lnTo>
                  <a:pt x="657" y="880"/>
                </a:lnTo>
                <a:lnTo>
                  <a:pt x="632" y="932"/>
                </a:lnTo>
                <a:lnTo>
                  <a:pt x="609" y="986"/>
                </a:lnTo>
                <a:lnTo>
                  <a:pt x="590" y="1038"/>
                </a:lnTo>
                <a:lnTo>
                  <a:pt x="551" y="1063"/>
                </a:lnTo>
                <a:lnTo>
                  <a:pt x="507" y="1095"/>
                </a:lnTo>
                <a:lnTo>
                  <a:pt x="469" y="1128"/>
                </a:lnTo>
                <a:lnTo>
                  <a:pt x="463" y="1109"/>
                </a:lnTo>
                <a:lnTo>
                  <a:pt x="455" y="1086"/>
                </a:lnTo>
                <a:lnTo>
                  <a:pt x="446" y="1059"/>
                </a:lnTo>
                <a:lnTo>
                  <a:pt x="434" y="1026"/>
                </a:lnTo>
                <a:lnTo>
                  <a:pt x="415" y="978"/>
                </a:lnTo>
                <a:lnTo>
                  <a:pt x="400" y="938"/>
                </a:lnTo>
                <a:lnTo>
                  <a:pt x="384" y="903"/>
                </a:lnTo>
                <a:lnTo>
                  <a:pt x="371" y="871"/>
                </a:lnTo>
                <a:lnTo>
                  <a:pt x="355" y="842"/>
                </a:lnTo>
                <a:lnTo>
                  <a:pt x="344" y="815"/>
                </a:lnTo>
                <a:lnTo>
                  <a:pt x="330" y="790"/>
                </a:lnTo>
                <a:lnTo>
                  <a:pt x="319" y="771"/>
                </a:lnTo>
                <a:lnTo>
                  <a:pt x="307" y="754"/>
                </a:lnTo>
                <a:lnTo>
                  <a:pt x="284" y="725"/>
                </a:lnTo>
                <a:lnTo>
                  <a:pt x="261" y="704"/>
                </a:lnTo>
                <a:lnTo>
                  <a:pt x="236" y="691"/>
                </a:lnTo>
                <a:lnTo>
                  <a:pt x="211" y="685"/>
                </a:lnTo>
                <a:lnTo>
                  <a:pt x="229" y="669"/>
                </a:lnTo>
                <a:lnTo>
                  <a:pt x="246" y="656"/>
                </a:lnTo>
                <a:lnTo>
                  <a:pt x="261" y="645"/>
                </a:lnTo>
                <a:lnTo>
                  <a:pt x="277" y="637"/>
                </a:lnTo>
                <a:lnTo>
                  <a:pt x="292" y="629"/>
                </a:lnTo>
                <a:lnTo>
                  <a:pt x="305" y="623"/>
                </a:lnTo>
                <a:lnTo>
                  <a:pt x="321" y="621"/>
                </a:lnTo>
                <a:lnTo>
                  <a:pt x="332" y="620"/>
                </a:lnTo>
                <a:lnTo>
                  <a:pt x="352" y="623"/>
                </a:lnTo>
                <a:lnTo>
                  <a:pt x="369" y="633"/>
                </a:lnTo>
                <a:lnTo>
                  <a:pt x="388" y="648"/>
                </a:lnTo>
                <a:lnTo>
                  <a:pt x="407" y="669"/>
                </a:lnTo>
                <a:lnTo>
                  <a:pt x="426" y="696"/>
                </a:lnTo>
                <a:lnTo>
                  <a:pt x="446" y="729"/>
                </a:lnTo>
                <a:lnTo>
                  <a:pt x="467" y="769"/>
                </a:lnTo>
                <a:lnTo>
                  <a:pt x="488" y="813"/>
                </a:lnTo>
                <a:lnTo>
                  <a:pt x="519" y="882"/>
                </a:lnTo>
                <a:lnTo>
                  <a:pt x="576" y="783"/>
                </a:lnTo>
                <a:lnTo>
                  <a:pt x="640" y="685"/>
                </a:lnTo>
                <a:lnTo>
                  <a:pt x="707" y="591"/>
                </a:lnTo>
                <a:lnTo>
                  <a:pt x="778" y="501"/>
                </a:lnTo>
                <a:lnTo>
                  <a:pt x="855" y="410"/>
                </a:lnTo>
                <a:lnTo>
                  <a:pt x="935" y="324"/>
                </a:lnTo>
                <a:lnTo>
                  <a:pt x="1020" y="242"/>
                </a:lnTo>
                <a:lnTo>
                  <a:pt x="1110" y="161"/>
                </a:lnTo>
                <a:lnTo>
                  <a:pt x="83" y="161"/>
                </a:lnTo>
                <a:close/>
                <a:moveTo>
                  <a:pt x="1337" y="0"/>
                </a:moveTo>
                <a:lnTo>
                  <a:pt x="1360" y="46"/>
                </a:lnTo>
                <a:lnTo>
                  <a:pt x="1316" y="79"/>
                </a:lnTo>
                <a:lnTo>
                  <a:pt x="1264" y="119"/>
                </a:lnTo>
                <a:lnTo>
                  <a:pt x="1264" y="1360"/>
                </a:lnTo>
                <a:lnTo>
                  <a:pt x="0" y="1360"/>
                </a:lnTo>
                <a:lnTo>
                  <a:pt x="0" y="77"/>
                </a:lnTo>
                <a:lnTo>
                  <a:pt x="1222" y="77"/>
                </a:lnTo>
                <a:lnTo>
                  <a:pt x="1281" y="35"/>
                </a:lnTo>
                <a:lnTo>
                  <a:pt x="1337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叉2 359"/>
          <p:cNvSpPr>
            <a:spLocks noChangeAspect="1"/>
          </p:cNvSpPr>
          <p:nvPr/>
        </p:nvSpPr>
        <p:spPr bwMode="auto">
          <a:xfrm>
            <a:off x="9085511" y="5866519"/>
            <a:ext cx="223200" cy="223200"/>
          </a:xfrm>
          <a:custGeom>
            <a:avLst/>
            <a:gdLst>
              <a:gd name="T0" fmla="*/ 2147483646 w 1360"/>
              <a:gd name="T1" fmla="*/ 2147483646 h 1360"/>
              <a:gd name="T2" fmla="*/ 2147483646 w 1360"/>
              <a:gd name="T3" fmla="*/ 2147483646 h 1360"/>
              <a:gd name="T4" fmla="*/ 2147483646 w 1360"/>
              <a:gd name="T5" fmla="*/ 2147483646 h 1360"/>
              <a:gd name="T6" fmla="*/ 2147483646 w 1360"/>
              <a:gd name="T7" fmla="*/ 2147483646 h 1360"/>
              <a:gd name="T8" fmla="*/ 2147483646 w 1360"/>
              <a:gd name="T9" fmla="*/ 2147483646 h 1360"/>
              <a:gd name="T10" fmla="*/ 2147483646 w 1360"/>
              <a:gd name="T11" fmla="*/ 2147483646 h 1360"/>
              <a:gd name="T12" fmla="*/ 2147483646 w 1360"/>
              <a:gd name="T13" fmla="*/ 2147483646 h 1360"/>
              <a:gd name="T14" fmla="*/ 2147483646 w 1360"/>
              <a:gd name="T15" fmla="*/ 2147483646 h 1360"/>
              <a:gd name="T16" fmla="*/ 2147483646 w 1360"/>
              <a:gd name="T17" fmla="*/ 2147483646 h 1360"/>
              <a:gd name="T18" fmla="*/ 2147483646 w 1360"/>
              <a:gd name="T19" fmla="*/ 2147483646 h 1360"/>
              <a:gd name="T20" fmla="*/ 2147483646 w 1360"/>
              <a:gd name="T21" fmla="*/ 2147483646 h 1360"/>
              <a:gd name="T22" fmla="*/ 2147483646 w 1360"/>
              <a:gd name="T23" fmla="*/ 2147483646 h 1360"/>
              <a:gd name="T24" fmla="*/ 2147483646 w 1360"/>
              <a:gd name="T25" fmla="*/ 2147483646 h 1360"/>
              <a:gd name="T26" fmla="*/ 2147483646 w 1360"/>
              <a:gd name="T27" fmla="*/ 2147483646 h 1360"/>
              <a:gd name="T28" fmla="*/ 2147483646 w 1360"/>
              <a:gd name="T29" fmla="*/ 2147483646 h 1360"/>
              <a:gd name="T30" fmla="*/ 2147483646 w 1360"/>
              <a:gd name="T31" fmla="*/ 2147483646 h 1360"/>
              <a:gd name="T32" fmla="*/ 2147483646 w 1360"/>
              <a:gd name="T33" fmla="*/ 2147483646 h 1360"/>
              <a:gd name="T34" fmla="*/ 2147483646 w 1360"/>
              <a:gd name="T35" fmla="*/ 2147483646 h 1360"/>
              <a:gd name="T36" fmla="*/ 2147483646 w 1360"/>
              <a:gd name="T37" fmla="*/ 2147483646 h 1360"/>
              <a:gd name="T38" fmla="*/ 2147483646 w 1360"/>
              <a:gd name="T39" fmla="*/ 2147483646 h 1360"/>
              <a:gd name="T40" fmla="*/ 2147483646 w 1360"/>
              <a:gd name="T41" fmla="*/ 2147483646 h 1360"/>
              <a:gd name="T42" fmla="*/ 2147483646 w 1360"/>
              <a:gd name="T43" fmla="*/ 2147483646 h 1360"/>
              <a:gd name="T44" fmla="*/ 2147483646 w 1360"/>
              <a:gd name="T45" fmla="*/ 2147483646 h 1360"/>
              <a:gd name="T46" fmla="*/ 2147483646 w 1360"/>
              <a:gd name="T47" fmla="*/ 2147483646 h 1360"/>
              <a:gd name="T48" fmla="*/ 2147483646 w 1360"/>
              <a:gd name="T49" fmla="*/ 2147483646 h 1360"/>
              <a:gd name="T50" fmla="*/ 2147483646 w 1360"/>
              <a:gd name="T51" fmla="*/ 2147483646 h 1360"/>
              <a:gd name="T52" fmla="*/ 2147483646 w 1360"/>
              <a:gd name="T53" fmla="*/ 2147483646 h 1360"/>
              <a:gd name="T54" fmla="*/ 2147483646 w 1360"/>
              <a:gd name="T55" fmla="*/ 2147483646 h 1360"/>
              <a:gd name="T56" fmla="*/ 2147483646 w 1360"/>
              <a:gd name="T57" fmla="*/ 2147483646 h 1360"/>
              <a:gd name="T58" fmla="*/ 2147483646 w 1360"/>
              <a:gd name="T59" fmla="*/ 2147483646 h 1360"/>
              <a:gd name="T60" fmla="*/ 2147483646 w 1360"/>
              <a:gd name="T61" fmla="*/ 2147483646 h 1360"/>
              <a:gd name="T62" fmla="*/ 2147483646 w 1360"/>
              <a:gd name="T63" fmla="*/ 2147483646 h 1360"/>
              <a:gd name="T64" fmla="*/ 2147483646 w 1360"/>
              <a:gd name="T65" fmla="*/ 2147483646 h 1360"/>
              <a:gd name="T66" fmla="*/ 2147483646 w 1360"/>
              <a:gd name="T67" fmla="*/ 2147483646 h 1360"/>
              <a:gd name="T68" fmla="*/ 2147483646 w 1360"/>
              <a:gd name="T69" fmla="*/ 2147483646 h 1360"/>
              <a:gd name="T70" fmla="*/ 2147483646 w 1360"/>
              <a:gd name="T71" fmla="*/ 2147483646 h 1360"/>
              <a:gd name="T72" fmla="*/ 2147483646 w 1360"/>
              <a:gd name="T73" fmla="*/ 2147483646 h 1360"/>
              <a:gd name="T74" fmla="*/ 2147483646 w 1360"/>
              <a:gd name="T75" fmla="*/ 2147483646 h 1360"/>
              <a:gd name="T76" fmla="*/ 2147483646 w 1360"/>
              <a:gd name="T77" fmla="*/ 2147483646 h 1360"/>
              <a:gd name="T78" fmla="*/ 2147483646 w 1360"/>
              <a:gd name="T79" fmla="*/ 2147483646 h 1360"/>
              <a:gd name="T80" fmla="*/ 2147483646 w 1360"/>
              <a:gd name="T81" fmla="*/ 2147483646 h 1360"/>
              <a:gd name="T82" fmla="*/ 2147483646 w 1360"/>
              <a:gd name="T83" fmla="*/ 2147483646 h 1360"/>
              <a:gd name="T84" fmla="*/ 2147483646 w 1360"/>
              <a:gd name="T85" fmla="*/ 2147483646 h 1360"/>
              <a:gd name="T86" fmla="*/ 2147483646 w 1360"/>
              <a:gd name="T87" fmla="*/ 2147483646 h 1360"/>
              <a:gd name="T88" fmla="*/ 2147483646 w 1360"/>
              <a:gd name="T89" fmla="*/ 2147483646 h 1360"/>
              <a:gd name="T90" fmla="*/ 2147483646 w 1360"/>
              <a:gd name="T91" fmla="*/ 2147483646 h 1360"/>
              <a:gd name="T92" fmla="*/ 2147483646 w 1360"/>
              <a:gd name="T93" fmla="*/ 2147483646 h 1360"/>
              <a:gd name="T94" fmla="*/ 2147483646 w 1360"/>
              <a:gd name="T95" fmla="*/ 2147483646 h 1360"/>
              <a:gd name="T96" fmla="*/ 2147483646 w 1360"/>
              <a:gd name="T97" fmla="*/ 2147483646 h 1360"/>
              <a:gd name="T98" fmla="*/ 2147483646 w 1360"/>
              <a:gd name="T99" fmla="*/ 2147483646 h 1360"/>
              <a:gd name="T100" fmla="*/ 2147483646 w 1360"/>
              <a:gd name="T101" fmla="*/ 2147483646 h 1360"/>
              <a:gd name="T102" fmla="*/ 2147483646 w 1360"/>
              <a:gd name="T103" fmla="*/ 2147483646 h 1360"/>
              <a:gd name="T104" fmla="*/ 2147483646 w 1360"/>
              <a:gd name="T105" fmla="*/ 2147483646 h 1360"/>
              <a:gd name="T106" fmla="*/ 2147483646 w 1360"/>
              <a:gd name="T107" fmla="*/ 2147483646 h 1360"/>
              <a:gd name="T108" fmla="*/ 2147483646 w 1360"/>
              <a:gd name="T109" fmla="*/ 2147483646 h 1360"/>
              <a:gd name="T110" fmla="*/ 2147483646 w 1360"/>
              <a:gd name="T111" fmla="*/ 2147483646 h 1360"/>
              <a:gd name="T112" fmla="*/ 2147483646 w 1360"/>
              <a:gd name="T113" fmla="*/ 2147483646 h 1360"/>
              <a:gd name="T114" fmla="*/ 2147483646 w 1360"/>
              <a:gd name="T115" fmla="*/ 2147483646 h 1360"/>
              <a:gd name="T116" fmla="*/ 2147483646 w 1360"/>
              <a:gd name="T117" fmla="*/ 2147483646 h 1360"/>
              <a:gd name="T118" fmla="*/ 2147483646 w 1360"/>
              <a:gd name="T119" fmla="*/ 0 h 1360"/>
              <a:gd name="T120" fmla="*/ 0 w 1360"/>
              <a:gd name="T121" fmla="*/ 2147483646 h 1360"/>
              <a:gd name="T122" fmla="*/ 0 w 1360"/>
              <a:gd name="T123" fmla="*/ 0 h 136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60" h="1360">
                <a:moveTo>
                  <a:pt x="449" y="211"/>
                </a:moveTo>
                <a:lnTo>
                  <a:pt x="461" y="257"/>
                </a:lnTo>
                <a:lnTo>
                  <a:pt x="474" y="303"/>
                </a:lnTo>
                <a:lnTo>
                  <a:pt x="494" y="349"/>
                </a:lnTo>
                <a:lnTo>
                  <a:pt x="513" y="395"/>
                </a:lnTo>
                <a:lnTo>
                  <a:pt x="536" y="439"/>
                </a:lnTo>
                <a:lnTo>
                  <a:pt x="563" y="481"/>
                </a:lnTo>
                <a:lnTo>
                  <a:pt x="592" y="526"/>
                </a:lnTo>
                <a:lnTo>
                  <a:pt x="624" y="568"/>
                </a:lnTo>
                <a:lnTo>
                  <a:pt x="645" y="593"/>
                </a:lnTo>
                <a:lnTo>
                  <a:pt x="684" y="547"/>
                </a:lnTo>
                <a:lnTo>
                  <a:pt x="730" y="491"/>
                </a:lnTo>
                <a:lnTo>
                  <a:pt x="774" y="443"/>
                </a:lnTo>
                <a:lnTo>
                  <a:pt x="814" y="403"/>
                </a:lnTo>
                <a:lnTo>
                  <a:pt x="855" y="370"/>
                </a:lnTo>
                <a:lnTo>
                  <a:pt x="891" y="345"/>
                </a:lnTo>
                <a:lnTo>
                  <a:pt x="924" y="326"/>
                </a:lnTo>
                <a:lnTo>
                  <a:pt x="957" y="315"/>
                </a:lnTo>
                <a:lnTo>
                  <a:pt x="985" y="311"/>
                </a:lnTo>
                <a:lnTo>
                  <a:pt x="1012" y="315"/>
                </a:lnTo>
                <a:lnTo>
                  <a:pt x="1035" y="326"/>
                </a:lnTo>
                <a:lnTo>
                  <a:pt x="1058" y="341"/>
                </a:lnTo>
                <a:lnTo>
                  <a:pt x="1076" y="366"/>
                </a:lnTo>
                <a:lnTo>
                  <a:pt x="1083" y="378"/>
                </a:lnTo>
                <a:lnTo>
                  <a:pt x="1095" y="391"/>
                </a:lnTo>
                <a:lnTo>
                  <a:pt x="1058" y="410"/>
                </a:lnTo>
                <a:lnTo>
                  <a:pt x="1022" y="432"/>
                </a:lnTo>
                <a:lnTo>
                  <a:pt x="984" y="458"/>
                </a:lnTo>
                <a:lnTo>
                  <a:pt x="943" y="489"/>
                </a:lnTo>
                <a:lnTo>
                  <a:pt x="903" y="524"/>
                </a:lnTo>
                <a:lnTo>
                  <a:pt x="862" y="562"/>
                </a:lnTo>
                <a:lnTo>
                  <a:pt x="820" y="604"/>
                </a:lnTo>
                <a:lnTo>
                  <a:pt x="776" y="652"/>
                </a:lnTo>
                <a:lnTo>
                  <a:pt x="738" y="694"/>
                </a:lnTo>
                <a:lnTo>
                  <a:pt x="765" y="725"/>
                </a:lnTo>
                <a:lnTo>
                  <a:pt x="807" y="767"/>
                </a:lnTo>
                <a:lnTo>
                  <a:pt x="847" y="806"/>
                </a:lnTo>
                <a:lnTo>
                  <a:pt x="887" y="836"/>
                </a:lnTo>
                <a:lnTo>
                  <a:pt x="926" y="861"/>
                </a:lnTo>
                <a:lnTo>
                  <a:pt x="964" y="882"/>
                </a:lnTo>
                <a:lnTo>
                  <a:pt x="1003" y="896"/>
                </a:lnTo>
                <a:lnTo>
                  <a:pt x="1039" y="905"/>
                </a:lnTo>
                <a:lnTo>
                  <a:pt x="1076" y="907"/>
                </a:lnTo>
                <a:lnTo>
                  <a:pt x="1114" y="905"/>
                </a:lnTo>
                <a:lnTo>
                  <a:pt x="1153" y="900"/>
                </a:lnTo>
                <a:lnTo>
                  <a:pt x="1141" y="923"/>
                </a:lnTo>
                <a:lnTo>
                  <a:pt x="1129" y="942"/>
                </a:lnTo>
                <a:lnTo>
                  <a:pt x="1120" y="961"/>
                </a:lnTo>
                <a:lnTo>
                  <a:pt x="1110" y="978"/>
                </a:lnTo>
                <a:lnTo>
                  <a:pt x="1101" y="992"/>
                </a:lnTo>
                <a:lnTo>
                  <a:pt x="1091" y="1005"/>
                </a:lnTo>
                <a:lnTo>
                  <a:pt x="1083" y="1015"/>
                </a:lnTo>
                <a:lnTo>
                  <a:pt x="1076" y="1024"/>
                </a:lnTo>
                <a:lnTo>
                  <a:pt x="1058" y="1036"/>
                </a:lnTo>
                <a:lnTo>
                  <a:pt x="1037" y="1045"/>
                </a:lnTo>
                <a:lnTo>
                  <a:pt x="1016" y="1051"/>
                </a:lnTo>
                <a:lnTo>
                  <a:pt x="991" y="1053"/>
                </a:lnTo>
                <a:lnTo>
                  <a:pt x="960" y="1049"/>
                </a:lnTo>
                <a:lnTo>
                  <a:pt x="930" y="1040"/>
                </a:lnTo>
                <a:lnTo>
                  <a:pt x="895" y="1024"/>
                </a:lnTo>
                <a:lnTo>
                  <a:pt x="857" y="1003"/>
                </a:lnTo>
                <a:lnTo>
                  <a:pt x="818" y="974"/>
                </a:lnTo>
                <a:lnTo>
                  <a:pt x="778" y="940"/>
                </a:lnTo>
                <a:lnTo>
                  <a:pt x="734" y="898"/>
                </a:lnTo>
                <a:lnTo>
                  <a:pt x="690" y="850"/>
                </a:lnTo>
                <a:lnTo>
                  <a:pt x="645" y="804"/>
                </a:lnTo>
                <a:lnTo>
                  <a:pt x="624" y="832"/>
                </a:lnTo>
                <a:lnTo>
                  <a:pt x="582" y="886"/>
                </a:lnTo>
                <a:lnTo>
                  <a:pt x="542" y="932"/>
                </a:lnTo>
                <a:lnTo>
                  <a:pt x="505" y="971"/>
                </a:lnTo>
                <a:lnTo>
                  <a:pt x="471" y="1001"/>
                </a:lnTo>
                <a:lnTo>
                  <a:pt x="438" y="1026"/>
                </a:lnTo>
                <a:lnTo>
                  <a:pt x="407" y="1043"/>
                </a:lnTo>
                <a:lnTo>
                  <a:pt x="380" y="1055"/>
                </a:lnTo>
                <a:lnTo>
                  <a:pt x="355" y="1059"/>
                </a:lnTo>
                <a:lnTo>
                  <a:pt x="338" y="1057"/>
                </a:lnTo>
                <a:lnTo>
                  <a:pt x="319" y="1051"/>
                </a:lnTo>
                <a:lnTo>
                  <a:pt x="302" y="1042"/>
                </a:lnTo>
                <a:lnTo>
                  <a:pt x="284" y="1028"/>
                </a:lnTo>
                <a:lnTo>
                  <a:pt x="265" y="1013"/>
                </a:lnTo>
                <a:lnTo>
                  <a:pt x="248" y="992"/>
                </a:lnTo>
                <a:lnTo>
                  <a:pt x="229" y="969"/>
                </a:lnTo>
                <a:lnTo>
                  <a:pt x="209" y="940"/>
                </a:lnTo>
                <a:lnTo>
                  <a:pt x="232" y="944"/>
                </a:lnTo>
                <a:lnTo>
                  <a:pt x="248" y="946"/>
                </a:lnTo>
                <a:lnTo>
                  <a:pt x="279" y="942"/>
                </a:lnTo>
                <a:lnTo>
                  <a:pt x="311" y="934"/>
                </a:lnTo>
                <a:lnTo>
                  <a:pt x="344" y="919"/>
                </a:lnTo>
                <a:lnTo>
                  <a:pt x="376" y="896"/>
                </a:lnTo>
                <a:lnTo>
                  <a:pt x="413" y="869"/>
                </a:lnTo>
                <a:lnTo>
                  <a:pt x="448" y="834"/>
                </a:lnTo>
                <a:lnTo>
                  <a:pt x="486" y="794"/>
                </a:lnTo>
                <a:lnTo>
                  <a:pt x="522" y="748"/>
                </a:lnTo>
                <a:lnTo>
                  <a:pt x="559" y="704"/>
                </a:lnTo>
                <a:lnTo>
                  <a:pt x="532" y="671"/>
                </a:lnTo>
                <a:lnTo>
                  <a:pt x="490" y="620"/>
                </a:lnTo>
                <a:lnTo>
                  <a:pt x="451" y="572"/>
                </a:lnTo>
                <a:lnTo>
                  <a:pt x="419" y="528"/>
                </a:lnTo>
                <a:lnTo>
                  <a:pt x="394" y="489"/>
                </a:lnTo>
                <a:lnTo>
                  <a:pt x="373" y="453"/>
                </a:lnTo>
                <a:lnTo>
                  <a:pt x="359" y="420"/>
                </a:lnTo>
                <a:lnTo>
                  <a:pt x="350" y="393"/>
                </a:lnTo>
                <a:lnTo>
                  <a:pt x="348" y="368"/>
                </a:lnTo>
                <a:lnTo>
                  <a:pt x="350" y="353"/>
                </a:lnTo>
                <a:lnTo>
                  <a:pt x="353" y="336"/>
                </a:lnTo>
                <a:lnTo>
                  <a:pt x="361" y="318"/>
                </a:lnTo>
                <a:lnTo>
                  <a:pt x="373" y="297"/>
                </a:lnTo>
                <a:lnTo>
                  <a:pt x="386" y="278"/>
                </a:lnTo>
                <a:lnTo>
                  <a:pt x="405" y="257"/>
                </a:lnTo>
                <a:lnTo>
                  <a:pt x="425" y="234"/>
                </a:lnTo>
                <a:lnTo>
                  <a:pt x="449" y="211"/>
                </a:lnTo>
                <a:close/>
                <a:moveTo>
                  <a:pt x="92" y="90"/>
                </a:moveTo>
                <a:lnTo>
                  <a:pt x="92" y="1268"/>
                </a:lnTo>
                <a:lnTo>
                  <a:pt x="1270" y="1268"/>
                </a:lnTo>
                <a:lnTo>
                  <a:pt x="1270" y="90"/>
                </a:lnTo>
                <a:lnTo>
                  <a:pt x="92" y="90"/>
                </a:lnTo>
                <a:close/>
                <a:moveTo>
                  <a:pt x="0" y="0"/>
                </a:moveTo>
                <a:lnTo>
                  <a:pt x="1360" y="0"/>
                </a:lnTo>
                <a:lnTo>
                  <a:pt x="1360" y="1360"/>
                </a:lnTo>
                <a:lnTo>
                  <a:pt x="0" y="1360"/>
                </a:lnTo>
                <a:lnTo>
                  <a:pt x="0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10"/>
          <p:cNvSpPr>
            <a:spLocks noChangeAspect="1" noEditPoints="1"/>
          </p:cNvSpPr>
          <p:nvPr/>
        </p:nvSpPr>
        <p:spPr bwMode="auto">
          <a:xfrm>
            <a:off x="9525203" y="5838025"/>
            <a:ext cx="223200" cy="223200"/>
          </a:xfrm>
          <a:custGeom>
            <a:avLst/>
            <a:gdLst>
              <a:gd name="T0" fmla="*/ 2147483646 w 2854"/>
              <a:gd name="T1" fmla="*/ 2147483646 h 2644"/>
              <a:gd name="T2" fmla="*/ 2147483646 w 2854"/>
              <a:gd name="T3" fmla="*/ 2147483646 h 2644"/>
              <a:gd name="T4" fmla="*/ 2147483646 w 2854"/>
              <a:gd name="T5" fmla="*/ 2147483646 h 2644"/>
              <a:gd name="T6" fmla="*/ 2147483646 w 2854"/>
              <a:gd name="T7" fmla="*/ 2147483646 h 2644"/>
              <a:gd name="T8" fmla="*/ 0 w 2854"/>
              <a:gd name="T9" fmla="*/ 2147483646 h 2644"/>
              <a:gd name="T10" fmla="*/ 2147483646 w 2854"/>
              <a:gd name="T11" fmla="*/ 0 h 2644"/>
              <a:gd name="T12" fmla="*/ 2147483646 w 2854"/>
              <a:gd name="T13" fmla="*/ 0 h 2644"/>
              <a:gd name="T14" fmla="*/ 2147483646 w 2854"/>
              <a:gd name="T15" fmla="*/ 2147483646 h 2644"/>
              <a:gd name="T16" fmla="*/ 2147483646 w 2854"/>
              <a:gd name="T17" fmla="*/ 2147483646 h 2644"/>
              <a:gd name="T18" fmla="*/ 2147483646 w 2854"/>
              <a:gd name="T19" fmla="*/ 2147483646 h 2644"/>
              <a:gd name="T20" fmla="*/ 2147483646 w 2854"/>
              <a:gd name="T21" fmla="*/ 2147483646 h 2644"/>
              <a:gd name="T22" fmla="*/ 2147483646 w 2854"/>
              <a:gd name="T23" fmla="*/ 2147483646 h 2644"/>
              <a:gd name="T24" fmla="*/ 2147483646 w 2854"/>
              <a:gd name="T25" fmla="*/ 0 h 2644"/>
              <a:gd name="T26" fmla="*/ 2147483646 w 2854"/>
              <a:gd name="T27" fmla="*/ 2147483646 h 2644"/>
              <a:gd name="T28" fmla="*/ 2147483646 w 2854"/>
              <a:gd name="T29" fmla="*/ 2147483646 h 2644"/>
              <a:gd name="T30" fmla="*/ 2147483646 w 2854"/>
              <a:gd name="T31" fmla="*/ 2147483646 h 2644"/>
              <a:gd name="T32" fmla="*/ 2147483646 w 2854"/>
              <a:gd name="T33" fmla="*/ 2147483646 h 2644"/>
              <a:gd name="T34" fmla="*/ 0 w 2854"/>
              <a:gd name="T35" fmla="*/ 2147483646 h 2644"/>
              <a:gd name="T36" fmla="*/ 2147483646 w 2854"/>
              <a:gd name="T37" fmla="*/ 2147483646 h 2644"/>
              <a:gd name="T38" fmla="*/ 2147483646 w 2854"/>
              <a:gd name="T39" fmla="*/ 2147483646 h 2644"/>
              <a:gd name="T40" fmla="*/ 2147483646 w 2854"/>
              <a:gd name="T41" fmla="*/ 2147483646 h 2644"/>
              <a:gd name="T42" fmla="*/ 2147483646 w 2854"/>
              <a:gd name="T43" fmla="*/ 2147483646 h 2644"/>
              <a:gd name="T44" fmla="*/ 2147483646 w 2854"/>
              <a:gd name="T45" fmla="*/ 2147483646 h 2644"/>
              <a:gd name="T46" fmla="*/ 2147483646 w 2854"/>
              <a:gd name="T47" fmla="*/ 2147483646 h 2644"/>
              <a:gd name="T48" fmla="*/ 2147483646 w 2854"/>
              <a:gd name="T49" fmla="*/ 2147483646 h 2644"/>
              <a:gd name="T50" fmla="*/ 2147483646 w 2854"/>
              <a:gd name="T51" fmla="*/ 2147483646 h 2644"/>
              <a:gd name="T52" fmla="*/ 2147483646 w 2854"/>
              <a:gd name="T53" fmla="*/ 2147483646 h 2644"/>
              <a:gd name="T54" fmla="*/ 2147483646 w 2854"/>
              <a:gd name="T55" fmla="*/ 2147483646 h 2644"/>
              <a:gd name="T56" fmla="*/ 2147483646 w 2854"/>
              <a:gd name="T57" fmla="*/ 2147483646 h 2644"/>
              <a:gd name="T58" fmla="*/ 2147483646 w 2854"/>
              <a:gd name="T59" fmla="*/ 2147483646 h 2644"/>
              <a:gd name="T60" fmla="*/ 0 w 2854"/>
              <a:gd name="T61" fmla="*/ 2147483646 h 2644"/>
              <a:gd name="T62" fmla="*/ 2147483646 w 2854"/>
              <a:gd name="T63" fmla="*/ 2147483646 h 2644"/>
              <a:gd name="T64" fmla="*/ 2147483646 w 2854"/>
              <a:gd name="T65" fmla="*/ 2147483646 h 2644"/>
              <a:gd name="T66" fmla="*/ 2147483646 w 2854"/>
              <a:gd name="T67" fmla="*/ 2147483646 h 2644"/>
              <a:gd name="T68" fmla="*/ 2147483646 w 2854"/>
              <a:gd name="T69" fmla="*/ 2147483646 h 2644"/>
              <a:gd name="T70" fmla="*/ 2147483646 w 2854"/>
              <a:gd name="T71" fmla="*/ 2147483646 h 2644"/>
              <a:gd name="T72" fmla="*/ 2147483646 w 2854"/>
              <a:gd name="T73" fmla="*/ 2147483646 h 2644"/>
              <a:gd name="T74" fmla="*/ 2147483646 w 2854"/>
              <a:gd name="T75" fmla="*/ 2147483646 h 2644"/>
              <a:gd name="T76" fmla="*/ 2147483646 w 2854"/>
              <a:gd name="T77" fmla="*/ 2147483646 h 2644"/>
              <a:gd name="T78" fmla="*/ 2147483646 w 2854"/>
              <a:gd name="T79" fmla="*/ 2147483646 h 264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54" h="2644">
                <a:moveTo>
                  <a:pt x="390" y="0"/>
                </a:moveTo>
                <a:cubicBezTo>
                  <a:pt x="451" y="0"/>
                  <a:pt x="503" y="21"/>
                  <a:pt x="546" y="62"/>
                </a:cubicBezTo>
                <a:cubicBezTo>
                  <a:pt x="588" y="104"/>
                  <a:pt x="609" y="155"/>
                  <a:pt x="609" y="216"/>
                </a:cubicBezTo>
                <a:cubicBezTo>
                  <a:pt x="609" y="383"/>
                  <a:pt x="609" y="383"/>
                  <a:pt x="609" y="383"/>
                </a:cubicBezTo>
                <a:cubicBezTo>
                  <a:pt x="609" y="445"/>
                  <a:pt x="588" y="496"/>
                  <a:pt x="546" y="539"/>
                </a:cubicBezTo>
                <a:cubicBezTo>
                  <a:pt x="503" y="582"/>
                  <a:pt x="451" y="603"/>
                  <a:pt x="390" y="603"/>
                </a:cubicBezTo>
                <a:cubicBezTo>
                  <a:pt x="216" y="603"/>
                  <a:pt x="216" y="603"/>
                  <a:pt x="216" y="603"/>
                </a:cubicBezTo>
                <a:cubicBezTo>
                  <a:pt x="157" y="603"/>
                  <a:pt x="106" y="582"/>
                  <a:pt x="64" y="539"/>
                </a:cubicBezTo>
                <a:cubicBezTo>
                  <a:pt x="21" y="496"/>
                  <a:pt x="0" y="445"/>
                  <a:pt x="0" y="383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155"/>
                  <a:pt x="21" y="104"/>
                  <a:pt x="64" y="62"/>
                </a:cubicBezTo>
                <a:cubicBezTo>
                  <a:pt x="106" y="21"/>
                  <a:pt x="157" y="0"/>
                  <a:pt x="216" y="0"/>
                </a:cubicBezTo>
                <a:cubicBezTo>
                  <a:pt x="390" y="0"/>
                  <a:pt x="390" y="0"/>
                  <a:pt x="390" y="0"/>
                </a:cubicBezTo>
                <a:close/>
                <a:moveTo>
                  <a:pt x="2638" y="0"/>
                </a:moveTo>
                <a:cubicBezTo>
                  <a:pt x="2697" y="0"/>
                  <a:pt x="2748" y="21"/>
                  <a:pt x="2790" y="62"/>
                </a:cubicBezTo>
                <a:cubicBezTo>
                  <a:pt x="2833" y="104"/>
                  <a:pt x="2854" y="155"/>
                  <a:pt x="2854" y="216"/>
                </a:cubicBezTo>
                <a:cubicBezTo>
                  <a:pt x="2854" y="383"/>
                  <a:pt x="2854" y="383"/>
                  <a:pt x="2854" y="383"/>
                </a:cubicBezTo>
                <a:cubicBezTo>
                  <a:pt x="2854" y="445"/>
                  <a:pt x="2833" y="496"/>
                  <a:pt x="2790" y="539"/>
                </a:cubicBezTo>
                <a:cubicBezTo>
                  <a:pt x="2748" y="582"/>
                  <a:pt x="2697" y="603"/>
                  <a:pt x="2638" y="603"/>
                </a:cubicBezTo>
                <a:cubicBezTo>
                  <a:pt x="1239" y="603"/>
                  <a:pt x="1239" y="603"/>
                  <a:pt x="1239" y="603"/>
                </a:cubicBezTo>
                <a:cubicBezTo>
                  <a:pt x="1177" y="603"/>
                  <a:pt x="1126" y="582"/>
                  <a:pt x="1083" y="539"/>
                </a:cubicBezTo>
                <a:cubicBezTo>
                  <a:pt x="1040" y="496"/>
                  <a:pt x="1019" y="445"/>
                  <a:pt x="1019" y="383"/>
                </a:cubicBezTo>
                <a:cubicBezTo>
                  <a:pt x="1019" y="216"/>
                  <a:pt x="1019" y="216"/>
                  <a:pt x="1019" y="216"/>
                </a:cubicBezTo>
                <a:cubicBezTo>
                  <a:pt x="1019" y="155"/>
                  <a:pt x="1040" y="104"/>
                  <a:pt x="1083" y="62"/>
                </a:cubicBezTo>
                <a:cubicBezTo>
                  <a:pt x="1126" y="21"/>
                  <a:pt x="1177" y="0"/>
                  <a:pt x="1239" y="0"/>
                </a:cubicBezTo>
                <a:cubicBezTo>
                  <a:pt x="2638" y="0"/>
                  <a:pt x="2638" y="0"/>
                  <a:pt x="2638" y="0"/>
                </a:cubicBezTo>
                <a:close/>
                <a:moveTo>
                  <a:pt x="390" y="1019"/>
                </a:moveTo>
                <a:cubicBezTo>
                  <a:pt x="451" y="1019"/>
                  <a:pt x="503" y="1040"/>
                  <a:pt x="546" y="1083"/>
                </a:cubicBezTo>
                <a:cubicBezTo>
                  <a:pt x="588" y="1126"/>
                  <a:pt x="609" y="1177"/>
                  <a:pt x="609" y="1239"/>
                </a:cubicBezTo>
                <a:cubicBezTo>
                  <a:pt x="609" y="1406"/>
                  <a:pt x="609" y="1406"/>
                  <a:pt x="609" y="1406"/>
                </a:cubicBezTo>
                <a:cubicBezTo>
                  <a:pt x="609" y="1465"/>
                  <a:pt x="588" y="1516"/>
                  <a:pt x="546" y="1558"/>
                </a:cubicBezTo>
                <a:cubicBezTo>
                  <a:pt x="503" y="1601"/>
                  <a:pt x="451" y="1622"/>
                  <a:pt x="390" y="1622"/>
                </a:cubicBezTo>
                <a:cubicBezTo>
                  <a:pt x="216" y="1622"/>
                  <a:pt x="216" y="1622"/>
                  <a:pt x="216" y="1622"/>
                </a:cubicBezTo>
                <a:cubicBezTo>
                  <a:pt x="157" y="1622"/>
                  <a:pt x="106" y="1601"/>
                  <a:pt x="64" y="1558"/>
                </a:cubicBezTo>
                <a:cubicBezTo>
                  <a:pt x="21" y="1516"/>
                  <a:pt x="0" y="1465"/>
                  <a:pt x="0" y="1406"/>
                </a:cubicBezTo>
                <a:cubicBezTo>
                  <a:pt x="0" y="1239"/>
                  <a:pt x="0" y="1239"/>
                  <a:pt x="0" y="1239"/>
                </a:cubicBezTo>
                <a:cubicBezTo>
                  <a:pt x="0" y="1177"/>
                  <a:pt x="21" y="1126"/>
                  <a:pt x="64" y="1083"/>
                </a:cubicBezTo>
                <a:cubicBezTo>
                  <a:pt x="106" y="1040"/>
                  <a:pt x="157" y="1019"/>
                  <a:pt x="216" y="1019"/>
                </a:cubicBezTo>
                <a:cubicBezTo>
                  <a:pt x="390" y="1019"/>
                  <a:pt x="390" y="1019"/>
                  <a:pt x="390" y="1019"/>
                </a:cubicBezTo>
                <a:close/>
                <a:moveTo>
                  <a:pt x="2638" y="1019"/>
                </a:moveTo>
                <a:cubicBezTo>
                  <a:pt x="2697" y="1019"/>
                  <a:pt x="2748" y="1040"/>
                  <a:pt x="2790" y="1083"/>
                </a:cubicBezTo>
                <a:cubicBezTo>
                  <a:pt x="2833" y="1126"/>
                  <a:pt x="2854" y="1177"/>
                  <a:pt x="2854" y="1239"/>
                </a:cubicBezTo>
                <a:cubicBezTo>
                  <a:pt x="2854" y="1406"/>
                  <a:pt x="2854" y="1406"/>
                  <a:pt x="2854" y="1406"/>
                </a:cubicBezTo>
                <a:cubicBezTo>
                  <a:pt x="2854" y="1465"/>
                  <a:pt x="2833" y="1516"/>
                  <a:pt x="2790" y="1558"/>
                </a:cubicBezTo>
                <a:cubicBezTo>
                  <a:pt x="2748" y="1601"/>
                  <a:pt x="2697" y="1622"/>
                  <a:pt x="2638" y="1622"/>
                </a:cubicBezTo>
                <a:cubicBezTo>
                  <a:pt x="1239" y="1622"/>
                  <a:pt x="1239" y="1622"/>
                  <a:pt x="1239" y="1622"/>
                </a:cubicBezTo>
                <a:cubicBezTo>
                  <a:pt x="1177" y="1622"/>
                  <a:pt x="1126" y="1601"/>
                  <a:pt x="1083" y="1558"/>
                </a:cubicBezTo>
                <a:cubicBezTo>
                  <a:pt x="1040" y="1516"/>
                  <a:pt x="1019" y="1465"/>
                  <a:pt x="1019" y="1406"/>
                </a:cubicBezTo>
                <a:cubicBezTo>
                  <a:pt x="1019" y="1239"/>
                  <a:pt x="1019" y="1239"/>
                  <a:pt x="1019" y="1239"/>
                </a:cubicBezTo>
                <a:cubicBezTo>
                  <a:pt x="1019" y="1177"/>
                  <a:pt x="1040" y="1126"/>
                  <a:pt x="1083" y="1083"/>
                </a:cubicBezTo>
                <a:cubicBezTo>
                  <a:pt x="1126" y="1040"/>
                  <a:pt x="1177" y="1019"/>
                  <a:pt x="1239" y="1019"/>
                </a:cubicBezTo>
                <a:cubicBezTo>
                  <a:pt x="2638" y="1019"/>
                  <a:pt x="2638" y="1019"/>
                  <a:pt x="2638" y="1019"/>
                </a:cubicBezTo>
                <a:close/>
                <a:moveTo>
                  <a:pt x="390" y="2041"/>
                </a:moveTo>
                <a:cubicBezTo>
                  <a:pt x="451" y="2041"/>
                  <a:pt x="503" y="2063"/>
                  <a:pt x="546" y="2105"/>
                </a:cubicBezTo>
                <a:cubicBezTo>
                  <a:pt x="588" y="2148"/>
                  <a:pt x="609" y="2199"/>
                  <a:pt x="609" y="2258"/>
                </a:cubicBezTo>
                <a:cubicBezTo>
                  <a:pt x="609" y="2425"/>
                  <a:pt x="609" y="2425"/>
                  <a:pt x="609" y="2425"/>
                </a:cubicBezTo>
                <a:cubicBezTo>
                  <a:pt x="609" y="2486"/>
                  <a:pt x="588" y="2538"/>
                  <a:pt x="546" y="2580"/>
                </a:cubicBezTo>
                <a:cubicBezTo>
                  <a:pt x="503" y="2623"/>
                  <a:pt x="451" y="2644"/>
                  <a:pt x="390" y="2644"/>
                </a:cubicBezTo>
                <a:cubicBezTo>
                  <a:pt x="216" y="2644"/>
                  <a:pt x="216" y="2644"/>
                  <a:pt x="216" y="2644"/>
                </a:cubicBezTo>
                <a:cubicBezTo>
                  <a:pt x="157" y="2644"/>
                  <a:pt x="106" y="2623"/>
                  <a:pt x="64" y="2580"/>
                </a:cubicBezTo>
                <a:cubicBezTo>
                  <a:pt x="21" y="2538"/>
                  <a:pt x="0" y="2486"/>
                  <a:pt x="0" y="2425"/>
                </a:cubicBezTo>
                <a:cubicBezTo>
                  <a:pt x="0" y="2258"/>
                  <a:pt x="0" y="2258"/>
                  <a:pt x="0" y="2258"/>
                </a:cubicBezTo>
                <a:cubicBezTo>
                  <a:pt x="0" y="2199"/>
                  <a:pt x="21" y="2148"/>
                  <a:pt x="64" y="2105"/>
                </a:cubicBezTo>
                <a:cubicBezTo>
                  <a:pt x="106" y="2063"/>
                  <a:pt x="157" y="2041"/>
                  <a:pt x="216" y="2041"/>
                </a:cubicBezTo>
                <a:cubicBezTo>
                  <a:pt x="390" y="2041"/>
                  <a:pt x="390" y="2041"/>
                  <a:pt x="390" y="2041"/>
                </a:cubicBezTo>
                <a:close/>
                <a:moveTo>
                  <a:pt x="2638" y="2041"/>
                </a:moveTo>
                <a:cubicBezTo>
                  <a:pt x="2697" y="2041"/>
                  <a:pt x="2748" y="2063"/>
                  <a:pt x="2790" y="2105"/>
                </a:cubicBezTo>
                <a:cubicBezTo>
                  <a:pt x="2833" y="2148"/>
                  <a:pt x="2854" y="2199"/>
                  <a:pt x="2854" y="2258"/>
                </a:cubicBezTo>
                <a:cubicBezTo>
                  <a:pt x="2854" y="2425"/>
                  <a:pt x="2854" y="2425"/>
                  <a:pt x="2854" y="2425"/>
                </a:cubicBezTo>
                <a:cubicBezTo>
                  <a:pt x="2854" y="2486"/>
                  <a:pt x="2833" y="2538"/>
                  <a:pt x="2790" y="2580"/>
                </a:cubicBezTo>
                <a:cubicBezTo>
                  <a:pt x="2748" y="2623"/>
                  <a:pt x="2697" y="2644"/>
                  <a:pt x="2638" y="2644"/>
                </a:cubicBezTo>
                <a:cubicBezTo>
                  <a:pt x="1239" y="2644"/>
                  <a:pt x="1239" y="2644"/>
                  <a:pt x="1239" y="2644"/>
                </a:cubicBezTo>
                <a:cubicBezTo>
                  <a:pt x="1177" y="2644"/>
                  <a:pt x="1126" y="2623"/>
                  <a:pt x="1083" y="2580"/>
                </a:cubicBezTo>
                <a:cubicBezTo>
                  <a:pt x="1040" y="2538"/>
                  <a:pt x="1019" y="2486"/>
                  <a:pt x="1019" y="2425"/>
                </a:cubicBezTo>
                <a:cubicBezTo>
                  <a:pt x="1019" y="2258"/>
                  <a:pt x="1019" y="2258"/>
                  <a:pt x="1019" y="2258"/>
                </a:cubicBezTo>
                <a:cubicBezTo>
                  <a:pt x="1019" y="2199"/>
                  <a:pt x="1040" y="2148"/>
                  <a:pt x="1083" y="2105"/>
                </a:cubicBezTo>
                <a:cubicBezTo>
                  <a:pt x="1126" y="2063"/>
                  <a:pt x="1177" y="2041"/>
                  <a:pt x="1239" y="2041"/>
                </a:cubicBezTo>
                <a:cubicBezTo>
                  <a:pt x="2638" y="2041"/>
                  <a:pt x="2638" y="2041"/>
                  <a:pt x="2638" y="2041"/>
                </a:cubicBezTo>
                <a:close/>
                <a:moveTo>
                  <a:pt x="2638" y="2041"/>
                </a:moveTo>
                <a:cubicBezTo>
                  <a:pt x="2638" y="2041"/>
                  <a:pt x="2638" y="2041"/>
                  <a:pt x="2638" y="204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30"/>
          <p:cNvSpPr>
            <a:spLocks noChangeAspect="1" noEditPoints="1"/>
          </p:cNvSpPr>
          <p:nvPr/>
        </p:nvSpPr>
        <p:spPr bwMode="auto">
          <a:xfrm>
            <a:off x="7766411" y="5866519"/>
            <a:ext cx="223200" cy="223200"/>
          </a:xfrm>
          <a:custGeom>
            <a:avLst/>
            <a:gdLst>
              <a:gd name="T0" fmla="*/ 2147483646 w 378"/>
              <a:gd name="T1" fmla="*/ 2147483646 h 362"/>
              <a:gd name="T2" fmla="*/ 2147483646 w 378"/>
              <a:gd name="T3" fmla="*/ 2147483646 h 362"/>
              <a:gd name="T4" fmla="*/ 2147483646 w 378"/>
              <a:gd name="T5" fmla="*/ 2147483646 h 362"/>
              <a:gd name="T6" fmla="*/ 2147483646 w 378"/>
              <a:gd name="T7" fmla="*/ 2147483646 h 362"/>
              <a:gd name="T8" fmla="*/ 2147483646 w 378"/>
              <a:gd name="T9" fmla="*/ 2147483646 h 362"/>
              <a:gd name="T10" fmla="*/ 2147483646 w 378"/>
              <a:gd name="T11" fmla="*/ 2147483646 h 362"/>
              <a:gd name="T12" fmla="*/ 2147483646 w 378"/>
              <a:gd name="T13" fmla="*/ 2147483646 h 362"/>
              <a:gd name="T14" fmla="*/ 2147483646 w 378"/>
              <a:gd name="T15" fmla="*/ 2147483646 h 362"/>
              <a:gd name="T16" fmla="*/ 2147483646 w 378"/>
              <a:gd name="T17" fmla="*/ 2147483646 h 362"/>
              <a:gd name="T18" fmla="*/ 2147483646 w 378"/>
              <a:gd name="T19" fmla="*/ 2147483646 h 362"/>
              <a:gd name="T20" fmla="*/ 2147483646 w 378"/>
              <a:gd name="T21" fmla="*/ 2147483646 h 362"/>
              <a:gd name="T22" fmla="*/ 2147483646 w 378"/>
              <a:gd name="T23" fmla="*/ 2147483646 h 362"/>
              <a:gd name="T24" fmla="*/ 2147483646 w 378"/>
              <a:gd name="T25" fmla="*/ 2147483646 h 362"/>
              <a:gd name="T26" fmla="*/ 2147483646 w 378"/>
              <a:gd name="T27" fmla="*/ 2147483646 h 362"/>
              <a:gd name="T28" fmla="*/ 2147483646 w 378"/>
              <a:gd name="T29" fmla="*/ 2147483646 h 362"/>
              <a:gd name="T30" fmla="*/ 2147483646 w 378"/>
              <a:gd name="T31" fmla="*/ 0 h 362"/>
              <a:gd name="T32" fmla="*/ 2147483646 w 378"/>
              <a:gd name="T33" fmla="*/ 0 h 362"/>
              <a:gd name="T34" fmla="*/ 0 w 378"/>
              <a:gd name="T35" fmla="*/ 2147483646 h 362"/>
              <a:gd name="T36" fmla="*/ 0 w 378"/>
              <a:gd name="T37" fmla="*/ 2147483646 h 362"/>
              <a:gd name="T38" fmla="*/ 0 w 378"/>
              <a:gd name="T39" fmla="*/ 2147483646 h 362"/>
              <a:gd name="T40" fmla="*/ 0 w 378"/>
              <a:gd name="T41" fmla="*/ 2147483646 h 362"/>
              <a:gd name="T42" fmla="*/ 2147483646 w 378"/>
              <a:gd name="T43" fmla="*/ 2147483646 h 362"/>
              <a:gd name="T44" fmla="*/ 2147483646 w 378"/>
              <a:gd name="T45" fmla="*/ 2147483646 h 362"/>
              <a:gd name="T46" fmla="*/ 2147483646 w 378"/>
              <a:gd name="T47" fmla="*/ 2147483646 h 362"/>
              <a:gd name="T48" fmla="*/ 2147483646 w 378"/>
              <a:gd name="T49" fmla="*/ 2147483646 h 362"/>
              <a:gd name="T50" fmla="*/ 2147483646 w 378"/>
              <a:gd name="T51" fmla="*/ 2147483646 h 362"/>
              <a:gd name="T52" fmla="*/ 2147483646 w 378"/>
              <a:gd name="T53" fmla="*/ 2147483646 h 362"/>
              <a:gd name="T54" fmla="*/ 2147483646 w 378"/>
              <a:gd name="T55" fmla="*/ 2147483646 h 362"/>
              <a:gd name="T56" fmla="*/ 2147483646 w 378"/>
              <a:gd name="T57" fmla="*/ 2147483646 h 362"/>
              <a:gd name="T58" fmla="*/ 2147483646 w 378"/>
              <a:gd name="T59" fmla="*/ 2147483646 h 362"/>
              <a:gd name="T60" fmla="*/ 2147483646 w 378"/>
              <a:gd name="T61" fmla="*/ 2147483646 h 362"/>
              <a:gd name="T62" fmla="*/ 2147483646 w 378"/>
              <a:gd name="T63" fmla="*/ 2147483646 h 362"/>
              <a:gd name="T64" fmla="*/ 2147483646 w 378"/>
              <a:gd name="T65" fmla="*/ 2147483646 h 362"/>
              <a:gd name="T66" fmla="*/ 2147483646 w 378"/>
              <a:gd name="T67" fmla="*/ 2147483646 h 362"/>
              <a:gd name="T68" fmla="*/ 2147483646 w 378"/>
              <a:gd name="T69" fmla="*/ 2147483646 h 362"/>
              <a:gd name="T70" fmla="*/ 2147483646 w 378"/>
              <a:gd name="T71" fmla="*/ 2147483646 h 362"/>
              <a:gd name="T72" fmla="*/ 2147483646 w 378"/>
              <a:gd name="T73" fmla="*/ 2147483646 h 362"/>
              <a:gd name="T74" fmla="*/ 2147483646 w 378"/>
              <a:gd name="T75" fmla="*/ 2147483646 h 362"/>
              <a:gd name="T76" fmla="*/ 2147483646 w 378"/>
              <a:gd name="T77" fmla="*/ 2147483646 h 362"/>
              <a:gd name="T78" fmla="*/ 2147483646 w 378"/>
              <a:gd name="T79" fmla="*/ 2147483646 h 362"/>
              <a:gd name="T80" fmla="*/ 2147483646 w 378"/>
              <a:gd name="T81" fmla="*/ 2147483646 h 362"/>
              <a:gd name="T82" fmla="*/ 2147483646 w 378"/>
              <a:gd name="T83" fmla="*/ 2147483646 h 362"/>
              <a:gd name="T84" fmla="*/ 2147483646 w 378"/>
              <a:gd name="T85" fmla="*/ 2147483646 h 362"/>
              <a:gd name="T86" fmla="*/ 2147483646 w 378"/>
              <a:gd name="T87" fmla="*/ 2147483646 h 362"/>
              <a:gd name="T88" fmla="*/ 2147483646 w 378"/>
              <a:gd name="T89" fmla="*/ 2147483646 h 362"/>
              <a:gd name="T90" fmla="*/ 2147483646 w 378"/>
              <a:gd name="T91" fmla="*/ 2147483646 h 362"/>
              <a:gd name="T92" fmla="*/ 2147483646 w 378"/>
              <a:gd name="T93" fmla="*/ 2147483646 h 362"/>
              <a:gd name="T94" fmla="*/ 2147483646 w 378"/>
              <a:gd name="T95" fmla="*/ 2147483646 h 362"/>
              <a:gd name="T96" fmla="*/ 2147483646 w 378"/>
              <a:gd name="T97" fmla="*/ 2147483646 h 362"/>
              <a:gd name="T98" fmla="*/ 2147483646 w 378"/>
              <a:gd name="T99" fmla="*/ 2147483646 h 362"/>
              <a:gd name="T100" fmla="*/ 2147483646 w 378"/>
              <a:gd name="T101" fmla="*/ 2147483646 h 362"/>
              <a:gd name="T102" fmla="*/ 2147483646 w 378"/>
              <a:gd name="T103" fmla="*/ 2147483646 h 362"/>
              <a:gd name="T104" fmla="*/ 2147483646 w 378"/>
              <a:gd name="T105" fmla="*/ 2147483646 h 362"/>
              <a:gd name="T106" fmla="*/ 2147483646 w 378"/>
              <a:gd name="T107" fmla="*/ 2147483646 h 362"/>
              <a:gd name="T108" fmla="*/ 2147483646 w 378"/>
              <a:gd name="T109" fmla="*/ 2147483646 h 362"/>
              <a:gd name="T110" fmla="*/ 2147483646 w 378"/>
              <a:gd name="T111" fmla="*/ 2147483646 h 36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78" h="362">
                <a:moveTo>
                  <a:pt x="363" y="139"/>
                </a:moveTo>
                <a:cubicBezTo>
                  <a:pt x="357" y="139"/>
                  <a:pt x="353" y="144"/>
                  <a:pt x="353" y="149"/>
                </a:cubicBezTo>
                <a:cubicBezTo>
                  <a:pt x="353" y="149"/>
                  <a:pt x="353" y="149"/>
                  <a:pt x="353" y="149"/>
                </a:cubicBezTo>
                <a:cubicBezTo>
                  <a:pt x="353" y="149"/>
                  <a:pt x="353" y="149"/>
                  <a:pt x="353" y="149"/>
                </a:cubicBezTo>
                <a:cubicBezTo>
                  <a:pt x="353" y="149"/>
                  <a:pt x="353" y="149"/>
                  <a:pt x="353" y="149"/>
                </a:cubicBezTo>
                <a:cubicBezTo>
                  <a:pt x="353" y="323"/>
                  <a:pt x="353" y="323"/>
                  <a:pt x="353" y="323"/>
                </a:cubicBezTo>
                <a:cubicBezTo>
                  <a:pt x="353" y="334"/>
                  <a:pt x="344" y="343"/>
                  <a:pt x="333" y="343"/>
                </a:cubicBezTo>
                <a:cubicBezTo>
                  <a:pt x="146" y="343"/>
                  <a:pt x="146" y="343"/>
                  <a:pt x="146" y="343"/>
                </a:cubicBezTo>
                <a:cubicBezTo>
                  <a:pt x="146" y="343"/>
                  <a:pt x="146" y="343"/>
                  <a:pt x="146" y="343"/>
                </a:cubicBezTo>
                <a:cubicBezTo>
                  <a:pt x="39" y="343"/>
                  <a:pt x="39" y="343"/>
                  <a:pt x="39" y="343"/>
                </a:cubicBezTo>
                <a:cubicBezTo>
                  <a:pt x="28" y="343"/>
                  <a:pt x="20" y="334"/>
                  <a:pt x="20" y="323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28"/>
                  <a:pt x="28" y="20"/>
                  <a:pt x="39" y="20"/>
                </a:cubicBezTo>
                <a:cubicBezTo>
                  <a:pt x="229" y="20"/>
                  <a:pt x="229" y="20"/>
                  <a:pt x="229" y="20"/>
                </a:cubicBezTo>
                <a:cubicBezTo>
                  <a:pt x="234" y="20"/>
                  <a:pt x="239" y="15"/>
                  <a:pt x="239" y="10"/>
                </a:cubicBezTo>
                <a:cubicBezTo>
                  <a:pt x="239" y="4"/>
                  <a:pt x="234" y="0"/>
                  <a:pt x="22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46"/>
                  <a:pt x="17" y="362"/>
                  <a:pt x="37" y="362"/>
                </a:cubicBezTo>
                <a:cubicBezTo>
                  <a:pt x="335" y="362"/>
                  <a:pt x="335" y="362"/>
                  <a:pt x="335" y="362"/>
                </a:cubicBezTo>
                <a:cubicBezTo>
                  <a:pt x="356" y="362"/>
                  <a:pt x="373" y="346"/>
                  <a:pt x="373" y="325"/>
                </a:cubicBezTo>
                <a:cubicBezTo>
                  <a:pt x="373" y="149"/>
                  <a:pt x="373" y="149"/>
                  <a:pt x="373" y="149"/>
                </a:cubicBezTo>
                <a:cubicBezTo>
                  <a:pt x="373" y="144"/>
                  <a:pt x="368" y="139"/>
                  <a:pt x="363" y="139"/>
                </a:cubicBezTo>
                <a:close/>
                <a:moveTo>
                  <a:pt x="181" y="265"/>
                </a:moveTo>
                <a:cubicBezTo>
                  <a:pt x="367" y="78"/>
                  <a:pt x="367" y="78"/>
                  <a:pt x="367" y="78"/>
                </a:cubicBezTo>
                <a:cubicBezTo>
                  <a:pt x="378" y="67"/>
                  <a:pt x="377" y="48"/>
                  <a:pt x="365" y="36"/>
                </a:cubicBezTo>
                <a:cubicBezTo>
                  <a:pt x="347" y="18"/>
                  <a:pt x="347" y="18"/>
                  <a:pt x="347" y="18"/>
                </a:cubicBezTo>
                <a:cubicBezTo>
                  <a:pt x="335" y="6"/>
                  <a:pt x="316" y="5"/>
                  <a:pt x="305" y="16"/>
                </a:cubicBezTo>
                <a:cubicBezTo>
                  <a:pt x="118" y="203"/>
                  <a:pt x="118" y="203"/>
                  <a:pt x="118" y="203"/>
                </a:cubicBezTo>
                <a:cubicBezTo>
                  <a:pt x="181" y="265"/>
                  <a:pt x="181" y="265"/>
                  <a:pt x="181" y="265"/>
                </a:cubicBezTo>
                <a:close/>
                <a:moveTo>
                  <a:pt x="319" y="30"/>
                </a:moveTo>
                <a:cubicBezTo>
                  <a:pt x="323" y="26"/>
                  <a:pt x="330" y="26"/>
                  <a:pt x="335" y="31"/>
                </a:cubicBezTo>
                <a:cubicBezTo>
                  <a:pt x="352" y="48"/>
                  <a:pt x="352" y="48"/>
                  <a:pt x="352" y="48"/>
                </a:cubicBezTo>
                <a:cubicBezTo>
                  <a:pt x="357" y="53"/>
                  <a:pt x="357" y="60"/>
                  <a:pt x="353" y="65"/>
                </a:cubicBezTo>
                <a:cubicBezTo>
                  <a:pt x="332" y="85"/>
                  <a:pt x="332" y="85"/>
                  <a:pt x="332" y="85"/>
                </a:cubicBezTo>
                <a:cubicBezTo>
                  <a:pt x="298" y="50"/>
                  <a:pt x="298" y="50"/>
                  <a:pt x="298" y="50"/>
                </a:cubicBezTo>
                <a:cubicBezTo>
                  <a:pt x="319" y="30"/>
                  <a:pt x="319" y="30"/>
                  <a:pt x="319" y="30"/>
                </a:cubicBezTo>
                <a:close/>
                <a:moveTo>
                  <a:pt x="318" y="100"/>
                </a:moveTo>
                <a:cubicBezTo>
                  <a:pt x="179" y="239"/>
                  <a:pt x="179" y="239"/>
                  <a:pt x="179" y="239"/>
                </a:cubicBezTo>
                <a:cubicBezTo>
                  <a:pt x="144" y="204"/>
                  <a:pt x="144" y="204"/>
                  <a:pt x="144" y="204"/>
                </a:cubicBezTo>
                <a:cubicBezTo>
                  <a:pt x="283" y="65"/>
                  <a:pt x="283" y="65"/>
                  <a:pt x="283" y="65"/>
                </a:cubicBezTo>
                <a:cubicBezTo>
                  <a:pt x="318" y="100"/>
                  <a:pt x="318" y="100"/>
                  <a:pt x="318" y="100"/>
                </a:cubicBezTo>
                <a:close/>
                <a:moveTo>
                  <a:pt x="118" y="203"/>
                </a:moveTo>
                <a:cubicBezTo>
                  <a:pt x="99" y="273"/>
                  <a:pt x="99" y="273"/>
                  <a:pt x="99" y="273"/>
                </a:cubicBezTo>
                <a:cubicBezTo>
                  <a:pt x="98" y="276"/>
                  <a:pt x="99" y="279"/>
                  <a:pt x="101" y="282"/>
                </a:cubicBezTo>
                <a:cubicBezTo>
                  <a:pt x="103" y="284"/>
                  <a:pt x="107" y="285"/>
                  <a:pt x="110" y="284"/>
                </a:cubicBezTo>
                <a:cubicBezTo>
                  <a:pt x="180" y="265"/>
                  <a:pt x="180" y="265"/>
                  <a:pt x="180" y="265"/>
                </a:cubicBezTo>
                <a:cubicBezTo>
                  <a:pt x="166" y="250"/>
                  <a:pt x="166" y="250"/>
                  <a:pt x="166" y="250"/>
                </a:cubicBezTo>
                <a:cubicBezTo>
                  <a:pt x="120" y="263"/>
                  <a:pt x="120" y="263"/>
                  <a:pt x="120" y="263"/>
                </a:cubicBezTo>
                <a:cubicBezTo>
                  <a:pt x="132" y="217"/>
                  <a:pt x="132" y="217"/>
                  <a:pt x="132" y="217"/>
                </a:cubicBezTo>
                <a:cubicBezTo>
                  <a:pt x="118" y="203"/>
                  <a:pt x="118" y="203"/>
                  <a:pt x="118" y="203"/>
                </a:cubicBezTo>
                <a:close/>
                <a:moveTo>
                  <a:pt x="118" y="203"/>
                </a:moveTo>
                <a:cubicBezTo>
                  <a:pt x="118" y="203"/>
                  <a:pt x="118" y="203"/>
                  <a:pt x="118" y="203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70"/>
          <p:cNvSpPr>
            <a:spLocks noChangeAspect="1" noEditPoints="1"/>
          </p:cNvSpPr>
          <p:nvPr/>
        </p:nvSpPr>
        <p:spPr bwMode="auto">
          <a:xfrm>
            <a:off x="8731907" y="3110583"/>
            <a:ext cx="223200" cy="223200"/>
          </a:xfrm>
          <a:custGeom>
            <a:avLst/>
            <a:gdLst>
              <a:gd name="T0" fmla="*/ 2147483646 w 241"/>
              <a:gd name="T1" fmla="*/ 0 h 241"/>
              <a:gd name="T2" fmla="*/ 0 w 241"/>
              <a:gd name="T3" fmla="*/ 2147483646 h 241"/>
              <a:gd name="T4" fmla="*/ 0 w 241"/>
              <a:gd name="T5" fmla="*/ 2147483646 h 241"/>
              <a:gd name="T6" fmla="*/ 2147483646 w 241"/>
              <a:gd name="T7" fmla="*/ 2147483646 h 241"/>
              <a:gd name="T8" fmla="*/ 2147483646 w 241"/>
              <a:gd name="T9" fmla="*/ 2147483646 h 241"/>
              <a:gd name="T10" fmla="*/ 2147483646 w 241"/>
              <a:gd name="T11" fmla="*/ 2147483646 h 241"/>
              <a:gd name="T12" fmla="*/ 2147483646 w 241"/>
              <a:gd name="T13" fmla="*/ 2147483646 h 241"/>
              <a:gd name="T14" fmla="*/ 2147483646 w 241"/>
              <a:gd name="T15" fmla="*/ 2147483646 h 241"/>
              <a:gd name="T16" fmla="*/ 2147483646 w 241"/>
              <a:gd name="T17" fmla="*/ 2147483646 h 241"/>
              <a:gd name="T18" fmla="*/ 2147483646 w 241"/>
              <a:gd name="T19" fmla="*/ 2147483646 h 241"/>
              <a:gd name="T20" fmla="*/ 2147483646 w 241"/>
              <a:gd name="T21" fmla="*/ 2147483646 h 241"/>
              <a:gd name="T22" fmla="*/ 2147483646 w 241"/>
              <a:gd name="T23" fmla="*/ 2147483646 h 241"/>
              <a:gd name="T24" fmla="*/ 2147483646 w 241"/>
              <a:gd name="T25" fmla="*/ 0 h 241"/>
              <a:gd name="T26" fmla="*/ 2147483646 w 241"/>
              <a:gd name="T27" fmla="*/ 0 h 241"/>
              <a:gd name="T28" fmla="*/ 2147483646 w 241"/>
              <a:gd name="T29" fmla="*/ 2147483646 h 241"/>
              <a:gd name="T30" fmla="*/ 2147483646 w 241"/>
              <a:gd name="T31" fmla="*/ 2147483646 h 241"/>
              <a:gd name="T32" fmla="*/ 2147483646 w 241"/>
              <a:gd name="T33" fmla="*/ 2147483646 h 241"/>
              <a:gd name="T34" fmla="*/ 2147483646 w 241"/>
              <a:gd name="T35" fmla="*/ 2147483646 h 241"/>
              <a:gd name="T36" fmla="*/ 2147483646 w 241"/>
              <a:gd name="T37" fmla="*/ 2147483646 h 241"/>
              <a:gd name="T38" fmla="*/ 2147483646 w 241"/>
              <a:gd name="T39" fmla="*/ 2147483646 h 241"/>
              <a:gd name="T40" fmla="*/ 2147483646 w 241"/>
              <a:gd name="T41" fmla="*/ 2147483646 h 241"/>
              <a:gd name="T42" fmla="*/ 2147483646 w 241"/>
              <a:gd name="T43" fmla="*/ 2147483646 h 241"/>
              <a:gd name="T44" fmla="*/ 2147483646 w 241"/>
              <a:gd name="T45" fmla="*/ 2147483646 h 241"/>
              <a:gd name="T46" fmla="*/ 2147483646 w 241"/>
              <a:gd name="T47" fmla="*/ 2147483646 h 241"/>
              <a:gd name="T48" fmla="*/ 2147483646 w 241"/>
              <a:gd name="T49" fmla="*/ 2147483646 h 241"/>
              <a:gd name="T50" fmla="*/ 0 w 241"/>
              <a:gd name="T51" fmla="*/ 2147483646 h 241"/>
              <a:gd name="T52" fmla="*/ 0 w 241"/>
              <a:gd name="T53" fmla="*/ 2147483646 h 241"/>
              <a:gd name="T54" fmla="*/ 2147483646 w 241"/>
              <a:gd name="T55" fmla="*/ 2147483646 h 241"/>
              <a:gd name="T56" fmla="*/ 2147483646 w 241"/>
              <a:gd name="T57" fmla="*/ 2147483646 h 241"/>
              <a:gd name="T58" fmla="*/ 2147483646 w 241"/>
              <a:gd name="T59" fmla="*/ 2147483646 h 241"/>
              <a:gd name="T60" fmla="*/ 2147483646 w 241"/>
              <a:gd name="T61" fmla="*/ 2147483646 h 241"/>
              <a:gd name="T62" fmla="*/ 2147483646 w 241"/>
              <a:gd name="T63" fmla="*/ 2147483646 h 241"/>
              <a:gd name="T64" fmla="*/ 2147483646 w 241"/>
              <a:gd name="T65" fmla="*/ 2147483646 h 241"/>
              <a:gd name="T66" fmla="*/ 2147483646 w 241"/>
              <a:gd name="T67" fmla="*/ 2147483646 h 241"/>
              <a:gd name="T68" fmla="*/ 2147483646 w 241"/>
              <a:gd name="T69" fmla="*/ 2147483646 h 241"/>
              <a:gd name="T70" fmla="*/ 2147483646 w 241"/>
              <a:gd name="T71" fmla="*/ 2147483646 h 241"/>
              <a:gd name="T72" fmla="*/ 2147483646 w 241"/>
              <a:gd name="T73" fmla="*/ 2147483646 h 241"/>
              <a:gd name="T74" fmla="*/ 2147483646 w 241"/>
              <a:gd name="T75" fmla="*/ 2147483646 h 241"/>
              <a:gd name="T76" fmla="*/ 2147483646 w 241"/>
              <a:gd name="T77" fmla="*/ 2147483646 h 241"/>
              <a:gd name="T78" fmla="*/ 2147483646 w 241"/>
              <a:gd name="T79" fmla="*/ 2147483646 h 241"/>
              <a:gd name="T80" fmla="*/ 2147483646 w 241"/>
              <a:gd name="T81" fmla="*/ 2147483646 h 241"/>
              <a:gd name="T82" fmla="*/ 2147483646 w 241"/>
              <a:gd name="T83" fmla="*/ 2147483646 h 241"/>
              <a:gd name="T84" fmla="*/ 2147483646 w 241"/>
              <a:gd name="T85" fmla="*/ 2147483646 h 241"/>
              <a:gd name="T86" fmla="*/ 2147483646 w 241"/>
              <a:gd name="T87" fmla="*/ 2147483646 h 241"/>
              <a:gd name="T88" fmla="*/ 2147483646 w 241"/>
              <a:gd name="T89" fmla="*/ 2147483646 h 241"/>
              <a:gd name="T90" fmla="*/ 2147483646 w 241"/>
              <a:gd name="T91" fmla="*/ 2147483646 h 241"/>
              <a:gd name="T92" fmla="*/ 2147483646 w 241"/>
              <a:gd name="T93" fmla="*/ 2147483646 h 241"/>
              <a:gd name="T94" fmla="*/ 2147483646 w 241"/>
              <a:gd name="T95" fmla="*/ 2147483646 h 241"/>
              <a:gd name="T96" fmla="*/ 2147483646 w 241"/>
              <a:gd name="T97" fmla="*/ 2147483646 h 241"/>
              <a:gd name="T98" fmla="*/ 2147483646 w 241"/>
              <a:gd name="T99" fmla="*/ 2147483646 h 241"/>
              <a:gd name="T100" fmla="*/ 2147483646 w 241"/>
              <a:gd name="T101" fmla="*/ 2147483646 h 241"/>
              <a:gd name="T102" fmla="*/ 2147483646 w 241"/>
              <a:gd name="T103" fmla="*/ 2147483646 h 241"/>
              <a:gd name="T104" fmla="*/ 2147483646 w 241"/>
              <a:gd name="T105" fmla="*/ 2147483646 h 241"/>
              <a:gd name="T106" fmla="*/ 2147483646 w 241"/>
              <a:gd name="T107" fmla="*/ 2147483646 h 241"/>
              <a:gd name="T108" fmla="*/ 2147483646 w 241"/>
              <a:gd name="T109" fmla="*/ 2147483646 h 241"/>
              <a:gd name="T110" fmla="*/ 2147483646 w 241"/>
              <a:gd name="T111" fmla="*/ 2147483646 h 241"/>
              <a:gd name="T112" fmla="*/ 2147483646 w 241"/>
              <a:gd name="T113" fmla="*/ 2147483646 h 241"/>
              <a:gd name="T114" fmla="*/ 2147483646 w 241"/>
              <a:gd name="T115" fmla="*/ 2147483646 h 241"/>
              <a:gd name="T116" fmla="*/ 2147483646 w 241"/>
              <a:gd name="T117" fmla="*/ 2147483646 h 24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41" h="241">
                <a:moveTo>
                  <a:pt x="93" y="0"/>
                </a:moveTo>
                <a:cubicBezTo>
                  <a:pt x="93" y="0"/>
                  <a:pt x="93" y="0"/>
                  <a:pt x="9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1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2" y="104"/>
                  <a:pt x="13" y="113"/>
                  <a:pt x="26" y="113"/>
                </a:cubicBezTo>
                <a:cubicBezTo>
                  <a:pt x="93" y="113"/>
                  <a:pt x="93" y="113"/>
                  <a:pt x="93" y="113"/>
                </a:cubicBezTo>
                <a:cubicBezTo>
                  <a:pt x="93" y="113"/>
                  <a:pt x="93" y="113"/>
                  <a:pt x="93" y="113"/>
                </a:cubicBezTo>
                <a:cubicBezTo>
                  <a:pt x="105" y="112"/>
                  <a:pt x="115" y="103"/>
                  <a:pt x="117" y="92"/>
                </a:cubicBezTo>
                <a:cubicBezTo>
                  <a:pt x="117" y="91"/>
                  <a:pt x="118" y="90"/>
                  <a:pt x="118" y="89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7" y="12"/>
                  <a:pt x="107" y="1"/>
                  <a:pt x="93" y="0"/>
                </a:cubicBezTo>
                <a:close/>
                <a:moveTo>
                  <a:pt x="104" y="86"/>
                </a:moveTo>
                <a:cubicBezTo>
                  <a:pt x="104" y="93"/>
                  <a:pt x="98" y="99"/>
                  <a:pt x="90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0" y="99"/>
                  <a:pt x="14" y="93"/>
                  <a:pt x="14" y="86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0"/>
                  <a:pt x="20" y="13"/>
                  <a:pt x="27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8" y="13"/>
                  <a:pt x="104" y="20"/>
                  <a:pt x="104" y="27"/>
                </a:cubicBezTo>
                <a:cubicBezTo>
                  <a:pt x="104" y="86"/>
                  <a:pt x="104" y="86"/>
                  <a:pt x="104" y="86"/>
                </a:cubicBezTo>
                <a:close/>
                <a:moveTo>
                  <a:pt x="241" y="25"/>
                </a:moveTo>
                <a:cubicBezTo>
                  <a:pt x="241" y="12"/>
                  <a:pt x="231" y="1"/>
                  <a:pt x="218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45" y="0"/>
                  <a:pt x="133" y="11"/>
                  <a:pt x="133" y="25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33" y="87"/>
                  <a:pt x="133" y="87"/>
                  <a:pt x="133" y="87"/>
                </a:cubicBezTo>
                <a:cubicBezTo>
                  <a:pt x="133" y="88"/>
                  <a:pt x="133" y="89"/>
                  <a:pt x="134" y="89"/>
                </a:cubicBezTo>
                <a:cubicBezTo>
                  <a:pt x="136" y="101"/>
                  <a:pt x="146" y="110"/>
                  <a:pt x="158" y="110"/>
                </a:cubicBezTo>
                <a:cubicBezTo>
                  <a:pt x="218" y="110"/>
                  <a:pt x="218" y="110"/>
                  <a:pt x="218" y="110"/>
                </a:cubicBezTo>
                <a:cubicBezTo>
                  <a:pt x="218" y="110"/>
                  <a:pt x="218" y="110"/>
                  <a:pt x="218" y="110"/>
                </a:cubicBezTo>
                <a:cubicBezTo>
                  <a:pt x="229" y="109"/>
                  <a:pt x="239" y="101"/>
                  <a:pt x="241" y="89"/>
                </a:cubicBezTo>
                <a:cubicBezTo>
                  <a:pt x="241" y="89"/>
                  <a:pt x="241" y="88"/>
                  <a:pt x="241" y="87"/>
                </a:cubicBezTo>
                <a:cubicBezTo>
                  <a:pt x="241" y="25"/>
                  <a:pt x="241" y="25"/>
                  <a:pt x="241" y="25"/>
                </a:cubicBezTo>
                <a:cubicBezTo>
                  <a:pt x="241" y="25"/>
                  <a:pt x="241" y="25"/>
                  <a:pt x="241" y="25"/>
                </a:cubicBezTo>
                <a:close/>
                <a:moveTo>
                  <a:pt x="228" y="84"/>
                </a:moveTo>
                <a:cubicBezTo>
                  <a:pt x="228" y="91"/>
                  <a:pt x="222" y="97"/>
                  <a:pt x="215" y="97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52" y="97"/>
                  <a:pt x="147" y="91"/>
                  <a:pt x="147" y="84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7" y="19"/>
                  <a:pt x="152" y="13"/>
                  <a:pt x="160" y="13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22" y="13"/>
                  <a:pt x="228" y="19"/>
                  <a:pt x="228" y="26"/>
                </a:cubicBezTo>
                <a:cubicBezTo>
                  <a:pt x="228" y="84"/>
                  <a:pt x="228" y="84"/>
                  <a:pt x="228" y="84"/>
                </a:cubicBezTo>
                <a:close/>
                <a:moveTo>
                  <a:pt x="91" y="131"/>
                </a:moveTo>
                <a:cubicBezTo>
                  <a:pt x="91" y="131"/>
                  <a:pt x="91" y="131"/>
                  <a:pt x="91" y="131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11" y="131"/>
                  <a:pt x="0" y="142"/>
                  <a:pt x="0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19"/>
                  <a:pt x="0" y="220"/>
                  <a:pt x="0" y="220"/>
                </a:cubicBezTo>
                <a:cubicBezTo>
                  <a:pt x="2" y="232"/>
                  <a:pt x="13" y="241"/>
                  <a:pt x="25" y="241"/>
                </a:cubicBezTo>
                <a:cubicBezTo>
                  <a:pt x="91" y="241"/>
                  <a:pt x="91" y="241"/>
                  <a:pt x="91" y="241"/>
                </a:cubicBezTo>
                <a:cubicBezTo>
                  <a:pt x="91" y="241"/>
                  <a:pt x="91" y="241"/>
                  <a:pt x="91" y="241"/>
                </a:cubicBezTo>
                <a:cubicBezTo>
                  <a:pt x="103" y="240"/>
                  <a:pt x="112" y="232"/>
                  <a:pt x="114" y="220"/>
                </a:cubicBezTo>
                <a:cubicBezTo>
                  <a:pt x="114" y="220"/>
                  <a:pt x="114" y="219"/>
                  <a:pt x="114" y="218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14" y="143"/>
                  <a:pt x="104" y="132"/>
                  <a:pt x="91" y="131"/>
                </a:cubicBezTo>
                <a:close/>
                <a:moveTo>
                  <a:pt x="101" y="215"/>
                </a:moveTo>
                <a:cubicBezTo>
                  <a:pt x="101" y="222"/>
                  <a:pt x="95" y="228"/>
                  <a:pt x="88" y="2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8" y="228"/>
                  <a:pt x="28" y="228"/>
                  <a:pt x="28" y="228"/>
                </a:cubicBezTo>
                <a:cubicBezTo>
                  <a:pt x="26" y="228"/>
                  <a:pt x="26" y="228"/>
                  <a:pt x="26" y="228"/>
                </a:cubicBezTo>
                <a:cubicBezTo>
                  <a:pt x="19" y="228"/>
                  <a:pt x="13" y="222"/>
                  <a:pt x="13" y="215"/>
                </a:cubicBezTo>
                <a:cubicBezTo>
                  <a:pt x="13" y="157"/>
                  <a:pt x="13" y="157"/>
                  <a:pt x="13" y="157"/>
                </a:cubicBezTo>
                <a:cubicBezTo>
                  <a:pt x="13" y="150"/>
                  <a:pt x="19" y="144"/>
                  <a:pt x="26" y="144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95" y="144"/>
                  <a:pt x="101" y="150"/>
                  <a:pt x="101" y="157"/>
                </a:cubicBezTo>
                <a:cubicBezTo>
                  <a:pt x="101" y="215"/>
                  <a:pt x="101" y="215"/>
                  <a:pt x="101" y="215"/>
                </a:cubicBezTo>
                <a:close/>
                <a:moveTo>
                  <a:pt x="185" y="197"/>
                </a:moveTo>
                <a:cubicBezTo>
                  <a:pt x="181" y="197"/>
                  <a:pt x="177" y="200"/>
                  <a:pt x="177" y="205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225"/>
                  <a:pt x="181" y="229"/>
                  <a:pt x="185" y="229"/>
                </a:cubicBezTo>
                <a:cubicBezTo>
                  <a:pt x="190" y="229"/>
                  <a:pt x="193" y="225"/>
                  <a:pt x="193" y="221"/>
                </a:cubicBezTo>
                <a:cubicBezTo>
                  <a:pt x="193" y="205"/>
                  <a:pt x="193" y="205"/>
                  <a:pt x="193" y="205"/>
                </a:cubicBezTo>
                <a:cubicBezTo>
                  <a:pt x="193" y="200"/>
                  <a:pt x="190" y="197"/>
                  <a:pt x="185" y="197"/>
                </a:cubicBezTo>
                <a:close/>
                <a:moveTo>
                  <a:pt x="220" y="189"/>
                </a:moveTo>
                <a:cubicBezTo>
                  <a:pt x="216" y="189"/>
                  <a:pt x="212" y="193"/>
                  <a:pt x="212" y="197"/>
                </a:cubicBezTo>
                <a:cubicBezTo>
                  <a:pt x="212" y="221"/>
                  <a:pt x="212" y="221"/>
                  <a:pt x="212" y="221"/>
                </a:cubicBezTo>
                <a:cubicBezTo>
                  <a:pt x="212" y="225"/>
                  <a:pt x="216" y="229"/>
                  <a:pt x="220" y="229"/>
                </a:cubicBezTo>
                <a:cubicBezTo>
                  <a:pt x="225" y="229"/>
                  <a:pt x="228" y="225"/>
                  <a:pt x="228" y="221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3"/>
                  <a:pt x="225" y="189"/>
                  <a:pt x="220" y="189"/>
                </a:cubicBezTo>
                <a:close/>
                <a:moveTo>
                  <a:pt x="220" y="141"/>
                </a:moveTo>
                <a:cubicBezTo>
                  <a:pt x="216" y="141"/>
                  <a:pt x="212" y="145"/>
                  <a:pt x="212" y="149"/>
                </a:cubicBezTo>
                <a:cubicBezTo>
                  <a:pt x="212" y="165"/>
                  <a:pt x="212" y="165"/>
                  <a:pt x="212" y="165"/>
                </a:cubicBezTo>
                <a:cubicBezTo>
                  <a:pt x="212" y="170"/>
                  <a:pt x="216" y="173"/>
                  <a:pt x="220" y="173"/>
                </a:cubicBezTo>
                <a:cubicBezTo>
                  <a:pt x="225" y="173"/>
                  <a:pt x="228" y="170"/>
                  <a:pt x="228" y="165"/>
                </a:cubicBezTo>
                <a:cubicBezTo>
                  <a:pt x="228" y="149"/>
                  <a:pt x="228" y="149"/>
                  <a:pt x="228" y="149"/>
                </a:cubicBezTo>
                <a:cubicBezTo>
                  <a:pt x="228" y="145"/>
                  <a:pt x="225" y="141"/>
                  <a:pt x="220" y="141"/>
                </a:cubicBezTo>
                <a:close/>
                <a:moveTo>
                  <a:pt x="185" y="141"/>
                </a:moveTo>
                <a:cubicBezTo>
                  <a:pt x="181" y="141"/>
                  <a:pt x="177" y="145"/>
                  <a:pt x="177" y="149"/>
                </a:cubicBezTo>
                <a:cubicBezTo>
                  <a:pt x="177" y="181"/>
                  <a:pt x="177" y="181"/>
                  <a:pt x="177" y="181"/>
                </a:cubicBezTo>
                <a:cubicBezTo>
                  <a:pt x="177" y="185"/>
                  <a:pt x="181" y="189"/>
                  <a:pt x="185" y="189"/>
                </a:cubicBezTo>
                <a:cubicBezTo>
                  <a:pt x="190" y="189"/>
                  <a:pt x="193" y="185"/>
                  <a:pt x="193" y="181"/>
                </a:cubicBezTo>
                <a:cubicBezTo>
                  <a:pt x="193" y="149"/>
                  <a:pt x="193" y="149"/>
                  <a:pt x="193" y="149"/>
                </a:cubicBezTo>
                <a:cubicBezTo>
                  <a:pt x="193" y="145"/>
                  <a:pt x="190" y="141"/>
                  <a:pt x="185" y="141"/>
                </a:cubicBezTo>
                <a:close/>
                <a:moveTo>
                  <a:pt x="150" y="181"/>
                </a:moveTo>
                <a:cubicBezTo>
                  <a:pt x="145" y="181"/>
                  <a:pt x="141" y="185"/>
                  <a:pt x="141" y="189"/>
                </a:cubicBezTo>
                <a:cubicBezTo>
                  <a:pt x="141" y="221"/>
                  <a:pt x="141" y="221"/>
                  <a:pt x="141" y="221"/>
                </a:cubicBezTo>
                <a:cubicBezTo>
                  <a:pt x="141" y="225"/>
                  <a:pt x="145" y="229"/>
                  <a:pt x="150" y="229"/>
                </a:cubicBezTo>
                <a:cubicBezTo>
                  <a:pt x="154" y="229"/>
                  <a:pt x="158" y="225"/>
                  <a:pt x="158" y="221"/>
                </a:cubicBezTo>
                <a:cubicBezTo>
                  <a:pt x="158" y="189"/>
                  <a:pt x="158" y="189"/>
                  <a:pt x="158" y="189"/>
                </a:cubicBezTo>
                <a:cubicBezTo>
                  <a:pt x="158" y="185"/>
                  <a:pt x="154" y="181"/>
                  <a:pt x="150" y="181"/>
                </a:cubicBezTo>
                <a:close/>
                <a:moveTo>
                  <a:pt x="150" y="141"/>
                </a:moveTo>
                <a:cubicBezTo>
                  <a:pt x="145" y="141"/>
                  <a:pt x="141" y="145"/>
                  <a:pt x="141" y="149"/>
                </a:cubicBezTo>
                <a:cubicBezTo>
                  <a:pt x="141" y="157"/>
                  <a:pt x="141" y="157"/>
                  <a:pt x="141" y="157"/>
                </a:cubicBezTo>
                <a:cubicBezTo>
                  <a:pt x="141" y="162"/>
                  <a:pt x="145" y="165"/>
                  <a:pt x="150" y="165"/>
                </a:cubicBezTo>
                <a:cubicBezTo>
                  <a:pt x="154" y="165"/>
                  <a:pt x="158" y="162"/>
                  <a:pt x="158" y="157"/>
                </a:cubicBezTo>
                <a:cubicBezTo>
                  <a:pt x="158" y="149"/>
                  <a:pt x="158" y="149"/>
                  <a:pt x="158" y="149"/>
                </a:cubicBezTo>
                <a:cubicBezTo>
                  <a:pt x="158" y="145"/>
                  <a:pt x="154" y="141"/>
                  <a:pt x="150" y="141"/>
                </a:cubicBezTo>
                <a:close/>
                <a:moveTo>
                  <a:pt x="150" y="141"/>
                </a:moveTo>
                <a:cubicBezTo>
                  <a:pt x="150" y="141"/>
                  <a:pt x="150" y="141"/>
                  <a:pt x="150" y="141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171"/>
          <p:cNvSpPr>
            <a:spLocks noChangeAspect="1" noEditPoints="1"/>
          </p:cNvSpPr>
          <p:nvPr/>
        </p:nvSpPr>
        <p:spPr bwMode="auto">
          <a:xfrm>
            <a:off x="9525203" y="3110583"/>
            <a:ext cx="223200" cy="223200"/>
          </a:xfrm>
          <a:custGeom>
            <a:avLst/>
            <a:gdLst>
              <a:gd name="T0" fmla="*/ 2147483646 w 151"/>
              <a:gd name="T1" fmla="*/ 2147483646 h 151"/>
              <a:gd name="T2" fmla="*/ 0 w 151"/>
              <a:gd name="T3" fmla="*/ 0 h 151"/>
              <a:gd name="T4" fmla="*/ 2147483646 w 151"/>
              <a:gd name="T5" fmla="*/ 2147483646 h 151"/>
              <a:gd name="T6" fmla="*/ 2147483646 w 151"/>
              <a:gd name="T7" fmla="*/ 2147483646 h 151"/>
              <a:gd name="T8" fmla="*/ 2147483646 w 151"/>
              <a:gd name="T9" fmla="*/ 2147483646 h 151"/>
              <a:gd name="T10" fmla="*/ 2147483646 w 151"/>
              <a:gd name="T11" fmla="*/ 2147483646 h 151"/>
              <a:gd name="T12" fmla="*/ 2147483646 w 151"/>
              <a:gd name="T13" fmla="*/ 2147483646 h 151"/>
              <a:gd name="T14" fmla="*/ 2147483646 w 151"/>
              <a:gd name="T15" fmla="*/ 2147483646 h 151"/>
              <a:gd name="T16" fmla="*/ 2147483646 w 151"/>
              <a:gd name="T17" fmla="*/ 2147483646 h 151"/>
              <a:gd name="T18" fmla="*/ 2147483646 w 151"/>
              <a:gd name="T19" fmla="*/ 0 h 151"/>
              <a:gd name="T20" fmla="*/ 2147483646 w 151"/>
              <a:gd name="T21" fmla="*/ 2147483646 h 151"/>
              <a:gd name="T22" fmla="*/ 2147483646 w 151"/>
              <a:gd name="T23" fmla="*/ 2147483646 h 151"/>
              <a:gd name="T24" fmla="*/ 2147483646 w 151"/>
              <a:gd name="T25" fmla="*/ 2147483646 h 151"/>
              <a:gd name="T26" fmla="*/ 2147483646 w 151"/>
              <a:gd name="T27" fmla="*/ 2147483646 h 151"/>
              <a:gd name="T28" fmla="*/ 2147483646 w 151"/>
              <a:gd name="T29" fmla="*/ 2147483646 h 151"/>
              <a:gd name="T30" fmla="*/ 2147483646 w 151"/>
              <a:gd name="T31" fmla="*/ 2147483646 h 151"/>
              <a:gd name="T32" fmla="*/ 2147483646 w 151"/>
              <a:gd name="T33" fmla="*/ 2147483646 h 151"/>
              <a:gd name="T34" fmla="*/ 2147483646 w 151"/>
              <a:gd name="T35" fmla="*/ 2147483646 h 151"/>
              <a:gd name="T36" fmla="*/ 2147483646 w 151"/>
              <a:gd name="T37" fmla="*/ 2147483646 h 151"/>
              <a:gd name="T38" fmla="*/ 2147483646 w 151"/>
              <a:gd name="T39" fmla="*/ 2147483646 h 151"/>
              <a:gd name="T40" fmla="*/ 2147483646 w 151"/>
              <a:gd name="T41" fmla="*/ 2147483646 h 151"/>
              <a:gd name="T42" fmla="*/ 2147483646 w 151"/>
              <a:gd name="T43" fmla="*/ 2147483646 h 151"/>
              <a:gd name="T44" fmla="*/ 2147483646 w 151"/>
              <a:gd name="T45" fmla="*/ 2147483646 h 151"/>
              <a:gd name="T46" fmla="*/ 2147483646 w 151"/>
              <a:gd name="T47" fmla="*/ 2147483646 h 151"/>
              <a:gd name="T48" fmla="*/ 2147483646 w 151"/>
              <a:gd name="T49" fmla="*/ 2147483646 h 151"/>
              <a:gd name="T50" fmla="*/ 2147483646 w 151"/>
              <a:gd name="T51" fmla="*/ 2147483646 h 151"/>
              <a:gd name="T52" fmla="*/ 2147483646 w 151"/>
              <a:gd name="T53" fmla="*/ 2147483646 h 151"/>
              <a:gd name="T54" fmla="*/ 2147483646 w 151"/>
              <a:gd name="T55" fmla="*/ 2147483646 h 151"/>
              <a:gd name="T56" fmla="*/ 2147483646 w 151"/>
              <a:gd name="T57" fmla="*/ 2147483646 h 151"/>
              <a:gd name="T58" fmla="*/ 2147483646 w 151"/>
              <a:gd name="T59" fmla="*/ 2147483646 h 151"/>
              <a:gd name="T60" fmla="*/ 2147483646 w 151"/>
              <a:gd name="T61" fmla="*/ 2147483646 h 151"/>
              <a:gd name="T62" fmla="*/ 2147483646 w 151"/>
              <a:gd name="T63" fmla="*/ 2147483646 h 151"/>
              <a:gd name="T64" fmla="*/ 2147483646 w 151"/>
              <a:gd name="T65" fmla="*/ 2147483646 h 151"/>
              <a:gd name="T66" fmla="*/ 2147483646 w 151"/>
              <a:gd name="T67" fmla="*/ 2147483646 h 151"/>
              <a:gd name="T68" fmla="*/ 2147483646 w 151"/>
              <a:gd name="T69" fmla="*/ 2147483646 h 151"/>
              <a:gd name="T70" fmla="*/ 2147483646 w 151"/>
              <a:gd name="T71" fmla="*/ 2147483646 h 151"/>
              <a:gd name="T72" fmla="*/ 2147483646 w 151"/>
              <a:gd name="T73" fmla="*/ 2147483646 h 151"/>
              <a:gd name="T74" fmla="*/ 2147483646 w 151"/>
              <a:gd name="T75" fmla="*/ 2147483646 h 151"/>
              <a:gd name="T76" fmla="*/ 2147483646 w 151"/>
              <a:gd name="T77" fmla="*/ 2147483646 h 151"/>
              <a:gd name="T78" fmla="*/ 2147483646 w 151"/>
              <a:gd name="T79" fmla="*/ 2147483646 h 151"/>
              <a:gd name="T80" fmla="*/ 2147483646 w 151"/>
              <a:gd name="T81" fmla="*/ 2147483646 h 151"/>
              <a:gd name="T82" fmla="*/ 2147483646 w 151"/>
              <a:gd name="T83" fmla="*/ 2147483646 h 151"/>
              <a:gd name="T84" fmla="*/ 2147483646 w 151"/>
              <a:gd name="T85" fmla="*/ 2147483646 h 151"/>
              <a:gd name="T86" fmla="*/ 2147483646 w 151"/>
              <a:gd name="T87" fmla="*/ 2147483646 h 151"/>
              <a:gd name="T88" fmla="*/ 2147483646 w 151"/>
              <a:gd name="T89" fmla="*/ 2147483646 h 151"/>
              <a:gd name="T90" fmla="*/ 2147483646 w 151"/>
              <a:gd name="T91" fmla="*/ 2147483646 h 151"/>
              <a:gd name="T92" fmla="*/ 2147483646 w 151"/>
              <a:gd name="T93" fmla="*/ 2147483646 h 151"/>
              <a:gd name="T94" fmla="*/ 2147483646 w 151"/>
              <a:gd name="T95" fmla="*/ 2147483646 h 151"/>
              <a:gd name="T96" fmla="*/ 2147483646 w 151"/>
              <a:gd name="T97" fmla="*/ 2147483646 h 151"/>
              <a:gd name="T98" fmla="*/ 2147483646 w 151"/>
              <a:gd name="T99" fmla="*/ 2147483646 h 151"/>
              <a:gd name="T100" fmla="*/ 2147483646 w 151"/>
              <a:gd name="T101" fmla="*/ 2147483646 h 151"/>
              <a:gd name="T102" fmla="*/ 2147483646 w 151"/>
              <a:gd name="T103" fmla="*/ 2147483646 h 151"/>
              <a:gd name="T104" fmla="*/ 2147483646 w 151"/>
              <a:gd name="T105" fmla="*/ 2147483646 h 151"/>
              <a:gd name="T106" fmla="*/ 2147483646 w 151"/>
              <a:gd name="T107" fmla="*/ 2147483646 h 151"/>
              <a:gd name="T108" fmla="*/ 2147483646 w 151"/>
              <a:gd name="T109" fmla="*/ 2147483646 h 151"/>
              <a:gd name="T110" fmla="*/ 2147483646 w 151"/>
              <a:gd name="T111" fmla="*/ 2147483646 h 151"/>
              <a:gd name="T112" fmla="*/ 2147483646 w 151"/>
              <a:gd name="T113" fmla="*/ 2147483646 h 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51" h="151">
                <a:moveTo>
                  <a:pt x="47" y="9"/>
                </a:moveTo>
                <a:lnTo>
                  <a:pt x="9" y="9"/>
                </a:lnTo>
                <a:lnTo>
                  <a:pt x="9" y="47"/>
                </a:lnTo>
                <a:lnTo>
                  <a:pt x="47" y="47"/>
                </a:lnTo>
                <a:lnTo>
                  <a:pt x="47" y="9"/>
                </a:lnTo>
                <a:close/>
                <a:moveTo>
                  <a:pt x="56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lnTo>
                  <a:pt x="56" y="0"/>
                </a:lnTo>
                <a:close/>
                <a:moveTo>
                  <a:pt x="18" y="19"/>
                </a:moveTo>
                <a:lnTo>
                  <a:pt x="37" y="19"/>
                </a:lnTo>
                <a:lnTo>
                  <a:pt x="37" y="38"/>
                </a:lnTo>
                <a:lnTo>
                  <a:pt x="18" y="38"/>
                </a:lnTo>
                <a:lnTo>
                  <a:pt x="18" y="19"/>
                </a:lnTo>
                <a:close/>
                <a:moveTo>
                  <a:pt x="141" y="9"/>
                </a:moveTo>
                <a:lnTo>
                  <a:pt x="104" y="9"/>
                </a:lnTo>
                <a:lnTo>
                  <a:pt x="104" y="47"/>
                </a:lnTo>
                <a:lnTo>
                  <a:pt x="141" y="47"/>
                </a:lnTo>
                <a:lnTo>
                  <a:pt x="141" y="9"/>
                </a:lnTo>
                <a:close/>
                <a:moveTo>
                  <a:pt x="151" y="0"/>
                </a:moveTo>
                <a:lnTo>
                  <a:pt x="151" y="0"/>
                </a:lnTo>
                <a:lnTo>
                  <a:pt x="151" y="57"/>
                </a:lnTo>
                <a:lnTo>
                  <a:pt x="94" y="57"/>
                </a:lnTo>
                <a:lnTo>
                  <a:pt x="94" y="0"/>
                </a:lnTo>
                <a:lnTo>
                  <a:pt x="151" y="0"/>
                </a:lnTo>
                <a:close/>
                <a:moveTo>
                  <a:pt x="113" y="19"/>
                </a:moveTo>
                <a:lnTo>
                  <a:pt x="132" y="19"/>
                </a:lnTo>
                <a:lnTo>
                  <a:pt x="132" y="38"/>
                </a:lnTo>
                <a:lnTo>
                  <a:pt x="113" y="38"/>
                </a:lnTo>
                <a:lnTo>
                  <a:pt x="113" y="19"/>
                </a:lnTo>
                <a:close/>
                <a:moveTo>
                  <a:pt x="47" y="104"/>
                </a:moveTo>
                <a:lnTo>
                  <a:pt x="9" y="104"/>
                </a:lnTo>
                <a:lnTo>
                  <a:pt x="9" y="142"/>
                </a:lnTo>
                <a:lnTo>
                  <a:pt x="47" y="142"/>
                </a:lnTo>
                <a:lnTo>
                  <a:pt x="47" y="104"/>
                </a:lnTo>
                <a:close/>
                <a:moveTo>
                  <a:pt x="56" y="95"/>
                </a:moveTo>
                <a:lnTo>
                  <a:pt x="56" y="95"/>
                </a:lnTo>
                <a:lnTo>
                  <a:pt x="56" y="151"/>
                </a:lnTo>
                <a:lnTo>
                  <a:pt x="0" y="151"/>
                </a:lnTo>
                <a:lnTo>
                  <a:pt x="0" y="95"/>
                </a:lnTo>
                <a:lnTo>
                  <a:pt x="56" y="95"/>
                </a:lnTo>
                <a:close/>
                <a:moveTo>
                  <a:pt x="18" y="114"/>
                </a:moveTo>
                <a:lnTo>
                  <a:pt x="37" y="114"/>
                </a:lnTo>
                <a:lnTo>
                  <a:pt x="37" y="132"/>
                </a:lnTo>
                <a:lnTo>
                  <a:pt x="18" y="132"/>
                </a:lnTo>
                <a:lnTo>
                  <a:pt x="18" y="114"/>
                </a:lnTo>
                <a:close/>
                <a:moveTo>
                  <a:pt x="66" y="0"/>
                </a:moveTo>
                <a:lnTo>
                  <a:pt x="75" y="0"/>
                </a:lnTo>
                <a:lnTo>
                  <a:pt x="75" y="9"/>
                </a:lnTo>
                <a:lnTo>
                  <a:pt x="66" y="9"/>
                </a:lnTo>
                <a:lnTo>
                  <a:pt x="66" y="0"/>
                </a:lnTo>
                <a:close/>
                <a:moveTo>
                  <a:pt x="75" y="9"/>
                </a:moveTo>
                <a:lnTo>
                  <a:pt x="85" y="9"/>
                </a:lnTo>
                <a:lnTo>
                  <a:pt x="85" y="19"/>
                </a:lnTo>
                <a:lnTo>
                  <a:pt x="75" y="19"/>
                </a:lnTo>
                <a:lnTo>
                  <a:pt x="75" y="9"/>
                </a:lnTo>
                <a:close/>
                <a:moveTo>
                  <a:pt x="66" y="19"/>
                </a:moveTo>
                <a:lnTo>
                  <a:pt x="75" y="19"/>
                </a:lnTo>
                <a:lnTo>
                  <a:pt x="75" y="28"/>
                </a:lnTo>
                <a:lnTo>
                  <a:pt x="66" y="28"/>
                </a:lnTo>
                <a:lnTo>
                  <a:pt x="66" y="19"/>
                </a:lnTo>
                <a:close/>
                <a:moveTo>
                  <a:pt x="75" y="28"/>
                </a:moveTo>
                <a:lnTo>
                  <a:pt x="85" y="28"/>
                </a:lnTo>
                <a:lnTo>
                  <a:pt x="85" y="38"/>
                </a:lnTo>
                <a:lnTo>
                  <a:pt x="75" y="38"/>
                </a:lnTo>
                <a:lnTo>
                  <a:pt x="75" y="28"/>
                </a:lnTo>
                <a:close/>
                <a:moveTo>
                  <a:pt x="66" y="38"/>
                </a:moveTo>
                <a:lnTo>
                  <a:pt x="75" y="38"/>
                </a:lnTo>
                <a:lnTo>
                  <a:pt x="75" y="47"/>
                </a:lnTo>
                <a:lnTo>
                  <a:pt x="66" y="47"/>
                </a:lnTo>
                <a:lnTo>
                  <a:pt x="66" y="38"/>
                </a:lnTo>
                <a:close/>
                <a:moveTo>
                  <a:pt x="75" y="47"/>
                </a:moveTo>
                <a:lnTo>
                  <a:pt x="85" y="47"/>
                </a:lnTo>
                <a:lnTo>
                  <a:pt x="85" y="57"/>
                </a:lnTo>
                <a:lnTo>
                  <a:pt x="75" y="57"/>
                </a:lnTo>
                <a:lnTo>
                  <a:pt x="75" y="47"/>
                </a:lnTo>
                <a:close/>
                <a:moveTo>
                  <a:pt x="66" y="57"/>
                </a:moveTo>
                <a:lnTo>
                  <a:pt x="75" y="57"/>
                </a:lnTo>
                <a:lnTo>
                  <a:pt x="75" y="66"/>
                </a:lnTo>
                <a:lnTo>
                  <a:pt x="66" y="66"/>
                </a:lnTo>
                <a:lnTo>
                  <a:pt x="66" y="57"/>
                </a:lnTo>
                <a:close/>
                <a:moveTo>
                  <a:pt x="66" y="76"/>
                </a:moveTo>
                <a:lnTo>
                  <a:pt x="75" y="76"/>
                </a:lnTo>
                <a:lnTo>
                  <a:pt x="75" y="85"/>
                </a:lnTo>
                <a:lnTo>
                  <a:pt x="66" y="85"/>
                </a:lnTo>
                <a:lnTo>
                  <a:pt x="66" y="76"/>
                </a:lnTo>
                <a:close/>
                <a:moveTo>
                  <a:pt x="75" y="85"/>
                </a:moveTo>
                <a:lnTo>
                  <a:pt x="85" y="85"/>
                </a:lnTo>
                <a:lnTo>
                  <a:pt x="85" y="95"/>
                </a:lnTo>
                <a:lnTo>
                  <a:pt x="75" y="95"/>
                </a:lnTo>
                <a:lnTo>
                  <a:pt x="75" y="85"/>
                </a:lnTo>
                <a:close/>
                <a:moveTo>
                  <a:pt x="66" y="95"/>
                </a:moveTo>
                <a:lnTo>
                  <a:pt x="75" y="95"/>
                </a:lnTo>
                <a:lnTo>
                  <a:pt x="75" y="104"/>
                </a:lnTo>
                <a:lnTo>
                  <a:pt x="66" y="104"/>
                </a:lnTo>
                <a:lnTo>
                  <a:pt x="66" y="95"/>
                </a:lnTo>
                <a:close/>
                <a:moveTo>
                  <a:pt x="75" y="104"/>
                </a:moveTo>
                <a:lnTo>
                  <a:pt x="85" y="104"/>
                </a:lnTo>
                <a:lnTo>
                  <a:pt x="85" y="114"/>
                </a:lnTo>
                <a:lnTo>
                  <a:pt x="75" y="114"/>
                </a:lnTo>
                <a:lnTo>
                  <a:pt x="75" y="104"/>
                </a:lnTo>
                <a:close/>
                <a:moveTo>
                  <a:pt x="66" y="114"/>
                </a:moveTo>
                <a:lnTo>
                  <a:pt x="75" y="114"/>
                </a:lnTo>
                <a:lnTo>
                  <a:pt x="75" y="123"/>
                </a:lnTo>
                <a:lnTo>
                  <a:pt x="66" y="123"/>
                </a:lnTo>
                <a:lnTo>
                  <a:pt x="66" y="114"/>
                </a:lnTo>
                <a:close/>
                <a:moveTo>
                  <a:pt x="75" y="123"/>
                </a:moveTo>
                <a:lnTo>
                  <a:pt x="85" y="123"/>
                </a:lnTo>
                <a:lnTo>
                  <a:pt x="85" y="132"/>
                </a:lnTo>
                <a:lnTo>
                  <a:pt x="75" y="132"/>
                </a:lnTo>
                <a:lnTo>
                  <a:pt x="75" y="123"/>
                </a:lnTo>
                <a:close/>
                <a:moveTo>
                  <a:pt x="66" y="132"/>
                </a:moveTo>
                <a:lnTo>
                  <a:pt x="75" y="132"/>
                </a:lnTo>
                <a:lnTo>
                  <a:pt x="75" y="142"/>
                </a:lnTo>
                <a:lnTo>
                  <a:pt x="66" y="142"/>
                </a:lnTo>
                <a:lnTo>
                  <a:pt x="66" y="132"/>
                </a:lnTo>
                <a:close/>
                <a:moveTo>
                  <a:pt x="75" y="142"/>
                </a:moveTo>
                <a:lnTo>
                  <a:pt x="85" y="142"/>
                </a:lnTo>
                <a:lnTo>
                  <a:pt x="85" y="151"/>
                </a:lnTo>
                <a:lnTo>
                  <a:pt x="75" y="151"/>
                </a:lnTo>
                <a:lnTo>
                  <a:pt x="75" y="142"/>
                </a:lnTo>
                <a:close/>
                <a:moveTo>
                  <a:pt x="141" y="76"/>
                </a:moveTo>
                <a:lnTo>
                  <a:pt x="151" y="76"/>
                </a:lnTo>
                <a:lnTo>
                  <a:pt x="151" y="85"/>
                </a:lnTo>
                <a:lnTo>
                  <a:pt x="141" y="85"/>
                </a:lnTo>
                <a:lnTo>
                  <a:pt x="141" y="76"/>
                </a:lnTo>
                <a:close/>
                <a:moveTo>
                  <a:pt x="9" y="76"/>
                </a:moveTo>
                <a:lnTo>
                  <a:pt x="18" y="76"/>
                </a:lnTo>
                <a:lnTo>
                  <a:pt x="18" y="85"/>
                </a:lnTo>
                <a:lnTo>
                  <a:pt x="9" y="85"/>
                </a:lnTo>
                <a:lnTo>
                  <a:pt x="9" y="76"/>
                </a:lnTo>
                <a:close/>
                <a:moveTo>
                  <a:pt x="18" y="66"/>
                </a:moveTo>
                <a:lnTo>
                  <a:pt x="28" y="66"/>
                </a:lnTo>
                <a:lnTo>
                  <a:pt x="28" y="76"/>
                </a:lnTo>
                <a:lnTo>
                  <a:pt x="18" y="76"/>
                </a:lnTo>
                <a:lnTo>
                  <a:pt x="18" y="66"/>
                </a:lnTo>
                <a:close/>
                <a:moveTo>
                  <a:pt x="0" y="66"/>
                </a:moveTo>
                <a:lnTo>
                  <a:pt x="9" y="66"/>
                </a:lnTo>
                <a:lnTo>
                  <a:pt x="9" y="76"/>
                </a:lnTo>
                <a:lnTo>
                  <a:pt x="0" y="76"/>
                </a:lnTo>
                <a:lnTo>
                  <a:pt x="0" y="66"/>
                </a:lnTo>
                <a:close/>
                <a:moveTo>
                  <a:pt x="37" y="66"/>
                </a:moveTo>
                <a:lnTo>
                  <a:pt x="47" y="66"/>
                </a:lnTo>
                <a:lnTo>
                  <a:pt x="47" y="76"/>
                </a:lnTo>
                <a:lnTo>
                  <a:pt x="37" y="76"/>
                </a:lnTo>
                <a:lnTo>
                  <a:pt x="37" y="66"/>
                </a:lnTo>
                <a:close/>
                <a:moveTo>
                  <a:pt x="47" y="76"/>
                </a:moveTo>
                <a:lnTo>
                  <a:pt x="56" y="76"/>
                </a:lnTo>
                <a:lnTo>
                  <a:pt x="56" y="85"/>
                </a:lnTo>
                <a:lnTo>
                  <a:pt x="47" y="85"/>
                </a:lnTo>
                <a:lnTo>
                  <a:pt x="47" y="76"/>
                </a:lnTo>
                <a:close/>
                <a:moveTo>
                  <a:pt x="56" y="66"/>
                </a:moveTo>
                <a:lnTo>
                  <a:pt x="66" y="66"/>
                </a:lnTo>
                <a:lnTo>
                  <a:pt x="66" y="76"/>
                </a:lnTo>
                <a:lnTo>
                  <a:pt x="56" y="76"/>
                </a:lnTo>
                <a:lnTo>
                  <a:pt x="56" y="66"/>
                </a:lnTo>
                <a:close/>
                <a:moveTo>
                  <a:pt x="85" y="76"/>
                </a:moveTo>
                <a:lnTo>
                  <a:pt x="94" y="76"/>
                </a:lnTo>
                <a:lnTo>
                  <a:pt x="94" y="85"/>
                </a:lnTo>
                <a:lnTo>
                  <a:pt x="85" y="85"/>
                </a:lnTo>
                <a:lnTo>
                  <a:pt x="85" y="76"/>
                </a:lnTo>
                <a:close/>
                <a:moveTo>
                  <a:pt x="94" y="66"/>
                </a:moveTo>
                <a:lnTo>
                  <a:pt x="104" y="66"/>
                </a:lnTo>
                <a:lnTo>
                  <a:pt x="104" y="76"/>
                </a:lnTo>
                <a:lnTo>
                  <a:pt x="94" y="76"/>
                </a:lnTo>
                <a:lnTo>
                  <a:pt x="94" y="66"/>
                </a:lnTo>
                <a:close/>
                <a:moveTo>
                  <a:pt x="104" y="76"/>
                </a:moveTo>
                <a:lnTo>
                  <a:pt x="113" y="76"/>
                </a:lnTo>
                <a:lnTo>
                  <a:pt x="113" y="85"/>
                </a:lnTo>
                <a:lnTo>
                  <a:pt x="104" y="85"/>
                </a:lnTo>
                <a:lnTo>
                  <a:pt x="104" y="76"/>
                </a:lnTo>
                <a:close/>
                <a:moveTo>
                  <a:pt x="113" y="66"/>
                </a:moveTo>
                <a:lnTo>
                  <a:pt x="122" y="66"/>
                </a:lnTo>
                <a:lnTo>
                  <a:pt x="122" y="76"/>
                </a:lnTo>
                <a:lnTo>
                  <a:pt x="113" y="76"/>
                </a:lnTo>
                <a:lnTo>
                  <a:pt x="113" y="66"/>
                </a:lnTo>
                <a:close/>
                <a:moveTo>
                  <a:pt x="122" y="76"/>
                </a:moveTo>
                <a:lnTo>
                  <a:pt x="132" y="76"/>
                </a:lnTo>
                <a:lnTo>
                  <a:pt x="132" y="85"/>
                </a:lnTo>
                <a:lnTo>
                  <a:pt x="122" y="85"/>
                </a:lnTo>
                <a:lnTo>
                  <a:pt x="122" y="76"/>
                </a:lnTo>
                <a:close/>
                <a:moveTo>
                  <a:pt x="132" y="66"/>
                </a:moveTo>
                <a:lnTo>
                  <a:pt x="141" y="66"/>
                </a:lnTo>
                <a:lnTo>
                  <a:pt x="141" y="76"/>
                </a:lnTo>
                <a:lnTo>
                  <a:pt x="132" y="76"/>
                </a:lnTo>
                <a:lnTo>
                  <a:pt x="132" y="66"/>
                </a:lnTo>
                <a:close/>
                <a:moveTo>
                  <a:pt x="141" y="95"/>
                </a:moveTo>
                <a:lnTo>
                  <a:pt x="151" y="95"/>
                </a:lnTo>
                <a:lnTo>
                  <a:pt x="151" y="104"/>
                </a:lnTo>
                <a:lnTo>
                  <a:pt x="141" y="104"/>
                </a:lnTo>
                <a:lnTo>
                  <a:pt x="141" y="95"/>
                </a:lnTo>
                <a:close/>
                <a:moveTo>
                  <a:pt x="85" y="95"/>
                </a:moveTo>
                <a:lnTo>
                  <a:pt x="94" y="95"/>
                </a:lnTo>
                <a:lnTo>
                  <a:pt x="94" y="104"/>
                </a:lnTo>
                <a:lnTo>
                  <a:pt x="85" y="104"/>
                </a:lnTo>
                <a:lnTo>
                  <a:pt x="85" y="95"/>
                </a:lnTo>
                <a:close/>
                <a:moveTo>
                  <a:pt x="94" y="85"/>
                </a:moveTo>
                <a:lnTo>
                  <a:pt x="104" y="85"/>
                </a:lnTo>
                <a:lnTo>
                  <a:pt x="104" y="95"/>
                </a:lnTo>
                <a:lnTo>
                  <a:pt x="94" y="95"/>
                </a:lnTo>
                <a:lnTo>
                  <a:pt x="94" y="85"/>
                </a:lnTo>
                <a:close/>
                <a:moveTo>
                  <a:pt x="104" y="95"/>
                </a:moveTo>
                <a:lnTo>
                  <a:pt x="113" y="95"/>
                </a:lnTo>
                <a:lnTo>
                  <a:pt x="113" y="104"/>
                </a:lnTo>
                <a:lnTo>
                  <a:pt x="104" y="104"/>
                </a:lnTo>
                <a:lnTo>
                  <a:pt x="104" y="95"/>
                </a:lnTo>
                <a:close/>
                <a:moveTo>
                  <a:pt x="122" y="95"/>
                </a:moveTo>
                <a:lnTo>
                  <a:pt x="132" y="95"/>
                </a:lnTo>
                <a:lnTo>
                  <a:pt x="132" y="104"/>
                </a:lnTo>
                <a:lnTo>
                  <a:pt x="122" y="104"/>
                </a:lnTo>
                <a:lnTo>
                  <a:pt x="122" y="95"/>
                </a:lnTo>
                <a:close/>
                <a:moveTo>
                  <a:pt x="132" y="85"/>
                </a:moveTo>
                <a:lnTo>
                  <a:pt x="141" y="85"/>
                </a:lnTo>
                <a:lnTo>
                  <a:pt x="141" y="95"/>
                </a:lnTo>
                <a:lnTo>
                  <a:pt x="132" y="95"/>
                </a:lnTo>
                <a:lnTo>
                  <a:pt x="132" y="85"/>
                </a:lnTo>
                <a:close/>
                <a:moveTo>
                  <a:pt x="141" y="114"/>
                </a:moveTo>
                <a:lnTo>
                  <a:pt x="151" y="114"/>
                </a:lnTo>
                <a:lnTo>
                  <a:pt x="151" y="123"/>
                </a:lnTo>
                <a:lnTo>
                  <a:pt x="141" y="123"/>
                </a:lnTo>
                <a:lnTo>
                  <a:pt x="141" y="114"/>
                </a:lnTo>
                <a:close/>
                <a:moveTo>
                  <a:pt x="85" y="114"/>
                </a:moveTo>
                <a:lnTo>
                  <a:pt x="94" y="114"/>
                </a:lnTo>
                <a:lnTo>
                  <a:pt x="94" y="123"/>
                </a:lnTo>
                <a:lnTo>
                  <a:pt x="85" y="123"/>
                </a:lnTo>
                <a:lnTo>
                  <a:pt x="85" y="114"/>
                </a:lnTo>
                <a:close/>
                <a:moveTo>
                  <a:pt x="94" y="104"/>
                </a:moveTo>
                <a:lnTo>
                  <a:pt x="104" y="104"/>
                </a:lnTo>
                <a:lnTo>
                  <a:pt x="104" y="114"/>
                </a:lnTo>
                <a:lnTo>
                  <a:pt x="94" y="114"/>
                </a:lnTo>
                <a:lnTo>
                  <a:pt x="94" y="104"/>
                </a:lnTo>
                <a:close/>
                <a:moveTo>
                  <a:pt x="113" y="104"/>
                </a:moveTo>
                <a:lnTo>
                  <a:pt x="122" y="104"/>
                </a:lnTo>
                <a:lnTo>
                  <a:pt x="122" y="114"/>
                </a:lnTo>
                <a:lnTo>
                  <a:pt x="113" y="114"/>
                </a:lnTo>
                <a:lnTo>
                  <a:pt x="113" y="104"/>
                </a:lnTo>
                <a:close/>
                <a:moveTo>
                  <a:pt x="122" y="114"/>
                </a:moveTo>
                <a:lnTo>
                  <a:pt x="132" y="114"/>
                </a:lnTo>
                <a:lnTo>
                  <a:pt x="132" y="123"/>
                </a:lnTo>
                <a:lnTo>
                  <a:pt x="122" y="123"/>
                </a:lnTo>
                <a:lnTo>
                  <a:pt x="122" y="114"/>
                </a:lnTo>
                <a:close/>
                <a:moveTo>
                  <a:pt x="132" y="104"/>
                </a:moveTo>
                <a:lnTo>
                  <a:pt x="141" y="104"/>
                </a:lnTo>
                <a:lnTo>
                  <a:pt x="141" y="114"/>
                </a:lnTo>
                <a:lnTo>
                  <a:pt x="132" y="114"/>
                </a:lnTo>
                <a:lnTo>
                  <a:pt x="132" y="104"/>
                </a:lnTo>
                <a:close/>
                <a:moveTo>
                  <a:pt x="141" y="132"/>
                </a:moveTo>
                <a:lnTo>
                  <a:pt x="151" y="132"/>
                </a:lnTo>
                <a:lnTo>
                  <a:pt x="151" y="142"/>
                </a:lnTo>
                <a:lnTo>
                  <a:pt x="141" y="142"/>
                </a:lnTo>
                <a:lnTo>
                  <a:pt x="141" y="132"/>
                </a:lnTo>
                <a:close/>
                <a:moveTo>
                  <a:pt x="94" y="123"/>
                </a:moveTo>
                <a:lnTo>
                  <a:pt x="104" y="123"/>
                </a:lnTo>
                <a:lnTo>
                  <a:pt x="104" y="132"/>
                </a:lnTo>
                <a:lnTo>
                  <a:pt x="94" y="132"/>
                </a:lnTo>
                <a:lnTo>
                  <a:pt x="94" y="123"/>
                </a:lnTo>
                <a:close/>
                <a:moveTo>
                  <a:pt x="104" y="132"/>
                </a:moveTo>
                <a:lnTo>
                  <a:pt x="113" y="132"/>
                </a:lnTo>
                <a:lnTo>
                  <a:pt x="113" y="142"/>
                </a:lnTo>
                <a:lnTo>
                  <a:pt x="104" y="142"/>
                </a:lnTo>
                <a:lnTo>
                  <a:pt x="104" y="132"/>
                </a:lnTo>
                <a:close/>
                <a:moveTo>
                  <a:pt x="113" y="123"/>
                </a:moveTo>
                <a:lnTo>
                  <a:pt x="122" y="123"/>
                </a:lnTo>
                <a:lnTo>
                  <a:pt x="122" y="132"/>
                </a:lnTo>
                <a:lnTo>
                  <a:pt x="113" y="132"/>
                </a:lnTo>
                <a:lnTo>
                  <a:pt x="113" y="123"/>
                </a:lnTo>
                <a:close/>
                <a:moveTo>
                  <a:pt x="122" y="132"/>
                </a:moveTo>
                <a:lnTo>
                  <a:pt x="132" y="132"/>
                </a:lnTo>
                <a:lnTo>
                  <a:pt x="132" y="142"/>
                </a:lnTo>
                <a:lnTo>
                  <a:pt x="122" y="142"/>
                </a:lnTo>
                <a:lnTo>
                  <a:pt x="122" y="132"/>
                </a:lnTo>
                <a:close/>
                <a:moveTo>
                  <a:pt x="94" y="142"/>
                </a:moveTo>
                <a:lnTo>
                  <a:pt x="104" y="142"/>
                </a:lnTo>
                <a:lnTo>
                  <a:pt x="104" y="151"/>
                </a:lnTo>
                <a:lnTo>
                  <a:pt x="94" y="151"/>
                </a:lnTo>
                <a:lnTo>
                  <a:pt x="94" y="142"/>
                </a:lnTo>
                <a:close/>
                <a:moveTo>
                  <a:pt x="113" y="142"/>
                </a:moveTo>
                <a:lnTo>
                  <a:pt x="122" y="142"/>
                </a:lnTo>
                <a:lnTo>
                  <a:pt x="122" y="151"/>
                </a:lnTo>
                <a:lnTo>
                  <a:pt x="113" y="151"/>
                </a:lnTo>
                <a:lnTo>
                  <a:pt x="113" y="142"/>
                </a:lnTo>
                <a:close/>
                <a:moveTo>
                  <a:pt x="132" y="142"/>
                </a:moveTo>
                <a:lnTo>
                  <a:pt x="141" y="142"/>
                </a:lnTo>
                <a:lnTo>
                  <a:pt x="141" y="151"/>
                </a:lnTo>
                <a:lnTo>
                  <a:pt x="132" y="151"/>
                </a:lnTo>
                <a:lnTo>
                  <a:pt x="132" y="142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85"/>
          <p:cNvSpPr>
            <a:spLocks noChangeAspect="1" noEditPoints="1"/>
          </p:cNvSpPr>
          <p:nvPr/>
        </p:nvSpPr>
        <p:spPr bwMode="auto">
          <a:xfrm>
            <a:off x="5794459" y="3795682"/>
            <a:ext cx="223200" cy="223200"/>
          </a:xfrm>
          <a:custGeom>
            <a:avLst/>
            <a:gdLst>
              <a:gd name="T0" fmla="*/ 2147483646 w 64"/>
              <a:gd name="T1" fmla="*/ 2147483646 h 48"/>
              <a:gd name="T2" fmla="*/ 2147483646 w 64"/>
              <a:gd name="T3" fmla="*/ 0 h 48"/>
              <a:gd name="T4" fmla="*/ 0 w 64"/>
              <a:gd name="T5" fmla="*/ 0 h 48"/>
              <a:gd name="T6" fmla="*/ 0 w 64"/>
              <a:gd name="T7" fmla="*/ 2147483646 h 48"/>
              <a:gd name="T8" fmla="*/ 2147483646 w 64"/>
              <a:gd name="T9" fmla="*/ 2147483646 h 48"/>
              <a:gd name="T10" fmla="*/ 2147483646 w 64"/>
              <a:gd name="T11" fmla="*/ 2147483646 h 48"/>
              <a:gd name="T12" fmla="*/ 2147483646 w 64"/>
              <a:gd name="T13" fmla="*/ 2147483646 h 48"/>
              <a:gd name="T14" fmla="*/ 2147483646 w 64"/>
              <a:gd name="T15" fmla="*/ 2147483646 h 48"/>
              <a:gd name="T16" fmla="*/ 2147483646 w 64"/>
              <a:gd name="T17" fmla="*/ 2147483646 h 48"/>
              <a:gd name="T18" fmla="*/ 2147483646 w 64"/>
              <a:gd name="T19" fmla="*/ 2147483646 h 48"/>
              <a:gd name="T20" fmla="*/ 2147483646 w 64"/>
              <a:gd name="T21" fmla="*/ 2147483646 h 48"/>
              <a:gd name="T22" fmla="*/ 2147483646 w 64"/>
              <a:gd name="T23" fmla="*/ 2147483646 h 48"/>
              <a:gd name="T24" fmla="*/ 2147483646 w 64"/>
              <a:gd name="T25" fmla="*/ 2147483646 h 48"/>
              <a:gd name="T26" fmla="*/ 2147483646 w 64"/>
              <a:gd name="T27" fmla="*/ 2147483646 h 48"/>
              <a:gd name="T28" fmla="*/ 2147483646 w 64"/>
              <a:gd name="T29" fmla="*/ 2147483646 h 48"/>
              <a:gd name="T30" fmla="*/ 2147483646 w 64"/>
              <a:gd name="T31" fmla="*/ 2147483646 h 48"/>
              <a:gd name="T32" fmla="*/ 2147483646 w 64"/>
              <a:gd name="T33" fmla="*/ 2147483646 h 48"/>
              <a:gd name="T34" fmla="*/ 2147483646 w 64"/>
              <a:gd name="T35" fmla="*/ 2147483646 h 48"/>
              <a:gd name="T36" fmla="*/ 2147483646 w 64"/>
              <a:gd name="T37" fmla="*/ 2147483646 h 48"/>
              <a:gd name="T38" fmla="*/ 2147483646 w 64"/>
              <a:gd name="T39" fmla="*/ 2147483646 h 48"/>
              <a:gd name="T40" fmla="*/ 2147483646 w 64"/>
              <a:gd name="T41" fmla="*/ 2147483646 h 48"/>
              <a:gd name="T42" fmla="*/ 2147483646 w 64"/>
              <a:gd name="T43" fmla="*/ 2147483646 h 48"/>
              <a:gd name="T44" fmla="*/ 2147483646 w 64"/>
              <a:gd name="T45" fmla="*/ 2147483646 h 48"/>
              <a:gd name="T46" fmla="*/ 2147483646 w 64"/>
              <a:gd name="T47" fmla="*/ 2147483646 h 48"/>
              <a:gd name="T48" fmla="*/ 2147483646 w 64"/>
              <a:gd name="T49" fmla="*/ 2147483646 h 48"/>
              <a:gd name="T50" fmla="*/ 2147483646 w 64"/>
              <a:gd name="T51" fmla="*/ 2147483646 h 48"/>
              <a:gd name="T52" fmla="*/ 2147483646 w 64"/>
              <a:gd name="T53" fmla="*/ 2147483646 h 48"/>
              <a:gd name="T54" fmla="*/ 2147483646 w 64"/>
              <a:gd name="T55" fmla="*/ 2147483646 h 48"/>
              <a:gd name="T56" fmla="*/ 2147483646 w 64"/>
              <a:gd name="T57" fmla="*/ 2147483646 h 48"/>
              <a:gd name="T58" fmla="*/ 2147483646 w 64"/>
              <a:gd name="T59" fmla="*/ 2147483646 h 48"/>
              <a:gd name="T60" fmla="*/ 2147483646 w 64"/>
              <a:gd name="T61" fmla="*/ 2147483646 h 48"/>
              <a:gd name="T62" fmla="*/ 2147483646 w 64"/>
              <a:gd name="T63" fmla="*/ 2147483646 h 48"/>
              <a:gd name="T64" fmla="*/ 2147483646 w 64"/>
              <a:gd name="T65" fmla="*/ 2147483646 h 48"/>
              <a:gd name="T66" fmla="*/ 2147483646 w 64"/>
              <a:gd name="T67" fmla="*/ 2147483646 h 48"/>
              <a:gd name="T68" fmla="*/ 2147483646 w 64"/>
              <a:gd name="T69" fmla="*/ 2147483646 h 48"/>
              <a:gd name="T70" fmla="*/ 2147483646 w 64"/>
              <a:gd name="T71" fmla="*/ 2147483646 h 48"/>
              <a:gd name="T72" fmla="*/ 2147483646 w 64"/>
              <a:gd name="T73" fmla="*/ 2147483646 h 48"/>
              <a:gd name="T74" fmla="*/ 2147483646 w 64"/>
              <a:gd name="T75" fmla="*/ 2147483646 h 48"/>
              <a:gd name="T76" fmla="*/ 2147483646 w 64"/>
              <a:gd name="T77" fmla="*/ 2147483646 h 4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48">
                <a:moveTo>
                  <a:pt x="56" y="8"/>
                </a:move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61" y="48"/>
                  <a:pt x="64" y="45"/>
                  <a:pt x="64" y="42"/>
                </a:cubicBezTo>
                <a:cubicBezTo>
                  <a:pt x="64" y="8"/>
                  <a:pt x="64" y="8"/>
                  <a:pt x="64" y="8"/>
                </a:cubicBezTo>
                <a:lnTo>
                  <a:pt x="56" y="8"/>
                </a:lnTo>
                <a:close/>
                <a:moveTo>
                  <a:pt x="52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4"/>
                  <a:pt x="4" y="4"/>
                  <a:pt x="4" y="4"/>
                </a:cubicBezTo>
                <a:cubicBezTo>
                  <a:pt x="52" y="4"/>
                  <a:pt x="52" y="4"/>
                  <a:pt x="52" y="4"/>
                </a:cubicBezTo>
                <a:lnTo>
                  <a:pt x="52" y="44"/>
                </a:lnTo>
                <a:close/>
                <a:moveTo>
                  <a:pt x="8" y="12"/>
                </a:moveTo>
                <a:cubicBezTo>
                  <a:pt x="48" y="12"/>
                  <a:pt x="48" y="12"/>
                  <a:pt x="48" y="12"/>
                </a:cubicBezTo>
                <a:cubicBezTo>
                  <a:pt x="48" y="16"/>
                  <a:pt x="48" y="16"/>
                  <a:pt x="48" y="16"/>
                </a:cubicBezTo>
                <a:cubicBezTo>
                  <a:pt x="8" y="16"/>
                  <a:pt x="8" y="16"/>
                  <a:pt x="8" y="16"/>
                </a:cubicBezTo>
                <a:lnTo>
                  <a:pt x="8" y="12"/>
                </a:lnTo>
                <a:close/>
                <a:moveTo>
                  <a:pt x="32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24"/>
                  <a:pt x="48" y="24"/>
                  <a:pt x="48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20"/>
                </a:lnTo>
                <a:close/>
                <a:moveTo>
                  <a:pt x="32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28"/>
                </a:lnTo>
                <a:close/>
                <a:moveTo>
                  <a:pt x="32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36"/>
                </a:lnTo>
                <a:close/>
                <a:moveTo>
                  <a:pt x="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40"/>
                  <a:pt x="28" y="40"/>
                  <a:pt x="28" y="40"/>
                </a:cubicBezTo>
                <a:cubicBezTo>
                  <a:pt x="8" y="40"/>
                  <a:pt x="8" y="40"/>
                  <a:pt x="8" y="40"/>
                </a:cubicBezTo>
                <a:lnTo>
                  <a:pt x="8" y="2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86"/>
          <p:cNvSpPr>
            <a:spLocks noChangeAspect="1" noEditPoints="1"/>
          </p:cNvSpPr>
          <p:nvPr/>
        </p:nvSpPr>
        <p:spPr bwMode="auto">
          <a:xfrm>
            <a:off x="7193485" y="3795682"/>
            <a:ext cx="223200" cy="2232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0 h 64"/>
              <a:gd name="T14" fmla="*/ 2147483646 w 64"/>
              <a:gd name="T15" fmla="*/ 2147483646 h 64"/>
              <a:gd name="T16" fmla="*/ 0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4" h="64">
                <a:moveTo>
                  <a:pt x="54" y="0"/>
                </a:moveTo>
                <a:cubicBezTo>
                  <a:pt x="60" y="0"/>
                  <a:pt x="64" y="4"/>
                  <a:pt x="64" y="10"/>
                </a:cubicBezTo>
                <a:cubicBezTo>
                  <a:pt x="64" y="12"/>
                  <a:pt x="63" y="14"/>
                  <a:pt x="62" y="16"/>
                </a:cubicBezTo>
                <a:cubicBezTo>
                  <a:pt x="58" y="20"/>
                  <a:pt x="58" y="20"/>
                  <a:pt x="58" y="20"/>
                </a:cubicBezTo>
                <a:cubicBezTo>
                  <a:pt x="44" y="6"/>
                  <a:pt x="44" y="6"/>
                  <a:pt x="44" y="6"/>
                </a:cubicBezTo>
                <a:cubicBezTo>
                  <a:pt x="48" y="2"/>
                  <a:pt x="48" y="2"/>
                  <a:pt x="48" y="2"/>
                </a:cubicBezTo>
                <a:cubicBezTo>
                  <a:pt x="50" y="1"/>
                  <a:pt x="52" y="0"/>
                  <a:pt x="54" y="0"/>
                </a:cubicBezTo>
                <a:moveTo>
                  <a:pt x="4" y="46"/>
                </a:moveTo>
                <a:cubicBezTo>
                  <a:pt x="0" y="64"/>
                  <a:pt x="0" y="64"/>
                  <a:pt x="0" y="64"/>
                </a:cubicBezTo>
                <a:cubicBezTo>
                  <a:pt x="18" y="60"/>
                  <a:pt x="18" y="60"/>
                  <a:pt x="18" y="60"/>
                </a:cubicBezTo>
                <a:cubicBezTo>
                  <a:pt x="55" y="23"/>
                  <a:pt x="55" y="23"/>
                  <a:pt x="55" y="23"/>
                </a:cubicBezTo>
                <a:cubicBezTo>
                  <a:pt x="41" y="9"/>
                  <a:pt x="41" y="9"/>
                  <a:pt x="41" y="9"/>
                </a:cubicBezTo>
                <a:lnTo>
                  <a:pt x="4" y="46"/>
                </a:lnTo>
                <a:close/>
                <a:moveTo>
                  <a:pt x="45" y="23"/>
                </a:moveTo>
                <a:cubicBezTo>
                  <a:pt x="17" y="51"/>
                  <a:pt x="17" y="51"/>
                  <a:pt x="17" y="51"/>
                </a:cubicBezTo>
                <a:cubicBezTo>
                  <a:pt x="13" y="47"/>
                  <a:pt x="13" y="47"/>
                  <a:pt x="13" y="47"/>
                </a:cubicBezTo>
                <a:cubicBezTo>
                  <a:pt x="41" y="19"/>
                  <a:pt x="41" y="19"/>
                  <a:pt x="41" y="19"/>
                </a:cubicBezTo>
                <a:lnTo>
                  <a:pt x="45" y="23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87"/>
          <p:cNvSpPr>
            <a:spLocks noChangeAspect="1" noEditPoints="1"/>
          </p:cNvSpPr>
          <p:nvPr/>
        </p:nvSpPr>
        <p:spPr bwMode="auto">
          <a:xfrm>
            <a:off x="7659827" y="3795682"/>
            <a:ext cx="223200" cy="2232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0 h 64"/>
              <a:gd name="T22" fmla="*/ 2147483646 w 64"/>
              <a:gd name="T23" fmla="*/ 0 h 64"/>
              <a:gd name="T24" fmla="*/ 2147483646 w 64"/>
              <a:gd name="T25" fmla="*/ 2147483646 h 64"/>
              <a:gd name="T26" fmla="*/ 0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" h="64">
                <a:moveTo>
                  <a:pt x="24" y="40"/>
                </a:moveTo>
                <a:cubicBezTo>
                  <a:pt x="32" y="36"/>
                  <a:pt x="32" y="36"/>
                  <a:pt x="32" y="36"/>
                </a:cubicBezTo>
                <a:cubicBezTo>
                  <a:pt x="60" y="8"/>
                  <a:pt x="60" y="8"/>
                  <a:pt x="60" y="8"/>
                </a:cubicBezTo>
                <a:cubicBezTo>
                  <a:pt x="56" y="4"/>
                  <a:pt x="56" y="4"/>
                  <a:pt x="56" y="4"/>
                </a:cubicBezTo>
                <a:cubicBezTo>
                  <a:pt x="28" y="32"/>
                  <a:pt x="28" y="32"/>
                  <a:pt x="28" y="32"/>
                </a:cubicBezTo>
                <a:lnTo>
                  <a:pt x="24" y="40"/>
                </a:lnTo>
                <a:close/>
                <a:moveTo>
                  <a:pt x="18" y="54"/>
                </a:moveTo>
                <a:cubicBezTo>
                  <a:pt x="16" y="50"/>
                  <a:pt x="14" y="48"/>
                  <a:pt x="10" y="46"/>
                </a:cubicBezTo>
                <a:cubicBezTo>
                  <a:pt x="16" y="29"/>
                  <a:pt x="16" y="29"/>
                  <a:pt x="16" y="29"/>
                </a:cubicBezTo>
                <a:cubicBezTo>
                  <a:pt x="24" y="24"/>
                  <a:pt x="24" y="24"/>
                  <a:pt x="24" y="24"/>
                </a:cubicBezTo>
                <a:cubicBezTo>
                  <a:pt x="48" y="0"/>
                  <a:pt x="48" y="0"/>
                  <a:pt x="4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2" y="24"/>
                  <a:pt x="12" y="24"/>
                  <a:pt x="12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40" y="52"/>
                  <a:pt x="40" y="52"/>
                  <a:pt x="40" y="52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16"/>
                  <a:pt x="64" y="16"/>
                  <a:pt x="64" y="16"/>
                </a:cubicBezTo>
                <a:cubicBezTo>
                  <a:pt x="40" y="40"/>
                  <a:pt x="40" y="40"/>
                  <a:pt x="40" y="40"/>
                </a:cubicBezTo>
                <a:cubicBezTo>
                  <a:pt x="35" y="48"/>
                  <a:pt x="35" y="48"/>
                  <a:pt x="35" y="48"/>
                </a:cubicBezTo>
                <a:lnTo>
                  <a:pt x="18" y="54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129"/>
          <p:cNvSpPr>
            <a:spLocks noChangeAspect="1" noEditPoints="1"/>
          </p:cNvSpPr>
          <p:nvPr/>
        </p:nvSpPr>
        <p:spPr bwMode="auto">
          <a:xfrm>
            <a:off x="2063723" y="3795682"/>
            <a:ext cx="223200" cy="223200"/>
          </a:xfrm>
          <a:custGeom>
            <a:avLst/>
            <a:gdLst>
              <a:gd name="T0" fmla="*/ 2147483646 w 60"/>
              <a:gd name="T1" fmla="*/ 0 h 64"/>
              <a:gd name="T2" fmla="*/ 2147483646 w 60"/>
              <a:gd name="T3" fmla="*/ 0 h 64"/>
              <a:gd name="T4" fmla="*/ 0 w 60"/>
              <a:gd name="T5" fmla="*/ 2147483646 h 64"/>
              <a:gd name="T6" fmla="*/ 0 w 60"/>
              <a:gd name="T7" fmla="*/ 2147483646 h 64"/>
              <a:gd name="T8" fmla="*/ 2147483646 w 60"/>
              <a:gd name="T9" fmla="*/ 2147483646 h 64"/>
              <a:gd name="T10" fmla="*/ 2147483646 w 60"/>
              <a:gd name="T11" fmla="*/ 2147483646 h 64"/>
              <a:gd name="T12" fmla="*/ 2147483646 w 60"/>
              <a:gd name="T13" fmla="*/ 2147483646 h 64"/>
              <a:gd name="T14" fmla="*/ 2147483646 w 60"/>
              <a:gd name="T15" fmla="*/ 2147483646 h 64"/>
              <a:gd name="T16" fmla="*/ 2147483646 w 60"/>
              <a:gd name="T17" fmla="*/ 0 h 64"/>
              <a:gd name="T18" fmla="*/ 2147483646 w 60"/>
              <a:gd name="T19" fmla="*/ 2147483646 h 64"/>
              <a:gd name="T20" fmla="*/ 2147483646 w 60"/>
              <a:gd name="T21" fmla="*/ 2147483646 h 64"/>
              <a:gd name="T22" fmla="*/ 2147483646 w 60"/>
              <a:gd name="T23" fmla="*/ 2147483646 h 64"/>
              <a:gd name="T24" fmla="*/ 2147483646 w 60"/>
              <a:gd name="T25" fmla="*/ 2147483646 h 64"/>
              <a:gd name="T26" fmla="*/ 2147483646 w 60"/>
              <a:gd name="T27" fmla="*/ 2147483646 h 64"/>
              <a:gd name="T28" fmla="*/ 2147483646 w 60"/>
              <a:gd name="T29" fmla="*/ 2147483646 h 64"/>
              <a:gd name="T30" fmla="*/ 2147483646 w 60"/>
              <a:gd name="T31" fmla="*/ 2147483646 h 64"/>
              <a:gd name="T32" fmla="*/ 2147483646 w 60"/>
              <a:gd name="T33" fmla="*/ 2147483646 h 64"/>
              <a:gd name="T34" fmla="*/ 2147483646 w 60"/>
              <a:gd name="T35" fmla="*/ 2147483646 h 64"/>
              <a:gd name="T36" fmla="*/ 2147483646 w 60"/>
              <a:gd name="T37" fmla="*/ 2147483646 h 64"/>
              <a:gd name="T38" fmla="*/ 2147483646 w 60"/>
              <a:gd name="T39" fmla="*/ 2147483646 h 64"/>
              <a:gd name="T40" fmla="*/ 2147483646 w 60"/>
              <a:gd name="T41" fmla="*/ 2147483646 h 64"/>
              <a:gd name="T42" fmla="*/ 2147483646 w 60"/>
              <a:gd name="T43" fmla="*/ 2147483646 h 64"/>
              <a:gd name="T44" fmla="*/ 2147483646 w 60"/>
              <a:gd name="T45" fmla="*/ 2147483646 h 64"/>
              <a:gd name="T46" fmla="*/ 2147483646 w 60"/>
              <a:gd name="T47" fmla="*/ 2147483646 h 64"/>
              <a:gd name="T48" fmla="*/ 2147483646 w 60"/>
              <a:gd name="T49" fmla="*/ 2147483646 h 64"/>
              <a:gd name="T50" fmla="*/ 2147483646 w 60"/>
              <a:gd name="T51" fmla="*/ 2147483646 h 64"/>
              <a:gd name="T52" fmla="*/ 2147483646 w 60"/>
              <a:gd name="T53" fmla="*/ 2147483646 h 64"/>
              <a:gd name="T54" fmla="*/ 2147483646 w 60"/>
              <a:gd name="T55" fmla="*/ 2147483646 h 64"/>
              <a:gd name="T56" fmla="*/ 2147483646 w 60"/>
              <a:gd name="T57" fmla="*/ 2147483646 h 64"/>
              <a:gd name="T58" fmla="*/ 2147483646 w 60"/>
              <a:gd name="T59" fmla="*/ 2147483646 h 64"/>
              <a:gd name="T60" fmla="*/ 2147483646 w 60"/>
              <a:gd name="T61" fmla="*/ 2147483646 h 64"/>
              <a:gd name="T62" fmla="*/ 2147483646 w 60"/>
              <a:gd name="T63" fmla="*/ 2147483646 h 64"/>
              <a:gd name="T64" fmla="*/ 2147483646 w 60"/>
              <a:gd name="T65" fmla="*/ 2147483646 h 64"/>
              <a:gd name="T66" fmla="*/ 2147483646 w 60"/>
              <a:gd name="T67" fmla="*/ 2147483646 h 6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" h="64"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7" y="64"/>
                  <a:pt x="60" y="61"/>
                  <a:pt x="60" y="58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"/>
                  <a:pt x="57" y="0"/>
                  <a:pt x="54" y="0"/>
                </a:cubicBezTo>
                <a:moveTo>
                  <a:pt x="52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8"/>
                  <a:pt x="8" y="8"/>
                  <a:pt x="8" y="8"/>
                </a:cubicBezTo>
                <a:cubicBezTo>
                  <a:pt x="52" y="8"/>
                  <a:pt x="52" y="8"/>
                  <a:pt x="52" y="8"/>
                </a:cubicBezTo>
                <a:lnTo>
                  <a:pt x="52" y="56"/>
                </a:lnTo>
                <a:close/>
                <a:moveTo>
                  <a:pt x="16" y="28"/>
                </a:moveTo>
                <a:cubicBezTo>
                  <a:pt x="44" y="28"/>
                  <a:pt x="44" y="28"/>
                  <a:pt x="44" y="28"/>
                </a:cubicBezTo>
                <a:cubicBezTo>
                  <a:pt x="44" y="32"/>
                  <a:pt x="44" y="32"/>
                  <a:pt x="44" y="32"/>
                </a:cubicBezTo>
                <a:cubicBezTo>
                  <a:pt x="16" y="32"/>
                  <a:pt x="16" y="32"/>
                  <a:pt x="16" y="32"/>
                </a:cubicBezTo>
                <a:lnTo>
                  <a:pt x="16" y="28"/>
                </a:lnTo>
                <a:close/>
                <a:moveTo>
                  <a:pt x="16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36"/>
                </a:lnTo>
                <a:close/>
                <a:moveTo>
                  <a:pt x="16" y="44"/>
                </a:move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44"/>
                </a:lnTo>
                <a:close/>
                <a:moveTo>
                  <a:pt x="16" y="20"/>
                </a:moveTo>
                <a:cubicBezTo>
                  <a:pt x="44" y="20"/>
                  <a:pt x="44" y="20"/>
                  <a:pt x="44" y="20"/>
                </a:cubicBezTo>
                <a:cubicBezTo>
                  <a:pt x="44" y="24"/>
                  <a:pt x="44" y="24"/>
                  <a:pt x="44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2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Freeform 130"/>
          <p:cNvSpPr>
            <a:spLocks noChangeAspect="1" noEditPoints="1"/>
          </p:cNvSpPr>
          <p:nvPr/>
        </p:nvSpPr>
        <p:spPr bwMode="auto">
          <a:xfrm>
            <a:off x="6727143" y="3795682"/>
            <a:ext cx="223200" cy="223200"/>
          </a:xfrm>
          <a:custGeom>
            <a:avLst/>
            <a:gdLst>
              <a:gd name="T0" fmla="*/ 2147483646 w 60"/>
              <a:gd name="T1" fmla="*/ 0 h 64"/>
              <a:gd name="T2" fmla="*/ 2147483646 w 60"/>
              <a:gd name="T3" fmla="*/ 0 h 64"/>
              <a:gd name="T4" fmla="*/ 0 w 60"/>
              <a:gd name="T5" fmla="*/ 2147483646 h 64"/>
              <a:gd name="T6" fmla="*/ 0 w 60"/>
              <a:gd name="T7" fmla="*/ 2147483646 h 64"/>
              <a:gd name="T8" fmla="*/ 2147483646 w 60"/>
              <a:gd name="T9" fmla="*/ 2147483646 h 64"/>
              <a:gd name="T10" fmla="*/ 2147483646 w 60"/>
              <a:gd name="T11" fmla="*/ 2147483646 h 64"/>
              <a:gd name="T12" fmla="*/ 2147483646 w 60"/>
              <a:gd name="T13" fmla="*/ 2147483646 h 64"/>
              <a:gd name="T14" fmla="*/ 2147483646 w 60"/>
              <a:gd name="T15" fmla="*/ 2147483646 h 64"/>
              <a:gd name="T16" fmla="*/ 2147483646 w 60"/>
              <a:gd name="T17" fmla="*/ 0 h 64"/>
              <a:gd name="T18" fmla="*/ 2147483646 w 60"/>
              <a:gd name="T19" fmla="*/ 2147483646 h 64"/>
              <a:gd name="T20" fmla="*/ 2147483646 w 60"/>
              <a:gd name="T21" fmla="*/ 2147483646 h 64"/>
              <a:gd name="T22" fmla="*/ 2147483646 w 60"/>
              <a:gd name="T23" fmla="*/ 2147483646 h 64"/>
              <a:gd name="T24" fmla="*/ 2147483646 w 60"/>
              <a:gd name="T25" fmla="*/ 2147483646 h 64"/>
              <a:gd name="T26" fmla="*/ 2147483646 w 60"/>
              <a:gd name="T27" fmla="*/ 2147483646 h 64"/>
              <a:gd name="T28" fmla="*/ 2147483646 w 60"/>
              <a:gd name="T29" fmla="*/ 2147483646 h 64"/>
              <a:gd name="T30" fmla="*/ 2147483646 w 60"/>
              <a:gd name="T31" fmla="*/ 2147483646 h 64"/>
              <a:gd name="T32" fmla="*/ 2147483646 w 60"/>
              <a:gd name="T33" fmla="*/ 2147483646 h 64"/>
              <a:gd name="T34" fmla="*/ 2147483646 w 60"/>
              <a:gd name="T35" fmla="*/ 2147483646 h 64"/>
              <a:gd name="T36" fmla="*/ 2147483646 w 60"/>
              <a:gd name="T37" fmla="*/ 2147483646 h 64"/>
              <a:gd name="T38" fmla="*/ 2147483646 w 60"/>
              <a:gd name="T39" fmla="*/ 2147483646 h 64"/>
              <a:gd name="T40" fmla="*/ 2147483646 w 60"/>
              <a:gd name="T41" fmla="*/ 2147483646 h 64"/>
              <a:gd name="T42" fmla="*/ 2147483646 w 60"/>
              <a:gd name="T43" fmla="*/ 2147483646 h 64"/>
              <a:gd name="T44" fmla="*/ 2147483646 w 60"/>
              <a:gd name="T45" fmla="*/ 2147483646 h 64"/>
              <a:gd name="T46" fmla="*/ 2147483646 w 60"/>
              <a:gd name="T47" fmla="*/ 2147483646 h 64"/>
              <a:gd name="T48" fmla="*/ 2147483646 w 60"/>
              <a:gd name="T49" fmla="*/ 2147483646 h 64"/>
              <a:gd name="T50" fmla="*/ 2147483646 w 60"/>
              <a:gd name="T51" fmla="*/ 2147483646 h 64"/>
              <a:gd name="T52" fmla="*/ 2147483646 w 60"/>
              <a:gd name="T53" fmla="*/ 2147483646 h 64"/>
              <a:gd name="T54" fmla="*/ 2147483646 w 60"/>
              <a:gd name="T55" fmla="*/ 2147483646 h 64"/>
              <a:gd name="T56" fmla="*/ 2147483646 w 60"/>
              <a:gd name="T57" fmla="*/ 2147483646 h 64"/>
              <a:gd name="T58" fmla="*/ 2147483646 w 60"/>
              <a:gd name="T59" fmla="*/ 2147483646 h 64"/>
              <a:gd name="T60" fmla="*/ 2147483646 w 60"/>
              <a:gd name="T61" fmla="*/ 2147483646 h 64"/>
              <a:gd name="T62" fmla="*/ 2147483646 w 60"/>
              <a:gd name="T63" fmla="*/ 2147483646 h 64"/>
              <a:gd name="T64" fmla="*/ 2147483646 w 60"/>
              <a:gd name="T65" fmla="*/ 2147483646 h 64"/>
              <a:gd name="T66" fmla="*/ 2147483646 w 60"/>
              <a:gd name="T67" fmla="*/ 2147483646 h 64"/>
              <a:gd name="T68" fmla="*/ 2147483646 w 60"/>
              <a:gd name="T69" fmla="*/ 2147483646 h 64"/>
              <a:gd name="T70" fmla="*/ 2147483646 w 60"/>
              <a:gd name="T71" fmla="*/ 2147483646 h 6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0" h="64">
                <a:moveTo>
                  <a:pt x="54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61"/>
                  <a:pt x="3" y="64"/>
                  <a:pt x="6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7" y="64"/>
                  <a:pt x="60" y="61"/>
                  <a:pt x="60" y="58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3"/>
                  <a:pt x="57" y="0"/>
                  <a:pt x="54" y="0"/>
                </a:cubicBezTo>
                <a:moveTo>
                  <a:pt x="52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8"/>
                  <a:pt x="8" y="8"/>
                  <a:pt x="8" y="8"/>
                </a:cubicBezTo>
                <a:cubicBezTo>
                  <a:pt x="52" y="8"/>
                  <a:pt x="52" y="8"/>
                  <a:pt x="52" y="8"/>
                </a:cubicBezTo>
                <a:lnTo>
                  <a:pt x="52" y="56"/>
                </a:lnTo>
                <a:close/>
                <a:moveTo>
                  <a:pt x="16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16" y="40"/>
                  <a:pt x="16" y="40"/>
                  <a:pt x="16" y="40"/>
                </a:cubicBezTo>
                <a:lnTo>
                  <a:pt x="16" y="36"/>
                </a:lnTo>
                <a:close/>
                <a:moveTo>
                  <a:pt x="16" y="44"/>
                </a:moveTo>
                <a:cubicBezTo>
                  <a:pt x="44" y="44"/>
                  <a:pt x="44" y="44"/>
                  <a:pt x="44" y="44"/>
                </a:cubicBezTo>
                <a:cubicBezTo>
                  <a:pt x="44" y="48"/>
                  <a:pt x="44" y="48"/>
                  <a:pt x="44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44"/>
                </a:lnTo>
                <a:close/>
                <a:moveTo>
                  <a:pt x="20" y="18"/>
                </a:moveTo>
                <a:cubicBezTo>
                  <a:pt x="20" y="15"/>
                  <a:pt x="23" y="12"/>
                  <a:pt x="26" y="12"/>
                </a:cubicBezTo>
                <a:cubicBezTo>
                  <a:pt x="29" y="12"/>
                  <a:pt x="32" y="15"/>
                  <a:pt x="32" y="18"/>
                </a:cubicBezTo>
                <a:cubicBezTo>
                  <a:pt x="32" y="21"/>
                  <a:pt x="29" y="24"/>
                  <a:pt x="26" y="24"/>
                </a:cubicBezTo>
                <a:cubicBezTo>
                  <a:pt x="23" y="24"/>
                  <a:pt x="20" y="21"/>
                  <a:pt x="20" y="18"/>
                </a:cubicBezTo>
                <a:moveTo>
                  <a:pt x="30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19" y="24"/>
                  <a:pt x="16" y="26"/>
                  <a:pt x="16" y="28"/>
                </a:cubicBezTo>
                <a:cubicBezTo>
                  <a:pt x="16" y="32"/>
                  <a:pt x="16" y="32"/>
                  <a:pt x="1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3" y="24"/>
                  <a:pt x="30" y="2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134"/>
          <p:cNvSpPr>
            <a:spLocks noChangeAspect="1" noEditPoints="1"/>
          </p:cNvSpPr>
          <p:nvPr/>
        </p:nvSpPr>
        <p:spPr bwMode="auto">
          <a:xfrm>
            <a:off x="8126169" y="3795682"/>
            <a:ext cx="223200" cy="223200"/>
          </a:xfrm>
          <a:custGeom>
            <a:avLst/>
            <a:gdLst>
              <a:gd name="T0" fmla="*/ 2147483646 w 56"/>
              <a:gd name="T1" fmla="*/ 2147483646 h 64"/>
              <a:gd name="T2" fmla="*/ 2147483646 w 56"/>
              <a:gd name="T3" fmla="*/ 2147483646 h 64"/>
              <a:gd name="T4" fmla="*/ 2147483646 w 56"/>
              <a:gd name="T5" fmla="*/ 2147483646 h 64"/>
              <a:gd name="T6" fmla="*/ 2147483646 w 56"/>
              <a:gd name="T7" fmla="*/ 0 h 64"/>
              <a:gd name="T8" fmla="*/ 2147483646 w 56"/>
              <a:gd name="T9" fmla="*/ 0 h 64"/>
              <a:gd name="T10" fmla="*/ 0 w 56"/>
              <a:gd name="T11" fmla="*/ 2147483646 h 64"/>
              <a:gd name="T12" fmla="*/ 0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2147483646 h 64"/>
              <a:gd name="T28" fmla="*/ 2147483646 w 56"/>
              <a:gd name="T29" fmla="*/ 2147483646 h 64"/>
              <a:gd name="T30" fmla="*/ 2147483646 w 56"/>
              <a:gd name="T31" fmla="*/ 2147483646 h 64"/>
              <a:gd name="T32" fmla="*/ 2147483646 w 56"/>
              <a:gd name="T33" fmla="*/ 2147483646 h 64"/>
              <a:gd name="T34" fmla="*/ 2147483646 w 56"/>
              <a:gd name="T35" fmla="*/ 2147483646 h 64"/>
              <a:gd name="T36" fmla="*/ 2147483646 w 56"/>
              <a:gd name="T37" fmla="*/ 2147483646 h 64"/>
              <a:gd name="T38" fmla="*/ 2147483646 w 56"/>
              <a:gd name="T39" fmla="*/ 2147483646 h 64"/>
              <a:gd name="T40" fmla="*/ 2147483646 w 56"/>
              <a:gd name="T41" fmla="*/ 2147483646 h 64"/>
              <a:gd name="T42" fmla="*/ 2147483646 w 56"/>
              <a:gd name="T43" fmla="*/ 2147483646 h 64"/>
              <a:gd name="T44" fmla="*/ 2147483646 w 56"/>
              <a:gd name="T45" fmla="*/ 2147483646 h 64"/>
              <a:gd name="T46" fmla="*/ 2147483646 w 56"/>
              <a:gd name="T47" fmla="*/ 2147483646 h 64"/>
              <a:gd name="T48" fmla="*/ 2147483646 w 56"/>
              <a:gd name="T49" fmla="*/ 2147483646 h 64"/>
              <a:gd name="T50" fmla="*/ 2147483646 w 56"/>
              <a:gd name="T51" fmla="*/ 2147483646 h 64"/>
              <a:gd name="T52" fmla="*/ 2147483646 w 56"/>
              <a:gd name="T53" fmla="*/ 2147483646 h 64"/>
              <a:gd name="T54" fmla="*/ 2147483646 w 56"/>
              <a:gd name="T55" fmla="*/ 2147483646 h 6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6" h="64">
                <a:moveTo>
                  <a:pt x="53" y="14"/>
                </a:moveTo>
                <a:cubicBezTo>
                  <a:pt x="52" y="12"/>
                  <a:pt x="50" y="10"/>
                  <a:pt x="48" y="8"/>
                </a:cubicBezTo>
                <a:cubicBezTo>
                  <a:pt x="46" y="6"/>
                  <a:pt x="44" y="4"/>
                  <a:pt x="42" y="3"/>
                </a:cubicBezTo>
                <a:cubicBezTo>
                  <a:pt x="38" y="0"/>
                  <a:pt x="37" y="0"/>
                  <a:pt x="36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2"/>
                  <a:pt x="2" y="64"/>
                  <a:pt x="5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4" y="64"/>
                  <a:pt x="56" y="62"/>
                  <a:pt x="56" y="59"/>
                </a:cubicBezTo>
                <a:cubicBezTo>
                  <a:pt x="56" y="20"/>
                  <a:pt x="56" y="20"/>
                  <a:pt x="56" y="20"/>
                </a:cubicBezTo>
                <a:cubicBezTo>
                  <a:pt x="56" y="19"/>
                  <a:pt x="56" y="18"/>
                  <a:pt x="53" y="14"/>
                </a:cubicBezTo>
                <a:moveTo>
                  <a:pt x="45" y="11"/>
                </a:moveTo>
                <a:cubicBezTo>
                  <a:pt x="47" y="13"/>
                  <a:pt x="49" y="15"/>
                  <a:pt x="5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6"/>
                  <a:pt x="40" y="6"/>
                  <a:pt x="40" y="6"/>
                </a:cubicBezTo>
                <a:cubicBezTo>
                  <a:pt x="41" y="7"/>
                  <a:pt x="43" y="9"/>
                  <a:pt x="45" y="11"/>
                </a:cubicBezTo>
                <a:close/>
                <a:moveTo>
                  <a:pt x="52" y="59"/>
                </a:moveTo>
                <a:cubicBezTo>
                  <a:pt x="52" y="60"/>
                  <a:pt x="52" y="60"/>
                  <a:pt x="51" y="60"/>
                </a:cubicBezTo>
                <a:cubicBezTo>
                  <a:pt x="5" y="60"/>
                  <a:pt x="5" y="60"/>
                  <a:pt x="5" y="60"/>
                </a:cubicBezTo>
                <a:cubicBezTo>
                  <a:pt x="4" y="60"/>
                  <a:pt x="4" y="60"/>
                  <a:pt x="4" y="59"/>
                </a:cubicBez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9"/>
                  <a:pt x="37" y="20"/>
                  <a:pt x="38" y="20"/>
                </a:cubicBezTo>
                <a:cubicBezTo>
                  <a:pt x="52" y="20"/>
                  <a:pt x="52" y="20"/>
                  <a:pt x="52" y="20"/>
                </a:cubicBezTo>
                <a:lnTo>
                  <a:pt x="52" y="59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215"/>
          <p:cNvSpPr>
            <a:spLocks noChangeAspect="1" noEditPoints="1"/>
          </p:cNvSpPr>
          <p:nvPr/>
        </p:nvSpPr>
        <p:spPr bwMode="auto">
          <a:xfrm>
            <a:off x="5328117" y="3795682"/>
            <a:ext cx="223200" cy="223200"/>
          </a:xfrm>
          <a:custGeom>
            <a:avLst/>
            <a:gdLst>
              <a:gd name="T0" fmla="*/ 2147483646 w 64"/>
              <a:gd name="T1" fmla="*/ 2147483646 h 48"/>
              <a:gd name="T2" fmla="*/ 2147483646 w 64"/>
              <a:gd name="T3" fmla="*/ 2147483646 h 48"/>
              <a:gd name="T4" fmla="*/ 2147483646 w 64"/>
              <a:gd name="T5" fmla="*/ 0 h 48"/>
              <a:gd name="T6" fmla="*/ 2147483646 w 64"/>
              <a:gd name="T7" fmla="*/ 0 h 48"/>
              <a:gd name="T8" fmla="*/ 2147483646 w 64"/>
              <a:gd name="T9" fmla="*/ 2147483646 h 48"/>
              <a:gd name="T10" fmla="*/ 2147483646 w 64"/>
              <a:gd name="T11" fmla="*/ 2147483646 h 48"/>
              <a:gd name="T12" fmla="*/ 0 w 64"/>
              <a:gd name="T13" fmla="*/ 2147483646 h 48"/>
              <a:gd name="T14" fmla="*/ 0 w 64"/>
              <a:gd name="T15" fmla="*/ 2147483646 h 48"/>
              <a:gd name="T16" fmla="*/ 2147483646 w 64"/>
              <a:gd name="T17" fmla="*/ 2147483646 h 48"/>
              <a:gd name="T18" fmla="*/ 2147483646 w 64"/>
              <a:gd name="T19" fmla="*/ 2147483646 h 48"/>
              <a:gd name="T20" fmla="*/ 2147483646 w 64"/>
              <a:gd name="T21" fmla="*/ 2147483646 h 48"/>
              <a:gd name="T22" fmla="*/ 2147483646 w 64"/>
              <a:gd name="T23" fmla="*/ 2147483646 h 48"/>
              <a:gd name="T24" fmla="*/ 2147483646 w 64"/>
              <a:gd name="T25" fmla="*/ 2147483646 h 48"/>
              <a:gd name="T26" fmla="*/ 2147483646 w 64"/>
              <a:gd name="T27" fmla="*/ 2147483646 h 48"/>
              <a:gd name="T28" fmla="*/ 2147483646 w 64"/>
              <a:gd name="T29" fmla="*/ 2147483646 h 48"/>
              <a:gd name="T30" fmla="*/ 2147483646 w 64"/>
              <a:gd name="T31" fmla="*/ 2147483646 h 48"/>
              <a:gd name="T32" fmla="*/ 2147483646 w 64"/>
              <a:gd name="T33" fmla="*/ 2147483646 h 48"/>
              <a:gd name="T34" fmla="*/ 2147483646 w 64"/>
              <a:gd name="T35" fmla="*/ 2147483646 h 48"/>
              <a:gd name="T36" fmla="*/ 2147483646 w 64"/>
              <a:gd name="T37" fmla="*/ 2147483646 h 48"/>
              <a:gd name="T38" fmla="*/ 2147483646 w 64"/>
              <a:gd name="T39" fmla="*/ 2147483646 h 48"/>
              <a:gd name="T40" fmla="*/ 2147483646 w 64"/>
              <a:gd name="T41" fmla="*/ 2147483646 h 48"/>
              <a:gd name="T42" fmla="*/ 2147483646 w 64"/>
              <a:gd name="T43" fmla="*/ 2147483646 h 48"/>
              <a:gd name="T44" fmla="*/ 2147483646 w 64"/>
              <a:gd name="T45" fmla="*/ 2147483646 h 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48">
                <a:moveTo>
                  <a:pt x="56" y="36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0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36"/>
                  <a:pt x="64" y="36"/>
                  <a:pt x="64" y="36"/>
                </a:cubicBezTo>
                <a:lnTo>
                  <a:pt x="56" y="36"/>
                </a:lnTo>
                <a:close/>
                <a:moveTo>
                  <a:pt x="40" y="44"/>
                </a:moveTo>
                <a:cubicBezTo>
                  <a:pt x="24" y="44"/>
                  <a:pt x="24" y="44"/>
                  <a:pt x="24" y="44"/>
                </a:cubicBezTo>
                <a:cubicBezTo>
                  <a:pt x="24" y="40"/>
                  <a:pt x="24" y="40"/>
                  <a:pt x="24" y="40"/>
                </a:cubicBezTo>
                <a:cubicBezTo>
                  <a:pt x="40" y="40"/>
                  <a:pt x="40" y="40"/>
                  <a:pt x="40" y="40"/>
                </a:cubicBezTo>
                <a:lnTo>
                  <a:pt x="40" y="44"/>
                </a:lnTo>
                <a:close/>
                <a:moveTo>
                  <a:pt x="5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4"/>
                  <a:pt x="52" y="4"/>
                  <a:pt x="52" y="4"/>
                </a:cubicBezTo>
                <a:lnTo>
                  <a:pt x="52" y="3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Freeform 300"/>
          <p:cNvSpPr>
            <a:spLocks noChangeAspect="1" noEditPoints="1"/>
          </p:cNvSpPr>
          <p:nvPr/>
        </p:nvSpPr>
        <p:spPr bwMode="auto">
          <a:xfrm>
            <a:off x="4861775" y="3795682"/>
            <a:ext cx="223200" cy="223200"/>
          </a:xfrm>
          <a:custGeom>
            <a:avLst/>
            <a:gdLst>
              <a:gd name="T0" fmla="*/ 2147483646 w 64"/>
              <a:gd name="T1" fmla="*/ 2147483646 h 56"/>
              <a:gd name="T2" fmla="*/ 2147483646 w 64"/>
              <a:gd name="T3" fmla="*/ 0 h 56"/>
              <a:gd name="T4" fmla="*/ 2147483646 w 64"/>
              <a:gd name="T5" fmla="*/ 2147483646 h 56"/>
              <a:gd name="T6" fmla="*/ 0 w 64"/>
              <a:gd name="T7" fmla="*/ 2147483646 h 56"/>
              <a:gd name="T8" fmla="*/ 2147483646 w 64"/>
              <a:gd name="T9" fmla="*/ 2147483646 h 56"/>
              <a:gd name="T10" fmla="*/ 2147483646 w 64"/>
              <a:gd name="T11" fmla="*/ 2147483646 h 56"/>
              <a:gd name="T12" fmla="*/ 2147483646 w 64"/>
              <a:gd name="T13" fmla="*/ 2147483646 h 56"/>
              <a:gd name="T14" fmla="*/ 2147483646 w 64"/>
              <a:gd name="T15" fmla="*/ 2147483646 h 56"/>
              <a:gd name="T16" fmla="*/ 2147483646 w 64"/>
              <a:gd name="T17" fmla="*/ 2147483646 h 56"/>
              <a:gd name="T18" fmla="*/ 2147483646 w 64"/>
              <a:gd name="T19" fmla="*/ 2147483646 h 56"/>
              <a:gd name="T20" fmla="*/ 2147483646 w 64"/>
              <a:gd name="T21" fmla="*/ 2147483646 h 56"/>
              <a:gd name="T22" fmla="*/ 2147483646 w 64"/>
              <a:gd name="T23" fmla="*/ 2147483646 h 56"/>
              <a:gd name="T24" fmla="*/ 2147483646 w 64"/>
              <a:gd name="T25" fmla="*/ 2147483646 h 56"/>
              <a:gd name="T26" fmla="*/ 0 w 64"/>
              <a:gd name="T27" fmla="*/ 2147483646 h 56"/>
              <a:gd name="T28" fmla="*/ 2147483646 w 64"/>
              <a:gd name="T29" fmla="*/ 2147483646 h 56"/>
              <a:gd name="T30" fmla="*/ 2147483646 w 64"/>
              <a:gd name="T31" fmla="*/ 2147483646 h 56"/>
              <a:gd name="T32" fmla="*/ 2147483646 w 64"/>
              <a:gd name="T33" fmla="*/ 2147483646 h 56"/>
              <a:gd name="T34" fmla="*/ 2147483646 w 64"/>
              <a:gd name="T35" fmla="*/ 2147483646 h 56"/>
              <a:gd name="T36" fmla="*/ 2147483646 w 64"/>
              <a:gd name="T37" fmla="*/ 2147483646 h 56"/>
              <a:gd name="T38" fmla="*/ 2147483646 w 64"/>
              <a:gd name="T39" fmla="*/ 2147483646 h 56"/>
              <a:gd name="T40" fmla="*/ 2147483646 w 64"/>
              <a:gd name="T41" fmla="*/ 2147483646 h 56"/>
              <a:gd name="T42" fmla="*/ 2147483646 w 64"/>
              <a:gd name="T43" fmla="*/ 2147483646 h 56"/>
              <a:gd name="T44" fmla="*/ 2147483646 w 64"/>
              <a:gd name="T45" fmla="*/ 2147483646 h 56"/>
              <a:gd name="T46" fmla="*/ 2147483646 w 64"/>
              <a:gd name="T47" fmla="*/ 2147483646 h 56"/>
              <a:gd name="T48" fmla="*/ 0 w 64"/>
              <a:gd name="T49" fmla="*/ 2147483646 h 56"/>
              <a:gd name="T50" fmla="*/ 2147483646 w 64"/>
              <a:gd name="T51" fmla="*/ 2147483646 h 56"/>
              <a:gd name="T52" fmla="*/ 2147483646 w 64"/>
              <a:gd name="T53" fmla="*/ 2147483646 h 56"/>
              <a:gd name="T54" fmla="*/ 2147483646 w 64"/>
              <a:gd name="T55" fmla="*/ 2147483646 h 56"/>
              <a:gd name="T56" fmla="*/ 2147483646 w 64"/>
              <a:gd name="T57" fmla="*/ 2147483646 h 56"/>
              <a:gd name="T58" fmla="*/ 2147483646 w 64"/>
              <a:gd name="T59" fmla="*/ 2147483646 h 56"/>
              <a:gd name="T60" fmla="*/ 2147483646 w 64"/>
              <a:gd name="T61" fmla="*/ 2147483646 h 56"/>
              <a:gd name="T62" fmla="*/ 2147483646 w 64"/>
              <a:gd name="T63" fmla="*/ 2147483646 h 56"/>
              <a:gd name="T64" fmla="*/ 2147483646 w 64"/>
              <a:gd name="T65" fmla="*/ 2147483646 h 5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4" h="56">
                <a:moveTo>
                  <a:pt x="28" y="4"/>
                </a:moveTo>
                <a:cubicBezTo>
                  <a:pt x="28" y="3"/>
                  <a:pt x="28" y="3"/>
                  <a:pt x="28" y="3"/>
                </a:cubicBezTo>
                <a:cubicBezTo>
                  <a:pt x="28" y="1"/>
                  <a:pt x="27" y="0"/>
                  <a:pt x="2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3" y="0"/>
                  <a:pt x="12" y="1"/>
                  <a:pt x="12" y="3"/>
                </a:cubicBezTo>
                <a:cubicBezTo>
                  <a:pt x="12" y="4"/>
                  <a:pt x="12" y="4"/>
                  <a:pt x="12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12"/>
                  <a:pt x="0" y="12"/>
                  <a:pt x="0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5"/>
                  <a:pt x="13" y="16"/>
                  <a:pt x="1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7" y="16"/>
                  <a:pt x="28" y="15"/>
                  <a:pt x="28" y="13"/>
                </a:cubicBezTo>
                <a:cubicBezTo>
                  <a:pt x="28" y="12"/>
                  <a:pt x="28" y="12"/>
                  <a:pt x="28" y="12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4"/>
                  <a:pt x="64" y="4"/>
                  <a:pt x="64" y="4"/>
                </a:cubicBezTo>
                <a:lnTo>
                  <a:pt x="28" y="4"/>
                </a:lnTo>
                <a:close/>
                <a:moveTo>
                  <a:pt x="16" y="4"/>
                </a:moveTo>
                <a:cubicBezTo>
                  <a:pt x="24" y="4"/>
                  <a:pt x="24" y="4"/>
                  <a:pt x="24" y="4"/>
                </a:cubicBezTo>
                <a:cubicBezTo>
                  <a:pt x="24" y="12"/>
                  <a:pt x="24" y="12"/>
                  <a:pt x="24" y="12"/>
                </a:cubicBezTo>
                <a:cubicBezTo>
                  <a:pt x="16" y="12"/>
                  <a:pt x="16" y="12"/>
                  <a:pt x="16" y="12"/>
                </a:cubicBezTo>
                <a:lnTo>
                  <a:pt x="16" y="4"/>
                </a:lnTo>
                <a:close/>
                <a:moveTo>
                  <a:pt x="52" y="23"/>
                </a:moveTo>
                <a:cubicBezTo>
                  <a:pt x="52" y="21"/>
                  <a:pt x="51" y="20"/>
                  <a:pt x="4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7" y="20"/>
                  <a:pt x="36" y="21"/>
                  <a:pt x="36" y="23"/>
                </a:cubicBezTo>
                <a:cubicBezTo>
                  <a:pt x="36" y="24"/>
                  <a:pt x="36" y="24"/>
                  <a:pt x="36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32"/>
                  <a:pt x="0" y="32"/>
                  <a:pt x="0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5"/>
                  <a:pt x="37" y="36"/>
                  <a:pt x="3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3"/>
                </a:cubicBezTo>
                <a:cubicBezTo>
                  <a:pt x="52" y="32"/>
                  <a:pt x="52" y="32"/>
                  <a:pt x="52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24"/>
                  <a:pt x="64" y="24"/>
                  <a:pt x="64" y="24"/>
                </a:cubicBezTo>
                <a:cubicBezTo>
                  <a:pt x="52" y="24"/>
                  <a:pt x="52" y="24"/>
                  <a:pt x="52" y="24"/>
                </a:cubicBezTo>
                <a:lnTo>
                  <a:pt x="52" y="23"/>
                </a:lnTo>
                <a:close/>
                <a:moveTo>
                  <a:pt x="40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32"/>
                  <a:pt x="48" y="32"/>
                  <a:pt x="48" y="32"/>
                </a:cubicBezTo>
                <a:cubicBezTo>
                  <a:pt x="40" y="32"/>
                  <a:pt x="40" y="32"/>
                  <a:pt x="40" y="32"/>
                </a:cubicBezTo>
                <a:lnTo>
                  <a:pt x="40" y="24"/>
                </a:lnTo>
                <a:close/>
                <a:moveTo>
                  <a:pt x="28" y="43"/>
                </a:moveTo>
                <a:cubicBezTo>
                  <a:pt x="28" y="41"/>
                  <a:pt x="27" y="40"/>
                  <a:pt x="2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3" y="40"/>
                  <a:pt x="12" y="41"/>
                  <a:pt x="12" y="43"/>
                </a:cubicBezTo>
                <a:cubicBezTo>
                  <a:pt x="12" y="44"/>
                  <a:pt x="12" y="44"/>
                  <a:pt x="12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52"/>
                  <a:pt x="0" y="52"/>
                  <a:pt x="0" y="52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53"/>
                  <a:pt x="12" y="53"/>
                  <a:pt x="12" y="53"/>
                </a:cubicBezTo>
                <a:cubicBezTo>
                  <a:pt x="12" y="55"/>
                  <a:pt x="13" y="56"/>
                  <a:pt x="1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7" y="56"/>
                  <a:pt x="28" y="55"/>
                  <a:pt x="28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44"/>
                  <a:pt x="64" y="44"/>
                  <a:pt x="64" y="44"/>
                </a:cubicBezTo>
                <a:cubicBezTo>
                  <a:pt x="28" y="44"/>
                  <a:pt x="28" y="44"/>
                  <a:pt x="28" y="44"/>
                </a:cubicBezTo>
                <a:lnTo>
                  <a:pt x="28" y="43"/>
                </a:lnTo>
                <a:close/>
                <a:moveTo>
                  <a:pt x="16" y="44"/>
                </a:moveTo>
                <a:cubicBezTo>
                  <a:pt x="24" y="44"/>
                  <a:pt x="24" y="44"/>
                  <a:pt x="24" y="44"/>
                </a:cubicBezTo>
                <a:cubicBezTo>
                  <a:pt x="24" y="52"/>
                  <a:pt x="24" y="52"/>
                  <a:pt x="24" y="52"/>
                </a:cubicBezTo>
                <a:cubicBezTo>
                  <a:pt x="16" y="52"/>
                  <a:pt x="16" y="52"/>
                  <a:pt x="16" y="52"/>
                </a:cubicBezTo>
                <a:lnTo>
                  <a:pt x="16" y="44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Freeform 301"/>
          <p:cNvSpPr>
            <a:spLocks noChangeAspect="1" noEditPoints="1"/>
          </p:cNvSpPr>
          <p:nvPr/>
        </p:nvSpPr>
        <p:spPr bwMode="auto">
          <a:xfrm>
            <a:off x="4395433" y="3795682"/>
            <a:ext cx="223200" cy="223200"/>
          </a:xfrm>
          <a:custGeom>
            <a:avLst/>
            <a:gdLst>
              <a:gd name="T0" fmla="*/ 2147483646 w 56"/>
              <a:gd name="T1" fmla="*/ 2147483646 h 64"/>
              <a:gd name="T2" fmla="*/ 2147483646 w 56"/>
              <a:gd name="T3" fmla="*/ 2147483646 h 64"/>
              <a:gd name="T4" fmla="*/ 2147483646 w 56"/>
              <a:gd name="T5" fmla="*/ 2147483646 h 64"/>
              <a:gd name="T6" fmla="*/ 2147483646 w 56"/>
              <a:gd name="T7" fmla="*/ 0 h 64"/>
              <a:gd name="T8" fmla="*/ 2147483646 w 56"/>
              <a:gd name="T9" fmla="*/ 2147483646 h 64"/>
              <a:gd name="T10" fmla="*/ 2147483646 w 56"/>
              <a:gd name="T11" fmla="*/ 2147483646 h 64"/>
              <a:gd name="T12" fmla="*/ 2147483646 w 56"/>
              <a:gd name="T13" fmla="*/ 2147483646 h 64"/>
              <a:gd name="T14" fmla="*/ 2147483646 w 56"/>
              <a:gd name="T15" fmla="*/ 2147483646 h 64"/>
              <a:gd name="T16" fmla="*/ 2147483646 w 56"/>
              <a:gd name="T17" fmla="*/ 2147483646 h 64"/>
              <a:gd name="T18" fmla="*/ 2147483646 w 56"/>
              <a:gd name="T19" fmla="*/ 2147483646 h 64"/>
              <a:gd name="T20" fmla="*/ 2147483646 w 56"/>
              <a:gd name="T21" fmla="*/ 2147483646 h 64"/>
              <a:gd name="T22" fmla="*/ 2147483646 w 56"/>
              <a:gd name="T23" fmla="*/ 2147483646 h 64"/>
              <a:gd name="T24" fmla="*/ 2147483646 w 56"/>
              <a:gd name="T25" fmla="*/ 2147483646 h 64"/>
              <a:gd name="T26" fmla="*/ 2147483646 w 56"/>
              <a:gd name="T27" fmla="*/ 0 h 64"/>
              <a:gd name="T28" fmla="*/ 2147483646 w 56"/>
              <a:gd name="T29" fmla="*/ 2147483646 h 64"/>
              <a:gd name="T30" fmla="*/ 2147483646 w 56"/>
              <a:gd name="T31" fmla="*/ 2147483646 h 64"/>
              <a:gd name="T32" fmla="*/ 2147483646 w 56"/>
              <a:gd name="T33" fmla="*/ 2147483646 h 64"/>
              <a:gd name="T34" fmla="*/ 2147483646 w 56"/>
              <a:gd name="T35" fmla="*/ 2147483646 h 64"/>
              <a:gd name="T36" fmla="*/ 2147483646 w 56"/>
              <a:gd name="T37" fmla="*/ 2147483646 h 64"/>
              <a:gd name="T38" fmla="*/ 2147483646 w 56"/>
              <a:gd name="T39" fmla="*/ 2147483646 h 64"/>
              <a:gd name="T40" fmla="*/ 2147483646 w 56"/>
              <a:gd name="T41" fmla="*/ 2147483646 h 64"/>
              <a:gd name="T42" fmla="*/ 2147483646 w 56"/>
              <a:gd name="T43" fmla="*/ 2147483646 h 64"/>
              <a:gd name="T44" fmla="*/ 2147483646 w 56"/>
              <a:gd name="T45" fmla="*/ 2147483646 h 64"/>
              <a:gd name="T46" fmla="*/ 2147483646 w 56"/>
              <a:gd name="T47" fmla="*/ 2147483646 h 64"/>
              <a:gd name="T48" fmla="*/ 2147483646 w 56"/>
              <a:gd name="T49" fmla="*/ 0 h 64"/>
              <a:gd name="T50" fmla="*/ 2147483646 w 56"/>
              <a:gd name="T51" fmla="*/ 2147483646 h 64"/>
              <a:gd name="T52" fmla="*/ 0 w 56"/>
              <a:gd name="T53" fmla="*/ 2147483646 h 64"/>
              <a:gd name="T54" fmla="*/ 2147483646 w 56"/>
              <a:gd name="T55" fmla="*/ 2147483646 h 64"/>
              <a:gd name="T56" fmla="*/ 2147483646 w 56"/>
              <a:gd name="T57" fmla="*/ 2147483646 h 64"/>
              <a:gd name="T58" fmla="*/ 2147483646 w 56"/>
              <a:gd name="T59" fmla="*/ 2147483646 h 64"/>
              <a:gd name="T60" fmla="*/ 2147483646 w 56"/>
              <a:gd name="T61" fmla="*/ 2147483646 h 64"/>
              <a:gd name="T62" fmla="*/ 2147483646 w 56"/>
              <a:gd name="T63" fmla="*/ 2147483646 h 64"/>
              <a:gd name="T64" fmla="*/ 2147483646 w 56"/>
              <a:gd name="T65" fmla="*/ 2147483646 h 6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6" h="64">
                <a:moveTo>
                  <a:pt x="52" y="28"/>
                </a:moveTo>
                <a:cubicBezTo>
                  <a:pt x="53" y="28"/>
                  <a:pt x="53" y="28"/>
                  <a:pt x="53" y="28"/>
                </a:cubicBezTo>
                <a:cubicBezTo>
                  <a:pt x="55" y="28"/>
                  <a:pt x="56" y="27"/>
                  <a:pt x="56" y="25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13"/>
                  <a:pt x="55" y="12"/>
                  <a:pt x="53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2"/>
                  <a:pt x="44" y="12"/>
                  <a:pt x="44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1" y="12"/>
                  <a:pt x="40" y="13"/>
                  <a:pt x="40" y="1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7"/>
                  <a:pt x="41" y="28"/>
                  <a:pt x="43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4" y="64"/>
                  <a:pt x="44" y="64"/>
                  <a:pt x="44" y="64"/>
                </a:cubicBezTo>
                <a:cubicBezTo>
                  <a:pt x="52" y="64"/>
                  <a:pt x="52" y="64"/>
                  <a:pt x="52" y="64"/>
                </a:cubicBezTo>
                <a:lnTo>
                  <a:pt x="52" y="28"/>
                </a:lnTo>
                <a:close/>
                <a:moveTo>
                  <a:pt x="44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4"/>
                  <a:pt x="52" y="24"/>
                  <a:pt x="52" y="24"/>
                </a:cubicBezTo>
                <a:cubicBezTo>
                  <a:pt x="44" y="24"/>
                  <a:pt x="44" y="24"/>
                  <a:pt x="44" y="24"/>
                </a:cubicBezTo>
                <a:lnTo>
                  <a:pt x="44" y="16"/>
                </a:lnTo>
                <a:close/>
                <a:moveTo>
                  <a:pt x="33" y="52"/>
                </a:moveTo>
                <a:cubicBezTo>
                  <a:pt x="35" y="52"/>
                  <a:pt x="36" y="51"/>
                  <a:pt x="36" y="49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7"/>
                  <a:pt x="35" y="36"/>
                  <a:pt x="33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36"/>
                  <a:pt x="20" y="37"/>
                  <a:pt x="20" y="39"/>
                </a:cubicBezTo>
                <a:cubicBezTo>
                  <a:pt x="20" y="49"/>
                  <a:pt x="20" y="49"/>
                  <a:pt x="20" y="49"/>
                </a:cubicBezTo>
                <a:cubicBezTo>
                  <a:pt x="20" y="51"/>
                  <a:pt x="21" y="52"/>
                  <a:pt x="23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64"/>
                  <a:pt x="24" y="64"/>
                  <a:pt x="24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2" y="52"/>
                  <a:pt x="32" y="52"/>
                  <a:pt x="32" y="52"/>
                </a:cubicBezTo>
                <a:lnTo>
                  <a:pt x="33" y="52"/>
                </a:lnTo>
                <a:close/>
                <a:moveTo>
                  <a:pt x="24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48"/>
                  <a:pt x="32" y="48"/>
                  <a:pt x="32" y="48"/>
                </a:cubicBezTo>
                <a:cubicBezTo>
                  <a:pt x="24" y="48"/>
                  <a:pt x="24" y="48"/>
                  <a:pt x="24" y="48"/>
                </a:cubicBezTo>
                <a:lnTo>
                  <a:pt x="24" y="40"/>
                </a:lnTo>
                <a:close/>
                <a:moveTo>
                  <a:pt x="13" y="28"/>
                </a:moveTo>
                <a:cubicBezTo>
                  <a:pt x="15" y="28"/>
                  <a:pt x="16" y="27"/>
                  <a:pt x="16" y="2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3"/>
                  <a:pt x="15" y="12"/>
                  <a:pt x="13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12"/>
                  <a:pt x="4" y="12"/>
                  <a:pt x="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3"/>
                  <a:pt x="0" y="1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7"/>
                  <a:pt x="1" y="28"/>
                  <a:pt x="3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64"/>
                  <a:pt x="4" y="64"/>
                  <a:pt x="4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28"/>
                  <a:pt x="12" y="28"/>
                  <a:pt x="12" y="28"/>
                </a:cubicBezTo>
                <a:lnTo>
                  <a:pt x="13" y="28"/>
                </a:lnTo>
                <a:close/>
                <a:moveTo>
                  <a:pt x="4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24"/>
                  <a:pt x="12" y="24"/>
                  <a:pt x="12" y="24"/>
                </a:cubicBezTo>
                <a:cubicBezTo>
                  <a:pt x="4" y="24"/>
                  <a:pt x="4" y="24"/>
                  <a:pt x="4" y="24"/>
                </a:cubicBezTo>
                <a:lnTo>
                  <a:pt x="4" y="1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324"/>
          <p:cNvSpPr>
            <a:spLocks noChangeAspect="1" noEditPoints="1"/>
          </p:cNvSpPr>
          <p:nvPr/>
        </p:nvSpPr>
        <p:spPr bwMode="auto">
          <a:xfrm>
            <a:off x="6260801" y="3795682"/>
            <a:ext cx="223200" cy="2232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2147483646 h 64"/>
              <a:gd name="T10" fmla="*/ 2147483646 w 64"/>
              <a:gd name="T11" fmla="*/ 0 h 64"/>
              <a:gd name="T12" fmla="*/ 2147483646 w 64"/>
              <a:gd name="T13" fmla="*/ 0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4" h="64">
                <a:moveTo>
                  <a:pt x="60" y="50"/>
                </a:moveTo>
                <a:cubicBezTo>
                  <a:pt x="40" y="17"/>
                  <a:pt x="40" y="17"/>
                  <a:pt x="40" y="17"/>
                </a:cubicBezTo>
                <a:cubicBezTo>
                  <a:pt x="40" y="4"/>
                  <a:pt x="40" y="4"/>
                  <a:pt x="40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4" y="3"/>
                  <a:pt x="44" y="2"/>
                </a:cubicBezTo>
                <a:cubicBezTo>
                  <a:pt x="44" y="1"/>
                  <a:pt x="43" y="0"/>
                  <a:pt x="4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0" y="1"/>
                  <a:pt x="20" y="2"/>
                </a:cubicBezTo>
                <a:cubicBezTo>
                  <a:pt x="20" y="3"/>
                  <a:pt x="21" y="4"/>
                  <a:pt x="22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17"/>
                  <a:pt x="24" y="17"/>
                  <a:pt x="24" y="17"/>
                </a:cubicBezTo>
                <a:cubicBezTo>
                  <a:pt x="4" y="50"/>
                  <a:pt x="4" y="50"/>
                  <a:pt x="4" y="50"/>
                </a:cubicBezTo>
                <a:cubicBezTo>
                  <a:pt x="0" y="58"/>
                  <a:pt x="3" y="64"/>
                  <a:pt x="1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61" y="64"/>
                  <a:pt x="64" y="58"/>
                  <a:pt x="60" y="50"/>
                </a:cubicBezTo>
                <a:moveTo>
                  <a:pt x="15" y="40"/>
                </a:moveTo>
                <a:cubicBezTo>
                  <a:pt x="28" y="18"/>
                  <a:pt x="28" y="18"/>
                  <a:pt x="28" y="18"/>
                </a:cubicBezTo>
                <a:cubicBezTo>
                  <a:pt x="28" y="4"/>
                  <a:pt x="28" y="4"/>
                  <a:pt x="28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18"/>
                  <a:pt x="36" y="18"/>
                  <a:pt x="36" y="18"/>
                </a:cubicBezTo>
                <a:cubicBezTo>
                  <a:pt x="49" y="40"/>
                  <a:pt x="49" y="40"/>
                  <a:pt x="49" y="40"/>
                </a:cubicBezTo>
                <a:lnTo>
                  <a:pt x="15" y="4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Freeform 329"/>
          <p:cNvSpPr>
            <a:spLocks noChangeAspect="1" noEditPoints="1"/>
          </p:cNvSpPr>
          <p:nvPr/>
        </p:nvSpPr>
        <p:spPr bwMode="auto">
          <a:xfrm>
            <a:off x="2530065" y="3795682"/>
            <a:ext cx="223200" cy="223200"/>
          </a:xfrm>
          <a:custGeom>
            <a:avLst/>
            <a:gdLst>
              <a:gd name="T0" fmla="*/ 2147483646 w 64"/>
              <a:gd name="T1" fmla="*/ 2147483646 h 52"/>
              <a:gd name="T2" fmla="*/ 2147483646 w 64"/>
              <a:gd name="T3" fmla="*/ 2147483646 h 52"/>
              <a:gd name="T4" fmla="*/ 2147483646 w 64"/>
              <a:gd name="T5" fmla="*/ 2147483646 h 52"/>
              <a:gd name="T6" fmla="*/ 2147483646 w 64"/>
              <a:gd name="T7" fmla="*/ 0 h 52"/>
              <a:gd name="T8" fmla="*/ 2147483646 w 64"/>
              <a:gd name="T9" fmla="*/ 0 h 52"/>
              <a:gd name="T10" fmla="*/ 2147483646 w 64"/>
              <a:gd name="T11" fmla="*/ 2147483646 h 52"/>
              <a:gd name="T12" fmla="*/ 2147483646 w 64"/>
              <a:gd name="T13" fmla="*/ 2147483646 h 52"/>
              <a:gd name="T14" fmla="*/ 2147483646 w 64"/>
              <a:gd name="T15" fmla="*/ 2147483646 h 52"/>
              <a:gd name="T16" fmla="*/ 0 w 64"/>
              <a:gd name="T17" fmla="*/ 2147483646 h 52"/>
              <a:gd name="T18" fmla="*/ 0 w 64"/>
              <a:gd name="T19" fmla="*/ 2147483646 h 52"/>
              <a:gd name="T20" fmla="*/ 2147483646 w 64"/>
              <a:gd name="T21" fmla="*/ 2147483646 h 52"/>
              <a:gd name="T22" fmla="*/ 2147483646 w 64"/>
              <a:gd name="T23" fmla="*/ 2147483646 h 52"/>
              <a:gd name="T24" fmla="*/ 2147483646 w 64"/>
              <a:gd name="T25" fmla="*/ 2147483646 h 52"/>
              <a:gd name="T26" fmla="*/ 2147483646 w 64"/>
              <a:gd name="T27" fmla="*/ 2147483646 h 52"/>
              <a:gd name="T28" fmla="*/ 2147483646 w 64"/>
              <a:gd name="T29" fmla="*/ 2147483646 h 52"/>
              <a:gd name="T30" fmla="*/ 2147483646 w 64"/>
              <a:gd name="T31" fmla="*/ 2147483646 h 52"/>
              <a:gd name="T32" fmla="*/ 2147483646 w 64"/>
              <a:gd name="T33" fmla="*/ 2147483646 h 52"/>
              <a:gd name="T34" fmla="*/ 2147483646 w 64"/>
              <a:gd name="T35" fmla="*/ 2147483646 h 52"/>
              <a:gd name="T36" fmla="*/ 2147483646 w 64"/>
              <a:gd name="T37" fmla="*/ 2147483646 h 52"/>
              <a:gd name="T38" fmla="*/ 2147483646 w 64"/>
              <a:gd name="T39" fmla="*/ 2147483646 h 52"/>
              <a:gd name="T40" fmla="*/ 2147483646 w 64"/>
              <a:gd name="T41" fmla="*/ 2147483646 h 52"/>
              <a:gd name="T42" fmla="*/ 2147483646 w 64"/>
              <a:gd name="T43" fmla="*/ 2147483646 h 52"/>
              <a:gd name="T44" fmla="*/ 2147483646 w 64"/>
              <a:gd name="T45" fmla="*/ 2147483646 h 52"/>
              <a:gd name="T46" fmla="*/ 2147483646 w 64"/>
              <a:gd name="T47" fmla="*/ 2147483646 h 52"/>
              <a:gd name="T48" fmla="*/ 2147483646 w 64"/>
              <a:gd name="T49" fmla="*/ 2147483646 h 52"/>
              <a:gd name="T50" fmla="*/ 2147483646 w 64"/>
              <a:gd name="T51" fmla="*/ 2147483646 h 52"/>
              <a:gd name="T52" fmla="*/ 2147483646 w 64"/>
              <a:gd name="T53" fmla="*/ 2147483646 h 52"/>
              <a:gd name="T54" fmla="*/ 2147483646 w 64"/>
              <a:gd name="T55" fmla="*/ 2147483646 h 52"/>
              <a:gd name="T56" fmla="*/ 2147483646 w 64"/>
              <a:gd name="T57" fmla="*/ 2147483646 h 52"/>
              <a:gd name="T58" fmla="*/ 2147483646 w 64"/>
              <a:gd name="T59" fmla="*/ 2147483646 h 52"/>
              <a:gd name="T60" fmla="*/ 2147483646 w 64"/>
              <a:gd name="T61" fmla="*/ 2147483646 h 52"/>
              <a:gd name="T62" fmla="*/ 2147483646 w 64"/>
              <a:gd name="T63" fmla="*/ 2147483646 h 52"/>
              <a:gd name="T64" fmla="*/ 2147483646 w 64"/>
              <a:gd name="T65" fmla="*/ 2147483646 h 52"/>
              <a:gd name="T66" fmla="*/ 2147483646 w 64"/>
              <a:gd name="T67" fmla="*/ 2147483646 h 52"/>
              <a:gd name="T68" fmla="*/ 2147483646 w 64"/>
              <a:gd name="T69" fmla="*/ 2147483646 h 52"/>
              <a:gd name="T70" fmla="*/ 2147483646 w 64"/>
              <a:gd name="T71" fmla="*/ 2147483646 h 52"/>
              <a:gd name="T72" fmla="*/ 2147483646 w 64"/>
              <a:gd name="T73" fmla="*/ 2147483646 h 52"/>
              <a:gd name="T74" fmla="*/ 2147483646 w 64"/>
              <a:gd name="T75" fmla="*/ 2147483646 h 52"/>
              <a:gd name="T76" fmla="*/ 2147483646 w 64"/>
              <a:gd name="T77" fmla="*/ 2147483646 h 5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2">
                <a:moveTo>
                  <a:pt x="60" y="8"/>
                </a:moveTo>
                <a:cubicBezTo>
                  <a:pt x="44" y="8"/>
                  <a:pt x="44" y="8"/>
                  <a:pt x="44" y="8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8"/>
                  <a:pt x="20" y="8"/>
                  <a:pt x="20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10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2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cubicBezTo>
                  <a:pt x="62" y="52"/>
                  <a:pt x="64" y="50"/>
                  <a:pt x="64" y="48"/>
                </a:cubicBezTo>
                <a:cubicBezTo>
                  <a:pt x="64" y="12"/>
                  <a:pt x="64" y="12"/>
                  <a:pt x="64" y="12"/>
                </a:cubicBezTo>
                <a:cubicBezTo>
                  <a:pt x="64" y="10"/>
                  <a:pt x="62" y="8"/>
                  <a:pt x="60" y="8"/>
                </a:cubicBezTo>
                <a:moveTo>
                  <a:pt x="24" y="4"/>
                </a:moveTo>
                <a:cubicBezTo>
                  <a:pt x="24" y="4"/>
                  <a:pt x="24" y="4"/>
                  <a:pt x="2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8"/>
                  <a:pt x="40" y="8"/>
                  <a:pt x="40" y="8"/>
                </a:cubicBezTo>
                <a:cubicBezTo>
                  <a:pt x="24" y="8"/>
                  <a:pt x="24" y="8"/>
                  <a:pt x="24" y="8"/>
                </a:cubicBezTo>
                <a:lnTo>
                  <a:pt x="24" y="4"/>
                </a:lnTo>
                <a:close/>
                <a:moveTo>
                  <a:pt x="60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1"/>
                  <a:pt x="51" y="32"/>
                  <a:pt x="50" y="32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2"/>
                  <a:pt x="44" y="31"/>
                  <a:pt x="44" y="30"/>
                </a:cubicBezTo>
                <a:cubicBezTo>
                  <a:pt x="44" y="24"/>
                  <a:pt x="44" y="24"/>
                  <a:pt x="44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1"/>
                  <a:pt x="19" y="32"/>
                  <a:pt x="18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3" y="32"/>
                  <a:pt x="12" y="31"/>
                  <a:pt x="12" y="30"/>
                </a:cubicBezTo>
                <a:cubicBezTo>
                  <a:pt x="12" y="24"/>
                  <a:pt x="12" y="24"/>
                  <a:pt x="12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0"/>
                  <a:pt x="4" y="20"/>
                  <a:pt x="4" y="20"/>
                </a:cubicBezTo>
                <a:cubicBezTo>
                  <a:pt x="60" y="20"/>
                  <a:pt x="60" y="20"/>
                  <a:pt x="60" y="20"/>
                </a:cubicBezTo>
                <a:lnTo>
                  <a:pt x="60" y="24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344"/>
          <p:cNvSpPr>
            <a:spLocks noChangeAspect="1" noEditPoints="1"/>
          </p:cNvSpPr>
          <p:nvPr/>
        </p:nvSpPr>
        <p:spPr bwMode="auto">
          <a:xfrm>
            <a:off x="3929091" y="3795682"/>
            <a:ext cx="223200" cy="223200"/>
          </a:xfrm>
          <a:custGeom>
            <a:avLst/>
            <a:gdLst>
              <a:gd name="T0" fmla="*/ 0 w 151"/>
              <a:gd name="T1" fmla="*/ 0 h 151"/>
              <a:gd name="T2" fmla="*/ 2147483646 w 151"/>
              <a:gd name="T3" fmla="*/ 0 h 151"/>
              <a:gd name="T4" fmla="*/ 2147483646 w 151"/>
              <a:gd name="T5" fmla="*/ 2147483646 h 151"/>
              <a:gd name="T6" fmla="*/ 0 w 151"/>
              <a:gd name="T7" fmla="*/ 2147483646 h 151"/>
              <a:gd name="T8" fmla="*/ 0 w 151"/>
              <a:gd name="T9" fmla="*/ 0 h 151"/>
              <a:gd name="T10" fmla="*/ 2147483646 w 151"/>
              <a:gd name="T11" fmla="*/ 2147483646 h 151"/>
              <a:gd name="T12" fmla="*/ 2147483646 w 151"/>
              <a:gd name="T13" fmla="*/ 2147483646 h 151"/>
              <a:gd name="T14" fmla="*/ 2147483646 w 151"/>
              <a:gd name="T15" fmla="*/ 2147483646 h 151"/>
              <a:gd name="T16" fmla="*/ 2147483646 w 151"/>
              <a:gd name="T17" fmla="*/ 2147483646 h 151"/>
              <a:gd name="T18" fmla="*/ 2147483646 w 151"/>
              <a:gd name="T19" fmla="*/ 2147483646 h 151"/>
              <a:gd name="T20" fmla="*/ 0 w 151"/>
              <a:gd name="T21" fmla="*/ 2147483646 h 151"/>
              <a:gd name="T22" fmla="*/ 2147483646 w 151"/>
              <a:gd name="T23" fmla="*/ 2147483646 h 151"/>
              <a:gd name="T24" fmla="*/ 2147483646 w 151"/>
              <a:gd name="T25" fmla="*/ 2147483646 h 151"/>
              <a:gd name="T26" fmla="*/ 0 w 151"/>
              <a:gd name="T27" fmla="*/ 2147483646 h 151"/>
              <a:gd name="T28" fmla="*/ 0 w 151"/>
              <a:gd name="T29" fmla="*/ 2147483646 h 151"/>
              <a:gd name="T30" fmla="*/ 2147483646 w 151"/>
              <a:gd name="T31" fmla="*/ 2147483646 h 151"/>
              <a:gd name="T32" fmla="*/ 2147483646 w 151"/>
              <a:gd name="T33" fmla="*/ 2147483646 h 151"/>
              <a:gd name="T34" fmla="*/ 2147483646 w 151"/>
              <a:gd name="T35" fmla="*/ 2147483646 h 151"/>
              <a:gd name="T36" fmla="*/ 2147483646 w 151"/>
              <a:gd name="T37" fmla="*/ 2147483646 h 151"/>
              <a:gd name="T38" fmla="*/ 2147483646 w 151"/>
              <a:gd name="T39" fmla="*/ 2147483646 h 151"/>
              <a:gd name="T40" fmla="*/ 0 w 151"/>
              <a:gd name="T41" fmla="*/ 2147483646 h 151"/>
              <a:gd name="T42" fmla="*/ 2147483646 w 151"/>
              <a:gd name="T43" fmla="*/ 2147483646 h 151"/>
              <a:gd name="T44" fmla="*/ 2147483646 w 151"/>
              <a:gd name="T45" fmla="*/ 2147483646 h 151"/>
              <a:gd name="T46" fmla="*/ 0 w 151"/>
              <a:gd name="T47" fmla="*/ 2147483646 h 151"/>
              <a:gd name="T48" fmla="*/ 0 w 151"/>
              <a:gd name="T49" fmla="*/ 2147483646 h 151"/>
              <a:gd name="T50" fmla="*/ 2147483646 w 151"/>
              <a:gd name="T51" fmla="*/ 2147483646 h 151"/>
              <a:gd name="T52" fmla="*/ 2147483646 w 151"/>
              <a:gd name="T53" fmla="*/ 2147483646 h 151"/>
              <a:gd name="T54" fmla="*/ 2147483646 w 151"/>
              <a:gd name="T55" fmla="*/ 2147483646 h 151"/>
              <a:gd name="T56" fmla="*/ 2147483646 w 151"/>
              <a:gd name="T57" fmla="*/ 2147483646 h 151"/>
              <a:gd name="T58" fmla="*/ 2147483646 w 151"/>
              <a:gd name="T59" fmla="*/ 2147483646 h 15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1" h="151">
                <a:moveTo>
                  <a:pt x="0" y="0"/>
                </a:moveTo>
                <a:lnTo>
                  <a:pt x="37" y="0"/>
                </a:lnTo>
                <a:lnTo>
                  <a:pt x="37" y="38"/>
                </a:lnTo>
                <a:lnTo>
                  <a:pt x="0" y="38"/>
                </a:lnTo>
                <a:lnTo>
                  <a:pt x="0" y="0"/>
                </a:lnTo>
                <a:close/>
                <a:moveTo>
                  <a:pt x="56" y="10"/>
                </a:moveTo>
                <a:lnTo>
                  <a:pt x="151" y="10"/>
                </a:lnTo>
                <a:lnTo>
                  <a:pt x="151" y="28"/>
                </a:lnTo>
                <a:lnTo>
                  <a:pt x="56" y="28"/>
                </a:lnTo>
                <a:lnTo>
                  <a:pt x="56" y="10"/>
                </a:lnTo>
                <a:close/>
                <a:moveTo>
                  <a:pt x="0" y="57"/>
                </a:moveTo>
                <a:lnTo>
                  <a:pt x="37" y="57"/>
                </a:lnTo>
                <a:lnTo>
                  <a:pt x="37" y="95"/>
                </a:lnTo>
                <a:lnTo>
                  <a:pt x="0" y="95"/>
                </a:lnTo>
                <a:lnTo>
                  <a:pt x="0" y="57"/>
                </a:lnTo>
                <a:close/>
                <a:moveTo>
                  <a:pt x="56" y="66"/>
                </a:moveTo>
                <a:lnTo>
                  <a:pt x="151" y="66"/>
                </a:lnTo>
                <a:lnTo>
                  <a:pt x="151" y="85"/>
                </a:lnTo>
                <a:lnTo>
                  <a:pt x="56" y="85"/>
                </a:lnTo>
                <a:lnTo>
                  <a:pt x="56" y="66"/>
                </a:lnTo>
                <a:close/>
                <a:moveTo>
                  <a:pt x="0" y="114"/>
                </a:moveTo>
                <a:lnTo>
                  <a:pt x="37" y="114"/>
                </a:lnTo>
                <a:lnTo>
                  <a:pt x="37" y="151"/>
                </a:lnTo>
                <a:lnTo>
                  <a:pt x="0" y="151"/>
                </a:lnTo>
                <a:lnTo>
                  <a:pt x="0" y="114"/>
                </a:lnTo>
                <a:close/>
                <a:moveTo>
                  <a:pt x="56" y="123"/>
                </a:moveTo>
                <a:lnTo>
                  <a:pt x="151" y="123"/>
                </a:lnTo>
                <a:lnTo>
                  <a:pt x="151" y="142"/>
                </a:lnTo>
                <a:lnTo>
                  <a:pt x="56" y="142"/>
                </a:lnTo>
                <a:lnTo>
                  <a:pt x="56" y="123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Freeform 345"/>
          <p:cNvSpPr>
            <a:spLocks noChangeAspect="1" noEditPoints="1"/>
          </p:cNvSpPr>
          <p:nvPr/>
        </p:nvSpPr>
        <p:spPr bwMode="auto">
          <a:xfrm>
            <a:off x="3462749" y="3795682"/>
            <a:ext cx="223200" cy="2232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0 w 64"/>
              <a:gd name="T31" fmla="*/ 2147483646 h 64"/>
              <a:gd name="T32" fmla="*/ 2147483646 w 64"/>
              <a:gd name="T33" fmla="*/ 0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0 w 64"/>
              <a:gd name="T39" fmla="*/ 2147483646 h 64"/>
              <a:gd name="T40" fmla="*/ 0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0 w 64"/>
              <a:gd name="T49" fmla="*/ 2147483646 h 64"/>
              <a:gd name="T50" fmla="*/ 0 w 64"/>
              <a:gd name="T51" fmla="*/ 2147483646 h 64"/>
              <a:gd name="T52" fmla="*/ 2147483646 w 64"/>
              <a:gd name="T53" fmla="*/ 2147483646 h 64"/>
              <a:gd name="T54" fmla="*/ 2147483646 w 64"/>
              <a:gd name="T55" fmla="*/ 2147483646 h 64"/>
              <a:gd name="T56" fmla="*/ 2147483646 w 64"/>
              <a:gd name="T57" fmla="*/ 2147483646 h 64"/>
              <a:gd name="T58" fmla="*/ 0 w 64"/>
              <a:gd name="T59" fmla="*/ 2147483646 h 6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4" h="64">
                <a:moveTo>
                  <a:pt x="24" y="4"/>
                </a:moveTo>
                <a:cubicBezTo>
                  <a:pt x="64" y="4"/>
                  <a:pt x="64" y="4"/>
                  <a:pt x="64" y="4"/>
                </a:cubicBezTo>
                <a:cubicBezTo>
                  <a:pt x="64" y="12"/>
                  <a:pt x="64" y="12"/>
                  <a:pt x="64" y="12"/>
                </a:cubicBezTo>
                <a:cubicBezTo>
                  <a:pt x="24" y="12"/>
                  <a:pt x="24" y="12"/>
                  <a:pt x="24" y="12"/>
                </a:cubicBezTo>
                <a:lnTo>
                  <a:pt x="24" y="4"/>
                </a:lnTo>
                <a:close/>
                <a:moveTo>
                  <a:pt x="24" y="28"/>
                </a:moveTo>
                <a:cubicBezTo>
                  <a:pt x="64" y="28"/>
                  <a:pt x="64" y="28"/>
                  <a:pt x="64" y="28"/>
                </a:cubicBezTo>
                <a:cubicBezTo>
                  <a:pt x="64" y="36"/>
                  <a:pt x="64" y="36"/>
                  <a:pt x="64" y="36"/>
                </a:cubicBezTo>
                <a:cubicBezTo>
                  <a:pt x="24" y="36"/>
                  <a:pt x="24" y="36"/>
                  <a:pt x="24" y="36"/>
                </a:cubicBezTo>
                <a:lnTo>
                  <a:pt x="24" y="28"/>
                </a:lnTo>
                <a:close/>
                <a:moveTo>
                  <a:pt x="24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60"/>
                  <a:pt x="64" y="60"/>
                  <a:pt x="64" y="60"/>
                </a:cubicBezTo>
                <a:cubicBezTo>
                  <a:pt x="24" y="60"/>
                  <a:pt x="24" y="60"/>
                  <a:pt x="24" y="60"/>
                </a:cubicBezTo>
                <a:lnTo>
                  <a:pt x="24" y="52"/>
                </a:lnTo>
                <a:close/>
                <a:moveTo>
                  <a:pt x="0" y="8"/>
                </a:moveTo>
                <a:cubicBezTo>
                  <a:pt x="0" y="4"/>
                  <a:pt x="4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ubicBezTo>
                  <a:pt x="16" y="12"/>
                  <a:pt x="12" y="16"/>
                  <a:pt x="8" y="16"/>
                </a:cubicBezTo>
                <a:cubicBezTo>
                  <a:pt x="4" y="16"/>
                  <a:pt x="0" y="12"/>
                  <a:pt x="0" y="8"/>
                </a:cubicBezTo>
                <a:moveTo>
                  <a:pt x="0" y="32"/>
                </a:moveTo>
                <a:cubicBezTo>
                  <a:pt x="0" y="28"/>
                  <a:pt x="4" y="24"/>
                  <a:pt x="8" y="24"/>
                </a:cubicBezTo>
                <a:cubicBezTo>
                  <a:pt x="12" y="24"/>
                  <a:pt x="16" y="28"/>
                  <a:pt x="16" y="32"/>
                </a:cubicBezTo>
                <a:cubicBezTo>
                  <a:pt x="16" y="36"/>
                  <a:pt x="12" y="40"/>
                  <a:pt x="8" y="40"/>
                </a:cubicBezTo>
                <a:cubicBezTo>
                  <a:pt x="4" y="40"/>
                  <a:pt x="0" y="36"/>
                  <a:pt x="0" y="32"/>
                </a:cubicBezTo>
                <a:moveTo>
                  <a:pt x="0" y="56"/>
                </a:moveTo>
                <a:cubicBezTo>
                  <a:pt x="0" y="52"/>
                  <a:pt x="4" y="48"/>
                  <a:pt x="8" y="48"/>
                </a:cubicBezTo>
                <a:cubicBezTo>
                  <a:pt x="12" y="48"/>
                  <a:pt x="16" y="52"/>
                  <a:pt x="16" y="56"/>
                </a:cubicBezTo>
                <a:cubicBezTo>
                  <a:pt x="16" y="60"/>
                  <a:pt x="12" y="64"/>
                  <a:pt x="8" y="64"/>
                </a:cubicBezTo>
                <a:cubicBezTo>
                  <a:pt x="4" y="64"/>
                  <a:pt x="0" y="60"/>
                  <a:pt x="0" y="56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Freeform 347"/>
          <p:cNvSpPr>
            <a:spLocks noChangeAspect="1" noEditPoints="1"/>
          </p:cNvSpPr>
          <p:nvPr/>
        </p:nvSpPr>
        <p:spPr bwMode="auto">
          <a:xfrm>
            <a:off x="1597381" y="3795682"/>
            <a:ext cx="223200" cy="223200"/>
          </a:xfrm>
          <a:custGeom>
            <a:avLst/>
            <a:gdLst>
              <a:gd name="T0" fmla="*/ 0 w 132"/>
              <a:gd name="T1" fmla="*/ 0 h 105"/>
              <a:gd name="T2" fmla="*/ 2147483646 w 132"/>
              <a:gd name="T3" fmla="*/ 0 h 105"/>
              <a:gd name="T4" fmla="*/ 2147483646 w 132"/>
              <a:gd name="T5" fmla="*/ 2147483646 h 105"/>
              <a:gd name="T6" fmla="*/ 0 w 132"/>
              <a:gd name="T7" fmla="*/ 2147483646 h 105"/>
              <a:gd name="T8" fmla="*/ 0 w 132"/>
              <a:gd name="T9" fmla="*/ 0 h 105"/>
              <a:gd name="T10" fmla="*/ 0 w 132"/>
              <a:gd name="T11" fmla="*/ 2147483646 h 105"/>
              <a:gd name="T12" fmla="*/ 2147483646 w 132"/>
              <a:gd name="T13" fmla="*/ 2147483646 h 105"/>
              <a:gd name="T14" fmla="*/ 2147483646 w 132"/>
              <a:gd name="T15" fmla="*/ 2147483646 h 105"/>
              <a:gd name="T16" fmla="*/ 0 w 132"/>
              <a:gd name="T17" fmla="*/ 2147483646 h 105"/>
              <a:gd name="T18" fmla="*/ 0 w 132"/>
              <a:gd name="T19" fmla="*/ 2147483646 h 105"/>
              <a:gd name="T20" fmla="*/ 0 w 132"/>
              <a:gd name="T21" fmla="*/ 2147483646 h 105"/>
              <a:gd name="T22" fmla="*/ 2147483646 w 132"/>
              <a:gd name="T23" fmla="*/ 2147483646 h 105"/>
              <a:gd name="T24" fmla="*/ 2147483646 w 132"/>
              <a:gd name="T25" fmla="*/ 2147483646 h 105"/>
              <a:gd name="T26" fmla="*/ 0 w 132"/>
              <a:gd name="T27" fmla="*/ 2147483646 h 105"/>
              <a:gd name="T28" fmla="*/ 0 w 132"/>
              <a:gd name="T29" fmla="*/ 2147483646 h 10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2" h="105">
                <a:moveTo>
                  <a:pt x="0" y="0"/>
                </a:moveTo>
                <a:lnTo>
                  <a:pt x="132" y="0"/>
                </a:lnTo>
                <a:lnTo>
                  <a:pt x="132" y="29"/>
                </a:lnTo>
                <a:lnTo>
                  <a:pt x="0" y="29"/>
                </a:lnTo>
                <a:lnTo>
                  <a:pt x="0" y="0"/>
                </a:lnTo>
                <a:close/>
                <a:moveTo>
                  <a:pt x="0" y="38"/>
                </a:moveTo>
                <a:lnTo>
                  <a:pt x="132" y="38"/>
                </a:lnTo>
                <a:lnTo>
                  <a:pt x="132" y="67"/>
                </a:lnTo>
                <a:lnTo>
                  <a:pt x="0" y="67"/>
                </a:lnTo>
                <a:lnTo>
                  <a:pt x="0" y="38"/>
                </a:lnTo>
                <a:close/>
                <a:moveTo>
                  <a:pt x="0" y="76"/>
                </a:moveTo>
                <a:lnTo>
                  <a:pt x="132" y="76"/>
                </a:lnTo>
                <a:lnTo>
                  <a:pt x="132" y="105"/>
                </a:lnTo>
                <a:lnTo>
                  <a:pt x="0" y="105"/>
                </a:lnTo>
                <a:lnTo>
                  <a:pt x="0" y="76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380"/>
          <p:cNvSpPr>
            <a:spLocks noChangeAspect="1" noEditPoints="1"/>
          </p:cNvSpPr>
          <p:nvPr/>
        </p:nvSpPr>
        <p:spPr bwMode="auto">
          <a:xfrm>
            <a:off x="2996407" y="3795682"/>
            <a:ext cx="223200" cy="223200"/>
          </a:xfrm>
          <a:custGeom>
            <a:avLst/>
            <a:gdLst>
              <a:gd name="T0" fmla="*/ 2147483646 w 114"/>
              <a:gd name="T1" fmla="*/ 2147483646 h 151"/>
              <a:gd name="T2" fmla="*/ 2147483646 w 114"/>
              <a:gd name="T3" fmla="*/ 2147483646 h 151"/>
              <a:gd name="T4" fmla="*/ 2147483646 w 114"/>
              <a:gd name="T5" fmla="*/ 2147483646 h 151"/>
              <a:gd name="T6" fmla="*/ 2147483646 w 114"/>
              <a:gd name="T7" fmla="*/ 2147483646 h 151"/>
              <a:gd name="T8" fmla="*/ 2147483646 w 114"/>
              <a:gd name="T9" fmla="*/ 2147483646 h 151"/>
              <a:gd name="T10" fmla="*/ 2147483646 w 114"/>
              <a:gd name="T11" fmla="*/ 2147483646 h 151"/>
              <a:gd name="T12" fmla="*/ 2147483646 w 114"/>
              <a:gd name="T13" fmla="*/ 0 h 151"/>
              <a:gd name="T14" fmla="*/ 0 w 114"/>
              <a:gd name="T15" fmla="*/ 0 h 151"/>
              <a:gd name="T16" fmla="*/ 0 w 114"/>
              <a:gd name="T17" fmla="*/ 2147483646 h 151"/>
              <a:gd name="T18" fmla="*/ 2147483646 w 114"/>
              <a:gd name="T19" fmla="*/ 2147483646 h 151"/>
              <a:gd name="T20" fmla="*/ 2147483646 w 114"/>
              <a:gd name="T21" fmla="*/ 2147483646 h 151"/>
              <a:gd name="T22" fmla="*/ 2147483646 w 114"/>
              <a:gd name="T23" fmla="*/ 2147483646 h 151"/>
              <a:gd name="T24" fmla="*/ 2147483646 w 114"/>
              <a:gd name="T25" fmla="*/ 0 h 15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14" h="151">
                <a:moveTo>
                  <a:pt x="19" y="19"/>
                </a:moveTo>
                <a:lnTo>
                  <a:pt x="19" y="151"/>
                </a:lnTo>
                <a:lnTo>
                  <a:pt x="66" y="104"/>
                </a:lnTo>
                <a:lnTo>
                  <a:pt x="114" y="151"/>
                </a:lnTo>
                <a:lnTo>
                  <a:pt x="114" y="19"/>
                </a:lnTo>
                <a:lnTo>
                  <a:pt x="19" y="19"/>
                </a:lnTo>
                <a:close/>
                <a:moveTo>
                  <a:pt x="95" y="0"/>
                </a:moveTo>
                <a:lnTo>
                  <a:pt x="0" y="0"/>
                </a:lnTo>
                <a:lnTo>
                  <a:pt x="0" y="132"/>
                </a:lnTo>
                <a:lnTo>
                  <a:pt x="10" y="123"/>
                </a:lnTo>
                <a:lnTo>
                  <a:pt x="10" y="9"/>
                </a:lnTo>
                <a:lnTo>
                  <a:pt x="95" y="9"/>
                </a:lnTo>
                <a:lnTo>
                  <a:pt x="95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197"/>
          <p:cNvSpPr>
            <a:spLocks noChangeAspect="1" noEditPoints="1"/>
          </p:cNvSpPr>
          <p:nvPr/>
        </p:nvSpPr>
        <p:spPr bwMode="auto">
          <a:xfrm>
            <a:off x="2701831" y="5284911"/>
            <a:ext cx="223200" cy="2232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2147483646 h 64"/>
              <a:gd name="T10" fmla="*/ 0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0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4" h="64">
                <a:moveTo>
                  <a:pt x="34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3" y="64"/>
                  <a:pt x="32" y="63"/>
                  <a:pt x="32" y="62"/>
                </a:cubicBezTo>
                <a:cubicBezTo>
                  <a:pt x="32" y="32"/>
                  <a:pt x="32" y="32"/>
                  <a:pt x="3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30"/>
                </a:cubicBezTo>
                <a:cubicBezTo>
                  <a:pt x="0" y="30"/>
                  <a:pt x="0" y="29"/>
                  <a:pt x="1" y="28"/>
                </a:cubicBezTo>
                <a:cubicBezTo>
                  <a:pt x="61" y="0"/>
                  <a:pt x="61" y="0"/>
                  <a:pt x="61" y="0"/>
                </a:cubicBezTo>
                <a:cubicBezTo>
                  <a:pt x="62" y="0"/>
                  <a:pt x="63" y="0"/>
                  <a:pt x="63" y="1"/>
                </a:cubicBezTo>
                <a:cubicBezTo>
                  <a:pt x="64" y="1"/>
                  <a:pt x="64" y="2"/>
                  <a:pt x="64" y="3"/>
                </a:cubicBezTo>
                <a:cubicBezTo>
                  <a:pt x="36" y="63"/>
                  <a:pt x="36" y="63"/>
                  <a:pt x="36" y="63"/>
                </a:cubicBezTo>
                <a:cubicBezTo>
                  <a:pt x="35" y="64"/>
                  <a:pt x="35" y="64"/>
                  <a:pt x="34" y="64"/>
                </a:cubicBezTo>
                <a:close/>
                <a:moveTo>
                  <a:pt x="11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28"/>
                  <a:pt x="36" y="29"/>
                  <a:pt x="36" y="30"/>
                </a:cubicBezTo>
                <a:cubicBezTo>
                  <a:pt x="36" y="53"/>
                  <a:pt x="36" y="53"/>
                  <a:pt x="36" y="53"/>
                </a:cubicBezTo>
                <a:cubicBezTo>
                  <a:pt x="58" y="6"/>
                  <a:pt x="58" y="6"/>
                  <a:pt x="58" y="6"/>
                </a:cubicBezTo>
                <a:cubicBezTo>
                  <a:pt x="11" y="28"/>
                  <a:pt x="11" y="28"/>
                  <a:pt x="11" y="28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330"/>
          <p:cNvSpPr>
            <a:spLocks noChangeAspect="1"/>
          </p:cNvSpPr>
          <p:nvPr/>
        </p:nvSpPr>
        <p:spPr bwMode="auto">
          <a:xfrm>
            <a:off x="5983843" y="5284911"/>
            <a:ext cx="223200" cy="223200"/>
          </a:xfrm>
          <a:custGeom>
            <a:avLst/>
            <a:gdLst>
              <a:gd name="T0" fmla="*/ 2147483646 w 65"/>
              <a:gd name="T1" fmla="*/ 2147483646 h 65"/>
              <a:gd name="T2" fmla="*/ 2147483646 w 65"/>
              <a:gd name="T3" fmla="*/ 2147483646 h 65"/>
              <a:gd name="T4" fmla="*/ 2147483646 w 65"/>
              <a:gd name="T5" fmla="*/ 2147483646 h 65"/>
              <a:gd name="T6" fmla="*/ 2147483646 w 65"/>
              <a:gd name="T7" fmla="*/ 2147483646 h 65"/>
              <a:gd name="T8" fmla="*/ 2147483646 w 65"/>
              <a:gd name="T9" fmla="*/ 2147483646 h 65"/>
              <a:gd name="T10" fmla="*/ 2147483646 w 65"/>
              <a:gd name="T11" fmla="*/ 2147483646 h 65"/>
              <a:gd name="T12" fmla="*/ 2147483646 w 65"/>
              <a:gd name="T13" fmla="*/ 2147483646 h 65"/>
              <a:gd name="T14" fmla="*/ 2147483646 w 65"/>
              <a:gd name="T15" fmla="*/ 2147483646 h 65"/>
              <a:gd name="T16" fmla="*/ 2147483646 w 65"/>
              <a:gd name="T17" fmla="*/ 2147483646 h 65"/>
              <a:gd name="T18" fmla="*/ 2147483646 w 65"/>
              <a:gd name="T19" fmla="*/ 2147483646 h 65"/>
              <a:gd name="T20" fmla="*/ 2147483646 w 65"/>
              <a:gd name="T21" fmla="*/ 2147483646 h 65"/>
              <a:gd name="T22" fmla="*/ 2147483646 w 65"/>
              <a:gd name="T23" fmla="*/ 2147483646 h 65"/>
              <a:gd name="T24" fmla="*/ 2147483646 w 65"/>
              <a:gd name="T25" fmla="*/ 2147483646 h 65"/>
              <a:gd name="T26" fmla="*/ 2147483646 w 65"/>
              <a:gd name="T27" fmla="*/ 2147483646 h 65"/>
              <a:gd name="T28" fmla="*/ 2147483646 w 65"/>
              <a:gd name="T29" fmla="*/ 2147483646 h 65"/>
              <a:gd name="T30" fmla="*/ 2147483646 w 65"/>
              <a:gd name="T31" fmla="*/ 2147483646 h 65"/>
              <a:gd name="T32" fmla="*/ 2147483646 w 65"/>
              <a:gd name="T33" fmla="*/ 2147483646 h 65"/>
              <a:gd name="T34" fmla="*/ 2147483646 w 65"/>
              <a:gd name="T35" fmla="*/ 2147483646 h 65"/>
              <a:gd name="T36" fmla="*/ 2147483646 w 65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5" h="65">
                <a:moveTo>
                  <a:pt x="49" y="41"/>
                </a:moveTo>
                <a:cubicBezTo>
                  <a:pt x="38" y="30"/>
                  <a:pt x="38" y="30"/>
                  <a:pt x="38" y="30"/>
                </a:cubicBezTo>
                <a:cubicBezTo>
                  <a:pt x="65" y="9"/>
                  <a:pt x="65" y="9"/>
                  <a:pt x="65" y="9"/>
                </a:cubicBezTo>
                <a:cubicBezTo>
                  <a:pt x="57" y="1"/>
                  <a:pt x="57" y="1"/>
                  <a:pt x="57" y="1"/>
                </a:cubicBezTo>
                <a:cubicBezTo>
                  <a:pt x="23" y="15"/>
                  <a:pt x="23" y="15"/>
                  <a:pt x="23" y="15"/>
                </a:cubicBezTo>
                <a:cubicBezTo>
                  <a:pt x="12" y="4"/>
                  <a:pt x="12" y="4"/>
                  <a:pt x="12" y="4"/>
                </a:cubicBezTo>
                <a:cubicBezTo>
                  <a:pt x="9" y="1"/>
                  <a:pt x="4" y="0"/>
                  <a:pt x="2" y="2"/>
                </a:cubicBezTo>
                <a:cubicBezTo>
                  <a:pt x="0" y="4"/>
                  <a:pt x="1" y="9"/>
                  <a:pt x="4" y="12"/>
                </a:cubicBezTo>
                <a:cubicBezTo>
                  <a:pt x="15" y="23"/>
                  <a:pt x="15" y="23"/>
                  <a:pt x="15" y="23"/>
                </a:cubicBezTo>
                <a:cubicBezTo>
                  <a:pt x="1" y="57"/>
                  <a:pt x="1" y="57"/>
                  <a:pt x="1" y="57"/>
                </a:cubicBezTo>
                <a:cubicBezTo>
                  <a:pt x="9" y="65"/>
                  <a:pt x="9" y="65"/>
                  <a:pt x="9" y="6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65"/>
                  <a:pt x="41" y="65"/>
                  <a:pt x="41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53" y="53"/>
                  <a:pt x="53" y="53"/>
                  <a:pt x="53" y="53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1"/>
                  <a:pt x="65" y="41"/>
                  <a:pt x="65" y="41"/>
                </a:cubicBezTo>
                <a:cubicBezTo>
                  <a:pt x="49" y="41"/>
                  <a:pt x="49" y="41"/>
                  <a:pt x="49" y="41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521"/>
          <p:cNvSpPr>
            <a:spLocks noChangeAspect="1"/>
          </p:cNvSpPr>
          <p:nvPr/>
        </p:nvSpPr>
        <p:spPr bwMode="auto">
          <a:xfrm>
            <a:off x="4342837" y="5284911"/>
            <a:ext cx="223200" cy="223200"/>
          </a:xfrm>
          <a:custGeom>
            <a:avLst/>
            <a:gdLst>
              <a:gd name="T0" fmla="*/ 0 w 151"/>
              <a:gd name="T1" fmla="*/ 2147483646 h 152"/>
              <a:gd name="T2" fmla="*/ 2147483646 w 151"/>
              <a:gd name="T3" fmla="*/ 2147483646 h 152"/>
              <a:gd name="T4" fmla="*/ 2147483646 w 151"/>
              <a:gd name="T5" fmla="*/ 2147483646 h 152"/>
              <a:gd name="T6" fmla="*/ 2147483646 w 151"/>
              <a:gd name="T7" fmla="*/ 2147483646 h 152"/>
              <a:gd name="T8" fmla="*/ 2147483646 w 151"/>
              <a:gd name="T9" fmla="*/ 2147483646 h 152"/>
              <a:gd name="T10" fmla="*/ 2147483646 w 151"/>
              <a:gd name="T11" fmla="*/ 0 h 152"/>
              <a:gd name="T12" fmla="*/ 0 w 151"/>
              <a:gd name="T13" fmla="*/ 0 h 152"/>
              <a:gd name="T14" fmla="*/ 0 w 151"/>
              <a:gd name="T15" fmla="*/ 2147483646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1" h="152">
                <a:moveTo>
                  <a:pt x="0" y="109"/>
                </a:moveTo>
                <a:lnTo>
                  <a:pt x="38" y="71"/>
                </a:lnTo>
                <a:lnTo>
                  <a:pt x="118" y="152"/>
                </a:lnTo>
                <a:lnTo>
                  <a:pt x="151" y="118"/>
                </a:lnTo>
                <a:lnTo>
                  <a:pt x="71" y="38"/>
                </a:lnTo>
                <a:lnTo>
                  <a:pt x="109" y="0"/>
                </a:lnTo>
                <a:lnTo>
                  <a:pt x="0" y="0"/>
                </a:lnTo>
                <a:lnTo>
                  <a:pt x="0" y="109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522"/>
          <p:cNvSpPr>
            <a:spLocks noChangeAspect="1"/>
          </p:cNvSpPr>
          <p:nvPr/>
        </p:nvSpPr>
        <p:spPr bwMode="auto">
          <a:xfrm>
            <a:off x="5436841" y="5284911"/>
            <a:ext cx="223200" cy="223200"/>
          </a:xfrm>
          <a:custGeom>
            <a:avLst/>
            <a:gdLst>
              <a:gd name="T0" fmla="*/ 2147483646 w 142"/>
              <a:gd name="T1" fmla="*/ 0 h 147"/>
              <a:gd name="T2" fmla="*/ 0 w 142"/>
              <a:gd name="T3" fmla="*/ 2147483646 h 147"/>
              <a:gd name="T4" fmla="*/ 2147483646 w 142"/>
              <a:gd name="T5" fmla="*/ 2147483646 h 147"/>
              <a:gd name="T6" fmla="*/ 2147483646 w 142"/>
              <a:gd name="T7" fmla="*/ 2147483646 h 147"/>
              <a:gd name="T8" fmla="*/ 2147483646 w 142"/>
              <a:gd name="T9" fmla="*/ 2147483646 h 147"/>
              <a:gd name="T10" fmla="*/ 2147483646 w 142"/>
              <a:gd name="T11" fmla="*/ 2147483646 h 147"/>
              <a:gd name="T12" fmla="*/ 2147483646 w 142"/>
              <a:gd name="T13" fmla="*/ 2147483646 h 147"/>
              <a:gd name="T14" fmla="*/ 2147483646 w 142"/>
              <a:gd name="T15" fmla="*/ 0 h 1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2" h="147">
                <a:moveTo>
                  <a:pt x="71" y="0"/>
                </a:moveTo>
                <a:lnTo>
                  <a:pt x="0" y="71"/>
                </a:lnTo>
                <a:lnTo>
                  <a:pt x="43" y="71"/>
                </a:lnTo>
                <a:lnTo>
                  <a:pt x="43" y="147"/>
                </a:lnTo>
                <a:lnTo>
                  <a:pt x="100" y="147"/>
                </a:lnTo>
                <a:lnTo>
                  <a:pt x="100" y="71"/>
                </a:lnTo>
                <a:lnTo>
                  <a:pt x="142" y="71"/>
                </a:lnTo>
                <a:lnTo>
                  <a:pt x="71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Freeform 523"/>
          <p:cNvSpPr>
            <a:spLocks noChangeAspect="1"/>
          </p:cNvSpPr>
          <p:nvPr/>
        </p:nvSpPr>
        <p:spPr bwMode="auto">
          <a:xfrm>
            <a:off x="3795835" y="5284911"/>
            <a:ext cx="223200" cy="223200"/>
          </a:xfrm>
          <a:custGeom>
            <a:avLst/>
            <a:gdLst>
              <a:gd name="T0" fmla="*/ 2147483646 w 152"/>
              <a:gd name="T1" fmla="*/ 0 h 152"/>
              <a:gd name="T2" fmla="*/ 2147483646 w 152"/>
              <a:gd name="T3" fmla="*/ 2147483646 h 152"/>
              <a:gd name="T4" fmla="*/ 0 w 152"/>
              <a:gd name="T5" fmla="*/ 2147483646 h 152"/>
              <a:gd name="T6" fmla="*/ 2147483646 w 152"/>
              <a:gd name="T7" fmla="*/ 2147483646 h 152"/>
              <a:gd name="T8" fmla="*/ 2147483646 w 152"/>
              <a:gd name="T9" fmla="*/ 2147483646 h 152"/>
              <a:gd name="T10" fmla="*/ 2147483646 w 152"/>
              <a:gd name="T11" fmla="*/ 2147483646 h 152"/>
              <a:gd name="T12" fmla="*/ 2147483646 w 152"/>
              <a:gd name="T13" fmla="*/ 0 h 152"/>
              <a:gd name="T14" fmla="*/ 2147483646 w 152"/>
              <a:gd name="T15" fmla="*/ 0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152">
                <a:moveTo>
                  <a:pt x="43" y="0"/>
                </a:moveTo>
                <a:lnTo>
                  <a:pt x="81" y="38"/>
                </a:lnTo>
                <a:lnTo>
                  <a:pt x="0" y="118"/>
                </a:lnTo>
                <a:lnTo>
                  <a:pt x="33" y="152"/>
                </a:lnTo>
                <a:lnTo>
                  <a:pt x="114" y="71"/>
                </a:lnTo>
                <a:lnTo>
                  <a:pt x="152" y="109"/>
                </a:lnTo>
                <a:lnTo>
                  <a:pt x="152" y="0"/>
                </a:lnTo>
                <a:lnTo>
                  <a:pt x="43" y="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" name="Freeform 525"/>
          <p:cNvSpPr>
            <a:spLocks noChangeAspect="1"/>
          </p:cNvSpPr>
          <p:nvPr/>
        </p:nvSpPr>
        <p:spPr bwMode="auto">
          <a:xfrm>
            <a:off x="3248833" y="5284911"/>
            <a:ext cx="223200" cy="223200"/>
          </a:xfrm>
          <a:custGeom>
            <a:avLst/>
            <a:gdLst>
              <a:gd name="T0" fmla="*/ 2147483646 w 152"/>
              <a:gd name="T1" fmla="*/ 2147483646 h 152"/>
              <a:gd name="T2" fmla="*/ 2147483646 w 152"/>
              <a:gd name="T3" fmla="*/ 2147483646 h 152"/>
              <a:gd name="T4" fmla="*/ 2147483646 w 152"/>
              <a:gd name="T5" fmla="*/ 0 h 152"/>
              <a:gd name="T6" fmla="*/ 0 w 152"/>
              <a:gd name="T7" fmla="*/ 2147483646 h 152"/>
              <a:gd name="T8" fmla="*/ 2147483646 w 152"/>
              <a:gd name="T9" fmla="*/ 2147483646 h 152"/>
              <a:gd name="T10" fmla="*/ 2147483646 w 152"/>
              <a:gd name="T11" fmla="*/ 2147483646 h 152"/>
              <a:gd name="T12" fmla="*/ 2147483646 w 152"/>
              <a:gd name="T13" fmla="*/ 2147483646 h 152"/>
              <a:gd name="T14" fmla="*/ 2147483646 w 152"/>
              <a:gd name="T15" fmla="*/ 2147483646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152">
                <a:moveTo>
                  <a:pt x="152" y="43"/>
                </a:moveTo>
                <a:lnTo>
                  <a:pt x="114" y="81"/>
                </a:lnTo>
                <a:lnTo>
                  <a:pt x="34" y="0"/>
                </a:lnTo>
                <a:lnTo>
                  <a:pt x="0" y="33"/>
                </a:lnTo>
                <a:lnTo>
                  <a:pt x="81" y="114"/>
                </a:lnTo>
                <a:lnTo>
                  <a:pt x="43" y="152"/>
                </a:lnTo>
                <a:lnTo>
                  <a:pt x="152" y="152"/>
                </a:lnTo>
                <a:lnTo>
                  <a:pt x="152" y="43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527"/>
          <p:cNvSpPr>
            <a:spLocks noChangeAspect="1"/>
          </p:cNvSpPr>
          <p:nvPr/>
        </p:nvSpPr>
        <p:spPr bwMode="auto">
          <a:xfrm>
            <a:off x="4889839" y="5284911"/>
            <a:ext cx="223200" cy="223200"/>
          </a:xfrm>
          <a:custGeom>
            <a:avLst/>
            <a:gdLst>
              <a:gd name="T0" fmla="*/ 2147483646 w 151"/>
              <a:gd name="T1" fmla="*/ 2147483646 h 152"/>
              <a:gd name="T2" fmla="*/ 2147483646 w 151"/>
              <a:gd name="T3" fmla="*/ 2147483646 h 152"/>
              <a:gd name="T4" fmla="*/ 2147483646 w 151"/>
              <a:gd name="T5" fmla="*/ 2147483646 h 152"/>
              <a:gd name="T6" fmla="*/ 2147483646 w 151"/>
              <a:gd name="T7" fmla="*/ 0 h 152"/>
              <a:gd name="T8" fmla="*/ 2147483646 w 151"/>
              <a:gd name="T9" fmla="*/ 2147483646 h 152"/>
              <a:gd name="T10" fmla="*/ 0 w 151"/>
              <a:gd name="T11" fmla="*/ 2147483646 h 152"/>
              <a:gd name="T12" fmla="*/ 0 w 151"/>
              <a:gd name="T13" fmla="*/ 2147483646 h 152"/>
              <a:gd name="T14" fmla="*/ 2147483646 w 151"/>
              <a:gd name="T15" fmla="*/ 2147483646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1" h="152">
                <a:moveTo>
                  <a:pt x="108" y="152"/>
                </a:moveTo>
                <a:lnTo>
                  <a:pt x="71" y="114"/>
                </a:lnTo>
                <a:lnTo>
                  <a:pt x="151" y="33"/>
                </a:lnTo>
                <a:lnTo>
                  <a:pt x="118" y="0"/>
                </a:lnTo>
                <a:lnTo>
                  <a:pt x="38" y="81"/>
                </a:lnTo>
                <a:lnTo>
                  <a:pt x="0" y="43"/>
                </a:lnTo>
                <a:lnTo>
                  <a:pt x="0" y="152"/>
                </a:lnTo>
                <a:lnTo>
                  <a:pt x="108" y="152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" name="Freeform 598"/>
          <p:cNvSpPr>
            <a:spLocks noChangeAspect="1" noEditPoints="1"/>
          </p:cNvSpPr>
          <p:nvPr/>
        </p:nvSpPr>
        <p:spPr bwMode="auto">
          <a:xfrm>
            <a:off x="2154829" y="5284911"/>
            <a:ext cx="223200" cy="223200"/>
          </a:xfrm>
          <a:custGeom>
            <a:avLst/>
            <a:gdLst>
              <a:gd name="T0" fmla="*/ 2147483646 w 64"/>
              <a:gd name="T1" fmla="*/ 0 h 64"/>
              <a:gd name="T2" fmla="*/ 0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0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moveTo>
                  <a:pt x="32" y="56"/>
                </a:moveTo>
                <a:cubicBezTo>
                  <a:pt x="19" y="56"/>
                  <a:pt x="8" y="45"/>
                  <a:pt x="8" y="32"/>
                </a:cubicBezTo>
                <a:cubicBezTo>
                  <a:pt x="8" y="19"/>
                  <a:pt x="19" y="8"/>
                  <a:pt x="32" y="8"/>
                </a:cubicBezTo>
                <a:cubicBezTo>
                  <a:pt x="45" y="8"/>
                  <a:pt x="56" y="19"/>
                  <a:pt x="56" y="32"/>
                </a:cubicBezTo>
                <a:cubicBezTo>
                  <a:pt x="56" y="45"/>
                  <a:pt x="45" y="56"/>
                  <a:pt x="32" y="56"/>
                </a:cubicBezTo>
                <a:moveTo>
                  <a:pt x="20" y="32"/>
                </a:moveTo>
                <a:cubicBezTo>
                  <a:pt x="20" y="25"/>
                  <a:pt x="25" y="20"/>
                  <a:pt x="32" y="20"/>
                </a:cubicBezTo>
                <a:cubicBezTo>
                  <a:pt x="39" y="20"/>
                  <a:pt x="44" y="25"/>
                  <a:pt x="44" y="32"/>
                </a:cubicBezTo>
                <a:cubicBezTo>
                  <a:pt x="44" y="39"/>
                  <a:pt x="39" y="44"/>
                  <a:pt x="32" y="44"/>
                </a:cubicBezTo>
                <a:cubicBezTo>
                  <a:pt x="25" y="44"/>
                  <a:pt x="20" y="39"/>
                  <a:pt x="20" y="32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" name="Freeform 599"/>
          <p:cNvSpPr>
            <a:spLocks noChangeAspect="1" noEditPoints="1"/>
          </p:cNvSpPr>
          <p:nvPr/>
        </p:nvSpPr>
        <p:spPr bwMode="auto">
          <a:xfrm>
            <a:off x="1607827" y="5284911"/>
            <a:ext cx="223200" cy="223200"/>
          </a:xfrm>
          <a:custGeom>
            <a:avLst/>
            <a:gdLst>
              <a:gd name="T0" fmla="*/ 2147483646 w 64"/>
              <a:gd name="T1" fmla="*/ 0 h 64"/>
              <a:gd name="T2" fmla="*/ 0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0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moveTo>
                  <a:pt x="32" y="40"/>
                </a:moveTo>
                <a:cubicBezTo>
                  <a:pt x="28" y="40"/>
                  <a:pt x="24" y="36"/>
                  <a:pt x="24" y="32"/>
                </a:cubicBezTo>
                <a:cubicBezTo>
                  <a:pt x="24" y="28"/>
                  <a:pt x="28" y="24"/>
                  <a:pt x="32" y="24"/>
                </a:cubicBezTo>
                <a:cubicBezTo>
                  <a:pt x="36" y="24"/>
                  <a:pt x="40" y="28"/>
                  <a:pt x="40" y="32"/>
                </a:cubicBezTo>
                <a:cubicBezTo>
                  <a:pt x="40" y="36"/>
                  <a:pt x="36" y="40"/>
                  <a:pt x="32" y="4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239"/>
          <p:cNvSpPr>
            <a:spLocks noChangeAspect="1"/>
          </p:cNvSpPr>
          <p:nvPr/>
        </p:nvSpPr>
        <p:spPr bwMode="auto">
          <a:xfrm>
            <a:off x="9058853" y="3795682"/>
            <a:ext cx="223200" cy="223200"/>
          </a:xfrm>
          <a:custGeom>
            <a:avLst/>
            <a:gdLst>
              <a:gd name="T0" fmla="*/ 2147483646 w 64"/>
              <a:gd name="T1" fmla="*/ 0 h 60"/>
              <a:gd name="T2" fmla="*/ 2147483646 w 64"/>
              <a:gd name="T3" fmla="*/ 2147483646 h 60"/>
              <a:gd name="T4" fmla="*/ 2147483646 w 64"/>
              <a:gd name="T5" fmla="*/ 2147483646 h 60"/>
              <a:gd name="T6" fmla="*/ 2147483646 w 64"/>
              <a:gd name="T7" fmla="*/ 2147483646 h 60"/>
              <a:gd name="T8" fmla="*/ 2147483646 w 64"/>
              <a:gd name="T9" fmla="*/ 2147483646 h 60"/>
              <a:gd name="T10" fmla="*/ 2147483646 w 64"/>
              <a:gd name="T11" fmla="*/ 2147483646 h 60"/>
              <a:gd name="T12" fmla="*/ 2147483646 w 64"/>
              <a:gd name="T13" fmla="*/ 2147483646 h 60"/>
              <a:gd name="T14" fmla="*/ 2147483646 w 64"/>
              <a:gd name="T15" fmla="*/ 2147483646 h 60"/>
              <a:gd name="T16" fmla="*/ 0 w 64"/>
              <a:gd name="T17" fmla="*/ 2147483646 h 60"/>
              <a:gd name="T18" fmla="*/ 2147483646 w 64"/>
              <a:gd name="T19" fmla="*/ 0 h 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60">
                <a:moveTo>
                  <a:pt x="32" y="0"/>
                </a:moveTo>
                <a:cubicBezTo>
                  <a:pt x="50" y="0"/>
                  <a:pt x="64" y="12"/>
                  <a:pt x="64" y="26"/>
                </a:cubicBezTo>
                <a:cubicBezTo>
                  <a:pt x="64" y="40"/>
                  <a:pt x="50" y="52"/>
                  <a:pt x="32" y="52"/>
                </a:cubicBezTo>
                <a:cubicBezTo>
                  <a:pt x="30" y="52"/>
                  <a:pt x="29" y="52"/>
                  <a:pt x="27" y="52"/>
                </a:cubicBezTo>
                <a:cubicBezTo>
                  <a:pt x="20" y="59"/>
                  <a:pt x="12" y="60"/>
                  <a:pt x="4" y="60"/>
                </a:cubicBezTo>
                <a:cubicBezTo>
                  <a:pt x="4" y="58"/>
                  <a:pt x="4" y="58"/>
                  <a:pt x="4" y="58"/>
                </a:cubicBezTo>
                <a:cubicBezTo>
                  <a:pt x="8" y="56"/>
                  <a:pt x="12" y="52"/>
                  <a:pt x="12" y="48"/>
                </a:cubicBezTo>
                <a:cubicBezTo>
                  <a:pt x="12" y="47"/>
                  <a:pt x="12" y="47"/>
                  <a:pt x="12" y="46"/>
                </a:cubicBezTo>
                <a:cubicBezTo>
                  <a:pt x="5" y="41"/>
                  <a:pt x="0" y="34"/>
                  <a:pt x="0" y="26"/>
                </a:cubicBezTo>
                <a:cubicBezTo>
                  <a:pt x="0" y="12"/>
                  <a:pt x="14" y="0"/>
                  <a:pt x="32" y="0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240"/>
          <p:cNvSpPr>
            <a:spLocks noChangeAspect="1" noEditPoints="1"/>
          </p:cNvSpPr>
          <p:nvPr/>
        </p:nvSpPr>
        <p:spPr bwMode="auto">
          <a:xfrm>
            <a:off x="9525203" y="3831308"/>
            <a:ext cx="223200" cy="223200"/>
          </a:xfrm>
          <a:custGeom>
            <a:avLst/>
            <a:gdLst>
              <a:gd name="T0" fmla="*/ 2147483646 w 72"/>
              <a:gd name="T1" fmla="*/ 2147483646 h 64"/>
              <a:gd name="T2" fmla="*/ 2147483646 w 72"/>
              <a:gd name="T3" fmla="*/ 2147483646 h 64"/>
              <a:gd name="T4" fmla="*/ 2147483646 w 72"/>
              <a:gd name="T5" fmla="*/ 2147483646 h 64"/>
              <a:gd name="T6" fmla="*/ 2147483646 w 72"/>
              <a:gd name="T7" fmla="*/ 2147483646 h 64"/>
              <a:gd name="T8" fmla="*/ 2147483646 w 72"/>
              <a:gd name="T9" fmla="*/ 2147483646 h 64"/>
              <a:gd name="T10" fmla="*/ 2147483646 w 72"/>
              <a:gd name="T11" fmla="*/ 2147483646 h 64"/>
              <a:gd name="T12" fmla="*/ 2147483646 w 72"/>
              <a:gd name="T13" fmla="*/ 2147483646 h 64"/>
              <a:gd name="T14" fmla="*/ 2147483646 w 72"/>
              <a:gd name="T15" fmla="*/ 2147483646 h 64"/>
              <a:gd name="T16" fmla="*/ 2147483646 w 72"/>
              <a:gd name="T17" fmla="*/ 2147483646 h 64"/>
              <a:gd name="T18" fmla="*/ 2147483646 w 72"/>
              <a:gd name="T19" fmla="*/ 2147483646 h 64"/>
              <a:gd name="T20" fmla="*/ 2147483646 w 72"/>
              <a:gd name="T21" fmla="*/ 2147483646 h 64"/>
              <a:gd name="T22" fmla="*/ 2147483646 w 72"/>
              <a:gd name="T23" fmla="*/ 0 h 64"/>
              <a:gd name="T24" fmla="*/ 2147483646 w 72"/>
              <a:gd name="T25" fmla="*/ 2147483646 h 64"/>
              <a:gd name="T26" fmla="*/ 2147483646 w 72"/>
              <a:gd name="T27" fmla="*/ 2147483646 h 64"/>
              <a:gd name="T28" fmla="*/ 2147483646 w 72"/>
              <a:gd name="T29" fmla="*/ 2147483646 h 64"/>
              <a:gd name="T30" fmla="*/ 2147483646 w 72"/>
              <a:gd name="T31" fmla="*/ 2147483646 h 64"/>
              <a:gd name="T32" fmla="*/ 2147483646 w 72"/>
              <a:gd name="T33" fmla="*/ 2147483646 h 64"/>
              <a:gd name="T34" fmla="*/ 2147483646 w 72"/>
              <a:gd name="T35" fmla="*/ 2147483646 h 64"/>
              <a:gd name="T36" fmla="*/ 2147483646 w 72"/>
              <a:gd name="T37" fmla="*/ 2147483646 h 64"/>
              <a:gd name="T38" fmla="*/ 2147483646 w 72"/>
              <a:gd name="T39" fmla="*/ 2147483646 h 64"/>
              <a:gd name="T40" fmla="*/ 2147483646 w 72"/>
              <a:gd name="T41" fmla="*/ 2147483646 h 64"/>
              <a:gd name="T42" fmla="*/ 2147483646 w 72"/>
              <a:gd name="T43" fmla="*/ 2147483646 h 64"/>
              <a:gd name="T44" fmla="*/ 2147483646 w 72"/>
              <a:gd name="T45" fmla="*/ 2147483646 h 64"/>
              <a:gd name="T46" fmla="*/ 0 w 72"/>
              <a:gd name="T47" fmla="*/ 2147483646 h 64"/>
              <a:gd name="T48" fmla="*/ 2147483646 w 72"/>
              <a:gd name="T49" fmla="*/ 0 h 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2" h="64">
                <a:moveTo>
                  <a:pt x="68" y="56"/>
                </a:moveTo>
                <a:cubicBezTo>
                  <a:pt x="68" y="59"/>
                  <a:pt x="70" y="62"/>
                  <a:pt x="72" y="63"/>
                </a:cubicBezTo>
                <a:cubicBezTo>
                  <a:pt x="72" y="64"/>
                  <a:pt x="72" y="64"/>
                  <a:pt x="72" y="64"/>
                </a:cubicBezTo>
                <a:cubicBezTo>
                  <a:pt x="71" y="64"/>
                  <a:pt x="71" y="64"/>
                  <a:pt x="70" y="64"/>
                </a:cubicBezTo>
                <a:cubicBezTo>
                  <a:pt x="66" y="64"/>
                  <a:pt x="62" y="62"/>
                  <a:pt x="59" y="59"/>
                </a:cubicBezTo>
                <a:cubicBezTo>
                  <a:pt x="58" y="60"/>
                  <a:pt x="56" y="60"/>
                  <a:pt x="54" y="60"/>
                </a:cubicBezTo>
                <a:cubicBezTo>
                  <a:pt x="44" y="60"/>
                  <a:pt x="36" y="53"/>
                  <a:pt x="36" y="44"/>
                </a:cubicBezTo>
                <a:cubicBezTo>
                  <a:pt x="36" y="35"/>
                  <a:pt x="44" y="28"/>
                  <a:pt x="54" y="28"/>
                </a:cubicBezTo>
                <a:cubicBezTo>
                  <a:pt x="64" y="28"/>
                  <a:pt x="72" y="35"/>
                  <a:pt x="72" y="44"/>
                </a:cubicBezTo>
                <a:cubicBezTo>
                  <a:pt x="72" y="47"/>
                  <a:pt x="71" y="51"/>
                  <a:pt x="69" y="53"/>
                </a:cubicBezTo>
                <a:cubicBezTo>
                  <a:pt x="68" y="54"/>
                  <a:pt x="68" y="55"/>
                  <a:pt x="68" y="56"/>
                </a:cubicBezTo>
                <a:close/>
                <a:moveTo>
                  <a:pt x="32" y="0"/>
                </a:moveTo>
                <a:cubicBezTo>
                  <a:pt x="49" y="0"/>
                  <a:pt x="64" y="11"/>
                  <a:pt x="64" y="25"/>
                </a:cubicBezTo>
                <a:cubicBezTo>
                  <a:pt x="61" y="24"/>
                  <a:pt x="58" y="23"/>
                  <a:pt x="54" y="23"/>
                </a:cubicBezTo>
                <a:cubicBezTo>
                  <a:pt x="48" y="23"/>
                  <a:pt x="42" y="25"/>
                  <a:pt x="38" y="29"/>
                </a:cubicBezTo>
                <a:cubicBezTo>
                  <a:pt x="34" y="33"/>
                  <a:pt x="31" y="38"/>
                  <a:pt x="31" y="44"/>
                </a:cubicBezTo>
                <a:cubicBezTo>
                  <a:pt x="31" y="47"/>
                  <a:pt x="32" y="49"/>
                  <a:pt x="33" y="52"/>
                </a:cubicBezTo>
                <a:cubicBezTo>
                  <a:pt x="33" y="52"/>
                  <a:pt x="32" y="52"/>
                  <a:pt x="32" y="52"/>
                </a:cubicBezTo>
                <a:cubicBezTo>
                  <a:pt x="30" y="52"/>
                  <a:pt x="29" y="52"/>
                  <a:pt x="27" y="52"/>
                </a:cubicBezTo>
                <a:cubicBezTo>
                  <a:pt x="20" y="59"/>
                  <a:pt x="12" y="60"/>
                  <a:pt x="4" y="60"/>
                </a:cubicBezTo>
                <a:cubicBezTo>
                  <a:pt x="4" y="58"/>
                  <a:pt x="4" y="58"/>
                  <a:pt x="4" y="58"/>
                </a:cubicBezTo>
                <a:cubicBezTo>
                  <a:pt x="8" y="56"/>
                  <a:pt x="12" y="52"/>
                  <a:pt x="12" y="48"/>
                </a:cubicBezTo>
                <a:cubicBezTo>
                  <a:pt x="12" y="47"/>
                  <a:pt x="12" y="47"/>
                  <a:pt x="12" y="46"/>
                </a:cubicBezTo>
                <a:cubicBezTo>
                  <a:pt x="5" y="41"/>
                  <a:pt x="0" y="34"/>
                  <a:pt x="0" y="26"/>
                </a:cubicBezTo>
                <a:cubicBezTo>
                  <a:pt x="0" y="12"/>
                  <a:pt x="14" y="0"/>
                  <a:pt x="32" y="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241"/>
          <p:cNvSpPr>
            <a:spLocks noChangeAspect="1" noEditPoints="1"/>
          </p:cNvSpPr>
          <p:nvPr/>
        </p:nvSpPr>
        <p:spPr bwMode="auto">
          <a:xfrm>
            <a:off x="8592511" y="3795682"/>
            <a:ext cx="223200" cy="223200"/>
          </a:xfrm>
          <a:custGeom>
            <a:avLst/>
            <a:gdLst>
              <a:gd name="T0" fmla="*/ 2147483646 w 72"/>
              <a:gd name="T1" fmla="*/ 0 h 64"/>
              <a:gd name="T2" fmla="*/ 2147483646 w 72"/>
              <a:gd name="T3" fmla="*/ 0 h 64"/>
              <a:gd name="T4" fmla="*/ 2147483646 w 72"/>
              <a:gd name="T5" fmla="*/ 2147483646 h 64"/>
              <a:gd name="T6" fmla="*/ 2147483646 w 72"/>
              <a:gd name="T7" fmla="*/ 2147483646 h 64"/>
              <a:gd name="T8" fmla="*/ 2147483646 w 72"/>
              <a:gd name="T9" fmla="*/ 2147483646 h 64"/>
              <a:gd name="T10" fmla="*/ 2147483646 w 72"/>
              <a:gd name="T11" fmla="*/ 2147483646 h 64"/>
              <a:gd name="T12" fmla="*/ 2147483646 w 72"/>
              <a:gd name="T13" fmla="*/ 2147483646 h 64"/>
              <a:gd name="T14" fmla="*/ 2147483646 w 72"/>
              <a:gd name="T15" fmla="*/ 2147483646 h 64"/>
              <a:gd name="T16" fmla="*/ 2147483646 w 72"/>
              <a:gd name="T17" fmla="*/ 2147483646 h 64"/>
              <a:gd name="T18" fmla="*/ 0 w 72"/>
              <a:gd name="T19" fmla="*/ 2147483646 h 64"/>
              <a:gd name="T20" fmla="*/ 2147483646 w 72"/>
              <a:gd name="T21" fmla="*/ 0 h 64"/>
              <a:gd name="T22" fmla="*/ 2147483646 w 72"/>
              <a:gd name="T23" fmla="*/ 2147483646 h 64"/>
              <a:gd name="T24" fmla="*/ 2147483646 w 72"/>
              <a:gd name="T25" fmla="*/ 2147483646 h 64"/>
              <a:gd name="T26" fmla="*/ 2147483646 w 72"/>
              <a:gd name="T27" fmla="*/ 2147483646 h 64"/>
              <a:gd name="T28" fmla="*/ 2147483646 w 72"/>
              <a:gd name="T29" fmla="*/ 2147483646 h 64"/>
              <a:gd name="T30" fmla="*/ 2147483646 w 72"/>
              <a:gd name="T31" fmla="*/ 2147483646 h 64"/>
              <a:gd name="T32" fmla="*/ 2147483646 w 72"/>
              <a:gd name="T33" fmla="*/ 2147483646 h 64"/>
              <a:gd name="T34" fmla="*/ 2147483646 w 72"/>
              <a:gd name="T35" fmla="*/ 2147483646 h 64"/>
              <a:gd name="T36" fmla="*/ 2147483646 w 72"/>
              <a:gd name="T37" fmla="*/ 2147483646 h 64"/>
              <a:gd name="T38" fmla="*/ 2147483646 w 72"/>
              <a:gd name="T39" fmla="*/ 2147483646 h 64"/>
              <a:gd name="T40" fmla="*/ 2147483646 w 72"/>
              <a:gd name="T41" fmla="*/ 2147483646 h 64"/>
              <a:gd name="T42" fmla="*/ 2147483646 w 72"/>
              <a:gd name="T43" fmla="*/ 2147483646 h 64"/>
              <a:gd name="T44" fmla="*/ 2147483646 w 72"/>
              <a:gd name="T45" fmla="*/ 2147483646 h 64"/>
              <a:gd name="T46" fmla="*/ 2147483646 w 72"/>
              <a:gd name="T47" fmla="*/ 2147483646 h 6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2" h="64">
                <a:moveTo>
                  <a:pt x="30" y="0"/>
                </a:moveTo>
                <a:cubicBezTo>
                  <a:pt x="30" y="0"/>
                  <a:pt x="30" y="0"/>
                  <a:pt x="30" y="0"/>
                </a:cubicBezTo>
                <a:cubicBezTo>
                  <a:pt x="47" y="0"/>
                  <a:pt x="60" y="11"/>
                  <a:pt x="60" y="24"/>
                </a:cubicBezTo>
                <a:cubicBezTo>
                  <a:pt x="60" y="38"/>
                  <a:pt x="47" y="49"/>
                  <a:pt x="30" y="49"/>
                </a:cubicBezTo>
                <a:cubicBezTo>
                  <a:pt x="28" y="49"/>
                  <a:pt x="27" y="48"/>
                  <a:pt x="25" y="48"/>
                </a:cubicBezTo>
                <a:cubicBezTo>
                  <a:pt x="19" y="55"/>
                  <a:pt x="11" y="56"/>
                  <a:pt x="4" y="56"/>
                </a:cubicBezTo>
                <a:cubicBezTo>
                  <a:pt x="4" y="54"/>
                  <a:pt x="4" y="54"/>
                  <a:pt x="4" y="54"/>
                </a:cubicBezTo>
                <a:cubicBezTo>
                  <a:pt x="8" y="52"/>
                  <a:pt x="11" y="49"/>
                  <a:pt x="11" y="45"/>
                </a:cubicBezTo>
                <a:cubicBezTo>
                  <a:pt x="11" y="44"/>
                  <a:pt x="11" y="44"/>
                  <a:pt x="11" y="43"/>
                </a:cubicBezTo>
                <a:cubicBezTo>
                  <a:pt x="4" y="39"/>
                  <a:pt x="0" y="32"/>
                  <a:pt x="0" y="24"/>
                </a:cubicBezTo>
                <a:cubicBezTo>
                  <a:pt x="0" y="11"/>
                  <a:pt x="13" y="0"/>
                  <a:pt x="30" y="0"/>
                </a:cubicBezTo>
                <a:close/>
                <a:moveTo>
                  <a:pt x="62" y="54"/>
                </a:moveTo>
                <a:cubicBezTo>
                  <a:pt x="62" y="58"/>
                  <a:pt x="65" y="61"/>
                  <a:pt x="68" y="63"/>
                </a:cubicBezTo>
                <a:cubicBezTo>
                  <a:pt x="68" y="64"/>
                  <a:pt x="68" y="64"/>
                  <a:pt x="68" y="64"/>
                </a:cubicBezTo>
                <a:cubicBezTo>
                  <a:pt x="62" y="64"/>
                  <a:pt x="56" y="63"/>
                  <a:pt x="50" y="57"/>
                </a:cubicBezTo>
                <a:cubicBezTo>
                  <a:pt x="49" y="58"/>
                  <a:pt x="47" y="58"/>
                  <a:pt x="46" y="58"/>
                </a:cubicBezTo>
                <a:cubicBezTo>
                  <a:pt x="40" y="58"/>
                  <a:pt x="35" y="56"/>
                  <a:pt x="30" y="53"/>
                </a:cubicBezTo>
                <a:cubicBezTo>
                  <a:pt x="39" y="53"/>
                  <a:pt x="48" y="50"/>
                  <a:pt x="54" y="45"/>
                </a:cubicBezTo>
                <a:cubicBezTo>
                  <a:pt x="57" y="42"/>
                  <a:pt x="60" y="39"/>
                  <a:pt x="62" y="36"/>
                </a:cubicBezTo>
                <a:cubicBezTo>
                  <a:pt x="64" y="32"/>
                  <a:pt x="65" y="28"/>
                  <a:pt x="65" y="24"/>
                </a:cubicBezTo>
                <a:cubicBezTo>
                  <a:pt x="65" y="24"/>
                  <a:pt x="65" y="23"/>
                  <a:pt x="65" y="22"/>
                </a:cubicBezTo>
                <a:cubicBezTo>
                  <a:pt x="69" y="26"/>
                  <a:pt x="72" y="31"/>
                  <a:pt x="72" y="37"/>
                </a:cubicBezTo>
                <a:cubicBezTo>
                  <a:pt x="72" y="43"/>
                  <a:pt x="68" y="49"/>
                  <a:pt x="62" y="53"/>
                </a:cubicBezTo>
                <a:cubicBezTo>
                  <a:pt x="62" y="53"/>
                  <a:pt x="62" y="54"/>
                  <a:pt x="62" y="54"/>
                </a:cubicBezTo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596"/>
          <p:cNvSpPr>
            <a:spLocks noChangeAspect="1" noEditPoints="1"/>
          </p:cNvSpPr>
          <p:nvPr/>
        </p:nvSpPr>
        <p:spPr bwMode="auto">
          <a:xfrm>
            <a:off x="6530845" y="5248907"/>
            <a:ext cx="223200" cy="2232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0 h 64"/>
              <a:gd name="T4" fmla="*/ 0 w 64"/>
              <a:gd name="T5" fmla="*/ 2147483646 h 64"/>
              <a:gd name="T6" fmla="*/ 0 w 64"/>
              <a:gd name="T7" fmla="*/ 2147483646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0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" h="64">
                <a:moveTo>
                  <a:pt x="5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4" y="64"/>
                  <a:pt x="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60" y="64"/>
                  <a:pt x="64" y="60"/>
                  <a:pt x="64" y="5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moveTo>
                  <a:pt x="28" y="50"/>
                </a:moveTo>
                <a:cubicBezTo>
                  <a:pt x="13" y="35"/>
                  <a:pt x="13" y="35"/>
                  <a:pt x="13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28" y="38"/>
                  <a:pt x="28" y="38"/>
                  <a:pt x="28" y="38"/>
                </a:cubicBezTo>
                <a:cubicBezTo>
                  <a:pt x="47" y="19"/>
                  <a:pt x="47" y="19"/>
                  <a:pt x="47" y="19"/>
                </a:cubicBezTo>
                <a:cubicBezTo>
                  <a:pt x="53" y="25"/>
                  <a:pt x="53" y="25"/>
                  <a:pt x="53" y="25"/>
                </a:cubicBezTo>
                <a:lnTo>
                  <a:pt x="28" y="5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9" name="Freeform 320"/>
          <p:cNvSpPr>
            <a:spLocks noChangeAspect="1" noEditPoints="1"/>
          </p:cNvSpPr>
          <p:nvPr/>
        </p:nvSpPr>
        <p:spPr bwMode="auto">
          <a:xfrm>
            <a:off x="5633104" y="1729457"/>
            <a:ext cx="223200" cy="223200"/>
          </a:xfrm>
          <a:custGeom>
            <a:avLst/>
            <a:gdLst>
              <a:gd name="T0" fmla="*/ 2147483646 w 64"/>
              <a:gd name="T1" fmla="*/ 0 h 60"/>
              <a:gd name="T2" fmla="*/ 2147483646 w 64"/>
              <a:gd name="T3" fmla="*/ 2147483646 h 60"/>
              <a:gd name="T4" fmla="*/ 2147483646 w 64"/>
              <a:gd name="T5" fmla="*/ 2147483646 h 60"/>
              <a:gd name="T6" fmla="*/ 2147483646 w 64"/>
              <a:gd name="T7" fmla="*/ 2147483646 h 60"/>
              <a:gd name="T8" fmla="*/ 0 w 64"/>
              <a:gd name="T9" fmla="*/ 2147483646 h 60"/>
              <a:gd name="T10" fmla="*/ 2147483646 w 64"/>
              <a:gd name="T11" fmla="*/ 0 h 60"/>
              <a:gd name="T12" fmla="*/ 2147483646 w 64"/>
              <a:gd name="T13" fmla="*/ 2147483646 h 60"/>
              <a:gd name="T14" fmla="*/ 2147483646 w 64"/>
              <a:gd name="T15" fmla="*/ 2147483646 h 60"/>
              <a:gd name="T16" fmla="*/ 2147483646 w 64"/>
              <a:gd name="T17" fmla="*/ 2147483646 h 60"/>
              <a:gd name="T18" fmla="*/ 2147483646 w 64"/>
              <a:gd name="T19" fmla="*/ 2147483646 h 60"/>
              <a:gd name="T20" fmla="*/ 2147483646 w 64"/>
              <a:gd name="T21" fmla="*/ 2147483646 h 60"/>
              <a:gd name="T22" fmla="*/ 2147483646 w 64"/>
              <a:gd name="T23" fmla="*/ 2147483646 h 60"/>
              <a:gd name="T24" fmla="*/ 2147483646 w 64"/>
              <a:gd name="T25" fmla="*/ 2147483646 h 60"/>
              <a:gd name="T26" fmla="*/ 2147483646 w 64"/>
              <a:gd name="T27" fmla="*/ 2147483646 h 60"/>
              <a:gd name="T28" fmla="*/ 2147483646 w 64"/>
              <a:gd name="T29" fmla="*/ 2147483646 h 60"/>
              <a:gd name="T30" fmla="*/ 2147483646 w 64"/>
              <a:gd name="T31" fmla="*/ 2147483646 h 60"/>
              <a:gd name="T32" fmla="*/ 2147483646 w 64"/>
              <a:gd name="T33" fmla="*/ 2147483646 h 60"/>
              <a:gd name="T34" fmla="*/ 2147483646 w 64"/>
              <a:gd name="T35" fmla="*/ 2147483646 h 60"/>
              <a:gd name="T36" fmla="*/ 2147483646 w 64"/>
              <a:gd name="T37" fmla="*/ 2147483646 h 60"/>
              <a:gd name="T38" fmla="*/ 2147483646 w 64"/>
              <a:gd name="T39" fmla="*/ 2147483646 h 60"/>
              <a:gd name="T40" fmla="*/ 2147483646 w 64"/>
              <a:gd name="T41" fmla="*/ 2147483646 h 60"/>
              <a:gd name="T42" fmla="*/ 2147483646 w 64"/>
              <a:gd name="T43" fmla="*/ 2147483646 h 60"/>
              <a:gd name="T44" fmla="*/ 2147483646 w 64"/>
              <a:gd name="T45" fmla="*/ 2147483646 h 60"/>
              <a:gd name="T46" fmla="*/ 2147483646 w 64"/>
              <a:gd name="T47" fmla="*/ 2147483646 h 60"/>
              <a:gd name="T48" fmla="*/ 2147483646 w 64"/>
              <a:gd name="T49" fmla="*/ 2147483646 h 60"/>
              <a:gd name="T50" fmla="*/ 2147483646 w 64"/>
              <a:gd name="T51" fmla="*/ 2147483646 h 60"/>
              <a:gd name="T52" fmla="*/ 2147483646 w 64"/>
              <a:gd name="T53" fmla="*/ 2147483646 h 60"/>
              <a:gd name="T54" fmla="*/ 2147483646 w 64"/>
              <a:gd name="T55" fmla="*/ 2147483646 h 60"/>
              <a:gd name="T56" fmla="*/ 2147483646 w 64"/>
              <a:gd name="T57" fmla="*/ 2147483646 h 60"/>
              <a:gd name="T58" fmla="*/ 2147483646 w 64"/>
              <a:gd name="T59" fmla="*/ 2147483646 h 60"/>
              <a:gd name="T60" fmla="*/ 2147483646 w 64"/>
              <a:gd name="T61" fmla="*/ 2147483646 h 60"/>
              <a:gd name="T62" fmla="*/ 2147483646 w 64"/>
              <a:gd name="T63" fmla="*/ 2147483646 h 60"/>
              <a:gd name="T64" fmla="*/ 2147483646 w 64"/>
              <a:gd name="T65" fmla="*/ 2147483646 h 60"/>
              <a:gd name="T66" fmla="*/ 2147483646 w 64"/>
              <a:gd name="T67" fmla="*/ 2147483646 h 60"/>
              <a:gd name="T68" fmla="*/ 2147483646 w 64"/>
              <a:gd name="T69" fmla="*/ 2147483646 h 60"/>
              <a:gd name="T70" fmla="*/ 2147483646 w 64"/>
              <a:gd name="T71" fmla="*/ 2147483646 h 60"/>
              <a:gd name="T72" fmla="*/ 2147483646 w 64"/>
              <a:gd name="T73" fmla="*/ 2147483646 h 60"/>
              <a:gd name="T74" fmla="*/ 2147483646 w 64"/>
              <a:gd name="T75" fmla="*/ 2147483646 h 60"/>
              <a:gd name="T76" fmla="*/ 2147483646 w 64"/>
              <a:gd name="T77" fmla="*/ 2147483646 h 60"/>
              <a:gd name="T78" fmla="*/ 2147483646 w 64"/>
              <a:gd name="T79" fmla="*/ 2147483646 h 60"/>
              <a:gd name="T80" fmla="*/ 2147483646 w 64"/>
              <a:gd name="T81" fmla="*/ 2147483646 h 60"/>
              <a:gd name="T82" fmla="*/ 2147483646 w 64"/>
              <a:gd name="T83" fmla="*/ 2147483646 h 6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4" h="60">
                <a:moveTo>
                  <a:pt x="32" y="0"/>
                </a:moveTo>
                <a:cubicBezTo>
                  <a:pt x="50" y="0"/>
                  <a:pt x="64" y="14"/>
                  <a:pt x="64" y="32"/>
                </a:cubicBezTo>
                <a:cubicBezTo>
                  <a:pt x="64" y="44"/>
                  <a:pt x="57" y="55"/>
                  <a:pt x="48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7" y="55"/>
                  <a:pt x="0" y="44"/>
                  <a:pt x="0" y="32"/>
                </a:cubicBezTo>
                <a:cubicBezTo>
                  <a:pt x="0" y="14"/>
                  <a:pt x="14" y="0"/>
                  <a:pt x="32" y="0"/>
                </a:cubicBezTo>
                <a:moveTo>
                  <a:pt x="50" y="50"/>
                </a:moveTo>
                <a:cubicBezTo>
                  <a:pt x="55" y="45"/>
                  <a:pt x="58" y="39"/>
                  <a:pt x="58" y="32"/>
                </a:cubicBezTo>
                <a:cubicBezTo>
                  <a:pt x="52" y="32"/>
                  <a:pt x="52" y="32"/>
                  <a:pt x="52" y="32"/>
                </a:cubicBezTo>
                <a:cubicBezTo>
                  <a:pt x="52" y="28"/>
                  <a:pt x="52" y="28"/>
                  <a:pt x="52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5"/>
                  <a:pt x="56" y="22"/>
                  <a:pt x="55" y="20"/>
                </a:cubicBezTo>
                <a:cubicBezTo>
                  <a:pt x="48" y="20"/>
                  <a:pt x="48" y="20"/>
                  <a:pt x="48" y="20"/>
                </a:cubicBezTo>
                <a:cubicBezTo>
                  <a:pt x="48" y="16"/>
                  <a:pt x="48" y="16"/>
                  <a:pt x="48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1" y="15"/>
                  <a:pt x="51" y="15"/>
                  <a:pt x="50" y="14"/>
                </a:cubicBezTo>
                <a:cubicBezTo>
                  <a:pt x="47" y="11"/>
                  <a:pt x="44" y="9"/>
                  <a:pt x="40" y="8"/>
                </a:cubicBezTo>
                <a:cubicBezTo>
                  <a:pt x="40" y="12"/>
                  <a:pt x="40" y="12"/>
                  <a:pt x="40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7"/>
                  <a:pt x="36" y="7"/>
                  <a:pt x="36" y="7"/>
                </a:cubicBezTo>
                <a:cubicBezTo>
                  <a:pt x="35" y="6"/>
                  <a:pt x="33" y="6"/>
                  <a:pt x="32" y="6"/>
                </a:cubicBezTo>
                <a:cubicBezTo>
                  <a:pt x="31" y="6"/>
                  <a:pt x="29" y="6"/>
                  <a:pt x="28" y="7"/>
                </a:cubicBezTo>
                <a:cubicBezTo>
                  <a:pt x="28" y="12"/>
                  <a:pt x="28" y="12"/>
                  <a:pt x="28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8"/>
                  <a:pt x="24" y="8"/>
                  <a:pt x="24" y="8"/>
                </a:cubicBezTo>
                <a:cubicBezTo>
                  <a:pt x="20" y="9"/>
                  <a:pt x="17" y="11"/>
                  <a:pt x="14" y="14"/>
                </a:cubicBezTo>
                <a:cubicBezTo>
                  <a:pt x="13" y="15"/>
                  <a:pt x="13" y="15"/>
                  <a:pt x="12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20"/>
                  <a:pt x="16" y="20"/>
                  <a:pt x="16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8" y="22"/>
                  <a:pt x="7" y="25"/>
                  <a:pt x="7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2" y="32"/>
                  <a:pt x="12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9"/>
                  <a:pt x="9" y="45"/>
                  <a:pt x="14" y="50"/>
                </a:cubicBezTo>
                <a:cubicBezTo>
                  <a:pt x="15" y="51"/>
                  <a:pt x="15" y="51"/>
                  <a:pt x="1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30" y="20"/>
                  <a:pt x="30" y="20"/>
                  <a:pt x="30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6" y="52"/>
                  <a:pt x="36" y="52"/>
                  <a:pt x="36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1"/>
                  <a:pt x="49" y="51"/>
                  <a:pt x="50" y="50"/>
                </a:cubicBez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Freeform 321"/>
          <p:cNvSpPr>
            <a:spLocks noChangeAspect="1" noEditPoints="1"/>
          </p:cNvSpPr>
          <p:nvPr/>
        </p:nvSpPr>
        <p:spPr bwMode="auto">
          <a:xfrm>
            <a:off x="6307645" y="1729457"/>
            <a:ext cx="223200" cy="223200"/>
          </a:xfrm>
          <a:custGeom>
            <a:avLst/>
            <a:gdLst>
              <a:gd name="T0" fmla="*/ 2147483646 w 64"/>
              <a:gd name="T1" fmla="*/ 0 h 64"/>
              <a:gd name="T2" fmla="*/ 0 w 64"/>
              <a:gd name="T3" fmla="*/ 2147483646 h 64"/>
              <a:gd name="T4" fmla="*/ 2147483646 w 64"/>
              <a:gd name="T5" fmla="*/ 2147483646 h 64"/>
              <a:gd name="T6" fmla="*/ 2147483646 w 64"/>
              <a:gd name="T7" fmla="*/ 2147483646 h 64"/>
              <a:gd name="T8" fmla="*/ 2147483646 w 64"/>
              <a:gd name="T9" fmla="*/ 0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2147483646 w 64"/>
              <a:gd name="T49" fmla="*/ 2147483646 h 64"/>
              <a:gd name="T50" fmla="*/ 2147483646 w 64"/>
              <a:gd name="T51" fmla="*/ 2147483646 h 64"/>
              <a:gd name="T52" fmla="*/ 2147483646 w 64"/>
              <a:gd name="T53" fmla="*/ 2147483646 h 6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moveTo>
                  <a:pt x="19" y="52"/>
                </a:moveTo>
                <a:cubicBezTo>
                  <a:pt x="20" y="50"/>
                  <a:pt x="20" y="48"/>
                  <a:pt x="20" y="46"/>
                </a:cubicBezTo>
                <a:cubicBezTo>
                  <a:pt x="20" y="38"/>
                  <a:pt x="15" y="32"/>
                  <a:pt x="8" y="29"/>
                </a:cubicBezTo>
                <a:cubicBezTo>
                  <a:pt x="9" y="24"/>
                  <a:pt x="11" y="19"/>
                  <a:pt x="15" y="15"/>
                </a:cubicBezTo>
                <a:cubicBezTo>
                  <a:pt x="20" y="10"/>
                  <a:pt x="26" y="8"/>
                  <a:pt x="32" y="8"/>
                </a:cubicBezTo>
                <a:cubicBezTo>
                  <a:pt x="38" y="8"/>
                  <a:pt x="44" y="10"/>
                  <a:pt x="49" y="15"/>
                </a:cubicBezTo>
                <a:cubicBezTo>
                  <a:pt x="53" y="19"/>
                  <a:pt x="55" y="24"/>
                  <a:pt x="56" y="29"/>
                </a:cubicBezTo>
                <a:cubicBezTo>
                  <a:pt x="49" y="32"/>
                  <a:pt x="44" y="38"/>
                  <a:pt x="44" y="46"/>
                </a:cubicBezTo>
                <a:cubicBezTo>
                  <a:pt x="44" y="48"/>
                  <a:pt x="44" y="50"/>
                  <a:pt x="45" y="52"/>
                </a:cubicBezTo>
                <a:cubicBezTo>
                  <a:pt x="41" y="55"/>
                  <a:pt x="37" y="56"/>
                  <a:pt x="32" y="56"/>
                </a:cubicBezTo>
                <a:cubicBezTo>
                  <a:pt x="27" y="56"/>
                  <a:pt x="23" y="55"/>
                  <a:pt x="19" y="52"/>
                </a:cubicBezTo>
                <a:close/>
                <a:moveTo>
                  <a:pt x="34" y="40"/>
                </a:moveTo>
                <a:cubicBezTo>
                  <a:pt x="35" y="40"/>
                  <a:pt x="36" y="41"/>
                  <a:pt x="36" y="42"/>
                </a:cubicBezTo>
                <a:cubicBezTo>
                  <a:pt x="36" y="46"/>
                  <a:pt x="36" y="46"/>
                  <a:pt x="36" y="46"/>
                </a:cubicBezTo>
                <a:cubicBezTo>
                  <a:pt x="36" y="47"/>
                  <a:pt x="35" y="48"/>
                  <a:pt x="34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29" y="48"/>
                  <a:pt x="28" y="47"/>
                  <a:pt x="28" y="46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9" y="40"/>
                  <a:pt x="30" y="40"/>
                </a:cubicBezTo>
                <a:cubicBezTo>
                  <a:pt x="31" y="12"/>
                  <a:pt x="31" y="12"/>
                  <a:pt x="31" y="12"/>
                </a:cubicBezTo>
                <a:cubicBezTo>
                  <a:pt x="33" y="12"/>
                  <a:pt x="33" y="12"/>
                  <a:pt x="33" y="12"/>
                </a:cubicBezTo>
                <a:lnTo>
                  <a:pt x="34" y="40"/>
                </a:lnTo>
                <a:close/>
              </a:path>
            </a:pathLst>
          </a:custGeom>
          <a:solidFill>
            <a:srgbClr val="C3C4C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523851" y="188640"/>
            <a:ext cx="4441173" cy="584775"/>
            <a:chOff x="3523851" y="188640"/>
            <a:chExt cx="4441173" cy="584775"/>
          </a:xfrm>
          <a:noFill/>
        </p:grpSpPr>
        <p:sp>
          <p:nvSpPr>
            <p:cNvPr id="102" name="文本框 101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3482975" y="2139998"/>
            <a:ext cx="4441173" cy="584775"/>
            <a:chOff x="3523851" y="188640"/>
            <a:chExt cx="4441173" cy="584775"/>
          </a:xfrm>
          <a:noFill/>
        </p:grpSpPr>
        <p:sp>
          <p:nvSpPr>
            <p:cNvPr id="106" name="文本框 105"/>
            <p:cNvSpPr txBox="1"/>
            <p:nvPr/>
          </p:nvSpPr>
          <p:spPr>
            <a:xfrm>
              <a:off x="5247635" y="188640"/>
              <a:ext cx="125939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</a:t>
              </a: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3523851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6407700" y="476672"/>
              <a:ext cx="1557324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/>
          <p:nvPr/>
        </p:nvSpPr>
        <p:spPr>
          <a:xfrm>
            <a:off x="4267200" y="2816225"/>
            <a:ext cx="3307080" cy="101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6000" dirty="0">
                <a:solidFill>
                  <a:srgbClr val="C00000"/>
                </a:solidFill>
                <a:latin typeface="Arial" pitchFamily="34" charset="0"/>
                <a:ea typeface="Kozuka Gothic Pr6N B" pitchFamily="34" charset="-128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6551930" y="2576830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415155" y="3660775"/>
            <a:ext cx="2192020" cy="41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dist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谢谢聆听</a:t>
            </a:r>
          </a:p>
        </p:txBody>
      </p:sp>
      <p:sp>
        <p:nvSpPr>
          <p:cNvPr id="5" name="AutoShape 38">
            <a:extLst>
              <a:ext uri="{FF2B5EF4-FFF2-40B4-BE49-F238E27FC236}">
                <a16:creationId xmlns:a16="http://schemas.microsoft.com/office/drawing/2014/main" id="{622DBED8-332F-47CC-B612-AA2E814637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54435" y="1486689"/>
            <a:ext cx="4705985" cy="259080"/>
          </a:xfrm>
          <a:custGeom>
            <a:avLst/>
            <a:gdLst>
              <a:gd name="T0" fmla="*/ 1770532 w 4706252"/>
              <a:gd name="T1" fmla="*/ 259229 h 259229"/>
              <a:gd name="T2" fmla="*/ 4706252 w 4706252"/>
              <a:gd name="T3" fmla="*/ 259229 h 259229"/>
              <a:gd name="T4" fmla="*/ 4706252 w 4706252"/>
              <a:gd name="T5" fmla="*/ 175455 h 259229"/>
              <a:gd name="T6" fmla="*/ 2174549 w 4706252"/>
              <a:gd name="T7" fmla="*/ 175455 h 259229"/>
              <a:gd name="T8" fmla="*/ 2074433 w 4706252"/>
              <a:gd name="T9" fmla="*/ 0 h 259229"/>
              <a:gd name="T10" fmla="*/ 2072579 w 4706252"/>
              <a:gd name="T11" fmla="*/ 0 h 259229"/>
              <a:gd name="T12" fmla="*/ 1770532 w 4706252"/>
              <a:gd name="T13" fmla="*/ 0 h 259229"/>
              <a:gd name="T14" fmla="*/ 1072994 w 4706252"/>
              <a:gd name="T15" fmla="*/ 0 h 259229"/>
              <a:gd name="T16" fmla="*/ 553294 w 4706252"/>
              <a:gd name="T17" fmla="*/ 0 h 259229"/>
              <a:gd name="T18" fmla="*/ 0 w 4706252"/>
              <a:gd name="T19" fmla="*/ 0 h 259229"/>
              <a:gd name="T20" fmla="*/ 142202 w 4706252"/>
              <a:gd name="T21" fmla="*/ 258866 h 259229"/>
              <a:gd name="T22" fmla="*/ 415551 w 4706252"/>
              <a:gd name="T23" fmla="*/ 258866 h 259229"/>
              <a:gd name="T24" fmla="*/ 1072994 w 4706252"/>
              <a:gd name="T25" fmla="*/ 258866 h 259229"/>
              <a:gd name="T26" fmla="*/ 1770532 w 4706252"/>
              <a:gd name="T27" fmla="*/ 258866 h 259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06252" h="259229">
                <a:moveTo>
                  <a:pt x="1770532" y="259229"/>
                </a:moveTo>
                <a:lnTo>
                  <a:pt x="4706252" y="259229"/>
                </a:lnTo>
                <a:lnTo>
                  <a:pt x="4706252" y="175455"/>
                </a:lnTo>
                <a:lnTo>
                  <a:pt x="2174549" y="175455"/>
                </a:lnTo>
                <a:lnTo>
                  <a:pt x="2074433" y="0"/>
                </a:lnTo>
                <a:lnTo>
                  <a:pt x="2072579" y="0"/>
                </a:lnTo>
                <a:lnTo>
                  <a:pt x="1770532" y="0"/>
                </a:lnTo>
                <a:lnTo>
                  <a:pt x="1072994" y="0"/>
                </a:lnTo>
                <a:lnTo>
                  <a:pt x="553294" y="0"/>
                </a:lnTo>
                <a:lnTo>
                  <a:pt x="0" y="0"/>
                </a:lnTo>
                <a:lnTo>
                  <a:pt x="142202" y="258866"/>
                </a:lnTo>
                <a:lnTo>
                  <a:pt x="415551" y="258866"/>
                </a:lnTo>
                <a:lnTo>
                  <a:pt x="1072994" y="258866"/>
                </a:lnTo>
                <a:lnTo>
                  <a:pt x="1770532" y="258866"/>
                </a:lnTo>
                <a:close/>
              </a:path>
            </a:pathLst>
          </a:custGeom>
          <a:solidFill>
            <a:srgbClr val="4A4E59"/>
          </a:solidFill>
          <a:ln>
            <a:noFill/>
          </a:ln>
          <a:effectLst>
            <a:outerShdw dist="25400" dir="4200031" sx="100999" sy="100999" algn="ctr" rotWithShape="0">
              <a:srgbClr val="000000">
                <a:alpha val="64000"/>
              </a:srgbClr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6" name="文本框 127">
            <a:extLst>
              <a:ext uri="{FF2B5EF4-FFF2-40B4-BE49-F238E27FC236}">
                <a16:creationId xmlns:a16="http://schemas.microsoft.com/office/drawing/2014/main" id="{BFA95857-3BA4-4157-B3FE-9E93017C4D1B}"/>
              </a:ext>
            </a:extLst>
          </p:cNvPr>
          <p:cNvSpPr txBox="1">
            <a:spLocks/>
          </p:cNvSpPr>
          <p:nvPr/>
        </p:nvSpPr>
        <p:spPr>
          <a:xfrm>
            <a:off x="3575720" y="1484784"/>
            <a:ext cx="187896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zh-CN" sz="1200" kern="1200">
                <a:solidFill>
                  <a:srgbClr val="00B0F0"/>
                </a:solidFill>
                <a:effectLst/>
                <a:latin typeface="宋体" panose="02010600030101010101" pitchFamily="2" charset="-122"/>
                <a:ea typeface="方正兰亭粗黑简体"/>
                <a:cs typeface="Times New Roman" panose="02020603050405020304" pitchFamily="18" charset="0"/>
              </a:rPr>
              <a:t>工作经历</a:t>
            </a:r>
            <a:r>
              <a:rPr lang="en-US" sz="1100" kern="1200">
                <a:solidFill>
                  <a:srgbClr val="FFFFFF"/>
                </a:solidFill>
                <a:effectLst/>
                <a:latin typeface="方正兰亭粗黑简体"/>
                <a:ea typeface="宋体" panose="02010600030101010101" pitchFamily="2" charset="-122"/>
                <a:cs typeface="Times New Roman" panose="02020603050405020304" pitchFamily="18" charset="0"/>
              </a:rPr>
              <a:t>Experience</a:t>
            </a:r>
            <a:endParaRPr lang="zh-CN" sz="12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CAEF00E-E2B4-454A-9243-4AE432A32EE9}"/>
              </a:ext>
            </a:extLst>
          </p:cNvPr>
          <p:cNvSpPr>
            <a:spLocks/>
          </p:cNvSpPr>
          <p:nvPr/>
        </p:nvSpPr>
        <p:spPr>
          <a:xfrm>
            <a:off x="3307750" y="1487324"/>
            <a:ext cx="227330" cy="259080"/>
          </a:xfrm>
          <a:prstGeom prst="parallelogram">
            <a:avLst>
              <a:gd name="adj" fmla="val 62490"/>
            </a:avLst>
          </a:prstGeom>
          <a:solidFill>
            <a:srgbClr val="4A4E59"/>
          </a:solidFill>
          <a:ln w="57150" cap="flat" cmpd="sng" algn="ctr">
            <a:noFill/>
            <a:prstDash val="solid"/>
            <a:miter lim="800000"/>
          </a:ln>
          <a:effectLst>
            <a:outerShdw blurRad="101600" dist="25400" dir="4200000" sx="101000" sy="101000" algn="ctr" rotWithShape="0">
              <a:prstClr val="black">
                <a:alpha val="64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24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Kozuka Gothic Pr6N B</vt:lpstr>
      <vt:lpstr>方正兰亭粗黑简体</vt:lpstr>
      <vt:lpstr>华文行楷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默认设计模板</vt:lpstr>
      <vt:lpstr>简历小图标大全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简历小图标大全</dc:title>
  <dc:creator>杨自洪</dc:creator>
  <cp:lastModifiedBy>王建坤</cp:lastModifiedBy>
  <cp:revision>34</cp:revision>
  <dcterms:created xsi:type="dcterms:W3CDTF">2015-04-29T03:11:00Z</dcterms:created>
  <dcterms:modified xsi:type="dcterms:W3CDTF">2018-06-04T12:51:08Z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