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75" r:id="rId2"/>
    <p:sldId id="315" r:id="rId3"/>
    <p:sldId id="299" r:id="rId4"/>
    <p:sldId id="328" r:id="rId5"/>
    <p:sldId id="323" r:id="rId6"/>
    <p:sldId id="329" r:id="rId7"/>
    <p:sldId id="324" r:id="rId8"/>
    <p:sldId id="330" r:id="rId9"/>
    <p:sldId id="331" r:id="rId10"/>
    <p:sldId id="335" r:id="rId11"/>
    <p:sldId id="333" r:id="rId12"/>
    <p:sldId id="336" r:id="rId13"/>
    <p:sldId id="338" r:id="rId14"/>
    <p:sldId id="337" r:id="rId15"/>
    <p:sldId id="325" r:id="rId16"/>
    <p:sldId id="340" r:id="rId17"/>
    <p:sldId id="339" r:id="rId18"/>
    <p:sldId id="326" r:id="rId19"/>
    <p:sldId id="334" r:id="rId20"/>
    <p:sldId id="322" r:id="rId21"/>
  </p:sldIdLst>
  <p:sldSz cx="12192000" cy="6858000"/>
  <p:notesSz cx="6858000" cy="9144000"/>
  <p:embeddedFontLst>
    <p:embeddedFont>
      <p:font typeface="Montserrat Light" panose="00000400000000000000" pitchFamily="2" charset="0"/>
      <p:regular r:id="rId23"/>
      <p:italic r:id="rId24"/>
    </p:embeddedFont>
    <p:embeddedFont>
      <p:font typeface="Novecento wide Bold" panose="00000805000000000000" charset="0"/>
      <p:bold r:id="rId25"/>
    </p:embeddedFont>
    <p:embeddedFont>
      <p:font typeface="Sitka Text" panose="02000505000000020004" pitchFamily="2" charset="0"/>
      <p:regular r:id="rId26"/>
      <p:bold r:id="rId27"/>
      <p:italic r:id="rId28"/>
      <p:boldItalic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等线 Light" panose="02010600030101010101" pitchFamily="2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8" autoAdjust="0"/>
  </p:normalViewPr>
  <p:slideViewPr>
    <p:cSldViewPr snapToGrid="0" showGuides="1">
      <p:cViewPr varScale="1">
        <p:scale>
          <a:sx n="79" d="100"/>
          <a:sy n="79" d="100"/>
        </p:scale>
        <p:origin x="86" y="1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A4E89-2CA5-40CC-A10C-AD48FB848867}"/>
              </a:ext>
            </a:extLst>
          </p:cNvPr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在线学习平台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汇报人：王坤平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526859" y="1454492"/>
            <a:ext cx="34771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查看学习情况：查看课程的报名名单、小节内容的完成学习名单，以及题目的完成名单和正确率。</a:t>
            </a:r>
          </a:p>
          <a:p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修改个人信息：修改资料中的姓名、介绍、邮箱、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等个人信息，便于提供学术概况、联系方式等。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EAA7643-B88A-E43A-7810-4317AA08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755" y="3716595"/>
            <a:ext cx="3477110" cy="2581635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166BDD2-9B26-0158-47E9-37EFB27F9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909" y="1130851"/>
            <a:ext cx="5403657" cy="2066585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1BB3F55-7BD8-6236-B14E-2D0E2DEECD8A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</a:p>
        </p:txBody>
      </p:sp>
    </p:spTree>
    <p:extLst>
      <p:ext uri="{BB962C8B-B14F-4D97-AF65-F5344CB8AC3E}">
        <p14:creationId xmlns:p14="http://schemas.microsoft.com/office/powerpoint/2010/main" val="172362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1243607" y="5430634"/>
            <a:ext cx="742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加入课程：学生可以选择课程加入并学习。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EB58FC8-BABD-71A2-FF83-2333371E5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607" y="2658079"/>
            <a:ext cx="2734057" cy="1086002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E7BDB34-76F7-D875-9AEB-F8A372197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636" y="1120991"/>
            <a:ext cx="2524477" cy="3705742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3F5BCD4-943A-3904-AC2C-60CC571B166E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</p:spTree>
    <p:extLst>
      <p:ext uri="{BB962C8B-B14F-4D97-AF65-F5344CB8AC3E}">
        <p14:creationId xmlns:p14="http://schemas.microsoft.com/office/powerpoint/2010/main" val="230301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968457" y="6165502"/>
            <a:ext cx="8773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小节练习：通过预留题目对已学习的知识进行巩固。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9218939-FCC8-D06F-A16F-D666FB15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169" y="1090877"/>
            <a:ext cx="5031563" cy="4676246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0F4B790-0E59-E814-2E22-315769515C71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</p:spTree>
    <p:extLst>
      <p:ext uri="{BB962C8B-B14F-4D97-AF65-F5344CB8AC3E}">
        <p14:creationId xmlns:p14="http://schemas.microsoft.com/office/powerpoint/2010/main" val="5257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1295756" y="5747799"/>
            <a:ext cx="842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修改个人信息：便于提供联系方式和快速了解。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DA778E-F727-9C97-161D-C1E8B816FC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51"/>
          <a:stretch/>
        </p:blipFill>
        <p:spPr>
          <a:xfrm>
            <a:off x="2845400" y="1845480"/>
            <a:ext cx="4321390" cy="2883835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2F00C5D-C656-BDE6-9E71-858063C8D50B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</p:spTree>
    <p:extLst>
      <p:ext uri="{BB962C8B-B14F-4D97-AF65-F5344CB8AC3E}">
        <p14:creationId xmlns:p14="http://schemas.microsoft.com/office/powerpoint/2010/main" val="291791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607977" y="2108956"/>
            <a:ext cx="2920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查看学习轨迹：回顾学习记录，包括课程内容学习、答题记录及正确率，便于复习。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F9BB691-1B8A-31DD-54F0-A39552A8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2" y="888284"/>
            <a:ext cx="5818467" cy="5195302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B49E10-CBE3-BDA1-3F7A-E59BDDCE31D8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</p:spTree>
    <p:extLst>
      <p:ext uri="{BB962C8B-B14F-4D97-AF65-F5344CB8AC3E}">
        <p14:creationId xmlns:p14="http://schemas.microsoft.com/office/powerpoint/2010/main" val="303445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73628" y="3653306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08879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4" y="4183556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894946" y="6019347"/>
            <a:ext cx="85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视频形式课程，使线上学习更生动真实，易于接受。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6FA619-C2F3-E1BA-E294-4C584DDBC2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84" b="1725"/>
          <a:stretch/>
        </p:blipFill>
        <p:spPr>
          <a:xfrm>
            <a:off x="2550988" y="1083321"/>
            <a:ext cx="5046314" cy="4243551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8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968457" y="5967691"/>
            <a:ext cx="846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课程讨论区留言板，促进交流学习，营造互助氛围。</a:t>
            </a:r>
            <a:endParaRPr lang="zh-CN" altLang="en-US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181825-0412-E4C7-7DEF-A0C950CE2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808" y="1128410"/>
            <a:ext cx="5177152" cy="4390969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442974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52183" y="312813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418270" y="1343423"/>
            <a:ext cx="92926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项目在分析、实现业务需求上还不成熟，掌握的可用技术知识也比较少，思路艰涩。有以下问题待解决：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明文的数据传输、未经验证的输入、轻率的写入写出，都对数据安全造成威胁。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代码健壮性弱，未对异常进行恰当处理。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html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页面设计不够合理。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设计数据库表不够合理，未考虑到动态建表。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代码复用性弱，代码量较大，算法也有待优化。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不熟悉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项目的各项配置。</a:t>
            </a: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开发效率较低，系统功能简单。</a:t>
            </a:r>
          </a:p>
          <a:p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这些问题可能归因于对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开发的认识不够深入、细节，没有更充足的相关技术知识和练习来启发开发思路。</a:t>
            </a:r>
          </a:p>
        </p:txBody>
      </p:sp>
    </p:spTree>
    <p:extLst>
      <p:ext uri="{BB962C8B-B14F-4D97-AF65-F5344CB8AC3E}">
        <p14:creationId xmlns:p14="http://schemas.microsoft.com/office/powerpoint/2010/main" val="32756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040417-6215-474A-8113-CD7BD7D8CB7B}"/>
              </a:ext>
            </a:extLst>
          </p:cNvPr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F7F61-2CD2-4092-86E9-04056A040BEA}"/>
              </a:ext>
            </a:extLst>
          </p:cNvPr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E4ACF-A1E2-4269-952A-425FD811DDB1}"/>
              </a:ext>
            </a:extLst>
          </p:cNvPr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222029-B6C8-494C-8188-05BF70C45A32}"/>
              </a:ext>
            </a:extLst>
          </p:cNvPr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0F3E856-E00F-4731-B9BA-1D000EE14DC7}"/>
              </a:ext>
            </a:extLst>
          </p:cNvPr>
          <p:cNvSpPr txBox="1"/>
          <p:nvPr/>
        </p:nvSpPr>
        <p:spPr>
          <a:xfrm>
            <a:off x="6608736" y="4295944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1FF935-C2AC-457B-B9C0-2A44FCCFA601}"/>
              </a:ext>
            </a:extLst>
          </p:cNvPr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0F2BA-54DB-4929-B992-B4320D029431}"/>
              </a:ext>
            </a:extLst>
          </p:cNvPr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A3B69B4-189E-4530-AFA1-4032975E46E4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284B29-F21C-4CC6-BF25-A2CD9569CDFA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C17DF-AA8E-41BC-81B4-7B1ED012BE78}"/>
              </a:ext>
            </a:extLst>
          </p:cNvPr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20841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2480D-7858-878E-8BF6-D70E31DC77B0}"/>
              </a:ext>
            </a:extLst>
          </p:cNvPr>
          <p:cNvSpPr txBox="1"/>
          <p:nvPr/>
        </p:nvSpPr>
        <p:spPr>
          <a:xfrm>
            <a:off x="968457" y="1343423"/>
            <a:ext cx="69835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照考核要求文档，开发了学习管理系统。在平台上，教师可以通过添加课程内容、设置开课及结课时间、限制报名人数，对平台上的学生开放共享的视频课程。学生可以在课程开启时间内，加入感兴趣的课程，并进行线上学习和练习、上传学习数据、与同学及教师进行留言讨论、互助学习。教师也可以查看开设课程的学生学习数据，为学生释疑解难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1381461" y="1370292"/>
            <a:ext cx="66620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模型开发，明确前后端交互逻辑。从登录与注册功能开始，到课程的建立和管理，再到对课程内容和题目内容的查询，逐渐深入发散，拓展功能。其中，依赖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对课程内容进行存储和管理，依赖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Servlet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实现数据层与视图层的交流。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943772" y="1404201"/>
            <a:ext cx="3803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登录</a:t>
            </a:r>
          </a:p>
          <a:p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已有账号的情况下，可以通过学号或工号与密码，进入系统。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</a:t>
            </a:r>
          </a:p>
          <a:p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暂无账号的学生，可以自行注册账号。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AE1479-ED1F-E407-DBED-FB78A7FF96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5"/>
          <a:stretch/>
        </p:blipFill>
        <p:spPr>
          <a:xfrm>
            <a:off x="4954846" y="1259940"/>
            <a:ext cx="4352193" cy="1713922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983517-B721-023F-05C6-11CAD0D25B46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0D0544B-90E5-E9E0-FF22-681894FA4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370" y="3554728"/>
            <a:ext cx="4328669" cy="2485417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4" y="309306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251219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93B7D-8A09-EA2B-3D30-EBBEF7901A8D}"/>
              </a:ext>
            </a:extLst>
          </p:cNvPr>
          <p:cNvSpPr txBox="1"/>
          <p:nvPr/>
        </p:nvSpPr>
        <p:spPr>
          <a:xfrm>
            <a:off x="639403" y="2165317"/>
            <a:ext cx="4411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创建课程：输入课程信息创建新的共享课程。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管理课程：为已有课程添加章节以及视频内容，为小节内容添加相应的选择题和简答题。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8FA261-B777-C091-0145-9F218090C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1" r="13295"/>
          <a:stretch/>
        </p:blipFill>
        <p:spPr>
          <a:xfrm>
            <a:off x="5626108" y="1457960"/>
            <a:ext cx="3396890" cy="1414714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8113979-95E1-1938-628C-E2ABD962B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886"/>
          <a:stretch/>
        </p:blipFill>
        <p:spPr>
          <a:xfrm>
            <a:off x="5626108" y="3137484"/>
            <a:ext cx="3538661" cy="2463736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84F9CB1-9002-FC2B-9AF3-7D9E16952F52}"/>
              </a:ext>
            </a:extLst>
          </p:cNvPr>
          <p:cNvSpPr txBox="1"/>
          <p:nvPr/>
        </p:nvSpPr>
        <p:spPr>
          <a:xfrm>
            <a:off x="2845400" y="559770"/>
            <a:ext cx="265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</a:p>
        </p:txBody>
      </p:sp>
    </p:spTree>
    <p:extLst>
      <p:ext uri="{BB962C8B-B14F-4D97-AF65-F5344CB8AC3E}">
        <p14:creationId xmlns:p14="http://schemas.microsoft.com/office/powerpoint/2010/main" val="154410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759</Words>
  <Application>Microsoft Office PowerPoint</Application>
  <PresentationFormat>宽屏</PresentationFormat>
  <Paragraphs>140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 Light</vt:lpstr>
      <vt:lpstr>Sitka Text</vt:lpstr>
      <vt:lpstr>Arial</vt:lpstr>
      <vt:lpstr>微软雅黑</vt:lpstr>
      <vt:lpstr>等线</vt:lpstr>
      <vt:lpstr>Montserrat Light</vt:lpstr>
      <vt:lpstr>Novecento wide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曼婷 王</cp:lastModifiedBy>
  <cp:revision>13</cp:revision>
  <dcterms:created xsi:type="dcterms:W3CDTF">2022-04-30T16:30:33Z</dcterms:created>
  <dcterms:modified xsi:type="dcterms:W3CDTF">2024-04-28T08:15:52Z</dcterms:modified>
</cp:coreProperties>
</file>