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92372-B730-4DF5-A770-910A44A4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不成熟的自定义动画框架</a:t>
            </a:r>
          </a:p>
        </p:txBody>
      </p:sp>
    </p:spTree>
    <p:extLst>
      <p:ext uri="{BB962C8B-B14F-4D97-AF65-F5344CB8AC3E}">
        <p14:creationId xmlns:p14="http://schemas.microsoft.com/office/powerpoint/2010/main" val="276555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38E-3481-4383-B95E-AFDAE8C1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3A245-28BB-4D07-8140-A14C61C94D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框架和架构</a:t>
            </a:r>
          </a:p>
        </p:txBody>
      </p:sp>
    </p:spTree>
    <p:extLst>
      <p:ext uri="{BB962C8B-B14F-4D97-AF65-F5344CB8AC3E}">
        <p14:creationId xmlns:p14="http://schemas.microsoft.com/office/powerpoint/2010/main" val="1304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1710-863C-4DDC-8DCF-379830AE9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4765" y="301073"/>
            <a:ext cx="2862469" cy="904874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2963C-E714-4472-A440-A4AC2C67E3E7}"/>
              </a:ext>
            </a:extLst>
          </p:cNvPr>
          <p:cNvSpPr txBox="1"/>
          <p:nvPr/>
        </p:nvSpPr>
        <p:spPr>
          <a:xfrm>
            <a:off x="1404256" y="1537252"/>
            <a:ext cx="842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A:</a:t>
            </a:r>
            <a:r>
              <a:rPr lang="zh-CN" altLang="en-US" sz="2400" dirty="0"/>
              <a:t>常规操作</a:t>
            </a:r>
            <a:endParaRPr lang="en-US" altLang="zh-CN" sz="2400" dirty="0"/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MyFrameLayout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discrollve:discrollve_translation</a:t>
            </a:r>
            <a:r>
              <a:rPr lang="en-US" altLang="zh-CN" sz="2400" dirty="0"/>
              <a:t>= </a:t>
            </a:r>
          </a:p>
          <a:p>
            <a:r>
              <a:rPr lang="en-US" altLang="zh-CN" sz="2400" dirty="0"/>
              <a:t>	&lt;</a:t>
            </a:r>
            <a:r>
              <a:rPr lang="en-US" altLang="zh-CN" sz="2400" dirty="0" err="1"/>
              <a:t>ImageView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android:layout_width</a:t>
            </a:r>
            <a:r>
              <a:rPr lang="en-US" altLang="zh-CN" sz="2400" dirty="0"/>
              <a:t>= /&gt;</a:t>
            </a:r>
          </a:p>
          <a:p>
            <a:r>
              <a:rPr lang="en-US" altLang="zh-CN" sz="2400" dirty="0"/>
              <a:t>&lt;/</a:t>
            </a:r>
            <a:r>
              <a:rPr lang="en-US" altLang="zh-CN" sz="2400" dirty="0" err="1"/>
              <a:t>MyFrameLayout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636C6-2ABD-4563-89FE-5F52216AD3E3}"/>
              </a:ext>
            </a:extLst>
          </p:cNvPr>
          <p:cNvSpPr txBox="1"/>
          <p:nvPr/>
        </p:nvSpPr>
        <p:spPr>
          <a:xfrm>
            <a:off x="1404256" y="4084548"/>
            <a:ext cx="842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B:</a:t>
            </a:r>
            <a:r>
              <a:rPr lang="zh-CN" altLang="en-US" sz="2400" dirty="0"/>
              <a:t>是否可以这样操作？</a:t>
            </a:r>
            <a:endParaRPr lang="en-US" altLang="zh-CN" sz="2400" dirty="0"/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MyFrameLayout</a:t>
            </a:r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&lt;</a:t>
            </a:r>
            <a:r>
              <a:rPr lang="en-US" altLang="zh-CN" sz="2400" dirty="0" err="1"/>
              <a:t>ImageView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android:layout_width</a:t>
            </a:r>
            <a:r>
              <a:rPr lang="en-US" altLang="zh-CN" sz="2400" dirty="0"/>
              <a:t>=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discrollve:discrollve_translation</a:t>
            </a:r>
            <a:r>
              <a:rPr lang="en-US" altLang="zh-CN" sz="2400" dirty="0"/>
              <a:t>=/&gt;</a:t>
            </a:r>
          </a:p>
          <a:p>
            <a:r>
              <a:rPr lang="en-US" altLang="zh-CN" sz="2400" dirty="0"/>
              <a:t>&lt;/</a:t>
            </a:r>
            <a:r>
              <a:rPr lang="en-US" altLang="zh-CN" sz="2400" dirty="0" err="1"/>
              <a:t>MyFrameLayout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160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D54471-596F-4007-9F7D-9D644C2F7B56}"/>
              </a:ext>
            </a:extLst>
          </p:cNvPr>
          <p:cNvSpPr txBox="1"/>
          <p:nvPr/>
        </p:nvSpPr>
        <p:spPr>
          <a:xfrm>
            <a:off x="3962400" y="41081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怎么实现</a:t>
            </a:r>
            <a:r>
              <a:rPr lang="en-US" altLang="zh-CN" sz="3600" dirty="0"/>
              <a:t>B</a:t>
            </a:r>
            <a:r>
              <a:rPr lang="zh-CN" altLang="en-US" sz="3600" dirty="0"/>
              <a:t>方式操作？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5A84BF-24C9-47A4-A3A9-5C0DC6ED1B5E}"/>
              </a:ext>
            </a:extLst>
          </p:cNvPr>
          <p:cNvSpPr txBox="1"/>
          <p:nvPr/>
        </p:nvSpPr>
        <p:spPr>
          <a:xfrm>
            <a:off x="1457739" y="170953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直接实现</a:t>
            </a:r>
            <a:r>
              <a:rPr lang="en-US" altLang="zh-CN" sz="2800" dirty="0"/>
              <a:t> VS </a:t>
            </a:r>
            <a:r>
              <a:rPr lang="zh-CN" altLang="en-US" sz="2800" dirty="0"/>
              <a:t>间接实现</a:t>
            </a:r>
          </a:p>
        </p:txBody>
      </p:sp>
    </p:spTree>
    <p:extLst>
      <p:ext uri="{BB962C8B-B14F-4D97-AF65-F5344CB8AC3E}">
        <p14:creationId xmlns:p14="http://schemas.microsoft.com/office/powerpoint/2010/main" val="255284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661DF9-AB3F-4D70-A906-59E715D999DE}"/>
              </a:ext>
            </a:extLst>
          </p:cNvPr>
          <p:cNvSpPr txBox="1"/>
          <p:nvPr/>
        </p:nvSpPr>
        <p:spPr>
          <a:xfrm>
            <a:off x="4572000" y="55659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间接实现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BCD9D-3000-4EB3-B406-2CA253754D2B}"/>
              </a:ext>
            </a:extLst>
          </p:cNvPr>
          <p:cNvSpPr txBox="1"/>
          <p:nvPr/>
        </p:nvSpPr>
        <p:spPr>
          <a:xfrm>
            <a:off x="1855303" y="2239617"/>
            <a:ext cx="9607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问题：</a:t>
            </a:r>
            <a:endParaRPr lang="en-US" altLang="zh-CN" sz="3600" dirty="0"/>
          </a:p>
          <a:p>
            <a:r>
              <a:rPr lang="en-US" altLang="zh-CN" sz="3600" dirty="0"/>
              <a:t>1</a:t>
            </a:r>
            <a:r>
              <a:rPr lang="zh-CN" altLang="en-US" sz="3600" dirty="0"/>
              <a:t>：能否为每个子空控件外层包裹一层容器？</a:t>
            </a:r>
            <a:endParaRPr lang="en-US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：能否获取每个子控件的自定义属性？</a:t>
            </a:r>
          </a:p>
        </p:txBody>
      </p:sp>
    </p:spTree>
    <p:extLst>
      <p:ext uri="{BB962C8B-B14F-4D97-AF65-F5344CB8AC3E}">
        <p14:creationId xmlns:p14="http://schemas.microsoft.com/office/powerpoint/2010/main" val="48513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42722D-CD04-4BC0-846D-56387E52A656}"/>
              </a:ext>
            </a:extLst>
          </p:cNvPr>
          <p:cNvSpPr txBox="1"/>
          <p:nvPr/>
        </p:nvSpPr>
        <p:spPr>
          <a:xfrm>
            <a:off x="4731026" y="4240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相关方法和类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F0A3D-415D-4FA5-A100-3359B0E99D47}"/>
              </a:ext>
            </a:extLst>
          </p:cNvPr>
          <p:cNvSpPr txBox="1"/>
          <p:nvPr/>
        </p:nvSpPr>
        <p:spPr>
          <a:xfrm>
            <a:off x="92765" y="1908313"/>
            <a:ext cx="12099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void </a:t>
            </a:r>
            <a:r>
              <a:rPr lang="en-US" altLang="zh-CN" sz="2000" dirty="0" err="1"/>
              <a:t>addView</a:t>
            </a:r>
            <a:r>
              <a:rPr lang="en-US" altLang="zh-CN" sz="2000" dirty="0"/>
              <a:t>(View child, int index, </a:t>
            </a:r>
            <a:r>
              <a:rPr lang="en-US" altLang="zh-CN" sz="2000" dirty="0" err="1"/>
              <a:t>android.view,ViewGroup.LayoutParams</a:t>
            </a:r>
            <a:r>
              <a:rPr lang="en-US" altLang="zh-CN" sz="2000" dirty="0"/>
              <a:t> params)</a:t>
            </a:r>
          </a:p>
          <a:p>
            <a:r>
              <a:rPr lang="en-US" altLang="zh-CN" sz="2000" dirty="0" err="1"/>
              <a:t>setLayoutParams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ViewGroup.LayoutParams</a:t>
            </a:r>
            <a:r>
              <a:rPr lang="en-US" altLang="zh-CN" sz="2000" dirty="0"/>
              <a:t> params)</a:t>
            </a:r>
          </a:p>
          <a:p>
            <a:r>
              <a:rPr lang="en-US" altLang="zh-CN" sz="2000" dirty="0"/>
              <a:t>public View </a:t>
            </a:r>
            <a:r>
              <a:rPr lang="en-US" altLang="zh-CN" sz="2000" dirty="0" err="1"/>
              <a:t>inflat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XMLPullParse</a:t>
            </a:r>
            <a:r>
              <a:rPr lang="en-US" altLang="zh-CN" sz="2000" dirty="0"/>
              <a:t> parse,...)</a:t>
            </a:r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rInflate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XmlPullParser</a:t>
            </a:r>
            <a:r>
              <a:rPr lang="en-US" altLang="zh-CN" sz="2000" dirty="0"/>
              <a:t> parser, View parent, final </a:t>
            </a:r>
            <a:r>
              <a:rPr lang="en-US" altLang="zh-CN" sz="2000" dirty="0" err="1"/>
              <a:t>AttributeSet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attrs,boolean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finishInflate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inheritContext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LayoutParams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generateLayoutParams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AttributeSet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sttrs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public static class </a:t>
            </a:r>
            <a:r>
              <a:rPr lang="en-US" altLang="zh-CN" sz="2000" dirty="0" err="1"/>
              <a:t>MyLayoutParams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LinearLAyout.LayoutParams</a:t>
            </a:r>
            <a:r>
              <a:rPr lang="en-US" altLang="zh-CN" sz="2000" dirty="0"/>
              <a:t>{}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510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624B9B-B454-4544-B71B-20620E9426BE}"/>
              </a:ext>
            </a:extLst>
          </p:cNvPr>
          <p:cNvSpPr txBox="1"/>
          <p:nvPr/>
        </p:nvSpPr>
        <p:spPr>
          <a:xfrm>
            <a:off x="4876799" y="675861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D81D8-3E5E-4EF6-850B-F5EEF392AD1A}"/>
              </a:ext>
            </a:extLst>
          </p:cNvPr>
          <p:cNvSpPr txBox="1"/>
          <p:nvPr/>
        </p:nvSpPr>
        <p:spPr>
          <a:xfrm>
            <a:off x="2120347" y="1855304"/>
            <a:ext cx="343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手炒曲线的</a:t>
            </a:r>
            <a:r>
              <a:rPr lang="en-US" altLang="zh-CN" sz="2800" dirty="0"/>
              <a:t>curve.xml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576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0E976-66C9-4A3D-BE4B-CEEF5AD13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75861"/>
            <a:ext cx="10363826" cy="5618922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目录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    </a:t>
            </a:r>
            <a:r>
              <a:rPr lang="en-US" altLang="zh-CN" sz="4800" dirty="0"/>
              <a:t>I</a:t>
            </a:r>
            <a:r>
              <a:rPr lang="zh-CN" altLang="en-US" sz="4800" dirty="0"/>
              <a:t>自定义控件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    </a:t>
            </a:r>
            <a:r>
              <a:rPr lang="en-US" altLang="zh-CN" sz="4800" dirty="0"/>
              <a:t>II</a:t>
            </a:r>
            <a:r>
              <a:rPr lang="zh-CN" altLang="en-US" sz="4800" dirty="0"/>
              <a:t>动画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    </a:t>
            </a:r>
            <a:r>
              <a:rPr lang="en-US" altLang="zh-CN" sz="4800" dirty="0"/>
              <a:t>III</a:t>
            </a:r>
            <a:r>
              <a:rPr lang="zh-CN" altLang="en-US" sz="4800" dirty="0"/>
              <a:t>框架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    </a:t>
            </a:r>
            <a:r>
              <a:rPr lang="en-US" altLang="zh-CN" sz="4800" dirty="0"/>
              <a:t>iv</a:t>
            </a:r>
            <a:r>
              <a:rPr lang="zh-CN" altLang="en-US" sz="4800" dirty="0"/>
              <a:t>代码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31292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43E4-237B-4888-9282-4E92CA0F8C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0174" y="274569"/>
            <a:ext cx="10363200" cy="785605"/>
          </a:xfrm>
        </p:spPr>
        <p:txBody>
          <a:bodyPr/>
          <a:lstStyle/>
          <a:p>
            <a:r>
              <a:rPr lang="zh-CN" altLang="en-US" dirty="0"/>
              <a:t>自定义控件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59A68B-35EE-401B-B1A1-76A73C77B473}"/>
              </a:ext>
            </a:extLst>
          </p:cNvPr>
          <p:cNvSpPr txBox="1"/>
          <p:nvPr/>
        </p:nvSpPr>
        <p:spPr>
          <a:xfrm>
            <a:off x="1225824" y="1060174"/>
            <a:ext cx="10197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4000" dirty="0"/>
              <a:t>- </a:t>
            </a:r>
            <a:r>
              <a:rPr lang="zh-CN" altLang="en-US" sz="4000" dirty="0"/>
              <a:t>自定义</a:t>
            </a:r>
            <a:r>
              <a:rPr lang="en-US" altLang="zh-CN" sz="4000" dirty="0"/>
              <a:t>View</a:t>
            </a:r>
            <a:r>
              <a:rPr lang="zh-CN" altLang="en-US" sz="4000" dirty="0"/>
              <a:t>属性</a:t>
            </a:r>
            <a:endParaRPr lang="en-US" altLang="zh-CN" sz="4000" dirty="0"/>
          </a:p>
          <a:p>
            <a:r>
              <a:rPr lang="en-US" altLang="zh-CN" sz="4000" dirty="0"/>
              <a:t>	- </a:t>
            </a:r>
            <a:r>
              <a:rPr lang="zh-CN" altLang="en-US" sz="4000" dirty="0"/>
              <a:t>布局中使用自定义属性</a:t>
            </a:r>
            <a:endParaRPr lang="en-US" altLang="zh-CN" sz="4000" dirty="0"/>
          </a:p>
          <a:p>
            <a:r>
              <a:rPr lang="en-US" altLang="zh-CN" sz="4000" dirty="0"/>
              <a:t>	- </a:t>
            </a:r>
            <a:r>
              <a:rPr lang="zh-CN" altLang="en-US" sz="4000" dirty="0"/>
              <a:t>在构造方法中获取自定义属性</a:t>
            </a:r>
            <a:endParaRPr lang="en-US" altLang="zh-CN" sz="4000" dirty="0"/>
          </a:p>
          <a:p>
            <a:r>
              <a:rPr lang="en-US" altLang="zh-CN" sz="4000" dirty="0"/>
              <a:t>	- Measure</a:t>
            </a:r>
          </a:p>
          <a:p>
            <a:r>
              <a:rPr lang="en-US" altLang="zh-CN" sz="4000" dirty="0"/>
              <a:t>	- Layout</a:t>
            </a:r>
          </a:p>
          <a:p>
            <a:r>
              <a:rPr lang="en-US" altLang="zh-CN" sz="4000" dirty="0"/>
              <a:t>	- Draw</a:t>
            </a:r>
          </a:p>
        </p:txBody>
      </p:sp>
    </p:spTree>
    <p:extLst>
      <p:ext uri="{BB962C8B-B14F-4D97-AF65-F5344CB8AC3E}">
        <p14:creationId xmlns:p14="http://schemas.microsoft.com/office/powerpoint/2010/main" val="239267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95256C-979D-4672-90F0-6355904A2D0C}"/>
              </a:ext>
            </a:extLst>
          </p:cNvPr>
          <p:cNvSpPr txBox="1"/>
          <p:nvPr/>
        </p:nvSpPr>
        <p:spPr>
          <a:xfrm>
            <a:off x="4227444" y="56984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自定义</a:t>
            </a:r>
            <a:r>
              <a:rPr lang="en-US" altLang="zh-CN" sz="3600" dirty="0">
                <a:latin typeface="+mj-ea"/>
                <a:ea typeface="+mj-ea"/>
              </a:rPr>
              <a:t>View</a:t>
            </a:r>
            <a:r>
              <a:rPr lang="zh-CN" altLang="en-US" sz="3600" dirty="0">
                <a:latin typeface="+mj-ea"/>
                <a:ea typeface="+mj-ea"/>
              </a:rPr>
              <a:t>属性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7D57F-2345-4590-A793-675A9A51613A}"/>
              </a:ext>
            </a:extLst>
          </p:cNvPr>
          <p:cNvSpPr txBox="1"/>
          <p:nvPr/>
        </p:nvSpPr>
        <p:spPr>
          <a:xfrm>
            <a:off x="357808" y="1772766"/>
            <a:ext cx="114763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&lt;?xml version="1.0" encoding="utf-8"?&gt;</a:t>
            </a:r>
          </a:p>
          <a:p>
            <a:r>
              <a:rPr lang="en-US" altLang="zh-CN" sz="2000" dirty="0"/>
              <a:t>&lt;!-- </a:t>
            </a:r>
            <a:r>
              <a:rPr lang="zh-CN" altLang="en-US" sz="2000" dirty="0"/>
              <a:t>属性文件</a:t>
            </a:r>
            <a:r>
              <a:rPr lang="en-US" altLang="zh-CN" sz="2000" dirty="0"/>
              <a:t>--&gt;</a:t>
            </a:r>
          </a:p>
          <a:p>
            <a:r>
              <a:rPr lang="en-US" altLang="zh-CN" sz="2000" dirty="0"/>
              <a:t>&lt;resources&gt;</a:t>
            </a:r>
          </a:p>
          <a:p>
            <a:r>
              <a:rPr lang="en-US" altLang="zh-CN" sz="2000" dirty="0"/>
              <a:t>    &lt;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 name="</a:t>
            </a:r>
            <a:r>
              <a:rPr lang="en-US" altLang="zh-CN" sz="2000" dirty="0" err="1"/>
              <a:t>titleTextContent</a:t>
            </a:r>
            <a:r>
              <a:rPr lang="en-US" altLang="zh-CN" sz="2000" dirty="0"/>
              <a:t>" format="string"/&gt;</a:t>
            </a:r>
          </a:p>
          <a:p>
            <a:r>
              <a:rPr lang="en-US" altLang="zh-CN" sz="2000" dirty="0"/>
              <a:t>    &lt;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 name="</a:t>
            </a:r>
            <a:r>
              <a:rPr lang="en-US" altLang="zh-CN" sz="2000" dirty="0" err="1"/>
              <a:t>titleTextColor</a:t>
            </a:r>
            <a:r>
              <a:rPr lang="en-US" altLang="zh-CN" sz="2000" dirty="0"/>
              <a:t>"   format="color"/&gt;</a:t>
            </a:r>
          </a:p>
          <a:p>
            <a:r>
              <a:rPr lang="en-US" altLang="zh-CN" sz="2000" dirty="0"/>
              <a:t>    &lt;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 name="</a:t>
            </a:r>
            <a:r>
              <a:rPr lang="en-US" altLang="zh-CN" sz="2000" dirty="0" err="1"/>
              <a:t>titleTextSize</a:t>
            </a:r>
            <a:r>
              <a:rPr lang="en-US" altLang="zh-CN" sz="2000" dirty="0"/>
              <a:t>"    format="dimension"/&gt;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&lt;!-- </a:t>
            </a:r>
            <a:r>
              <a:rPr lang="zh-CN" altLang="en-US" sz="2000" dirty="0"/>
              <a:t>以上面的属性映射在一起，外界通过</a:t>
            </a:r>
            <a:r>
              <a:rPr lang="en-US" altLang="zh-CN" sz="2000" dirty="0"/>
              <a:t>name="</a:t>
            </a:r>
            <a:r>
              <a:rPr lang="en-US" altLang="zh-CN" sz="2000" dirty="0" err="1"/>
              <a:t>CustomTitleView</a:t>
            </a:r>
            <a:r>
              <a:rPr lang="en-US" altLang="zh-CN" sz="2000" dirty="0"/>
              <a:t>"</a:t>
            </a:r>
            <a:r>
              <a:rPr lang="zh-CN" altLang="en-US" sz="2000" dirty="0"/>
              <a:t>访问</a:t>
            </a:r>
            <a:r>
              <a:rPr lang="en-US" altLang="zh-CN" sz="2000" dirty="0"/>
              <a:t>attribute.xml</a:t>
            </a:r>
            <a:r>
              <a:rPr lang="zh-CN" altLang="en-US" sz="2000" dirty="0"/>
              <a:t>这个文件</a:t>
            </a:r>
            <a:r>
              <a:rPr lang="en-US" altLang="zh-CN" sz="2000" dirty="0"/>
              <a:t>"--&gt;</a:t>
            </a:r>
          </a:p>
          <a:p>
            <a:r>
              <a:rPr lang="en-US" altLang="zh-CN" sz="2000" dirty="0"/>
              <a:t>    &lt;declare-</a:t>
            </a:r>
            <a:r>
              <a:rPr lang="en-US" altLang="zh-CN" sz="2000" dirty="0" err="1"/>
              <a:t>styleable</a:t>
            </a:r>
            <a:r>
              <a:rPr lang="en-US" altLang="zh-CN" sz="2000" dirty="0"/>
              <a:t> name="</a:t>
            </a:r>
            <a:r>
              <a:rPr lang="en-US" altLang="zh-CN" sz="2000" dirty="0" err="1"/>
              <a:t>CustomTitleView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 name="</a:t>
            </a:r>
            <a:r>
              <a:rPr lang="en-US" altLang="zh-CN" sz="2000" dirty="0" err="1"/>
              <a:t>titleTextContent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 name="</a:t>
            </a:r>
            <a:r>
              <a:rPr lang="en-US" altLang="zh-CN" sz="2000" dirty="0" err="1"/>
              <a:t>titleTextColor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 name="</a:t>
            </a:r>
            <a:r>
              <a:rPr lang="en-US" altLang="zh-CN" sz="2000" dirty="0" err="1"/>
              <a:t>titleTextSize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    &lt;/declare-</a:t>
            </a:r>
            <a:r>
              <a:rPr lang="en-US" altLang="zh-CN" sz="2000" dirty="0" err="1"/>
              <a:t>styleable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&lt;/resources&gt;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DE7C07-4027-4FD2-80DA-008B34A9912A}"/>
              </a:ext>
            </a:extLst>
          </p:cNvPr>
          <p:cNvSpPr txBox="1"/>
          <p:nvPr/>
        </p:nvSpPr>
        <p:spPr>
          <a:xfrm>
            <a:off x="530086" y="1058877"/>
            <a:ext cx="3646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res/values/attribute.xml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81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65A127-D654-4A6E-BB35-8699ADFF05E1}"/>
              </a:ext>
            </a:extLst>
          </p:cNvPr>
          <p:cNvSpPr txBox="1"/>
          <p:nvPr/>
        </p:nvSpPr>
        <p:spPr>
          <a:xfrm>
            <a:off x="3949148" y="17227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布局中使用自定义属性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75D4E-A3C4-4B67-9A0E-E4D890C60F9D}"/>
              </a:ext>
            </a:extLst>
          </p:cNvPr>
          <p:cNvSpPr txBox="1"/>
          <p:nvPr/>
        </p:nvSpPr>
        <p:spPr>
          <a:xfrm>
            <a:off x="795130" y="954157"/>
            <a:ext cx="103366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&lt;?xml version="1.0" encoding="utf-8"?&gt;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RelativeLayout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xmlns:android</a:t>
            </a:r>
            <a:r>
              <a:rPr lang="en-US" altLang="zh-CN" sz="2400" dirty="0"/>
              <a:t>="http://schemas.android.com/</a:t>
            </a:r>
            <a:r>
              <a:rPr lang="en-US" altLang="zh-CN" sz="2400" dirty="0" err="1"/>
              <a:t>apk</a:t>
            </a:r>
            <a:r>
              <a:rPr lang="en-US" altLang="zh-CN" sz="2400" dirty="0"/>
              <a:t>/res/android"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xmlns:tools</a:t>
            </a:r>
            <a:r>
              <a:rPr lang="en-US" altLang="zh-CN" sz="2400" dirty="0"/>
              <a:t>="http://schemas.android.com/tools"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FF0000"/>
                </a:solidFill>
              </a:rPr>
              <a:t>xmlns:custom</a:t>
            </a:r>
            <a:r>
              <a:rPr lang="en-US" altLang="zh-CN" sz="2400" dirty="0">
                <a:solidFill>
                  <a:srgbClr val="FF0000"/>
                </a:solidFill>
              </a:rPr>
              <a:t>="http://schemas.android.com/</a:t>
            </a:r>
            <a:r>
              <a:rPr lang="en-US" altLang="zh-CN" sz="2400" dirty="0" err="1">
                <a:solidFill>
                  <a:srgbClr val="FF0000"/>
                </a:solidFill>
              </a:rPr>
              <a:t>apk</a:t>
            </a:r>
            <a:r>
              <a:rPr lang="en-US" altLang="zh-CN" sz="2400" dirty="0">
                <a:solidFill>
                  <a:srgbClr val="FF0000"/>
                </a:solidFill>
              </a:rPr>
              <a:t>/res-auto"</a:t>
            </a:r>
            <a:r>
              <a:rPr lang="en-US" altLang="zh-CN" sz="2400" dirty="0"/>
              <a:t>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android:layout_width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match_parent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android:layout_height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match_parent</a:t>
            </a:r>
            <a:r>
              <a:rPr lang="en-US" altLang="zh-CN" sz="2400" dirty="0"/>
              <a:t>"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tools:context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com.wnyx.customview.MainActivity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tools:ignore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ResAuto</a:t>
            </a:r>
            <a:r>
              <a:rPr lang="en-US" altLang="zh-CN" sz="2400" dirty="0"/>
              <a:t>"&gt;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com.wnyx.customview.CustomTitleView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android:layout_width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wrap_content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android:layout_height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wrap_content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>
                <a:solidFill>
                  <a:srgbClr val="FF0000"/>
                </a:solidFill>
              </a:rPr>
              <a:t>custom:titleTextContent</a:t>
            </a:r>
            <a:r>
              <a:rPr lang="en-US" altLang="zh-CN" sz="2400" dirty="0">
                <a:solidFill>
                  <a:srgbClr val="FF0000"/>
                </a:solidFill>
              </a:rPr>
              <a:t>="3712“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</a:rPr>
              <a:t>custom:titleTextColor</a:t>
            </a:r>
            <a:r>
              <a:rPr lang="en-US" altLang="zh-CN" sz="2400" dirty="0">
                <a:solidFill>
                  <a:srgbClr val="FF0000"/>
                </a:solidFill>
              </a:rPr>
              <a:t>="#ff0000“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</a:rPr>
              <a:t>custom:titleTextSize</a:t>
            </a:r>
            <a:r>
              <a:rPr lang="en-US" altLang="zh-CN" sz="2400" dirty="0">
                <a:solidFill>
                  <a:srgbClr val="FF0000"/>
                </a:solidFill>
              </a:rPr>
              <a:t>="40sp"/&gt;</a:t>
            </a:r>
            <a:endParaRPr lang="en-US" altLang="zh-CN" sz="2400" dirty="0"/>
          </a:p>
          <a:p>
            <a:r>
              <a:rPr lang="en-US" altLang="zh-CN" sz="2400" dirty="0"/>
              <a:t>&lt;/</a:t>
            </a:r>
            <a:r>
              <a:rPr lang="en-US" altLang="zh-CN" sz="2400" dirty="0" err="1"/>
              <a:t>RelativeLayout</a:t>
            </a:r>
            <a:r>
              <a:rPr lang="en-US" altLang="zh-CN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958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59CEB4-C509-4002-BAFB-8CCC04F04FDF}"/>
              </a:ext>
            </a:extLst>
          </p:cNvPr>
          <p:cNvSpPr txBox="1"/>
          <p:nvPr/>
        </p:nvSpPr>
        <p:spPr>
          <a:xfrm>
            <a:off x="742123" y="1086677"/>
            <a:ext cx="98121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/>
              <a:t>public class </a:t>
            </a:r>
            <a:r>
              <a:rPr lang="en-US" altLang="zh-CN" sz="2400" dirty="0" err="1"/>
              <a:t>CustomTitleView</a:t>
            </a:r>
            <a:r>
              <a:rPr lang="en-US" altLang="zh-CN" sz="2400" dirty="0"/>
              <a:t> extends View {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CustomTitleView</a:t>
            </a:r>
            <a:r>
              <a:rPr lang="en-US" altLang="zh-CN" sz="2400" dirty="0"/>
              <a:t>(Context context) {</a:t>
            </a:r>
          </a:p>
          <a:p>
            <a:r>
              <a:rPr lang="en-US" altLang="zh-CN" sz="2400" dirty="0"/>
              <a:t>	this(</a:t>
            </a:r>
            <a:r>
              <a:rPr lang="en-US" altLang="zh-CN" sz="2400" dirty="0" err="1"/>
              <a:t>context,null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CustomTitleView</a:t>
            </a:r>
            <a:r>
              <a:rPr lang="en-US" altLang="zh-CN" sz="2400" dirty="0"/>
              <a:t>(Context </a:t>
            </a:r>
            <a:r>
              <a:rPr lang="en-US" altLang="zh-CN" sz="2400" dirty="0" err="1"/>
              <a:t>context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AttributeSet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attrs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	this(context,attrs,0);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CustomTitleView</a:t>
            </a:r>
            <a:r>
              <a:rPr lang="en-US" altLang="zh-CN" sz="2400" dirty="0"/>
              <a:t>(Context </a:t>
            </a:r>
            <a:r>
              <a:rPr lang="en-US" altLang="zh-CN" sz="2400" dirty="0" err="1"/>
              <a:t>context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AttributeSet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attrs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defStyleAttr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	super(context, </a:t>
            </a:r>
            <a:r>
              <a:rPr lang="en-US" altLang="zh-CN" sz="2400" dirty="0" err="1"/>
              <a:t>attrs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defStyleAttr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//Read </a:t>
            </a:r>
            <a:r>
              <a:rPr lang="en-US" altLang="zh-CN" sz="2400" dirty="0" err="1"/>
              <a:t>customView's</a:t>
            </a:r>
            <a:r>
              <a:rPr lang="en-US" altLang="zh-CN" sz="2400" dirty="0"/>
              <a:t> attribute from res/values/attribute.xml file .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TypedArray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typedArray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context.getTheme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		.</a:t>
            </a:r>
            <a:r>
              <a:rPr lang="en-US" altLang="zh-CN" sz="2400" dirty="0" err="1"/>
              <a:t>obtainStyledAttributes</a:t>
            </a:r>
            <a:r>
              <a:rPr lang="en-US" altLang="zh-CN" sz="2400" dirty="0"/>
              <a:t>(attrs,R.styleable.CustomTitleView,0,0);</a:t>
            </a:r>
          </a:p>
          <a:p>
            <a:r>
              <a:rPr lang="en-US" altLang="zh-CN" sz="2400" dirty="0"/>
              <a:t>    } 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E7376-508C-4E98-96C4-9BD612EC3DDB}"/>
              </a:ext>
            </a:extLst>
          </p:cNvPr>
          <p:cNvSpPr txBox="1"/>
          <p:nvPr/>
        </p:nvSpPr>
        <p:spPr>
          <a:xfrm>
            <a:off x="3949148" y="172278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</a:rPr>
              <a:t>构造方法中获取自定义属性</a:t>
            </a:r>
          </a:p>
        </p:txBody>
      </p:sp>
    </p:spTree>
    <p:extLst>
      <p:ext uri="{BB962C8B-B14F-4D97-AF65-F5344CB8AC3E}">
        <p14:creationId xmlns:p14="http://schemas.microsoft.com/office/powerpoint/2010/main" val="200717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D3E357-6324-43B2-BF01-CFF25C55EC36}"/>
              </a:ext>
            </a:extLst>
          </p:cNvPr>
          <p:cNvSpPr txBox="1"/>
          <p:nvPr/>
        </p:nvSpPr>
        <p:spPr>
          <a:xfrm>
            <a:off x="1550505" y="1762539"/>
            <a:ext cx="7507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protected void </a:t>
            </a:r>
            <a:r>
              <a:rPr lang="en-US" altLang="zh-CN" dirty="0" err="1"/>
              <a:t>onMeasure</a:t>
            </a:r>
            <a:r>
              <a:rPr lang="en-US" altLang="zh-CN" dirty="0"/>
              <a:t>(int </a:t>
            </a:r>
            <a:r>
              <a:rPr lang="en-US" altLang="zh-CN" dirty="0" err="1"/>
              <a:t>widthMeasureSpec</a:t>
            </a:r>
            <a:r>
              <a:rPr lang="en-US" altLang="zh-CN" dirty="0"/>
              <a:t>, int </a:t>
            </a:r>
            <a:r>
              <a:rPr lang="en-US" altLang="zh-CN" dirty="0" err="1"/>
              <a:t>heightMeasureSpec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super.onMeasure</a:t>
            </a:r>
            <a:r>
              <a:rPr lang="en-US" altLang="zh-CN" dirty="0"/>
              <a:t>(</a:t>
            </a:r>
            <a:r>
              <a:rPr lang="en-US" altLang="zh-CN" dirty="0" err="1"/>
              <a:t>widthMeasureSpec</a:t>
            </a:r>
            <a:r>
              <a:rPr lang="en-US" altLang="zh-CN" dirty="0"/>
              <a:t>, </a:t>
            </a:r>
            <a:r>
              <a:rPr lang="en-US" altLang="zh-CN" dirty="0" err="1"/>
              <a:t>heightMeasureSpec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protected void </a:t>
            </a:r>
            <a:r>
              <a:rPr lang="en-US" altLang="zh-CN" dirty="0" err="1"/>
              <a:t>onLayout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changed, int left, int top, int right, int bottom)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super.onLayout</a:t>
            </a:r>
            <a:r>
              <a:rPr lang="en-US" altLang="zh-CN" dirty="0"/>
              <a:t>(changed, left, top, right, bottom);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protected void </a:t>
            </a:r>
            <a:r>
              <a:rPr lang="en-US" altLang="zh-CN" dirty="0" err="1"/>
              <a:t>onDraw</a:t>
            </a:r>
            <a:r>
              <a:rPr lang="en-US" altLang="zh-CN" dirty="0"/>
              <a:t>(Canvas canvas)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super.onDraw</a:t>
            </a:r>
            <a:r>
              <a:rPr lang="en-US" altLang="zh-CN" dirty="0"/>
              <a:t>(canvas);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B59D7-B132-43A4-BEE8-C04EDFF80804}"/>
              </a:ext>
            </a:extLst>
          </p:cNvPr>
          <p:cNvSpPr txBox="1"/>
          <p:nvPr/>
        </p:nvSpPr>
        <p:spPr>
          <a:xfrm>
            <a:off x="3068322" y="357809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ea"/>
                <a:ea typeface="+mj-ea"/>
              </a:rPr>
              <a:t>Measure&amp;&amp;Layout&amp;&amp;Draw  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804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7D6ED-0F07-4F74-B709-3FB43A4F3D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10363200" cy="1595438"/>
          </a:xfrm>
        </p:spPr>
        <p:txBody>
          <a:bodyPr/>
          <a:lstStyle/>
          <a:p>
            <a:r>
              <a:rPr lang="zh-CN" altLang="en-US" dirty="0"/>
              <a:t>动画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27FA3-F495-4776-B8D0-A09EB923B97D}"/>
              </a:ext>
            </a:extLst>
          </p:cNvPr>
          <p:cNvSpPr txBox="1"/>
          <p:nvPr/>
        </p:nvSpPr>
        <p:spPr>
          <a:xfrm>
            <a:off x="1099930" y="2120348"/>
            <a:ext cx="649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View Animation:</a:t>
            </a:r>
            <a:r>
              <a:rPr lang="zh-CN" altLang="en-US" sz="3600" dirty="0"/>
              <a:t>视图</a:t>
            </a:r>
            <a:r>
              <a:rPr lang="en-US" altLang="zh-CN" sz="3600" dirty="0"/>
              <a:t>[</a:t>
            </a:r>
            <a:r>
              <a:rPr lang="zh-CN" altLang="en-US" sz="3600" dirty="0"/>
              <a:t>补间</a:t>
            </a:r>
            <a:r>
              <a:rPr lang="en-US" altLang="zh-CN" sz="3600" dirty="0"/>
              <a:t>]</a:t>
            </a:r>
            <a:r>
              <a:rPr lang="zh-CN" altLang="en-US" sz="3600" dirty="0"/>
              <a:t>动画</a:t>
            </a:r>
            <a:endParaRPr lang="en-US" altLang="zh-CN" sz="3600" dirty="0"/>
          </a:p>
          <a:p>
            <a:r>
              <a:rPr lang="en-US" altLang="zh-CN" sz="3600" dirty="0"/>
              <a:t>Drawable Animation</a:t>
            </a:r>
            <a:r>
              <a:rPr lang="zh-CN" altLang="en-US" sz="3600" dirty="0"/>
              <a:t>：帧动画</a:t>
            </a:r>
            <a:endParaRPr lang="en-US" altLang="zh-CN" sz="3600" dirty="0"/>
          </a:p>
          <a:p>
            <a:r>
              <a:rPr lang="en-US" altLang="zh-CN" sz="3600" dirty="0"/>
              <a:t>Property Animation</a:t>
            </a:r>
            <a:r>
              <a:rPr lang="zh-CN" altLang="en-US" sz="3600" dirty="0"/>
              <a:t>：属性动画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93850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335</TotalTime>
  <Words>565</Words>
  <Application>Microsoft Office PowerPoint</Application>
  <PresentationFormat>宽屏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Tw Cen MT</vt:lpstr>
      <vt:lpstr>水滴</vt:lpstr>
      <vt:lpstr>不成熟的自定义动画框架</vt:lpstr>
      <vt:lpstr>PowerPoint 演示文稿</vt:lpstr>
      <vt:lpstr>PowerPoint 演示文稿</vt:lpstr>
      <vt:lpstr>自定义控件</vt:lpstr>
      <vt:lpstr>PowerPoint 演示文稿</vt:lpstr>
      <vt:lpstr>PowerPoint 演示文稿</vt:lpstr>
      <vt:lpstr>PowerPoint 演示文稿</vt:lpstr>
      <vt:lpstr>PowerPoint 演示文稿</vt:lpstr>
      <vt:lpstr>动画</vt:lpstr>
      <vt:lpstr>框架</vt:lpstr>
      <vt:lpstr>代码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能</dc:creator>
  <cp:lastModifiedBy>王 能</cp:lastModifiedBy>
  <cp:revision>18</cp:revision>
  <dcterms:created xsi:type="dcterms:W3CDTF">2018-11-11T11:03:53Z</dcterms:created>
  <dcterms:modified xsi:type="dcterms:W3CDTF">2018-11-12T15:31:13Z</dcterms:modified>
</cp:coreProperties>
</file>