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6" r:id="rId3"/>
    <p:sldId id="257" r:id="rId5"/>
    <p:sldId id="258" r:id="rId6"/>
    <p:sldId id="269" r:id="rId7"/>
    <p:sldId id="259" r:id="rId8"/>
    <p:sldId id="265" r:id="rId9"/>
    <p:sldId id="266" r:id="rId10"/>
    <p:sldId id="267" r:id="rId11"/>
    <p:sldId id="272" r:id="rId12"/>
    <p:sldId id="273" r:id="rId13"/>
    <p:sldId id="27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A8"/>
    <a:srgbClr val="0C8ACC"/>
    <a:srgbClr val="006E00"/>
    <a:srgbClr val="F2F2F2"/>
    <a:srgbClr val="307800"/>
    <a:srgbClr val="0F892F"/>
    <a:srgbClr val="E8EFC1"/>
    <a:srgbClr val="1E4C7E"/>
    <a:srgbClr val="EAEAEA"/>
    <a:srgbClr val="BA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84" y="-756"/>
      </p:cViewPr>
      <p:guideLst>
        <p:guide orient="horz" pos="16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file:///C:\Users\dzh\Desktop\PPT(067)11-23\&#21830;&#21153;&#19968;.mp3" TargetMode="External"/><Relationship Id="rId2" Type="http://schemas.openxmlformats.org/officeDocument/2006/relationships/audio" Target="file:///C:\Users\dzh\Desktop\PPT(067)11-23\&#21830;&#21153;&#19968;.mp3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52376" y="3003798"/>
            <a:ext cx="4523680" cy="1584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9180" y="3120151"/>
            <a:ext cx="4350072" cy="13514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48A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179" y="3347157"/>
            <a:ext cx="39938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48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vue</a:t>
            </a:r>
            <a:r>
              <a:rPr lang="zh-CN" altLang="zh-CN" sz="3200" b="1" dirty="0">
                <a:solidFill>
                  <a:srgbClr val="0048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组件</a:t>
            </a:r>
            <a:r>
              <a:rPr lang="zh-CN" altLang="en-US" sz="3200" b="1" dirty="0">
                <a:solidFill>
                  <a:srgbClr val="0048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之间的数据传值</a:t>
            </a:r>
            <a:endParaRPr lang="zh-CN" altLang="en-US" sz="3200" b="1" dirty="0">
              <a:solidFill>
                <a:srgbClr val="0048A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2" grpId="0" animBg="1"/>
      <p:bldP spid="3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3841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兄弟组件之间的数据传递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—Vuex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183640"/>
            <a:ext cx="4311650" cy="304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9885" y="2021840"/>
            <a:ext cx="3064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action: </a:t>
            </a:r>
            <a:r>
              <a:rPr lang="zh-CN" altLang="en-US"/>
              <a:t>异步操作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 sz="1200"/>
              <a:t>通过</a:t>
            </a:r>
            <a:r>
              <a:rPr lang="en-US" altLang="zh-CN" sz="1200"/>
              <a:t>dispatch</a:t>
            </a:r>
            <a:r>
              <a:rPr lang="zh-CN" altLang="en-US" sz="1200"/>
              <a:t>触发</a:t>
            </a:r>
            <a:endParaRPr lang="en-US" altLang="zh-CN"/>
          </a:p>
          <a:p>
            <a:r>
              <a:rPr lang="en-US" altLang="zh-CN"/>
              <a:t>mutations: </a:t>
            </a:r>
            <a:r>
              <a:rPr lang="zh-CN" altLang="en-US"/>
              <a:t>对</a:t>
            </a:r>
            <a:r>
              <a:rPr lang="en-US" altLang="zh-CN"/>
              <a:t>state</a:t>
            </a:r>
            <a:r>
              <a:rPr lang="zh-CN" altLang="en-US"/>
              <a:t>的变更操作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sz="1200">
                <a:sym typeface="+mn-ea"/>
              </a:rPr>
              <a:t>通过</a:t>
            </a:r>
            <a:r>
              <a:rPr lang="en-US" altLang="zh-CN" sz="1200">
                <a:sym typeface="+mn-ea"/>
              </a:rPr>
              <a:t>commit</a:t>
            </a:r>
            <a:r>
              <a:rPr lang="zh-CN" altLang="en-US" sz="1200">
                <a:sym typeface="+mn-ea"/>
              </a:rPr>
              <a:t>触发</a:t>
            </a:r>
            <a:endParaRPr lang="zh-CN" altLang="en-US" sz="1200"/>
          </a:p>
          <a:p>
            <a:r>
              <a:rPr lang="en-US" altLang="zh-CN"/>
              <a:t>state: vuex</a:t>
            </a:r>
            <a:r>
              <a:rPr lang="zh-CN" altLang="en-US"/>
              <a:t>中存储的数据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3841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兄弟组件之间的数据传递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—Vuex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2827020"/>
            <a:ext cx="4092575" cy="1132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05" y="2827020"/>
            <a:ext cx="256476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293495"/>
            <a:ext cx="2095500" cy="847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005" y="850900"/>
            <a:ext cx="1268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state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05" y="2387600"/>
            <a:ext cx="138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action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9605" y="2387600"/>
            <a:ext cx="175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mutations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8650" y="1563638"/>
            <a:ext cx="400989" cy="432048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15949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45642" y="1563638"/>
            <a:ext cx="3362365" cy="432048"/>
            <a:chOff x="3369875" y="1633364"/>
            <a:chExt cx="3362365" cy="432048"/>
          </a:xfrm>
        </p:grpSpPr>
        <p:sp>
          <p:nvSpPr>
            <p:cNvPr id="9" name="矩形 8"/>
            <p:cNvSpPr/>
            <p:nvPr/>
          </p:nvSpPr>
          <p:spPr>
            <a:xfrm>
              <a:off x="3369875" y="1633364"/>
              <a:ext cx="3362365" cy="432048"/>
            </a:xfrm>
            <a:prstGeom prst="rect">
              <a:avLst/>
            </a:prstGeom>
            <a:solidFill>
              <a:srgbClr val="004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7320" y="1680111"/>
              <a:ext cx="2418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父子组件之间的数据传递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08650" y="2193708"/>
            <a:ext cx="400989" cy="432048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9792" y="22250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45642" y="2193708"/>
            <a:ext cx="3362365" cy="432048"/>
            <a:chOff x="3369875" y="2263434"/>
            <a:chExt cx="3362365" cy="432048"/>
          </a:xfrm>
        </p:grpSpPr>
        <p:sp>
          <p:nvSpPr>
            <p:cNvPr id="14" name="矩形 13"/>
            <p:cNvSpPr/>
            <p:nvPr/>
          </p:nvSpPr>
          <p:spPr>
            <a:xfrm>
              <a:off x="3369875" y="2263434"/>
              <a:ext cx="3362365" cy="432048"/>
            </a:xfrm>
            <a:prstGeom prst="rect">
              <a:avLst/>
            </a:prstGeom>
            <a:solidFill>
              <a:srgbClr val="004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7320" y="2310181"/>
              <a:ext cx="276479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兄弟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组件之间的数据传递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08650" y="2823778"/>
            <a:ext cx="400989" cy="432048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792" y="28551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45642" y="2823778"/>
            <a:ext cx="3362365" cy="432048"/>
            <a:chOff x="3369875" y="2893504"/>
            <a:chExt cx="3362365" cy="432048"/>
          </a:xfrm>
        </p:grpSpPr>
        <p:sp>
          <p:nvSpPr>
            <p:cNvPr id="19" name="矩形 18"/>
            <p:cNvSpPr/>
            <p:nvPr/>
          </p:nvSpPr>
          <p:spPr>
            <a:xfrm>
              <a:off x="3369875" y="2893504"/>
              <a:ext cx="3362365" cy="432048"/>
            </a:xfrm>
            <a:prstGeom prst="rect">
              <a:avLst/>
            </a:prstGeom>
            <a:solidFill>
              <a:srgbClr val="004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320" y="2940251"/>
              <a:ext cx="289877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兄弟组件之间的数据传递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uex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1" name="五边形 30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7989" y="2091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6" grpId="0" animBg="1"/>
      <p:bldP spid="17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79218" y="2067694"/>
            <a:ext cx="2316480" cy="9531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父子组件之间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的数据传递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12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父子组件之间的数据传递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085850"/>
            <a:ext cx="4382770" cy="297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8750" y="1569085"/>
            <a:ext cx="29038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prop</a:t>
            </a:r>
            <a:r>
              <a:rPr lang="zh-CN" altLang="en-US" sz="1400"/>
              <a:t>传递数据为单向传递</a:t>
            </a:r>
            <a:endParaRPr lang="zh-CN" altLang="en-US" sz="1400"/>
          </a:p>
          <a:p>
            <a:r>
              <a:rPr lang="zh-CN" altLang="en-US" sz="1200"/>
              <a:t>即在子组件中对接受到的数据的任意操作，都不会对父组件产生影响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要想实现子父组件之间的交互，可通过</a:t>
            </a:r>
            <a:r>
              <a:rPr lang="en-US" altLang="zh-CN" sz="1200"/>
              <a:t>emit</a:t>
            </a:r>
            <a:r>
              <a:rPr lang="zh-CN" altLang="en-US" sz="1200"/>
              <a:t>派发事件，并且在父组件中监听该事件方式执行</a:t>
            </a: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父子组件之间的数据传递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1117600"/>
            <a:ext cx="7694930" cy="339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79218" y="2067694"/>
            <a:ext cx="2672080" cy="9531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数据传递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—Bus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115" y="193040"/>
            <a:ext cx="5128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兄弟组件之间的数据传递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—Bus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4255" y="1854200"/>
            <a:ext cx="31623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通过实例一个vue实例Bus作为媒介，要相互通信的兄弟组件之中，都引入Bus，之后通过分别调用Bus事件触发和监听来实现组件之间的通信和参数传递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209040"/>
            <a:ext cx="3745865" cy="282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36842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兄弟组件之间的数据传递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—Bus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1337945"/>
            <a:ext cx="2828290" cy="676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2605" y="890270"/>
            <a:ext cx="1143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创建</a:t>
            </a:r>
            <a:r>
              <a:rPr lang="en-US" altLang="zh-CN"/>
              <a:t>bus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05" y="2585720"/>
            <a:ext cx="3565525" cy="18561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878705" y="2051685"/>
            <a:ext cx="2382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引入并</a:t>
            </a:r>
            <a:r>
              <a:rPr lang="en-US" altLang="zh-CN"/>
              <a:t>emit</a:t>
            </a:r>
            <a:r>
              <a:rPr lang="zh-CN" altLang="en-US"/>
              <a:t>派发事件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3039745"/>
            <a:ext cx="3373120" cy="13303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22605" y="2520950"/>
            <a:ext cx="1956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引入并监听事件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79218" y="2067694"/>
            <a:ext cx="2816860" cy="9531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兄弟组件之间的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—Vuex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38"/>
            <a:ext cx="9144000" cy="144000"/>
          </a:xfrm>
          <a:prstGeom prst="rect">
            <a:avLst/>
          </a:prstGeom>
          <a:solidFill>
            <a:srgbClr val="004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演示</Application>
  <PresentationFormat>全屏显示(16:9)</PresentationFormat>
  <Paragraphs>69</Paragraphs>
  <Slides>11</Slides>
  <Notes>35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经典特宋简</vt:lpstr>
      <vt:lpstr>Kozuka Mincho Pr6N H</vt:lpstr>
      <vt:lpstr>方正正大黑简体</vt:lpstr>
      <vt:lpstr>Calibri</vt:lpstr>
      <vt:lpstr>华文细黑</vt:lpstr>
      <vt:lpstr>Arial Unicode MS</vt:lpstr>
      <vt:lpstr>Impact</vt:lpstr>
      <vt:lpstr>方正中等线简体</vt:lpstr>
      <vt:lpstr>MS Mincho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77</cp:revision>
  <dcterms:created xsi:type="dcterms:W3CDTF">2015-01-08T06:32:00Z</dcterms:created>
  <dcterms:modified xsi:type="dcterms:W3CDTF">2018-08-08T15:13:12Z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