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99" r:id="rId2"/>
    <p:sldId id="300" r:id="rId3"/>
    <p:sldId id="301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Create a Page 15-20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about your favorite musical group. </a:t>
            </a:r>
          </a:p>
          <a:p>
            <a:r>
              <a:rPr lang="en-US" dirty="0"/>
              <a:t>Include the name of the group, the members of the group, a hyperlink to the group’s website, your favorite three (or fewer if the group is new) CD releases, and a brief review of each CD. </a:t>
            </a:r>
          </a:p>
          <a:p>
            <a:r>
              <a:rPr lang="en-US" dirty="0"/>
              <a:t>Be sure to use the following elements: html, head, title, meta, body, header, footer, main, h1, h2, p, </a:t>
            </a:r>
            <a:r>
              <a:rPr lang="en-US" dirty="0" err="1"/>
              <a:t>ul</a:t>
            </a:r>
            <a:r>
              <a:rPr lang="en-US" dirty="0"/>
              <a:t>, li, and a. Configure your name in an e-mail link in the page footer area. </a:t>
            </a:r>
          </a:p>
          <a:p>
            <a:r>
              <a:rPr lang="en-US" dirty="0"/>
              <a:t>Save the page as myband.html. Display your page in a browser. </a:t>
            </a:r>
          </a:p>
        </p:txBody>
      </p:sp>
    </p:spTree>
    <p:extLst>
      <p:ext uri="{BB962C8B-B14F-4D97-AF65-F5344CB8AC3E}">
        <p14:creationId xmlns:p14="http://schemas.microsoft.com/office/powerpoint/2010/main" val="1471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 Practice with External Stylesheet – 15 – 20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5940"/>
            <a:ext cx="8915400" cy="46405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exercise you will create two external style sheet files and a web page. You will experiment with linking the web page to the external style sheets and note how the display of the page is changed.</a:t>
            </a:r>
          </a:p>
          <a:p>
            <a:pPr marL="0" indent="0">
              <a:buNone/>
            </a:pPr>
            <a:r>
              <a:rPr lang="en-US" dirty="0"/>
              <a:t>1.	Create an external style sheet (call it format1.css) to format as follows: document background color of white, document text color of #000099.</a:t>
            </a:r>
          </a:p>
          <a:p>
            <a:pPr marL="0" indent="0">
              <a:buNone/>
            </a:pPr>
            <a:r>
              <a:rPr lang="en-US" dirty="0"/>
              <a:t>2.	Create an external style sheet (call it format2.css) to format as follows: document background color of yellow, document text color of green.</a:t>
            </a:r>
          </a:p>
          <a:p>
            <a:pPr marL="0" indent="0">
              <a:buNone/>
            </a:pPr>
            <a:r>
              <a:rPr lang="en-US" dirty="0"/>
              <a:t>3.	Create a web page about your favorite movie that displays the movie name in an &lt;h1&gt; tag, a description of the movie in a paragraph, and an unordered (bulleted) list of the main actors and actresses in the movie. The page should also include a ¬hyperlink to a website about the movie and an e-mail link to yourself. This page should be associated with the format1.css file. Save the page as moviecss1.html. Be sure to test your page in more than one browser.</a:t>
            </a:r>
          </a:p>
          <a:p>
            <a:pPr marL="0" indent="0">
              <a:buNone/>
            </a:pPr>
            <a:r>
              <a:rPr lang="en-US" dirty="0"/>
              <a:t>4.	Modify the moviecss1.html page to be associated with the format2.css external style sheet instead of the format1.css file. Save the page as moviecss2.html and test it in a browser. Notice how different the page looks!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15-20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exercise3_index.html from blackboard</a:t>
            </a:r>
          </a:p>
          <a:p>
            <a:r>
              <a:rPr lang="en-US" dirty="0"/>
              <a:t>Add an external stylesheet pacific.css</a:t>
            </a:r>
          </a:p>
          <a:p>
            <a:r>
              <a:rPr lang="en-US" dirty="0"/>
              <a:t>Add a background color and color style to body and header</a:t>
            </a:r>
          </a:p>
          <a:p>
            <a:r>
              <a:rPr lang="en-US" dirty="0"/>
              <a:t>Remove the margin from h1</a:t>
            </a:r>
          </a:p>
          <a:p>
            <a:r>
              <a:rPr lang="en-US" dirty="0"/>
              <a:t>Add the background color to </a:t>
            </a:r>
            <a:r>
              <a:rPr lang="en-US" dirty="0" err="1"/>
              <a:t>nav</a:t>
            </a:r>
            <a:r>
              <a:rPr lang="en-US" dirty="0"/>
              <a:t> element</a:t>
            </a:r>
          </a:p>
          <a:p>
            <a:r>
              <a:rPr lang="en-US" dirty="0"/>
              <a:t>Add color to </a:t>
            </a:r>
            <a:r>
              <a:rPr lang="en-US" dirty="0" err="1"/>
              <a:t>dt</a:t>
            </a:r>
            <a:r>
              <a:rPr lang="en-US" dirty="0"/>
              <a:t> tag</a:t>
            </a:r>
          </a:p>
          <a:p>
            <a:r>
              <a:rPr lang="en-US" dirty="0"/>
              <a:t>Add a class .resort and use it using span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4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– CSS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Lecture1Exercise1 zip file from blackboard</a:t>
            </a:r>
          </a:p>
          <a:p>
            <a:r>
              <a:rPr lang="en-US" dirty="0"/>
              <a:t>Go to exercise 4</a:t>
            </a:r>
          </a:p>
          <a:p>
            <a:r>
              <a:rPr lang="en-US" dirty="0"/>
              <a:t>Unzip in a location</a:t>
            </a:r>
          </a:p>
          <a:p>
            <a:r>
              <a:rPr lang="en-US" dirty="0"/>
              <a:t>Open index.html page</a:t>
            </a:r>
          </a:p>
          <a:p>
            <a:r>
              <a:rPr lang="en-US" dirty="0"/>
              <a:t>Open the pacific.css and see its all commented out</a:t>
            </a:r>
          </a:p>
          <a:p>
            <a:r>
              <a:rPr lang="en-US" dirty="0"/>
              <a:t>Start uncommenting one style at a time and see its impact</a:t>
            </a:r>
          </a:p>
          <a:p>
            <a:r>
              <a:rPr lang="en-US" dirty="0"/>
              <a:t>Idea is to learn CSS by taking a sample HTML and then apply the CSS elements one by one so you know how we use CSS to style the page appropriately and to learn step by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68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</TotalTime>
  <Words>310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Exercise 1 - Create a Page 15-20 min</vt:lpstr>
      <vt:lpstr>Exercise 2- Practice with External Stylesheet – 15 – 20 min</vt:lpstr>
      <vt:lpstr>Exercise 3 – 15-20 min</vt:lpstr>
      <vt:lpstr>Exercise 4 – CSS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Chawla, Vishal</cp:lastModifiedBy>
  <cp:revision>20</cp:revision>
  <dcterms:created xsi:type="dcterms:W3CDTF">2016-01-16T02:49:36Z</dcterms:created>
  <dcterms:modified xsi:type="dcterms:W3CDTF">2019-09-07T13:31:33Z</dcterms:modified>
</cp:coreProperties>
</file>