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 dirty="0"/>
            </a:br>
            <a:r>
              <a:rPr lang="en-US" dirty="0"/>
              <a:t>Lecture-2 </a:t>
            </a:r>
            <a:r>
              <a:rPr lang="en-US" dirty="0" err="1"/>
              <a:t>Excercises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Table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Exercise 1 folder and start following the document for exercise 1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99139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HTML table alt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code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5556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Code - See how different </a:t>
            </a:r>
            <a:r>
              <a:rPr lang="en-US" dirty="0" err="1"/>
              <a:t>css</a:t>
            </a:r>
            <a:r>
              <a:rPr lang="en-US" dirty="0"/>
              <a:t> can be applied to the different sections of the table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1662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4,5,6,7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 in the document for the exercise</a:t>
            </a:r>
          </a:p>
          <a:p>
            <a:r>
              <a:rPr lang="en-US" dirty="0"/>
              <a:t>All these solutions are in student files but you should only look after you follow the steps or any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836</TotalTime>
  <Words>115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Web Design Lecture-2 Excercises</vt:lpstr>
      <vt:lpstr>Exercise 1 – Table CSS</vt:lpstr>
      <vt:lpstr>Exercise 2 – HTML table alt classes</vt:lpstr>
      <vt:lpstr>Exercise 3 </vt:lpstr>
      <vt:lpstr>Exercise 4,5,6,7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Chawla, Vishal</cp:lastModifiedBy>
  <cp:revision>59</cp:revision>
  <dcterms:created xsi:type="dcterms:W3CDTF">2016-01-16T02:49:36Z</dcterms:created>
  <dcterms:modified xsi:type="dcterms:W3CDTF">2019-09-11T01:27:37Z</dcterms:modified>
</cp:coreProperties>
</file>