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	- float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Exercise 2.zip and follow instruction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385246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	- List to create menu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Excercise3.zip and follow instruction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357482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Horizontal Navigation with unordered list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Excercise4.zip and follow instruction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54116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	-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Excercise4.zip and follow instruction in the document</a:t>
            </a:r>
          </a:p>
          <a:p>
            <a:r>
              <a:rPr lang="en-US" dirty="0"/>
              <a:t>All these solutions are in student files but you should only look after you follow the steps or any confusion</a:t>
            </a:r>
          </a:p>
        </p:txBody>
      </p:sp>
    </p:spTree>
    <p:extLst>
      <p:ext uri="{BB962C8B-B14F-4D97-AF65-F5344CB8AC3E}">
        <p14:creationId xmlns:p14="http://schemas.microsoft.com/office/powerpoint/2010/main" val="24296768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</TotalTime>
  <Words>75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Exercise 1 - float example</vt:lpstr>
      <vt:lpstr>Exercise 2 - List to create menu item</vt:lpstr>
      <vt:lpstr>Exercise 3 – Horizontal Navigation with unordered list </vt:lpstr>
      <vt:lpstr>Exercise 4 - Image Gallery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vishal chawla</cp:lastModifiedBy>
  <cp:revision>29</cp:revision>
  <dcterms:created xsi:type="dcterms:W3CDTF">2016-01-16T02:49:36Z</dcterms:created>
  <dcterms:modified xsi:type="dcterms:W3CDTF">2018-01-17T20:19:21Z</dcterms:modified>
</cp:coreProperties>
</file>