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4"/>
  </p:notesMasterIdLst>
  <p:handoutMasterIdLst>
    <p:handoutMasterId r:id="rId15"/>
  </p:handoutMasterIdLst>
  <p:sldIdLst>
    <p:sldId id="4804" r:id="rId2"/>
    <p:sldId id="4823" r:id="rId3"/>
    <p:sldId id="4824" r:id="rId4"/>
    <p:sldId id="4847" r:id="rId5"/>
    <p:sldId id="4855" r:id="rId6"/>
    <p:sldId id="4851" r:id="rId7"/>
    <p:sldId id="4853" r:id="rId8"/>
    <p:sldId id="4850" r:id="rId9"/>
    <p:sldId id="4854" r:id="rId10"/>
    <p:sldId id="4825" r:id="rId11"/>
    <p:sldId id="4846" r:id="rId12"/>
    <p:sldId id="4828" r:id="rId13"/>
  </p:sldIdLst>
  <p:sldSz cx="12858750" cy="723265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2" autoAdjust="0"/>
    <p:restoredTop sz="64158" autoAdjust="0"/>
  </p:normalViewPr>
  <p:slideViewPr>
    <p:cSldViewPr>
      <p:cViewPr>
        <p:scale>
          <a:sx n="107" d="100"/>
          <a:sy n="107" d="100"/>
        </p:scale>
        <p:origin x="600" y="48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2020/3/6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2020/3/6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83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85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4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8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2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1D31-F903-B34D-B6B6-B32713BD8A8D}" type="datetime1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21475022-AF16-6741-8195-967B189ADD2B}" type="datetime1">
              <a:rPr lang="zh-CN" altLang="en-US" smtClean="0"/>
              <a:t>2020/3/6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718532" y="3914424"/>
            <a:ext cx="5503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03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06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日</a:t>
            </a:r>
            <a:endParaRPr lang="en-US" altLang="zh-CN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271787"/>
            <a:ext cx="5400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精神健康大数据平台</a:t>
            </a:r>
            <a:endParaRPr lang="en-US" altLang="zh-CN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387690" y="4392531"/>
            <a:ext cx="4176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汇报人：王思成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B4C9D329-A8B7-C647-946E-DE6EB44886F4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未来计划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C38AD53-7AAD-1548-B4AD-27D74E4BAB81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10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0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641243" y="2872466"/>
            <a:ext cx="10331181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 err="1"/>
              <a:t>SparkSQL</a:t>
            </a:r>
            <a:r>
              <a:rPr lang="zh-CN" altLang="en-US" sz="2800" dirty="0"/>
              <a:t>的</a:t>
            </a:r>
            <a:r>
              <a:rPr lang="en-US" altLang="zh-CN" sz="2800" dirty="0"/>
              <a:t>Java</a:t>
            </a:r>
            <a:r>
              <a:rPr lang="zh-CN" altLang="en-US" sz="2800" dirty="0"/>
              <a:t>、</a:t>
            </a:r>
            <a:r>
              <a:rPr lang="en-US" altLang="zh-CN" sz="2800" dirty="0"/>
              <a:t>Python</a:t>
            </a:r>
            <a:r>
              <a:rPr lang="zh-CN" altLang="en-US" sz="2800" dirty="0"/>
              <a:t>和</a:t>
            </a:r>
            <a:r>
              <a:rPr lang="en-US" altLang="zh-CN" sz="2800" dirty="0"/>
              <a:t>Scala</a:t>
            </a:r>
            <a:r>
              <a:rPr lang="zh-CN" altLang="en-US" sz="2800" dirty="0"/>
              <a:t>接口测试</a:t>
            </a:r>
            <a:endParaRPr lang="en-US" altLang="zh-CN" sz="2800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2800" dirty="0"/>
              <a:t>学习和对比</a:t>
            </a:r>
            <a:r>
              <a:rPr lang="en-US" altLang="zh-CN" sz="2800" dirty="0"/>
              <a:t>Hive</a:t>
            </a:r>
            <a:r>
              <a:rPr lang="zh-CN" altLang="en-US" sz="2800" dirty="0"/>
              <a:t>、</a:t>
            </a:r>
            <a:r>
              <a:rPr lang="en-US" altLang="zh-CN" sz="2800" dirty="0"/>
              <a:t>Hive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Spark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2800" dirty="0"/>
              <a:t>查漏补缺：底层原理</a:t>
            </a:r>
            <a:endParaRPr lang="en-US" altLang="zh-CN" sz="2800" dirty="0"/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42C6772F-44B3-0F42-A8C0-AA6A266D53D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11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5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68935" y="2926707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dirty="0">
                <a:solidFill>
                  <a:schemeClr val="accent1"/>
                </a:solidFill>
                <a:cs typeface="Arial" panose="020B0604020202020204" pitchFamily="34" charset="0"/>
              </a:rPr>
              <a:t>谢谢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53D34404-DE66-8449-BB97-D9B25A208C32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12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0" y="1840924"/>
            <a:ext cx="5254752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789415" y="239218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6084566" y="239218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789415" y="3979935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未来计划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6084566" y="3979935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" name="MH_Others_1"/>
          <p:cNvSpPr txBox="1"/>
          <p:nvPr>
            <p:custDataLst>
              <p:tags r:id="rId6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7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F0C62550-C67E-A04A-BADA-7255462A0BDF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工作总结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49455" y="4130040"/>
            <a:ext cx="3025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CN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Spark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RDD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结构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Spark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处理流程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F332D9BA-5B03-C24C-B4EA-D9432F6262A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3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4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ACBA5F4-7396-7F43-AD74-550FD64A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6" y="1767615"/>
            <a:ext cx="10778328" cy="36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5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30CF81-0E0B-CE40-BE40-6CAE34BBF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00" y="720529"/>
            <a:ext cx="6303770" cy="5791589"/>
          </a:xfrm>
          <a:prstGeom prst="rect">
            <a:avLst/>
          </a:prstGeom>
        </p:spPr>
      </p:pic>
      <p:pic>
        <p:nvPicPr>
          <p:cNvPr id="11" name="Picture 10" descr="A screenshot of a social media post with text and a black background&#10;&#10;Description automatically generated">
            <a:extLst>
              <a:ext uri="{FF2B5EF4-FFF2-40B4-BE49-F238E27FC236}">
                <a16:creationId xmlns:a16="http://schemas.microsoft.com/office/drawing/2014/main" id="{15243F34-255B-114D-AAE6-E45D3129D9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40743" y="1044689"/>
            <a:ext cx="4894976" cy="51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RDD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6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AE27D54B-0802-9F49-A9B4-CDFAED92A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" b="3996"/>
          <a:stretch/>
        </p:blipFill>
        <p:spPr>
          <a:xfrm>
            <a:off x="2756021" y="1096325"/>
            <a:ext cx="734670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1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RDD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空间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7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DECB742-D149-594D-9B0D-B3762C6C98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5"/>
          <a:stretch/>
        </p:blipFill>
        <p:spPr>
          <a:xfrm>
            <a:off x="3461444" y="749358"/>
            <a:ext cx="5935862" cy="57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WordCount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示例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8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A9CE-10B8-E84A-B25C-8BC3BF36EAB7}"/>
              </a:ext>
            </a:extLst>
          </p:cNvPr>
          <p:cNvSpPr txBox="1"/>
          <p:nvPr/>
        </p:nvSpPr>
        <p:spPr>
          <a:xfrm>
            <a:off x="2108895" y="963410"/>
            <a:ext cx="10199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textFile</a:t>
            </a:r>
            <a:r>
              <a:rPr lang="en-US" sz="2800" dirty="0"/>
              <a:t> = </a:t>
            </a:r>
            <a:r>
              <a:rPr lang="en-US" sz="2800" dirty="0" err="1"/>
              <a:t>spark.sparkContext.textFile</a:t>
            </a:r>
            <a:r>
              <a:rPr lang="en-US" sz="2800" dirty="0"/>
              <a:t>("</a:t>
            </a:r>
            <a:r>
              <a:rPr lang="en-US" sz="2800" dirty="0" err="1"/>
              <a:t>README.md</a:t>
            </a:r>
            <a:r>
              <a:rPr lang="en-US" sz="2800" dirty="0"/>
              <a:t>") 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words = </a:t>
            </a:r>
            <a:r>
              <a:rPr lang="en-US" sz="2800" dirty="0" err="1"/>
              <a:t>textFile.flatMap</a:t>
            </a:r>
            <a:r>
              <a:rPr lang="en-US" sz="2800" dirty="0"/>
              <a:t>(line =&gt; </a:t>
            </a:r>
            <a:r>
              <a:rPr lang="en-US" sz="2800" dirty="0" err="1"/>
              <a:t>line.split</a:t>
            </a:r>
            <a:r>
              <a:rPr lang="en-US" sz="2800" dirty="0"/>
              <a:t>(" ")) 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word_pairs</a:t>
            </a:r>
            <a:r>
              <a:rPr lang="en-US" sz="2800" dirty="0"/>
              <a:t> = </a:t>
            </a:r>
            <a:r>
              <a:rPr lang="en-US" sz="2800" dirty="0" err="1"/>
              <a:t>words.map</a:t>
            </a:r>
            <a:r>
              <a:rPr lang="en-US" sz="2800" dirty="0"/>
              <a:t>(word =&gt; (word, 1)) 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word_counts</a:t>
            </a:r>
            <a:r>
              <a:rPr lang="en-US" sz="2800" dirty="0"/>
              <a:t> = </a:t>
            </a:r>
            <a:r>
              <a:rPr lang="en-US" sz="2800" dirty="0" err="1"/>
              <a:t>reduceByKey</a:t>
            </a:r>
            <a:r>
              <a:rPr lang="en-US" sz="2800" dirty="0"/>
              <a:t>(_ + _)</a:t>
            </a:r>
            <a:endParaRPr lang="en-CN" sz="24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6D780D-D0FC-3B4C-BAD5-0A0472735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3" y="3150712"/>
            <a:ext cx="8425283" cy="27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处理流程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DBBB4F4-46C8-334C-B9BB-D2F7840EB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/>
          <a:stretch/>
        </p:blipFill>
        <p:spPr>
          <a:xfrm>
            <a:off x="-158063" y="740355"/>
            <a:ext cx="12779959" cy="6315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221FB-7720-0943-8633-0B56E311BFEC}"/>
              </a:ext>
            </a:extLst>
          </p:cNvPr>
          <p:cNvSpPr txBox="1"/>
          <p:nvPr/>
        </p:nvSpPr>
        <p:spPr>
          <a:xfrm>
            <a:off x="12659096" y="67214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9</a:t>
            </a:fld>
            <a:r>
              <a:rPr lang="en-US" altLang="zh-CN" sz="3200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85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672</Words>
  <Application>Microsoft Macintosh PowerPoint</Application>
  <PresentationFormat>Custom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微软雅黑</vt:lpstr>
      <vt:lpstr>Arial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2020-03-06T12:01:26Z</dcterms:modified>
</cp:coreProperties>
</file>