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8"/>
  </p:notesMasterIdLst>
  <p:handoutMasterIdLst>
    <p:handoutMasterId r:id="rId19"/>
  </p:handoutMasterIdLst>
  <p:sldIdLst>
    <p:sldId id="4804" r:id="rId2"/>
    <p:sldId id="4857" r:id="rId3"/>
    <p:sldId id="4824" r:id="rId4"/>
    <p:sldId id="4863" r:id="rId5"/>
    <p:sldId id="4884" r:id="rId6"/>
    <p:sldId id="4869" r:id="rId7"/>
    <p:sldId id="4870" r:id="rId8"/>
    <p:sldId id="4883" r:id="rId9"/>
    <p:sldId id="4885" r:id="rId10"/>
    <p:sldId id="4871" r:id="rId11"/>
    <p:sldId id="4887" r:id="rId12"/>
    <p:sldId id="4826" r:id="rId13"/>
    <p:sldId id="4886" r:id="rId14"/>
    <p:sldId id="4825" r:id="rId15"/>
    <p:sldId id="4864" r:id="rId16"/>
    <p:sldId id="4828" r:id="rId17"/>
  </p:sldIdLst>
  <p:sldSz cx="12858750" cy="723265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B73"/>
    <a:srgbClr val="73A6A3"/>
    <a:srgbClr val="FBB80D"/>
    <a:srgbClr val="ED1C24"/>
    <a:srgbClr val="38AABA"/>
    <a:srgbClr val="1E6C7A"/>
    <a:srgbClr val="BF0000"/>
    <a:srgbClr val="166CA3"/>
    <a:srgbClr val="1051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4" autoAdjust="0"/>
    <p:restoredTop sz="64158" autoAdjust="0"/>
  </p:normalViewPr>
  <p:slideViewPr>
    <p:cSldViewPr>
      <p:cViewPr varScale="1">
        <p:scale>
          <a:sx n="117" d="100"/>
          <a:sy n="117" d="100"/>
        </p:scale>
        <p:origin x="432" y="19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微软雅黑" panose="020B0503020204020204" pitchFamily="34" charset="-122"/>
              </a:rPr>
              <a:t>2020/4/14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pPr>
                <a:defRPr/>
              </a:pPr>
              <a:t>2020/4/14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0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43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8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775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81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8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47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8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微软雅黑" panose="020B0503020204020204" pitchFamily="34" charset="-122"/>
              </a:rPr>
              <a:pPr/>
              <a:t>2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51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7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2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2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8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0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5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2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8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1D31-F903-B34D-B6B6-B32713BD8A8D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1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10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21475022-AF16-6741-8195-967B189ADD2B}" type="datetime1">
              <a:rPr lang="zh-CN" altLang="en-US" smtClean="0"/>
              <a:t>2020/4/14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>
            <a:off x="164679" y="1642637"/>
            <a:ext cx="6604488" cy="5560540"/>
          </a:xfrm>
          <a:prstGeom prst="rect">
            <a:avLst/>
          </a:prstGeom>
        </p:spPr>
      </p:pic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B4C9D329-A8B7-C647-946E-DE6EB44886F4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  <p:sp>
        <p:nvSpPr>
          <p:cNvPr id="18" name="矩形 259">
            <a:extLst>
              <a:ext uri="{FF2B5EF4-FFF2-40B4-BE49-F238E27FC236}">
                <a16:creationId xmlns:a16="http://schemas.microsoft.com/office/drawing/2014/main" id="{3AFD2735-705E-7046-8296-A3DB91755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563" y="4422907"/>
            <a:ext cx="55036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年</a:t>
            </a: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04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月</a:t>
            </a: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14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日 第九次汇报</a:t>
            </a:r>
            <a:endParaRPr lang="en-US" altLang="zh-CN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9" name="矩形 259">
            <a:extLst>
              <a:ext uri="{FF2B5EF4-FFF2-40B4-BE49-F238E27FC236}">
                <a16:creationId xmlns:a16="http://schemas.microsoft.com/office/drawing/2014/main" id="{1E7EB73F-8DFA-7540-913B-4F027BF40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806" y="2780270"/>
            <a:ext cx="54006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400" b="1" dirty="0">
                <a:solidFill>
                  <a:schemeClr val="accent1"/>
                </a:solidFill>
                <a:cs typeface="Arial" panose="020B0604020202020204" pitchFamily="34" charset="0"/>
              </a:rPr>
              <a:t>精神健康大数据平台</a:t>
            </a:r>
            <a:endParaRPr lang="en-US" altLang="zh-CN" sz="6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20" name="矩形 259">
            <a:extLst>
              <a:ext uri="{FF2B5EF4-FFF2-40B4-BE49-F238E27FC236}">
                <a16:creationId xmlns:a16="http://schemas.microsoft.com/office/drawing/2014/main" id="{089AF5F5-B1B4-BA49-A2A7-A44080EF0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721" y="4901014"/>
            <a:ext cx="41764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汇报人：王思成</a:t>
            </a:r>
            <a:endParaRPr lang="zh-CN" altLang="en-US" sz="1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68">
        <p:fade/>
      </p:transition>
    </mc:Choice>
    <mc:Fallback xmlns="">
      <p:transition spd="med" advTm="316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容错处理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10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6B6C93F7-378A-4D43-859F-94E31B043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03" y="1038500"/>
            <a:ext cx="6229144" cy="2439385"/>
          </a:xfrm>
          <a:prstGeom prst="rect">
            <a:avLst/>
          </a:prstGeom>
        </p:spPr>
      </p:pic>
      <p:sp>
        <p:nvSpPr>
          <p:cNvPr id="8" name="框架 7">
            <a:extLst>
              <a:ext uri="{FF2B5EF4-FFF2-40B4-BE49-F238E27FC236}">
                <a16:creationId xmlns:a16="http://schemas.microsoft.com/office/drawing/2014/main" id="{EA22DF8E-F0F1-544E-B767-9E9158692FC0}"/>
              </a:ext>
            </a:extLst>
          </p:cNvPr>
          <p:cNvSpPr/>
          <p:nvPr/>
        </p:nvSpPr>
        <p:spPr>
          <a:xfrm>
            <a:off x="5349255" y="996812"/>
            <a:ext cx="4471308" cy="891320"/>
          </a:xfrm>
          <a:prstGeom prst="frame">
            <a:avLst>
              <a:gd name="adj1" fmla="val 67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12" name="图片 11" descr="手机屏幕截图&#10;&#10;描述已自动生成">
            <a:extLst>
              <a:ext uri="{FF2B5EF4-FFF2-40B4-BE49-F238E27FC236}">
                <a16:creationId xmlns:a16="http://schemas.microsoft.com/office/drawing/2014/main" id="{1E78E272-69E7-034C-83D9-15D4C168F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917" y="4120381"/>
            <a:ext cx="6228630" cy="2443873"/>
          </a:xfrm>
          <a:prstGeom prst="rect">
            <a:avLst/>
          </a:prstGeom>
        </p:spPr>
      </p:pic>
      <p:sp>
        <p:nvSpPr>
          <p:cNvPr id="13" name="框架 12">
            <a:extLst>
              <a:ext uri="{FF2B5EF4-FFF2-40B4-BE49-F238E27FC236}">
                <a16:creationId xmlns:a16="http://schemas.microsoft.com/office/drawing/2014/main" id="{98156FB4-BFF0-A444-B954-269CA7D66523}"/>
              </a:ext>
            </a:extLst>
          </p:cNvPr>
          <p:cNvSpPr/>
          <p:nvPr/>
        </p:nvSpPr>
        <p:spPr>
          <a:xfrm>
            <a:off x="8484970" y="4552429"/>
            <a:ext cx="1031895" cy="364754"/>
          </a:xfrm>
          <a:prstGeom prst="frame">
            <a:avLst>
              <a:gd name="adj1" fmla="val 67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4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容错处理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11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A4A9E1EF-F8BE-794E-B317-EBA63697E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17" y="3616325"/>
            <a:ext cx="8847316" cy="2949105"/>
          </a:xfrm>
          <a:prstGeom prst="rect">
            <a:avLst/>
          </a:prstGeom>
        </p:spPr>
      </p:pic>
      <p:pic>
        <p:nvPicPr>
          <p:cNvPr id="10" name="图片 9" descr="手机屏幕的截图&#10;&#10;描述已自动生成">
            <a:extLst>
              <a:ext uri="{FF2B5EF4-FFF2-40B4-BE49-F238E27FC236}">
                <a16:creationId xmlns:a16="http://schemas.microsoft.com/office/drawing/2014/main" id="{05BD483D-8466-7840-9383-5FF7376BE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735" y="1141469"/>
            <a:ext cx="5490836" cy="2196335"/>
          </a:xfrm>
          <a:prstGeom prst="rect">
            <a:avLst/>
          </a:prstGeo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C65EC26F-3B70-2A42-9CE0-1EF9C8E18239}"/>
              </a:ext>
            </a:extLst>
          </p:cNvPr>
          <p:cNvSpPr/>
          <p:nvPr/>
        </p:nvSpPr>
        <p:spPr>
          <a:xfrm>
            <a:off x="5205239" y="1135836"/>
            <a:ext cx="3941347" cy="393952"/>
          </a:xfrm>
          <a:prstGeom prst="frame">
            <a:avLst>
              <a:gd name="adj1" fmla="val 67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框架 11">
            <a:extLst>
              <a:ext uri="{FF2B5EF4-FFF2-40B4-BE49-F238E27FC236}">
                <a16:creationId xmlns:a16="http://schemas.microsoft.com/office/drawing/2014/main" id="{690AB2B6-1569-CD49-A6CE-342BC4A2D5EA}"/>
              </a:ext>
            </a:extLst>
          </p:cNvPr>
          <p:cNvSpPr/>
          <p:nvPr/>
        </p:nvSpPr>
        <p:spPr>
          <a:xfrm>
            <a:off x="5205239" y="2179104"/>
            <a:ext cx="3941347" cy="393952"/>
          </a:xfrm>
          <a:prstGeom prst="frame">
            <a:avLst>
              <a:gd name="adj1" fmla="val 67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4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遇到的问题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03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D1E7C6D1-BC31-E44F-BBC8-34904E760AB2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12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379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64346"/>
            <a:ext cx="394915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遇到的问题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FFEA0F6-C23A-174F-9752-5C4E75B6A347}"/>
              </a:ext>
            </a:extLst>
          </p:cNvPr>
          <p:cNvSpPr/>
          <p:nvPr/>
        </p:nvSpPr>
        <p:spPr>
          <a:xfrm>
            <a:off x="2324919" y="2248173"/>
            <a:ext cx="8208911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2800" dirty="0"/>
              <a:t>测试</a:t>
            </a:r>
            <a:r>
              <a:rPr lang="en-US" altLang="zh-CN" sz="2800" dirty="0"/>
              <a:t>Redis</a:t>
            </a:r>
            <a:r>
              <a:rPr lang="zh-CN" altLang="en-US" sz="2800" dirty="0"/>
              <a:t>集群容错性时，环境经常需要重新配置，且过程耗时</a:t>
            </a:r>
            <a:endParaRPr lang="en-US" altLang="zh-CN" sz="2800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2800" dirty="0"/>
              <a:t>Docker</a:t>
            </a:r>
            <a:r>
              <a:rPr lang="zh-CN" altLang="en-US" sz="2800" dirty="0"/>
              <a:t>的</a:t>
            </a:r>
            <a:r>
              <a:rPr lang="en-US" altLang="zh-CN" sz="2800" dirty="0"/>
              <a:t>Redis</a:t>
            </a:r>
            <a:r>
              <a:rPr lang="zh-CN" altLang="en-US" sz="2800" dirty="0"/>
              <a:t>集群网段和本机所在网段不同</a:t>
            </a:r>
            <a:endParaRPr lang="en-US" altLang="zh-CN" sz="2800" dirty="0"/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altLang="zh-CN" sz="2800" dirty="0"/>
          </a:p>
        </p:txBody>
      </p:sp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42C6772F-44B3-0F42-A8C0-AA6A266D53DD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13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14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下周计划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02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C38AD53-7AAD-1548-B4AD-27D74E4BAB81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14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07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64346"/>
            <a:ext cx="394915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下周计划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FFEA0F6-C23A-174F-9752-5C4E75B6A347}"/>
              </a:ext>
            </a:extLst>
          </p:cNvPr>
          <p:cNvSpPr/>
          <p:nvPr/>
        </p:nvSpPr>
        <p:spPr>
          <a:xfrm>
            <a:off x="3238362" y="2634069"/>
            <a:ext cx="10331181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2800" dirty="0"/>
              <a:t>关系型数据库和非关系型数据库</a:t>
            </a:r>
            <a:endParaRPr lang="en-US" altLang="zh-CN" sz="2800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2800" dirty="0"/>
              <a:t>学习</a:t>
            </a:r>
            <a:r>
              <a:rPr lang="en-US" altLang="zh-CN" sz="2800" dirty="0"/>
              <a:t>MySQL</a:t>
            </a:r>
            <a:r>
              <a:rPr lang="zh-CN" altLang="en-US" sz="2800" dirty="0"/>
              <a:t>、</a:t>
            </a:r>
            <a:r>
              <a:rPr lang="en-US" altLang="zh-CN" sz="2800" dirty="0"/>
              <a:t>Neo4j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altLang="zh-CN" sz="2800" dirty="0"/>
          </a:p>
        </p:txBody>
      </p:sp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42C6772F-44B3-0F42-A8C0-AA6A266D53DD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15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23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468935" y="2926707"/>
            <a:ext cx="655272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8000" b="1" dirty="0">
                <a:solidFill>
                  <a:schemeClr val="accent1"/>
                </a:solidFill>
                <a:cs typeface="Arial" panose="020B0604020202020204" pitchFamily="34" charset="0"/>
              </a:rPr>
              <a:t>谢谢</a:t>
            </a:r>
            <a:endParaRPr lang="en-US" altLang="zh-CN" sz="8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1">
            <a:extLst>
              <a:ext uri="{FF2B5EF4-FFF2-40B4-BE49-F238E27FC236}">
                <a16:creationId xmlns:a16="http://schemas.microsoft.com/office/drawing/2014/main" id="{F0C62550-C67E-A04A-BADA-7255462A0BDF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2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  <p:sp>
        <p:nvSpPr>
          <p:cNvPr id="34" name="任意多边形 36">
            <a:extLst>
              <a:ext uri="{FF2B5EF4-FFF2-40B4-BE49-F238E27FC236}">
                <a16:creationId xmlns:a16="http://schemas.microsoft.com/office/drawing/2014/main" id="{3E305089-06DB-784E-8540-679999904FE7}"/>
              </a:ext>
            </a:extLst>
          </p:cNvPr>
          <p:cNvSpPr>
            <a:spLocks/>
          </p:cNvSpPr>
          <p:nvPr/>
        </p:nvSpPr>
        <p:spPr bwMode="auto">
          <a:xfrm>
            <a:off x="1748854" y="1840924"/>
            <a:ext cx="3505897" cy="3808859"/>
          </a:xfrm>
          <a:custGeom>
            <a:avLst/>
            <a:gdLst>
              <a:gd name="connsiteX0" fmla="*/ 0 w 5254752"/>
              <a:gd name="connsiteY0" fmla="*/ 0 h 3808859"/>
              <a:gd name="connsiteX1" fmla="*/ 2094866 w 5254752"/>
              <a:gd name="connsiteY1" fmla="*/ 0 h 3808859"/>
              <a:gd name="connsiteX2" fmla="*/ 3657269 w 5254752"/>
              <a:gd name="connsiteY2" fmla="*/ 0 h 3808859"/>
              <a:gd name="connsiteX3" fmla="*/ 3693071 w 5254752"/>
              <a:gd name="connsiteY3" fmla="*/ 0 h 3808859"/>
              <a:gd name="connsiteX4" fmla="*/ 3793929 w 5254752"/>
              <a:gd name="connsiteY4" fmla="*/ 0 h 3808859"/>
              <a:gd name="connsiteX5" fmla="*/ 4797400 w 5254752"/>
              <a:gd name="connsiteY5" fmla="*/ 0 h 3808859"/>
              <a:gd name="connsiteX6" fmla="*/ 5254752 w 5254752"/>
              <a:gd name="connsiteY6" fmla="*/ 457896 h 3808859"/>
              <a:gd name="connsiteX7" fmla="*/ 5254752 w 5254752"/>
              <a:gd name="connsiteY7" fmla="*/ 3350964 h 3808859"/>
              <a:gd name="connsiteX8" fmla="*/ 4797400 w 5254752"/>
              <a:gd name="connsiteY8" fmla="*/ 3808859 h 3808859"/>
              <a:gd name="connsiteX9" fmla="*/ 3718218 w 5254752"/>
              <a:gd name="connsiteY9" fmla="*/ 3808859 h 3808859"/>
              <a:gd name="connsiteX10" fmla="*/ 3693071 w 5254752"/>
              <a:gd name="connsiteY10" fmla="*/ 3808859 h 3808859"/>
              <a:gd name="connsiteX11" fmla="*/ 3544443 w 5254752"/>
              <a:gd name="connsiteY11" fmla="*/ 3808859 h 3808859"/>
              <a:gd name="connsiteX12" fmla="*/ 2094866 w 5254752"/>
              <a:gd name="connsiteY12" fmla="*/ 3808859 h 3808859"/>
              <a:gd name="connsiteX13" fmla="*/ 0 w 5254752"/>
              <a:gd name="connsiteY13" fmla="*/ 3808859 h 380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4752" h="3808859">
                <a:moveTo>
                  <a:pt x="0" y="0"/>
                </a:moveTo>
                <a:lnTo>
                  <a:pt x="2094866" y="0"/>
                </a:lnTo>
                <a:cubicBezTo>
                  <a:pt x="2770500" y="0"/>
                  <a:pt x="3277225" y="0"/>
                  <a:pt x="3657269" y="0"/>
                </a:cubicBezTo>
                <a:lnTo>
                  <a:pt x="3693071" y="0"/>
                </a:lnTo>
                <a:lnTo>
                  <a:pt x="3793929" y="0"/>
                </a:lnTo>
                <a:cubicBezTo>
                  <a:pt x="4797400" y="0"/>
                  <a:pt x="4797400" y="0"/>
                  <a:pt x="4797400" y="0"/>
                </a:cubicBezTo>
                <a:cubicBezTo>
                  <a:pt x="5046865" y="0"/>
                  <a:pt x="5254752" y="208134"/>
                  <a:pt x="5254752" y="457896"/>
                </a:cubicBezTo>
                <a:lnTo>
                  <a:pt x="5254752" y="3350964"/>
                </a:lnTo>
                <a:cubicBezTo>
                  <a:pt x="5254752" y="3611131"/>
                  <a:pt x="5046865" y="3808859"/>
                  <a:pt x="4797400" y="3808859"/>
                </a:cubicBezTo>
                <a:cubicBezTo>
                  <a:pt x="4375129" y="3808859"/>
                  <a:pt x="4018838" y="3808859"/>
                  <a:pt x="3718218" y="3808859"/>
                </a:cubicBezTo>
                <a:lnTo>
                  <a:pt x="3693071" y="3808859"/>
                </a:lnTo>
                <a:lnTo>
                  <a:pt x="3544443" y="3808859"/>
                </a:lnTo>
                <a:cubicBezTo>
                  <a:pt x="2094866" y="3808859"/>
                  <a:pt x="2094866" y="3808859"/>
                  <a:pt x="2094866" y="3808859"/>
                </a:cubicBezTo>
                <a:lnTo>
                  <a:pt x="0" y="3808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" name="MH_SubTitle_1">
            <a:extLst>
              <a:ext uri="{FF2B5EF4-FFF2-40B4-BE49-F238E27FC236}">
                <a16:creationId xmlns:a16="http://schemas.microsoft.com/office/drawing/2014/main" id="{661E4865-81FF-4449-A3FC-979DFF4DF82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714071" y="2392189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工作总结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MH_Other_1">
            <a:extLst>
              <a:ext uri="{FF2B5EF4-FFF2-40B4-BE49-F238E27FC236}">
                <a16:creationId xmlns:a16="http://schemas.microsoft.com/office/drawing/2014/main" id="{A310862A-E462-8845-9FB1-AEAB240BFD9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09222" y="2392189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38" name="MH_SubTitle_2">
            <a:extLst>
              <a:ext uri="{FF2B5EF4-FFF2-40B4-BE49-F238E27FC236}">
                <a16:creationId xmlns:a16="http://schemas.microsoft.com/office/drawing/2014/main" id="{A0EB5847-FE99-B74F-A315-559FA1BBC43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714071" y="3393375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下周计划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Other_2">
            <a:extLst>
              <a:ext uri="{FF2B5EF4-FFF2-40B4-BE49-F238E27FC236}">
                <a16:creationId xmlns:a16="http://schemas.microsoft.com/office/drawing/2014/main" id="{32D8C0F0-3270-EF40-B6B7-FD2FE8E6D18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009222" y="3393375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0" name="MH_SubTitle_3">
            <a:extLst>
              <a:ext uri="{FF2B5EF4-FFF2-40B4-BE49-F238E27FC236}">
                <a16:creationId xmlns:a16="http://schemas.microsoft.com/office/drawing/2014/main" id="{802E7F68-5E50-1D42-B913-CC99F67F136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14071" y="4394561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遇到的问题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MH_Other_3">
            <a:extLst>
              <a:ext uri="{FF2B5EF4-FFF2-40B4-BE49-F238E27FC236}">
                <a16:creationId xmlns:a16="http://schemas.microsoft.com/office/drawing/2014/main" id="{5F53D40D-285C-A648-8130-E7BDA4AA859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09222" y="4394561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43" name="MH_Others_1">
            <a:extLst>
              <a:ext uri="{FF2B5EF4-FFF2-40B4-BE49-F238E27FC236}">
                <a16:creationId xmlns:a16="http://schemas.microsoft.com/office/drawing/2014/main" id="{08059314-BA72-604D-B5F8-C99949ED811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080352" y="2964274"/>
            <a:ext cx="2873902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44" name="MH_Others_2">
            <a:extLst>
              <a:ext uri="{FF2B5EF4-FFF2-40B4-BE49-F238E27FC236}">
                <a16:creationId xmlns:a16="http://schemas.microsoft.com/office/drawing/2014/main" id="{B45E644F-4209-4645-ACD4-B11FF46DA5E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094866" y="3979935"/>
            <a:ext cx="2844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377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工作总结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47177" y="4088639"/>
            <a:ext cx="3601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/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分布式锁的简单实现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容错处理测试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01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F332D9BA-5B03-C24C-B4EA-D9432F6262AD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3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7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分布式锁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4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  <p:pic>
        <p:nvPicPr>
          <p:cNvPr id="6" name="图片 5" descr="一些文字和图案&#10;&#10;描述已自动生成">
            <a:extLst>
              <a:ext uri="{FF2B5EF4-FFF2-40B4-BE49-F238E27FC236}">
                <a16:creationId xmlns:a16="http://schemas.microsoft.com/office/drawing/2014/main" id="{C3E87FF1-CA1D-824F-BB5B-304BECA25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51" y="744832"/>
            <a:ext cx="9433048" cy="574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分布式锁的简单实现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5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AD87CA38-2736-554F-8B47-29E90ED08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99" y="1672109"/>
            <a:ext cx="10549552" cy="4228306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8FA3B994-0248-E043-8C14-3DF5AC954CFA}"/>
              </a:ext>
            </a:extLst>
          </p:cNvPr>
          <p:cNvSpPr txBox="1"/>
          <p:nvPr/>
        </p:nvSpPr>
        <p:spPr>
          <a:xfrm>
            <a:off x="882447" y="901518"/>
            <a:ext cx="321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/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setnx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和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expire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分离：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5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6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44BC33B3-1E28-3340-9E7B-2E02F5566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4" y="1816125"/>
            <a:ext cx="10665822" cy="4091197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FCA0A1D6-03E3-3742-9530-66C7F4A1CDF8}"/>
              </a:ext>
            </a:extLst>
          </p:cNvPr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分布式锁的简单实现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371A1DB1-F07F-EE4B-ACA5-909213BE869E}"/>
              </a:ext>
            </a:extLst>
          </p:cNvPr>
          <p:cNvSpPr txBox="1"/>
          <p:nvPr/>
        </p:nvSpPr>
        <p:spPr>
          <a:xfrm>
            <a:off x="882447" y="901518"/>
            <a:ext cx="475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Lua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将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setnx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和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expire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整合为原子操作：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1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7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5C979-1AF9-1742-9FBA-86FFF0BEE6F9}"/>
              </a:ext>
            </a:extLst>
          </p:cNvPr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分布式锁的简单实现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4815462A-8225-9143-BD78-956E26E00C2F}"/>
              </a:ext>
            </a:extLst>
          </p:cNvPr>
          <p:cNvSpPr txBox="1"/>
          <p:nvPr/>
        </p:nvSpPr>
        <p:spPr>
          <a:xfrm>
            <a:off x="873252" y="952029"/>
            <a:ext cx="433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Redis: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2.6.12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版本新增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功能：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522C63C6-1870-844A-BC8A-AD6E3D743A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9" b="5484"/>
          <a:stretch/>
        </p:blipFill>
        <p:spPr>
          <a:xfrm>
            <a:off x="1450975" y="1321361"/>
            <a:ext cx="9956800" cy="1689820"/>
          </a:xfrm>
          <a:prstGeom prst="rect">
            <a:avLst/>
          </a:prstGeom>
        </p:spPr>
      </p:pic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4F139B6C-F7A4-6E4F-B171-11FC6387AB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8"/>
          <a:stretch/>
        </p:blipFill>
        <p:spPr>
          <a:xfrm>
            <a:off x="1450975" y="3169853"/>
            <a:ext cx="9956800" cy="373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8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5C979-1AF9-1742-9FBA-86FFF0BEE6F9}"/>
              </a:ext>
            </a:extLst>
          </p:cNvPr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分布式锁的简单实现</a:t>
            </a: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2EA832C1-055B-1640-ACF6-E755E9D48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3" y="1063415"/>
            <a:ext cx="11665296" cy="1813577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76A8E9A7-9E28-7C48-AC96-1BF930669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3" y="3522723"/>
            <a:ext cx="11665296" cy="264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1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容错处理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9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  <p:pic>
        <p:nvPicPr>
          <p:cNvPr id="4" name="图片 3" descr="图片包含 游戏机, 物体, 钟表&#10;&#10;描述已自动生成">
            <a:extLst>
              <a:ext uri="{FF2B5EF4-FFF2-40B4-BE49-F238E27FC236}">
                <a16:creationId xmlns:a16="http://schemas.microsoft.com/office/drawing/2014/main" id="{5680D706-73ED-DA41-9A92-0B1C41FA3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212" y="937981"/>
            <a:ext cx="4654325" cy="53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2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08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自定义设计方案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880</Words>
  <Application>Microsoft Macintosh PowerPoint</Application>
  <PresentationFormat>自定义</PresentationFormat>
  <Paragraphs>84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微软雅黑</vt:lpstr>
      <vt:lpstr>Arial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bt208</dc:title>
  <dc:creator/>
  <cp:lastModifiedBy/>
  <cp:revision>1</cp:revision>
  <dcterms:created xsi:type="dcterms:W3CDTF">2016-11-28T19:55:50Z</dcterms:created>
  <dcterms:modified xsi:type="dcterms:W3CDTF">2020-04-14T07:44:41Z</dcterms:modified>
</cp:coreProperties>
</file>