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-10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51D91-5A62-D440-9822-C35179B9A512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E6F88-268A-174A-A66B-4B508F4C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Shodan is a search engine for IoT devices, or Internet-connected devices (servers, printers, webcams). By using Shodan, malicious actors are able to identify vulnerable devices and all its metadata including </a:t>
            </a:r>
            <a:r>
              <a:rPr lang="en-US" dirty="0" err="1"/>
              <a:t>geographjic</a:t>
            </a:r>
            <a:r>
              <a:rPr lang="en-US" dirty="0"/>
              <a:t> location, login credentials, and IP Address.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E6F88-268A-174A-A66B-4B508F4C8B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made our own Internet scanning tool that could (almost, little bit ???) match … as well as Shodan. Since the network changes all the time, we can run our scan for any of our Internet-connected device to make sure our device hasn’t been added as a vulnerable device. </a:t>
            </a:r>
          </a:p>
          <a:p>
            <a:r>
              <a:rPr lang="en-US" dirty="0"/>
              <a:t>-</a:t>
            </a:r>
            <a:r>
              <a:rPr lang="en-US"/>
              <a:t>security precaution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E6F88-268A-174A-A66B-4B508F4C8B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7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C453-3ECE-4746-AD87-F8DC29CDE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Scanning the internet for vulnerable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D47B1-A0EB-774C-80C9-4006E4855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Anna Sim and Sean Wang</a:t>
            </a:r>
          </a:p>
        </p:txBody>
      </p:sp>
    </p:spTree>
    <p:extLst>
      <p:ext uri="{BB962C8B-B14F-4D97-AF65-F5344CB8AC3E}">
        <p14:creationId xmlns:p14="http://schemas.microsoft.com/office/powerpoint/2010/main" val="362208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DAEF-BAF0-9244-8FB7-2005E29B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Shodan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96C3-A2DB-F241-A7AC-B59F2A6E9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search engine for Internet-connected devices</a:t>
            </a:r>
          </a:p>
          <a:p>
            <a:pPr lvl="1"/>
            <a:r>
              <a:rPr lang="en-US" dirty="0"/>
              <a:t>Ex. Servers, printers, webcams, security cameras</a:t>
            </a:r>
          </a:p>
          <a:p>
            <a:r>
              <a:rPr lang="en-US" dirty="0"/>
              <a:t>Through scans, can retrieve IoT device service banners:</a:t>
            </a:r>
          </a:p>
          <a:p>
            <a:pPr lvl="1"/>
            <a:r>
              <a:rPr lang="en-US" dirty="0"/>
              <a:t>Geographic location, login credentials, IP address, device make and model</a:t>
            </a:r>
          </a:p>
          <a:p>
            <a:pPr lvl="1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ADBCA07-B117-3F44-927F-F48D6E447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4704589"/>
            <a:ext cx="3891077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8246-2E7F-5D49-9702-7663AEC2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custom scanning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8514F-2252-AF4B-A737-BC1B5DBD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5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3E61-0FB5-7543-814F-AD0368F6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010D-6D16-0749-914B-184B7EA7C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200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</TotalTime>
  <Words>164</Words>
  <Application>Microsoft Macintosh PowerPoint</Application>
  <PresentationFormat>Widescreen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Scanning the internet for vulnerable devices</vt:lpstr>
      <vt:lpstr>Shodan</vt:lpstr>
      <vt:lpstr>Our custom scanning tool</vt:lpstr>
      <vt:lpstr>Key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Scanning the internet for vulnerable devices</dc:title>
  <dc:creator>Sim, Anna H</dc:creator>
  <cp:lastModifiedBy>Sim, Anna H</cp:lastModifiedBy>
  <cp:revision>3</cp:revision>
  <dcterms:created xsi:type="dcterms:W3CDTF">2019-12-13T08:18:20Z</dcterms:created>
  <dcterms:modified xsi:type="dcterms:W3CDTF">2019-12-13T08:39:49Z</dcterms:modified>
</cp:coreProperties>
</file>