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74" r:id="rId5"/>
    <p:sldMasterId id="2147483689" r:id="rId6"/>
    <p:sldMasterId id="2147483704" r:id="rId7"/>
    <p:sldMasterId id="2147483716" r:id="rId8"/>
    <p:sldMasterId id="2147483728" r:id="rId9"/>
    <p:sldMasterId id="2147483740" r:id="rId10"/>
    <p:sldMasterId id="2147483755" r:id="rId11"/>
    <p:sldMasterId id="2147483779" r:id="rId12"/>
  </p:sldMasterIdLst>
  <p:notesMasterIdLst>
    <p:notesMasterId r:id="rId14"/>
  </p:notesMasterIdLst>
  <p:handoutMasterIdLst>
    <p:handoutMasterId r:id="rId23"/>
  </p:handoutMasterIdLst>
  <p:sldIdLst>
    <p:sldId id="937" r:id="rId13"/>
    <p:sldId id="1008" r:id="rId15"/>
    <p:sldId id="1009" r:id="rId16"/>
    <p:sldId id="1010" r:id="rId17"/>
    <p:sldId id="1011" r:id="rId18"/>
    <p:sldId id="1012" r:id="rId19"/>
    <p:sldId id="1013" r:id="rId20"/>
    <p:sldId id="1014" r:id="rId21"/>
    <p:sldId id="1015" r:id="rId22"/>
  </p:sldIdLst>
  <p:sldSz cx="9144000" cy="5143500" type="screen16x9"/>
  <p:notesSz cx="6797675" cy="9928225"/>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3429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685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0287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370965"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1713865" algn="l" defTabSz="685165"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056765" algn="l" defTabSz="685165"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2399665" algn="l" defTabSz="685165"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2742565" algn="l" defTabSz="685165"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55983B"/>
    <a:srgbClr val="00FF00"/>
    <a:srgbClr val="00CCFF"/>
    <a:srgbClr val="009999"/>
    <a:srgbClr val="D41957"/>
    <a:srgbClr val="ECE9D8"/>
    <a:srgbClr val="67BC4A"/>
    <a:srgbClr val="147EC6"/>
    <a:srgbClr val="A5BFDD"/>
    <a:srgbClr val="F4F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24" autoAdjust="0"/>
    <p:restoredTop sz="97436" autoAdjust="0"/>
  </p:normalViewPr>
  <p:slideViewPr>
    <p:cSldViewPr snapToGrid="0">
      <p:cViewPr varScale="1">
        <p:scale>
          <a:sx n="90" d="100"/>
          <a:sy n="90" d="100"/>
        </p:scale>
        <p:origin x="-245" y="-67"/>
      </p:cViewPr>
      <p:guideLst>
        <p:guide orient="horz" pos="505"/>
        <p:guide orient="horz" pos="458"/>
        <p:guide orient="horz" pos="3111"/>
        <p:guide orient="horz" pos="2941"/>
        <p:guide orient="horz" pos="2983"/>
        <p:guide pos="368"/>
        <p:guide pos="5451"/>
        <p:guide pos="1578"/>
        <p:guide pos="5413"/>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notesMaster" Target="notesMasters/notesMaster1.xml"/><Relationship Id="rId13" Type="http://schemas.openxmlformats.org/officeDocument/2006/relationships/slide" Target="slides/slide1.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1"/>
            <a:ext cx="2945862" cy="495872"/>
          </a:xfrm>
          <a:prstGeom prst="rect">
            <a:avLst/>
          </a:prstGeom>
          <a:noFill/>
          <a:ln w="9525">
            <a:noFill/>
            <a:miter lim="800000"/>
          </a:ln>
          <a:effectLst/>
        </p:spPr>
        <p:txBody>
          <a:bodyPr vert="horz" wrap="square" lIns="91733" tIns="45867" rIns="91733" bIns="45867" numCol="1" anchor="t" anchorCtr="0" compatLnSpc="1"/>
          <a:lstStyle>
            <a:lvl1pPr defTabSz="916940">
              <a:defRPr sz="1200">
                <a:latin typeface="Arial" panose="020B0604020202020204" pitchFamily="34" charset="0"/>
                <a:ea typeface="+mn-ea"/>
              </a:defRPr>
            </a:lvl1pPr>
          </a:lstStyle>
          <a:p>
            <a:pPr>
              <a:defRPr/>
            </a:pPr>
            <a:endParaRPr lang="zh-CN" altLang="en-US"/>
          </a:p>
        </p:txBody>
      </p:sp>
      <p:sp>
        <p:nvSpPr>
          <p:cNvPr id="197635" name="Rectangle 3"/>
          <p:cNvSpPr>
            <a:spLocks noGrp="1" noChangeArrowheads="1"/>
          </p:cNvSpPr>
          <p:nvPr>
            <p:ph type="dt" sz="quarter" idx="1"/>
          </p:nvPr>
        </p:nvSpPr>
        <p:spPr bwMode="auto">
          <a:xfrm>
            <a:off x="3850294" y="1"/>
            <a:ext cx="2945862" cy="495872"/>
          </a:xfrm>
          <a:prstGeom prst="rect">
            <a:avLst/>
          </a:prstGeom>
          <a:noFill/>
          <a:ln w="9525">
            <a:noFill/>
            <a:miter lim="800000"/>
          </a:ln>
          <a:effectLst/>
        </p:spPr>
        <p:txBody>
          <a:bodyPr vert="horz" wrap="square" lIns="91733" tIns="45867" rIns="91733" bIns="45867" numCol="1" anchor="t" anchorCtr="0" compatLnSpc="1"/>
          <a:lstStyle>
            <a:lvl1pPr algn="r" defTabSz="916940">
              <a:defRPr sz="1200">
                <a:latin typeface="Arial" panose="020B0604020202020204" pitchFamily="34" charset="0"/>
                <a:ea typeface="+mn-ea"/>
              </a:defRPr>
            </a:lvl1pPr>
          </a:lstStyle>
          <a:p>
            <a:pPr>
              <a:defRPr/>
            </a:pPr>
            <a:endParaRPr lang="en-US" altLang="zh-CN"/>
          </a:p>
        </p:txBody>
      </p:sp>
      <p:sp>
        <p:nvSpPr>
          <p:cNvPr id="197636" name="Rectangle 4"/>
          <p:cNvSpPr>
            <a:spLocks noGrp="1" noChangeArrowheads="1"/>
          </p:cNvSpPr>
          <p:nvPr>
            <p:ph type="ftr" sz="quarter" idx="2"/>
          </p:nvPr>
        </p:nvSpPr>
        <p:spPr bwMode="auto">
          <a:xfrm>
            <a:off x="0" y="9430813"/>
            <a:ext cx="2945862" cy="495872"/>
          </a:xfrm>
          <a:prstGeom prst="rect">
            <a:avLst/>
          </a:prstGeom>
          <a:noFill/>
          <a:ln w="9525">
            <a:noFill/>
            <a:miter lim="800000"/>
          </a:ln>
          <a:effectLst/>
        </p:spPr>
        <p:txBody>
          <a:bodyPr vert="horz" wrap="square" lIns="91733" tIns="45867" rIns="91733" bIns="45867" numCol="1" anchor="b" anchorCtr="0" compatLnSpc="1"/>
          <a:lstStyle>
            <a:lvl1pPr defTabSz="916940">
              <a:defRPr sz="1200">
                <a:latin typeface="Arial" panose="020B0604020202020204" pitchFamily="34" charset="0"/>
                <a:ea typeface="+mn-ea"/>
              </a:defRPr>
            </a:lvl1pPr>
          </a:lstStyle>
          <a:p>
            <a:pPr>
              <a:defRPr/>
            </a:pPr>
            <a:endParaRPr lang="en-US" altLang="zh-CN"/>
          </a:p>
        </p:txBody>
      </p:sp>
      <p:sp>
        <p:nvSpPr>
          <p:cNvPr id="197637" name="Rectangle 5"/>
          <p:cNvSpPr>
            <a:spLocks noGrp="1" noChangeArrowheads="1"/>
          </p:cNvSpPr>
          <p:nvPr>
            <p:ph type="sldNum" sz="quarter" idx="3"/>
          </p:nvPr>
        </p:nvSpPr>
        <p:spPr bwMode="auto">
          <a:xfrm>
            <a:off x="3850294" y="9430813"/>
            <a:ext cx="2945862" cy="495872"/>
          </a:xfrm>
          <a:prstGeom prst="rect">
            <a:avLst/>
          </a:prstGeom>
          <a:noFill/>
          <a:ln w="9525">
            <a:noFill/>
            <a:miter lim="800000"/>
          </a:ln>
          <a:effectLst/>
        </p:spPr>
        <p:txBody>
          <a:bodyPr vert="horz" wrap="square" lIns="91733" tIns="45867" rIns="91733" bIns="45867" numCol="1" anchor="b" anchorCtr="0" compatLnSpc="1"/>
          <a:lstStyle>
            <a:lvl1pPr algn="r" defTabSz="916940">
              <a:defRPr sz="1200">
                <a:latin typeface="Arial" panose="020B0604020202020204" pitchFamily="34" charset="0"/>
                <a:ea typeface="+mn-ea"/>
              </a:defRPr>
            </a:lvl1pPr>
          </a:lstStyle>
          <a:p>
            <a:pPr>
              <a:defRPr/>
            </a:pPr>
            <a:fld id="{0B34DC6B-69F3-456B-A259-717B554E1D83}"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1"/>
            <a:ext cx="2945862" cy="495872"/>
          </a:xfrm>
          <a:prstGeom prst="rect">
            <a:avLst/>
          </a:prstGeom>
          <a:noFill/>
          <a:ln w="9525">
            <a:noFill/>
            <a:miter lim="800000"/>
          </a:ln>
          <a:effectLst/>
        </p:spPr>
        <p:txBody>
          <a:bodyPr vert="horz" wrap="square" lIns="91733" tIns="45867" rIns="91733" bIns="45867" numCol="1" anchor="t" anchorCtr="0" compatLnSpc="1"/>
          <a:lstStyle>
            <a:lvl1pPr defTabSz="916940">
              <a:defRPr sz="1200">
                <a:latin typeface="Arial" panose="020B0604020202020204" pitchFamily="34" charset="0"/>
                <a:ea typeface="+mn-ea"/>
              </a:defRPr>
            </a:lvl1pPr>
          </a:lstStyle>
          <a:p>
            <a:pPr>
              <a:defRPr/>
            </a:pPr>
            <a:endParaRPr lang="zh-CN" altLang="en-US"/>
          </a:p>
        </p:txBody>
      </p:sp>
      <p:sp>
        <p:nvSpPr>
          <p:cNvPr id="17411" name="Rectangle 3"/>
          <p:cNvSpPr>
            <a:spLocks noGrp="1" noChangeArrowheads="1"/>
          </p:cNvSpPr>
          <p:nvPr>
            <p:ph type="dt" idx="1"/>
          </p:nvPr>
        </p:nvSpPr>
        <p:spPr bwMode="auto">
          <a:xfrm>
            <a:off x="3850294" y="1"/>
            <a:ext cx="2945862" cy="495872"/>
          </a:xfrm>
          <a:prstGeom prst="rect">
            <a:avLst/>
          </a:prstGeom>
          <a:noFill/>
          <a:ln w="9525">
            <a:noFill/>
            <a:miter lim="800000"/>
          </a:ln>
          <a:effectLst/>
        </p:spPr>
        <p:txBody>
          <a:bodyPr vert="horz" wrap="square" lIns="91733" tIns="45867" rIns="91733" bIns="45867" numCol="1" anchor="t" anchorCtr="0" compatLnSpc="1"/>
          <a:lstStyle>
            <a:lvl1pPr algn="r" defTabSz="916940">
              <a:defRPr sz="1200">
                <a:latin typeface="Arial" panose="020B0604020202020204" pitchFamily="34" charset="0"/>
                <a:ea typeface="+mn-ea"/>
              </a:defRPr>
            </a:lvl1pPr>
          </a:lstStyle>
          <a:p>
            <a:pPr>
              <a:defRPr/>
            </a:pPr>
            <a:endParaRPr lang="en-US" altLang="zh-CN"/>
          </a:p>
        </p:txBody>
      </p:sp>
      <p:sp>
        <p:nvSpPr>
          <p:cNvPr id="182276" name="Rectangle 4"/>
          <p:cNvSpPr>
            <a:spLocks noGrp="1" noRot="1" noChangeAspect="1" noChangeArrowheads="1" noTextEdit="1"/>
          </p:cNvSpPr>
          <p:nvPr>
            <p:ph type="sldImg" idx="2"/>
          </p:nvPr>
        </p:nvSpPr>
        <p:spPr bwMode="auto">
          <a:xfrm>
            <a:off x="92075" y="746125"/>
            <a:ext cx="6613525" cy="3721100"/>
          </a:xfrm>
          <a:prstGeom prst="rect">
            <a:avLst/>
          </a:prstGeom>
          <a:noFill/>
          <a:ln w="9525">
            <a:solidFill>
              <a:srgbClr val="000000"/>
            </a:solidFill>
            <a:miter lim="800000"/>
          </a:ln>
        </p:spPr>
      </p:sp>
      <p:sp>
        <p:nvSpPr>
          <p:cNvPr id="17413" name="Rectangle 5"/>
          <p:cNvSpPr>
            <a:spLocks noGrp="1" noChangeArrowheads="1"/>
          </p:cNvSpPr>
          <p:nvPr>
            <p:ph type="body" sz="quarter" idx="3"/>
          </p:nvPr>
        </p:nvSpPr>
        <p:spPr bwMode="auto">
          <a:xfrm>
            <a:off x="679464" y="4716947"/>
            <a:ext cx="5438748" cy="4467470"/>
          </a:xfrm>
          <a:prstGeom prst="rect">
            <a:avLst/>
          </a:prstGeom>
          <a:noFill/>
          <a:ln w="9525">
            <a:noFill/>
            <a:miter lim="800000"/>
          </a:ln>
          <a:effectLst/>
        </p:spPr>
        <p:txBody>
          <a:bodyPr vert="horz" wrap="square" lIns="91733" tIns="45867" rIns="91733" bIns="45867"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17414" name="Rectangle 6"/>
          <p:cNvSpPr>
            <a:spLocks noGrp="1" noChangeArrowheads="1"/>
          </p:cNvSpPr>
          <p:nvPr>
            <p:ph type="ftr" sz="quarter" idx="4"/>
          </p:nvPr>
        </p:nvSpPr>
        <p:spPr bwMode="auto">
          <a:xfrm>
            <a:off x="0" y="9430813"/>
            <a:ext cx="2945862" cy="495872"/>
          </a:xfrm>
          <a:prstGeom prst="rect">
            <a:avLst/>
          </a:prstGeom>
          <a:noFill/>
          <a:ln w="9525">
            <a:noFill/>
            <a:miter lim="800000"/>
          </a:ln>
          <a:effectLst/>
        </p:spPr>
        <p:txBody>
          <a:bodyPr vert="horz" wrap="square" lIns="91733" tIns="45867" rIns="91733" bIns="45867" numCol="1" anchor="b" anchorCtr="0" compatLnSpc="1"/>
          <a:lstStyle>
            <a:lvl1pPr defTabSz="916940">
              <a:defRPr sz="1200">
                <a:latin typeface="Arial" panose="020B0604020202020204" pitchFamily="34" charset="0"/>
                <a:ea typeface="+mn-ea"/>
              </a:defRPr>
            </a:lvl1pPr>
          </a:lstStyle>
          <a:p>
            <a:pPr>
              <a:defRPr/>
            </a:pPr>
            <a:endParaRPr lang="en-US" altLang="zh-CN"/>
          </a:p>
        </p:txBody>
      </p:sp>
      <p:sp>
        <p:nvSpPr>
          <p:cNvPr id="17415" name="Rectangle 7"/>
          <p:cNvSpPr>
            <a:spLocks noGrp="1" noChangeArrowheads="1"/>
          </p:cNvSpPr>
          <p:nvPr>
            <p:ph type="sldNum" sz="quarter" idx="5"/>
          </p:nvPr>
        </p:nvSpPr>
        <p:spPr bwMode="auto">
          <a:xfrm>
            <a:off x="3850294" y="9430813"/>
            <a:ext cx="2945862" cy="495872"/>
          </a:xfrm>
          <a:prstGeom prst="rect">
            <a:avLst/>
          </a:prstGeom>
          <a:noFill/>
          <a:ln w="9525">
            <a:noFill/>
            <a:miter lim="800000"/>
          </a:ln>
          <a:effectLst/>
        </p:spPr>
        <p:txBody>
          <a:bodyPr vert="horz" wrap="square" lIns="91733" tIns="45867" rIns="91733" bIns="45867" numCol="1" anchor="b" anchorCtr="0" compatLnSpc="1"/>
          <a:lstStyle>
            <a:lvl1pPr algn="r" defTabSz="916940">
              <a:defRPr sz="1200">
                <a:latin typeface="Arial" panose="020B0604020202020204" pitchFamily="34" charset="0"/>
                <a:ea typeface="+mn-ea"/>
              </a:defRPr>
            </a:lvl1pPr>
          </a:lstStyle>
          <a:p>
            <a:pPr>
              <a:defRPr/>
            </a:pPr>
            <a:fld id="{787F6F5B-1AC7-4ED6-AFF1-1593354EF79A}"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900" kern="1200">
        <a:solidFill>
          <a:schemeClr val="tx1"/>
        </a:solidFill>
        <a:latin typeface="Arial" panose="020B0604020202020204" pitchFamily="34" charset="0"/>
        <a:ea typeface="宋体" panose="02010600030101010101" pitchFamily="2" charset="-122"/>
        <a:cs typeface="+mn-cs"/>
      </a:defRPr>
    </a:lvl1pPr>
    <a:lvl2pPr marL="342900" algn="l" rtl="0" eaLnBrk="0" fontAlgn="base" hangingPunct="0">
      <a:spcBef>
        <a:spcPct val="30000"/>
      </a:spcBef>
      <a:spcAft>
        <a:spcPct val="0"/>
      </a:spcAft>
      <a:defRPr sz="900" kern="1200">
        <a:solidFill>
          <a:schemeClr val="tx1"/>
        </a:solidFill>
        <a:latin typeface="Arial" panose="020B0604020202020204" pitchFamily="34" charset="0"/>
        <a:ea typeface="宋体" panose="02010600030101010101" pitchFamily="2" charset="-122"/>
        <a:cs typeface="+mn-cs"/>
      </a:defRPr>
    </a:lvl2pPr>
    <a:lvl3pPr marL="685800" algn="l" rtl="0" eaLnBrk="0" fontAlgn="base" hangingPunct="0">
      <a:spcBef>
        <a:spcPct val="30000"/>
      </a:spcBef>
      <a:spcAft>
        <a:spcPct val="0"/>
      </a:spcAft>
      <a:defRPr sz="900" kern="1200">
        <a:solidFill>
          <a:schemeClr val="tx1"/>
        </a:solidFill>
        <a:latin typeface="Arial" panose="020B0604020202020204" pitchFamily="34" charset="0"/>
        <a:ea typeface="宋体" panose="02010600030101010101" pitchFamily="2" charset="-122"/>
        <a:cs typeface="+mn-cs"/>
      </a:defRPr>
    </a:lvl3pPr>
    <a:lvl4pPr marL="1028700" algn="l" rtl="0" eaLnBrk="0" fontAlgn="base" hangingPunct="0">
      <a:spcBef>
        <a:spcPct val="30000"/>
      </a:spcBef>
      <a:spcAft>
        <a:spcPct val="0"/>
      </a:spcAft>
      <a:defRPr sz="900" kern="1200">
        <a:solidFill>
          <a:schemeClr val="tx1"/>
        </a:solidFill>
        <a:latin typeface="Arial" panose="020B0604020202020204" pitchFamily="34" charset="0"/>
        <a:ea typeface="宋体" panose="02010600030101010101" pitchFamily="2" charset="-122"/>
        <a:cs typeface="+mn-cs"/>
      </a:defRPr>
    </a:lvl4pPr>
    <a:lvl5pPr marL="1370965" algn="l" rtl="0" eaLnBrk="0" fontAlgn="base" hangingPunct="0">
      <a:spcBef>
        <a:spcPct val="30000"/>
      </a:spcBef>
      <a:spcAft>
        <a:spcPct val="0"/>
      </a:spcAft>
      <a:defRPr sz="900" kern="1200">
        <a:solidFill>
          <a:schemeClr val="tx1"/>
        </a:solidFill>
        <a:latin typeface="Arial" panose="020B0604020202020204" pitchFamily="34" charset="0"/>
        <a:ea typeface="宋体" panose="02010600030101010101" pitchFamily="2" charset="-122"/>
        <a:cs typeface="+mn-cs"/>
      </a:defRPr>
    </a:lvl5pPr>
    <a:lvl6pPr marL="1713865" algn="l" defTabSz="685165" rtl="0" eaLnBrk="1" latinLnBrk="0" hangingPunct="1">
      <a:defRPr sz="900" kern="1200">
        <a:solidFill>
          <a:schemeClr val="tx1"/>
        </a:solidFill>
        <a:latin typeface="+mn-lt"/>
        <a:ea typeface="+mn-ea"/>
        <a:cs typeface="+mn-cs"/>
      </a:defRPr>
    </a:lvl6pPr>
    <a:lvl7pPr marL="2056765" algn="l" defTabSz="685165" rtl="0" eaLnBrk="1" latinLnBrk="0" hangingPunct="1">
      <a:defRPr sz="900" kern="1200">
        <a:solidFill>
          <a:schemeClr val="tx1"/>
        </a:solidFill>
        <a:latin typeface="+mn-lt"/>
        <a:ea typeface="+mn-ea"/>
        <a:cs typeface="+mn-cs"/>
      </a:defRPr>
    </a:lvl7pPr>
    <a:lvl8pPr marL="2399665" algn="l" defTabSz="685165" rtl="0" eaLnBrk="1" latinLnBrk="0" hangingPunct="1">
      <a:defRPr sz="900" kern="1200">
        <a:solidFill>
          <a:schemeClr val="tx1"/>
        </a:solidFill>
        <a:latin typeface="+mn-lt"/>
        <a:ea typeface="+mn-ea"/>
        <a:cs typeface="+mn-cs"/>
      </a:defRPr>
    </a:lvl8pPr>
    <a:lvl9pPr marL="2742565" algn="l" defTabSz="685165"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787F6F5B-1AC7-4ED6-AFF1-1593354EF79A}"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23" y="1597821"/>
            <a:ext cx="7772757" cy="1102519"/>
          </a:xfrm>
          <a:prstGeom prst="rect">
            <a:avLst/>
          </a:prstGeom>
        </p:spPr>
        <p:txBody>
          <a:bodyPr lIns="68562" tIns="34281" rIns="68562" bIns="34281"/>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243" y="2914650"/>
            <a:ext cx="6401514" cy="1314450"/>
          </a:xfrm>
          <a:prstGeom prst="rect">
            <a:avLst/>
          </a:prstGeom>
        </p:spPr>
        <p:txBody>
          <a:bodyPr lIns="68562" tIns="34281" rIns="68562" bIns="34281"/>
          <a:lstStyle>
            <a:lvl1pPr marL="0" indent="0" algn="ctr">
              <a:buNone/>
              <a:defRPr/>
            </a:lvl1pPr>
            <a:lvl2pPr marL="342900" indent="0" algn="ctr">
              <a:buNone/>
              <a:defRPr/>
            </a:lvl2pPr>
            <a:lvl3pPr marL="685800" indent="0" algn="ctr">
              <a:buNone/>
              <a:defRPr/>
            </a:lvl3pPr>
            <a:lvl4pPr marL="1028700" indent="0" algn="ctr">
              <a:buNone/>
              <a:defRPr/>
            </a:lvl4pPr>
            <a:lvl5pPr marL="1370965" indent="0" algn="ctr">
              <a:buNone/>
              <a:defRPr/>
            </a:lvl5pPr>
            <a:lvl6pPr marL="1713865" indent="0" algn="ctr">
              <a:buNone/>
              <a:defRPr/>
            </a:lvl6pPr>
            <a:lvl7pPr marL="2056765" indent="0" algn="ctr">
              <a:buNone/>
              <a:defRPr/>
            </a:lvl7pPr>
            <a:lvl8pPr marL="2399665" indent="0" algn="ctr">
              <a:buNone/>
              <a:defRPr/>
            </a:lvl8pPr>
            <a:lvl9pPr marL="2742565" indent="0" algn="ctr">
              <a:buNone/>
              <a:defRPr/>
            </a:lvl9pPr>
          </a:lstStyle>
          <a:p>
            <a:r>
              <a:rPr lang="zh-CN" altLang="en-US" smtClean="0"/>
              <a:t>单击此处编辑母版副标题样式</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a:prstGeom prst="rect">
            <a:avLst/>
          </a:prstGeom>
        </p:spPr>
        <p:txBody>
          <a:bodyPr lIns="68562" tIns="34281" rIns="68562" bIns="34281"/>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081" y="1200152"/>
            <a:ext cx="8229838" cy="3394472"/>
          </a:xfrm>
          <a:prstGeom prst="rect">
            <a:avLst/>
          </a:prstGeom>
        </p:spPr>
        <p:txBody>
          <a:bodyPr vert="eaVert" lIns="68562" tIns="34281" rIns="68562" bIns="3428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sz="2500" b="0">
                <a:latin typeface="+mj-lt"/>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9" y="3305602"/>
            <a:ext cx="7772757" cy="1021320"/>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9" y="2179533"/>
            <a:ext cx="7772757" cy="1126070"/>
          </a:xfrm>
        </p:spPr>
        <p:txBody>
          <a:bodyPr anchor="b"/>
          <a:lstStyle>
            <a:lvl1pPr marL="0" indent="0">
              <a:buNone/>
              <a:defRPr sz="1500"/>
            </a:lvl1pPr>
            <a:lvl2pPr marL="342900" indent="0">
              <a:buNone/>
              <a:defRPr sz="1300"/>
            </a:lvl2pPr>
            <a:lvl3pPr marL="685800" indent="0">
              <a:buNone/>
              <a:defRPr sz="1100"/>
            </a:lvl3pPr>
            <a:lvl4pPr marL="1028065" indent="0">
              <a:buNone/>
              <a:defRPr sz="1000"/>
            </a:lvl4pPr>
            <a:lvl5pPr marL="1370965" indent="0">
              <a:buNone/>
              <a:defRPr sz="1000"/>
            </a:lvl5pPr>
            <a:lvl6pPr marL="1713865" indent="0">
              <a:buNone/>
              <a:defRPr sz="1000"/>
            </a:lvl6pPr>
            <a:lvl7pPr marL="2056765" indent="0">
              <a:buNone/>
              <a:defRPr sz="1000"/>
            </a:lvl7pPr>
            <a:lvl8pPr marL="2399030" indent="0">
              <a:buNone/>
              <a:defRPr sz="1000"/>
            </a:lvl8pPr>
            <a:lvl9pPr marL="2741930" indent="0">
              <a:buNone/>
              <a:defRPr sz="1000"/>
            </a:lvl9pPr>
          </a:lstStyle>
          <a:p>
            <a:pPr lvl="0"/>
            <a:r>
              <a:rPr lang="zh-CN" altLang="en-US" smtClean="0"/>
              <a:t>单击此处编辑母版文本样式</a:t>
            </a:r>
            <a:endParaRPr lang="zh-CN" altLang="en-US" smtClean="0"/>
          </a:p>
        </p:txBody>
      </p:sp>
    </p:spTree>
  </p:cSld>
  <p:clrMapOvr>
    <a:masterClrMapping/>
  </p:clrMapOvr>
  <p:transition>
    <p:fade thruBlk="1"/>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61815" y="1199876"/>
            <a:ext cx="4057784" cy="3393686"/>
          </a:xfrm>
        </p:spPr>
        <p:txBody>
          <a:bodyPr/>
          <a:lstStyle>
            <a:lvl1pPr>
              <a:defRPr sz="22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33870" y="1199876"/>
            <a:ext cx="4057784" cy="3393686"/>
          </a:xfrm>
        </p:spPr>
        <p:txBody>
          <a:bodyPr/>
          <a:lstStyle>
            <a:lvl1pPr>
              <a:defRPr sz="22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2" y="205936"/>
            <a:ext cx="8229838" cy="857051"/>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7" y="1151069"/>
            <a:ext cx="4039929" cy="479711"/>
          </a:xfrm>
        </p:spPr>
        <p:txBody>
          <a:bodyPr anchor="b"/>
          <a:lstStyle>
            <a:lvl1pPr marL="0" indent="0">
              <a:buNone/>
              <a:defRPr sz="1800" b="1"/>
            </a:lvl1pPr>
            <a:lvl2pPr marL="342900" indent="0">
              <a:buNone/>
              <a:defRPr sz="1500" b="1"/>
            </a:lvl2pPr>
            <a:lvl3pPr marL="685800" indent="0">
              <a:buNone/>
              <a:defRPr sz="1300" b="1"/>
            </a:lvl3pPr>
            <a:lvl4pPr marL="1028065" indent="0">
              <a:buNone/>
              <a:defRPr sz="1100" b="1"/>
            </a:lvl4pPr>
            <a:lvl5pPr marL="1370965" indent="0">
              <a:buNone/>
              <a:defRPr sz="1100" b="1"/>
            </a:lvl5pPr>
            <a:lvl6pPr marL="1713865" indent="0">
              <a:buNone/>
              <a:defRPr sz="1100" b="1"/>
            </a:lvl6pPr>
            <a:lvl7pPr marL="2056765" indent="0">
              <a:buNone/>
              <a:defRPr sz="1100" b="1"/>
            </a:lvl7pPr>
            <a:lvl8pPr marL="2399030" indent="0">
              <a:buNone/>
              <a:defRPr sz="1100" b="1"/>
            </a:lvl8pPr>
            <a:lvl9pPr marL="2741930" indent="0">
              <a:buNone/>
              <a:defRPr sz="11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087" y="1630780"/>
            <a:ext cx="4039929" cy="2963970"/>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4609" y="1151069"/>
            <a:ext cx="4042310" cy="479711"/>
          </a:xfrm>
        </p:spPr>
        <p:txBody>
          <a:bodyPr anchor="b"/>
          <a:lstStyle>
            <a:lvl1pPr marL="0" indent="0">
              <a:buNone/>
              <a:defRPr sz="1800" b="1"/>
            </a:lvl1pPr>
            <a:lvl2pPr marL="342900" indent="0">
              <a:buNone/>
              <a:defRPr sz="1500" b="1"/>
            </a:lvl2pPr>
            <a:lvl3pPr marL="685800" indent="0">
              <a:buNone/>
              <a:defRPr sz="1300" b="1"/>
            </a:lvl3pPr>
            <a:lvl4pPr marL="1028065" indent="0">
              <a:buNone/>
              <a:defRPr sz="1100" b="1"/>
            </a:lvl4pPr>
            <a:lvl5pPr marL="1370965" indent="0">
              <a:buNone/>
              <a:defRPr sz="1100" b="1"/>
            </a:lvl5pPr>
            <a:lvl6pPr marL="1713865" indent="0">
              <a:buNone/>
              <a:defRPr sz="1100" b="1"/>
            </a:lvl6pPr>
            <a:lvl7pPr marL="2056765" indent="0">
              <a:buNone/>
              <a:defRPr sz="1100" b="1"/>
            </a:lvl7pPr>
            <a:lvl8pPr marL="2399030" indent="0">
              <a:buNone/>
              <a:defRPr sz="1100" b="1"/>
            </a:lvl8pPr>
            <a:lvl9pPr marL="2741930" indent="0">
              <a:buNone/>
              <a:defRPr sz="11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4609" y="1630780"/>
            <a:ext cx="4042310" cy="2963970"/>
          </a:xfrm>
        </p:spPr>
        <p:txBody>
          <a:bodyPr/>
          <a:lstStyle>
            <a:lvl1pPr>
              <a:defRPr sz="1800"/>
            </a:lvl1pPr>
            <a:lvl2pPr>
              <a:defRPr sz="1500"/>
            </a:lvl2pPr>
            <a:lvl3pPr>
              <a:defRPr sz="1300"/>
            </a:lvl3pPr>
            <a:lvl4pPr>
              <a:defRPr sz="1100"/>
            </a:lvl4pPr>
            <a:lvl5pPr>
              <a:defRPr sz="1100"/>
            </a:lvl5pPr>
            <a:lvl6pPr>
              <a:defRPr sz="1100"/>
            </a:lvl6pPr>
            <a:lvl7pPr>
              <a:defRPr sz="1100"/>
            </a:lvl7pPr>
            <a:lvl8pPr>
              <a:defRPr sz="1100"/>
            </a:lvl8pPr>
            <a:lvl9pPr>
              <a:defRPr sz="11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thruBlk="1"/>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47"/>
            <a:ext cx="3007926" cy="871336"/>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8" y="204746"/>
            <a:ext cx="5112403" cy="4390009"/>
          </a:xfrm>
        </p:spPr>
        <p:txBody>
          <a:bodyPr/>
          <a:lstStyle>
            <a:lvl1pPr>
              <a:defRPr sz="2400"/>
            </a:lvl1pPr>
            <a:lvl2pPr>
              <a:defRPr sz="22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082" y="1076077"/>
            <a:ext cx="3007926" cy="3518673"/>
          </a:xfrm>
        </p:spPr>
        <p:txBody>
          <a:bodyPr/>
          <a:lstStyle>
            <a:lvl1pPr marL="0" indent="0">
              <a:buNone/>
              <a:defRPr sz="1000"/>
            </a:lvl1pPr>
            <a:lvl2pPr marL="342900" indent="0">
              <a:buNone/>
              <a:defRPr sz="900"/>
            </a:lvl2pPr>
            <a:lvl3pPr marL="685800" indent="0">
              <a:buNone/>
              <a:defRPr sz="7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smtClean="0"/>
              <a:t>单击此处编辑母版文本样式</a:t>
            </a:r>
            <a:endParaRPr lang="zh-CN" altLang="en-US" smtClean="0"/>
          </a:p>
        </p:txBody>
      </p:sp>
    </p:spTree>
  </p:cSld>
  <p:clrMapOvr>
    <a:masterClrMapping/>
  </p:clrMapOvr>
  <p:transition>
    <p:fade thruBlk="1"/>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811"/>
            <a:ext cx="5486162" cy="424955"/>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478"/>
            <a:ext cx="5486162" cy="3086576"/>
          </a:xfrm>
        </p:spPr>
        <p:txBody>
          <a:bodyPr/>
          <a:lstStyle>
            <a:lvl1pPr marL="0" indent="0">
              <a:buNone/>
              <a:defRPr sz="2400"/>
            </a:lvl1pPr>
            <a:lvl2pPr marL="342900" indent="0">
              <a:buNone/>
              <a:defRPr sz="2200"/>
            </a:lvl2pPr>
            <a:lvl3pPr marL="685800" indent="0">
              <a:buNone/>
              <a:defRPr sz="1800"/>
            </a:lvl3pPr>
            <a:lvl4pPr marL="1028065" indent="0">
              <a:buNone/>
              <a:defRPr sz="1500"/>
            </a:lvl4pPr>
            <a:lvl5pPr marL="1370965" indent="0">
              <a:buNone/>
              <a:defRPr sz="1500"/>
            </a:lvl5pPr>
            <a:lvl6pPr marL="1713865" indent="0">
              <a:buNone/>
              <a:defRPr sz="1500"/>
            </a:lvl6pPr>
            <a:lvl7pPr marL="2056765" indent="0">
              <a:buNone/>
              <a:defRPr sz="1500"/>
            </a:lvl7pPr>
            <a:lvl8pPr marL="2399030" indent="0">
              <a:buNone/>
              <a:defRPr sz="1500"/>
            </a:lvl8pPr>
            <a:lvl9pPr marL="2741930" indent="0">
              <a:buNone/>
              <a:defRPr sz="1500"/>
            </a:lvl9pPr>
          </a:lstStyle>
          <a:p>
            <a:pPr lvl="0"/>
            <a:endParaRPr lang="zh-CN" altLang="en-US" noProof="0"/>
          </a:p>
        </p:txBody>
      </p:sp>
      <p:sp>
        <p:nvSpPr>
          <p:cNvPr id="4" name="文本占位符 3"/>
          <p:cNvSpPr>
            <a:spLocks noGrp="1"/>
          </p:cNvSpPr>
          <p:nvPr>
            <p:ph type="body" sz="half" idx="2"/>
          </p:nvPr>
        </p:nvSpPr>
        <p:spPr>
          <a:xfrm>
            <a:off x="1792615" y="4025768"/>
            <a:ext cx="5486162" cy="603508"/>
          </a:xfrm>
        </p:spPr>
        <p:txBody>
          <a:bodyPr/>
          <a:lstStyle>
            <a:lvl1pPr marL="0" indent="0">
              <a:buNone/>
              <a:defRPr sz="1000"/>
            </a:lvl1pPr>
            <a:lvl2pPr marL="342900" indent="0">
              <a:buNone/>
              <a:defRPr sz="900"/>
            </a:lvl2pPr>
            <a:lvl3pPr marL="685800" indent="0">
              <a:buNone/>
              <a:defRPr sz="7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smtClean="0"/>
              <a:t>单击此处编辑母版文本样式</a:t>
            </a:r>
            <a:endParaRPr lang="zh-CN" altLang="en-US" smtClean="0"/>
          </a:p>
        </p:txBody>
      </p:sp>
    </p:spTree>
  </p:cSld>
  <p:clrMapOvr>
    <a:masterClrMapping/>
  </p:clrMapOvr>
  <p:transition>
    <p:fade thruBlk="1"/>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0505" y="205933"/>
            <a:ext cx="2071148" cy="438762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7061" y="205933"/>
            <a:ext cx="6099174" cy="438762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0055" y="205980"/>
            <a:ext cx="2056864" cy="4388644"/>
          </a:xfrm>
          <a:prstGeom prst="rect">
            <a:avLst/>
          </a:prstGeom>
        </p:spPr>
        <p:txBody>
          <a:bodyPr vert="eaVert" lIns="68562" tIns="34281" rIns="68562" bIns="34281"/>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082" y="205980"/>
            <a:ext cx="6058703" cy="4388644"/>
          </a:xfrm>
          <a:prstGeom prst="rect">
            <a:avLst/>
          </a:prstGeom>
        </p:spPr>
        <p:txBody>
          <a:bodyPr vert="eaVert" lIns="68562" tIns="34281" rIns="68562" bIns="3428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7063" y="205936"/>
            <a:ext cx="8229838" cy="857051"/>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61816" y="1199876"/>
            <a:ext cx="8229838" cy="3393686"/>
          </a:xfrm>
        </p:spPr>
        <p:txBody>
          <a:bodyPr/>
          <a:lstStyle/>
          <a:p>
            <a:pPr lvl="0"/>
            <a:endParaRPr lang="zh-CN" altLang="en-US" noProof="0"/>
          </a:p>
        </p:txBody>
      </p:sp>
    </p:spTree>
  </p:cSld>
  <p:clrMapOvr>
    <a:masterClrMapping/>
  </p:clrMapOvr>
  <p:transition>
    <p:fade thruBlk="1"/>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5" y="270825"/>
            <a:ext cx="7745655" cy="377682"/>
          </a:xfrm>
          <a:noFill/>
          <a:ln>
            <a:noFill/>
          </a:ln>
          <a:effectLst/>
        </p:spPr>
        <p:txBody>
          <a:bodyPr lIns="26988" tIns="26988" rIns="26988" bIns="26988" anchor="t">
            <a:spAutoFit/>
          </a:bodyPr>
          <a:lstStyle>
            <a:lvl1pPr>
              <a:defRPr lang="zh-CN" altLang="en-US" sz="2100" b="0" kern="1200">
                <a:latin typeface="FrutigerNext LT Medium" pitchFamily="34" charset="0"/>
              </a:defRPr>
            </a:lvl1pPr>
          </a:lstStyle>
          <a:p>
            <a:pPr lvl="0"/>
            <a:r>
              <a:rPr lang="zh-CN" altLang="en-US" dirty="0"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4"/>
            <a:ext cx="2096724" cy="341630"/>
          </a:xfrm>
          <a:prstGeom prst="rect">
            <a:avLst/>
          </a:prstGeom>
        </p:spPr>
        <p:txBody>
          <a:bodyPr lIns="68548" tIns="34274" rIns="68548" bIns="34274"/>
          <a:lstStyle>
            <a:lvl1pPr>
              <a:defRPr/>
            </a:lvl1pPr>
          </a:lstStyle>
          <a:p>
            <a:pPr>
              <a:defRPr/>
            </a:pPr>
            <a:r>
              <a:rPr lang="de-DE" altLang="zh-CN"/>
              <a:t>Page </a:t>
            </a:r>
            <a:fld id="{9F68B845-00CA-4139-AE96-7D420E41CAB0}"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5" y="270825"/>
            <a:ext cx="7745655" cy="377682"/>
          </a:xfrm>
          <a:noFill/>
          <a:ln>
            <a:noFill/>
          </a:ln>
          <a:effectLst/>
        </p:spPr>
        <p:txBody>
          <a:bodyPr lIns="26988" tIns="26988" rIns="26988" bIns="26988" anchor="t">
            <a:spAutoFit/>
          </a:bodyPr>
          <a:lstStyle>
            <a:lvl1pPr>
              <a:defRPr lang="zh-CN" altLang="en-US" sz="2100" b="0" kern="1200">
                <a:latin typeface="FrutigerNext LT Medium" pitchFamily="34" charset="0"/>
              </a:defRPr>
            </a:lvl1pPr>
          </a:lstStyle>
          <a:p>
            <a:pPr lvl="0"/>
            <a:r>
              <a:rPr lang="zh-CN" altLang="en-US" dirty="0"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4"/>
            <a:ext cx="2096724" cy="341630"/>
          </a:xfrm>
          <a:prstGeom prst="rect">
            <a:avLst/>
          </a:prstGeom>
        </p:spPr>
        <p:txBody>
          <a:bodyPr lIns="68548" tIns="34274" rIns="68548" bIns="34274"/>
          <a:lstStyle>
            <a:lvl1pPr>
              <a:defRPr/>
            </a:lvl1pPr>
          </a:lstStyle>
          <a:p>
            <a:pPr>
              <a:defRPr/>
            </a:pPr>
            <a:r>
              <a:rPr lang="de-DE" altLang="zh-CN"/>
              <a:t>Page </a:t>
            </a:r>
            <a:fld id="{9F68B845-00CA-4139-AE96-7D420E41CAB0}"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5" y="270825"/>
            <a:ext cx="7745655" cy="377682"/>
          </a:xfrm>
          <a:noFill/>
          <a:ln>
            <a:noFill/>
          </a:ln>
          <a:effectLst/>
        </p:spPr>
        <p:txBody>
          <a:bodyPr lIns="26988" tIns="26988" rIns="26988" bIns="26988" anchor="t">
            <a:spAutoFit/>
          </a:bodyPr>
          <a:lstStyle>
            <a:lvl1pPr>
              <a:defRPr lang="zh-CN" altLang="en-US" sz="2100" b="0" kern="1200">
                <a:latin typeface="FrutigerNext LT Medium" pitchFamily="34" charset="0"/>
              </a:defRPr>
            </a:lvl1pPr>
          </a:lstStyle>
          <a:p>
            <a:pPr lvl="0"/>
            <a:r>
              <a:rPr lang="zh-CN" altLang="en-US" dirty="0"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4"/>
            <a:ext cx="2096724" cy="341630"/>
          </a:xfrm>
          <a:prstGeom prst="rect">
            <a:avLst/>
          </a:prstGeom>
        </p:spPr>
        <p:txBody>
          <a:bodyPr lIns="68548" tIns="34274" rIns="68548" bIns="34274"/>
          <a:lstStyle>
            <a:lvl1pPr>
              <a:defRPr/>
            </a:lvl1pPr>
          </a:lstStyle>
          <a:p>
            <a:pPr>
              <a:defRPr/>
            </a:pPr>
            <a:r>
              <a:rPr lang="de-DE" altLang="zh-CN"/>
              <a:t>Page </a:t>
            </a:r>
            <a:fld id="{9F68B845-00CA-4139-AE96-7D420E41CAB0}"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5" y="270825"/>
            <a:ext cx="7745655" cy="377682"/>
          </a:xfrm>
          <a:noFill/>
          <a:ln>
            <a:noFill/>
          </a:ln>
          <a:effectLst/>
        </p:spPr>
        <p:txBody>
          <a:bodyPr lIns="26988" tIns="26988" rIns="26988" bIns="26988" anchor="t">
            <a:spAutoFit/>
          </a:bodyPr>
          <a:lstStyle>
            <a:lvl1pPr>
              <a:defRPr lang="zh-CN" altLang="en-US" sz="2100" b="0" kern="1200">
                <a:latin typeface="FrutigerNext LT Medium" pitchFamily="34" charset="0"/>
              </a:defRPr>
            </a:lvl1pPr>
          </a:lstStyle>
          <a:p>
            <a:pPr lvl="0"/>
            <a:r>
              <a:rPr lang="zh-CN" altLang="en-US" dirty="0"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4"/>
            <a:ext cx="2096724" cy="341630"/>
          </a:xfrm>
          <a:prstGeom prst="rect">
            <a:avLst/>
          </a:prstGeom>
        </p:spPr>
        <p:txBody>
          <a:bodyPr lIns="68548" tIns="34274" rIns="68548" bIns="34274"/>
          <a:lstStyle>
            <a:lvl1pPr>
              <a:defRPr/>
            </a:lvl1pPr>
          </a:lstStyle>
          <a:p>
            <a:pPr>
              <a:defRPr/>
            </a:pPr>
            <a:r>
              <a:rPr lang="de-DE" altLang="zh-CN"/>
              <a:t>Page </a:t>
            </a:r>
            <a:fld id="{9F68B845-00CA-4139-AE96-7D420E41CAB0}"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5" y="270825"/>
            <a:ext cx="7745655" cy="377682"/>
          </a:xfrm>
          <a:noFill/>
          <a:ln>
            <a:noFill/>
          </a:ln>
          <a:effectLst/>
        </p:spPr>
        <p:txBody>
          <a:bodyPr lIns="26988" tIns="26988" rIns="26988" bIns="26988" anchor="t">
            <a:spAutoFit/>
          </a:bodyPr>
          <a:lstStyle>
            <a:lvl1pPr>
              <a:defRPr lang="zh-CN" altLang="en-US" sz="2100" b="0" kern="1200">
                <a:latin typeface="FrutigerNext LT Medium" pitchFamily="34" charset="0"/>
              </a:defRPr>
            </a:lvl1pPr>
          </a:lstStyle>
          <a:p>
            <a:pPr lvl="0"/>
            <a:r>
              <a:rPr lang="zh-CN" altLang="en-US" dirty="0"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4"/>
            <a:ext cx="2096724" cy="341630"/>
          </a:xfrm>
          <a:prstGeom prst="rect">
            <a:avLst/>
          </a:prstGeom>
        </p:spPr>
        <p:txBody>
          <a:bodyPr lIns="68548" tIns="34274" rIns="68548" bIns="34274"/>
          <a:lstStyle>
            <a:lvl1pPr>
              <a:defRPr/>
            </a:lvl1pPr>
          </a:lstStyle>
          <a:p>
            <a:pPr>
              <a:defRPr/>
            </a:pPr>
            <a:r>
              <a:rPr lang="de-DE" altLang="zh-CN"/>
              <a:t>Page </a:t>
            </a:r>
            <a:fld id="{9F68B845-00CA-4139-AE96-7D420E41CAB0}"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5" y="270825"/>
            <a:ext cx="7745655" cy="377682"/>
          </a:xfrm>
          <a:noFill/>
          <a:ln>
            <a:noFill/>
          </a:ln>
          <a:effectLst/>
        </p:spPr>
        <p:txBody>
          <a:bodyPr lIns="26988" tIns="26988" rIns="26988" bIns="26988" anchor="t">
            <a:spAutoFit/>
          </a:bodyPr>
          <a:lstStyle>
            <a:lvl1pPr>
              <a:defRPr lang="zh-CN" altLang="en-US" sz="2100" b="0" kern="1200">
                <a:latin typeface="FrutigerNext LT Medium" pitchFamily="34" charset="0"/>
              </a:defRPr>
            </a:lvl1pPr>
          </a:lstStyle>
          <a:p>
            <a:pPr lvl="0"/>
            <a:r>
              <a:rPr lang="zh-CN" altLang="en-US" dirty="0"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4"/>
            <a:ext cx="2096724" cy="341630"/>
          </a:xfrm>
          <a:prstGeom prst="rect">
            <a:avLst/>
          </a:prstGeom>
        </p:spPr>
        <p:txBody>
          <a:bodyPr lIns="68548" tIns="34274" rIns="68548" bIns="34274"/>
          <a:lstStyle>
            <a:lvl1pPr>
              <a:defRPr/>
            </a:lvl1pPr>
          </a:lstStyle>
          <a:p>
            <a:pPr>
              <a:defRPr/>
            </a:pPr>
            <a:r>
              <a:rPr lang="de-DE" altLang="zh-CN"/>
              <a:t>Page </a:t>
            </a:r>
            <a:fld id="{9F68B845-00CA-4139-AE96-7D420E41CAB0}"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5" y="270825"/>
            <a:ext cx="7745655" cy="377682"/>
          </a:xfrm>
          <a:noFill/>
          <a:ln>
            <a:noFill/>
          </a:ln>
          <a:effectLst/>
        </p:spPr>
        <p:txBody>
          <a:bodyPr lIns="26988" tIns="26988" rIns="26988" bIns="26988" anchor="t">
            <a:spAutoFit/>
          </a:bodyPr>
          <a:lstStyle>
            <a:lvl1pPr>
              <a:defRPr lang="zh-CN" altLang="en-US" sz="2100" b="0" kern="1200">
                <a:latin typeface="FrutigerNext LT Medium" pitchFamily="34" charset="0"/>
              </a:defRPr>
            </a:lvl1pPr>
          </a:lstStyle>
          <a:p>
            <a:pPr lvl="0"/>
            <a:r>
              <a:rPr lang="zh-CN" altLang="en-US" dirty="0"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4"/>
            <a:ext cx="2096724" cy="341630"/>
          </a:xfrm>
          <a:prstGeom prst="rect">
            <a:avLst/>
          </a:prstGeom>
        </p:spPr>
        <p:txBody>
          <a:bodyPr lIns="68548" tIns="34274" rIns="68548" bIns="34274"/>
          <a:lstStyle>
            <a:lvl1pPr>
              <a:defRPr/>
            </a:lvl1pPr>
          </a:lstStyle>
          <a:p>
            <a:pPr>
              <a:defRPr/>
            </a:pPr>
            <a:r>
              <a:rPr lang="de-DE" altLang="zh-CN"/>
              <a:t>Page </a:t>
            </a:r>
            <a:fld id="{9F68B845-00CA-4139-AE96-7D420E41CAB0}"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5" y="270825"/>
            <a:ext cx="7745655" cy="377682"/>
          </a:xfrm>
          <a:noFill/>
          <a:ln>
            <a:noFill/>
          </a:ln>
          <a:effectLst/>
        </p:spPr>
        <p:txBody>
          <a:bodyPr lIns="26988" tIns="26988" rIns="26988" bIns="26988" anchor="t">
            <a:spAutoFit/>
          </a:bodyPr>
          <a:lstStyle>
            <a:lvl1pPr>
              <a:defRPr lang="zh-CN" altLang="en-US" sz="2100" b="0" kern="1200">
                <a:latin typeface="FrutigerNext LT Medium" pitchFamily="34" charset="0"/>
              </a:defRPr>
            </a:lvl1pPr>
          </a:lstStyle>
          <a:p>
            <a:pPr lvl="0"/>
            <a:r>
              <a:rPr lang="zh-CN" altLang="en-US" dirty="0"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4"/>
            <a:ext cx="2096724" cy="341630"/>
          </a:xfrm>
          <a:prstGeom prst="rect">
            <a:avLst/>
          </a:prstGeom>
        </p:spPr>
        <p:txBody>
          <a:bodyPr lIns="68548" tIns="34274" rIns="68548" bIns="34274"/>
          <a:lstStyle>
            <a:lvl1pPr>
              <a:defRPr/>
            </a:lvl1pPr>
          </a:lstStyle>
          <a:p>
            <a:pPr>
              <a:defRPr/>
            </a:pPr>
            <a:r>
              <a:rPr lang="de-DE" altLang="zh-CN"/>
              <a:t>Page </a:t>
            </a:r>
            <a:fld id="{9F68B845-00CA-4139-AE96-7D420E41CAB0}"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885" y="270825"/>
            <a:ext cx="7745655" cy="377682"/>
          </a:xfrm>
          <a:noFill/>
          <a:ln>
            <a:noFill/>
          </a:ln>
          <a:effectLst/>
        </p:spPr>
        <p:txBody>
          <a:bodyPr lIns="26988" tIns="26988" rIns="26988" bIns="26988" anchor="t">
            <a:spAutoFit/>
          </a:bodyPr>
          <a:lstStyle>
            <a:lvl1pPr>
              <a:defRPr lang="zh-CN" altLang="en-US" sz="2100" b="0" kern="1200">
                <a:latin typeface="FrutigerNext LT Medium" pitchFamily="34" charset="0"/>
              </a:defRPr>
            </a:lvl1pPr>
          </a:lstStyle>
          <a:p>
            <a:pPr lvl="0"/>
            <a:r>
              <a:rPr lang="zh-CN" altLang="en-US" dirty="0" smtClean="0"/>
              <a:t>单击此处编辑母版标题样式</a:t>
            </a:r>
            <a:endParaRPr lang="zh-CN" altLang="en-US" dirty="0"/>
          </a:p>
        </p:txBody>
      </p:sp>
      <p:sp>
        <p:nvSpPr>
          <p:cNvPr id="3" name="Rectangle 10"/>
          <p:cNvSpPr>
            <a:spLocks noGrp="1" noChangeArrowheads="1"/>
          </p:cNvSpPr>
          <p:nvPr>
            <p:ph type="dt" sz="half" idx="10"/>
          </p:nvPr>
        </p:nvSpPr>
        <p:spPr>
          <a:xfrm>
            <a:off x="6361595" y="4867344"/>
            <a:ext cx="2096724" cy="341630"/>
          </a:xfrm>
          <a:prstGeom prst="rect">
            <a:avLst/>
          </a:prstGeom>
        </p:spPr>
        <p:txBody>
          <a:bodyPr lIns="68548" tIns="34274" rIns="68548" bIns="34274"/>
          <a:lstStyle>
            <a:lvl1pPr>
              <a:defRPr/>
            </a:lvl1pPr>
          </a:lstStyle>
          <a:p>
            <a:pPr>
              <a:defRPr/>
            </a:pPr>
            <a:r>
              <a:rPr lang="de-DE" altLang="zh-CN"/>
              <a:t>Page </a:t>
            </a:r>
            <a:fld id="{9F68B845-00CA-4139-AE96-7D420E41CAB0}"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608252" y="4648201"/>
            <a:ext cx="3238671" cy="223120"/>
          </a:xfrm>
          <a:prstGeom prst="rect">
            <a:avLst/>
          </a:prstGeom>
          <a:noFill/>
          <a:ln w="9525">
            <a:noFill/>
            <a:miter lim="800000"/>
          </a:ln>
        </p:spPr>
        <p:txBody>
          <a:bodyPr wrap="none" lIns="68562" tIns="34281" rIns="68562" bIns="34281">
            <a:spAutoFit/>
          </a:bodyPr>
          <a:lstStyle/>
          <a:p>
            <a:pPr eaLnBrk="0" hangingPunct="0">
              <a:defRPr/>
            </a:pPr>
            <a:r>
              <a:rPr lang="en-US" altLang="zh-CN" sz="1000" dirty="0" smtClean="0">
                <a:ea typeface="MS PGothic" panose="020B0600070205080204" pitchFamily="34" charset="-128"/>
              </a:rPr>
              <a:t>Copyright©2016</a:t>
            </a:r>
            <a:r>
              <a:rPr lang="en-US" altLang="zh-CN" sz="1000" baseline="0" dirty="0" smtClean="0">
                <a:ea typeface="MS PGothic" panose="020B0600070205080204" pitchFamily="34" charset="-128"/>
              </a:rPr>
              <a:t>  RAJA </a:t>
            </a:r>
            <a:r>
              <a:rPr lang="en-US" altLang="zh-CN" sz="1000" dirty="0" smtClean="0">
                <a:ea typeface="MS PGothic" panose="020B0600070205080204" pitchFamily="34" charset="-128"/>
              </a:rPr>
              <a:t> Co., Ltd. All Rights Reserved. </a:t>
            </a:r>
            <a:endParaRPr lang="en-US" altLang="zh-CN" sz="1000" dirty="0" smtClean="0">
              <a:ea typeface="MS PGothic" panose="020B0600070205080204" pitchFamily="34" charset="-128"/>
            </a:endParaRPr>
          </a:p>
        </p:txBody>
      </p:sp>
      <p:sp>
        <p:nvSpPr>
          <p:cNvPr id="48132" name="Rectangle 4"/>
          <p:cNvSpPr>
            <a:spLocks noGrp="1" noChangeArrowheads="1"/>
          </p:cNvSpPr>
          <p:nvPr>
            <p:ph type="ctrTitle"/>
          </p:nvPr>
        </p:nvSpPr>
        <p:spPr>
          <a:xfrm>
            <a:off x="672529" y="1597821"/>
            <a:ext cx="5511159" cy="1102519"/>
          </a:xfrm>
        </p:spPr>
        <p:txBody>
          <a:bodyPr/>
          <a:lstStyle>
            <a:lvl1pPr>
              <a:defRPr sz="2700">
                <a:solidFill>
                  <a:schemeClr val="bg1"/>
                </a:solidFill>
              </a:defRPr>
            </a:lvl1pPr>
          </a:lstStyle>
          <a:p>
            <a:r>
              <a:rPr lang="zh-CN" altLang="en-US"/>
              <a:t>单击此处编辑母版标题样式</a:t>
            </a:r>
            <a:endParaRPr lang="zh-CN" altLang="en-US"/>
          </a:p>
        </p:txBody>
      </p:sp>
      <p:sp>
        <p:nvSpPr>
          <p:cNvPr id="48133" name="Rectangle 5"/>
          <p:cNvSpPr>
            <a:spLocks noGrp="1" noChangeArrowheads="1"/>
          </p:cNvSpPr>
          <p:nvPr>
            <p:ph type="subTitle" idx="1"/>
          </p:nvPr>
        </p:nvSpPr>
        <p:spPr>
          <a:xfrm>
            <a:off x="672528" y="3081338"/>
            <a:ext cx="5508778" cy="400050"/>
          </a:xfrm>
        </p:spPr>
        <p:txBody>
          <a:bodyPr anchor="ctr"/>
          <a:lstStyle>
            <a:lvl1pPr marL="0" indent="0">
              <a:buFontTx/>
              <a:buNone/>
              <a:defRPr>
                <a:solidFill>
                  <a:schemeClr val="bg1"/>
                </a:solidFill>
                <a:ea typeface="黑体" panose="02010609060101010101" pitchFamily="2" charset="-122"/>
              </a:defRPr>
            </a:lvl1pPr>
          </a:lstStyle>
          <a:p>
            <a:r>
              <a:rPr lang="zh-CN" altLang="en-US"/>
              <a:t>单击此处编辑母版副标题样式</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cSld>
  <p:clrMapOvr>
    <a:masterClrMapping/>
  </p:clrMapOvr>
  <p:transition>
    <p:fade thruBlk="1"/>
  </p:transition>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p:transition>
    <p:fade thruBlk="1"/>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247810" name="Picture 2" descr="Logo"/>
          <p:cNvPicPr preferRelativeResize="0">
            <a:picLocks noChangeArrowheads="1"/>
          </p:cNvPicPr>
          <p:nvPr/>
        </p:nvPicPr>
        <p:blipFill>
          <a:blip r:embed="rId2" cstate="print"/>
          <a:srcRect/>
          <a:stretch>
            <a:fillRect/>
          </a:stretch>
        </p:blipFill>
        <p:spPr bwMode="auto">
          <a:xfrm>
            <a:off x="7508875" y="4192192"/>
            <a:ext cx="763588" cy="572690"/>
          </a:xfrm>
          <a:prstGeom prst="rect">
            <a:avLst/>
          </a:prstGeom>
          <a:noFill/>
          <a:ln w="9525">
            <a:noFill/>
            <a:miter lim="800000"/>
            <a:headEnd/>
            <a:tailEnd/>
          </a:ln>
        </p:spPr>
      </p:pic>
      <p:pic>
        <p:nvPicPr>
          <p:cNvPr id="247811" name="Picture 3" descr="2"/>
          <p:cNvPicPr>
            <a:picLocks noChangeAspect="1" noChangeArrowheads="1"/>
          </p:cNvPicPr>
          <p:nvPr/>
        </p:nvPicPr>
        <p:blipFill>
          <a:blip r:embed="rId3" cstate="print"/>
          <a:srcRect/>
          <a:stretch>
            <a:fillRect/>
          </a:stretch>
        </p:blipFill>
        <p:spPr bwMode="auto">
          <a:xfrm>
            <a:off x="0" y="586979"/>
            <a:ext cx="9144000" cy="2857500"/>
          </a:xfrm>
          <a:prstGeom prst="rect">
            <a:avLst/>
          </a:prstGeom>
          <a:noFill/>
        </p:spPr>
      </p:pic>
      <p:sp>
        <p:nvSpPr>
          <p:cNvPr id="247812" name="Rectangle 4"/>
          <p:cNvSpPr>
            <a:spLocks noGrp="1" noChangeArrowheads="1"/>
          </p:cNvSpPr>
          <p:nvPr>
            <p:ph type="ctrTitle" sz="quarter"/>
          </p:nvPr>
        </p:nvSpPr>
        <p:spPr>
          <a:xfrm>
            <a:off x="636589" y="1044180"/>
            <a:ext cx="5303837" cy="1250156"/>
          </a:xfrm>
        </p:spPr>
        <p:txBody>
          <a:bodyPr/>
          <a:lstStyle>
            <a:lvl1pPr>
              <a:defRPr sz="2600" b="1">
                <a:solidFill>
                  <a:schemeClr val="bg1"/>
                </a:solidFill>
              </a:defRPr>
            </a:lvl1pPr>
          </a:lstStyle>
          <a:p>
            <a:r>
              <a:rPr lang="zh-CN" altLang="en-US"/>
              <a:t>单击此处编辑母版标题样式</a:t>
            </a:r>
            <a:endParaRPr lang="zh-CN" altLang="en-US"/>
          </a:p>
        </p:txBody>
      </p:sp>
      <p:sp>
        <p:nvSpPr>
          <p:cNvPr id="247813" name="Rectangle 5"/>
          <p:cNvSpPr>
            <a:spLocks noGrp="1" noChangeArrowheads="1"/>
          </p:cNvSpPr>
          <p:nvPr>
            <p:ph type="subTitle" sz="quarter" idx="1"/>
          </p:nvPr>
        </p:nvSpPr>
        <p:spPr bwMode="auto">
          <a:xfrm>
            <a:off x="684213" y="2387205"/>
            <a:ext cx="5305425" cy="648890"/>
          </a:xfrm>
          <a:prstGeom prst="rect">
            <a:avLst/>
          </a:prstGeom>
          <a:noFill/>
          <a:ln>
            <a:miter lim="800000"/>
          </a:ln>
        </p:spPr>
        <p:txBody>
          <a:bodyPr vert="horz" wrap="square" lIns="60088" tIns="30044" rIns="60088" bIns="30044" numCol="1" anchor="t" anchorCtr="0" compatLnSpc="1"/>
          <a:lstStyle>
            <a:lvl1pPr marL="0" indent="0">
              <a:buFont typeface="Wingdings" panose="05000000000000000000" pitchFamily="2" charset="2"/>
              <a:buNone/>
              <a:defRPr sz="2100">
                <a:solidFill>
                  <a:schemeClr val="bg1"/>
                </a:solidFill>
                <a:latin typeface="华文细黑" panose="02010600040101010101" pitchFamily="2" charset="-122"/>
              </a:defRPr>
            </a:lvl1pPr>
          </a:lstStyle>
          <a:p>
            <a:r>
              <a:rPr lang="zh-CN" altLang="en-US"/>
              <a:t>单击此处编辑母版副标题样式</a:t>
            </a:r>
            <a:endParaRPr lang="zh-CN" altLang="en-US"/>
          </a:p>
        </p:txBody>
      </p:sp>
      <p:sp>
        <p:nvSpPr>
          <p:cNvPr id="247814" name="Text Box 6"/>
          <p:cNvSpPr txBox="1">
            <a:spLocks noChangeArrowheads="1"/>
          </p:cNvSpPr>
          <p:nvPr/>
        </p:nvSpPr>
        <p:spPr bwMode="auto">
          <a:xfrm>
            <a:off x="652464" y="4655344"/>
            <a:ext cx="3795218" cy="337664"/>
          </a:xfrm>
          <a:prstGeom prst="rect">
            <a:avLst/>
          </a:prstGeom>
          <a:noFill/>
          <a:ln w="9525">
            <a:noFill/>
            <a:miter lim="800000"/>
          </a:ln>
        </p:spPr>
        <p:txBody>
          <a:bodyPr wrap="none" lIns="60077" tIns="30039" rIns="60077" bIns="30039">
            <a:spAutoFit/>
          </a:bodyPr>
          <a:lstStyle/>
          <a:p>
            <a:pPr algn="l" defTabSz="600710" eaLnBrk="0" hangingPunct="0"/>
            <a:r>
              <a:rPr kumimoji="0" lang="en-US" altLang="zh-CN" dirty="0">
                <a:latin typeface="FrutigerNext LT Bold" pitchFamily="1" charset="0"/>
                <a:ea typeface="MS PGothic" panose="020B0600070205080204" pitchFamily="34" charset="-128"/>
              </a:rPr>
              <a:t>HUAWEI TECHNOLOGIES CO., LTD.</a:t>
            </a:r>
            <a:endParaRPr kumimoji="0" lang="en-US" altLang="zh-CN" sz="1600" dirty="0">
              <a:latin typeface="Arial" panose="020B0604020202020204" pitchFamily="34" charset="0"/>
              <a:ea typeface="MS PGothic" panose="020B0600070205080204" pitchFamily="34" charset="-128"/>
            </a:endParaRPr>
          </a:p>
        </p:txBody>
      </p:sp>
      <p:sp>
        <p:nvSpPr>
          <p:cNvPr id="247815" name="Text Box 7"/>
          <p:cNvSpPr txBox="1">
            <a:spLocks noChangeArrowheads="1"/>
          </p:cNvSpPr>
          <p:nvPr/>
        </p:nvSpPr>
        <p:spPr bwMode="auto">
          <a:xfrm>
            <a:off x="7224713" y="3070622"/>
            <a:ext cx="1903931" cy="337664"/>
          </a:xfrm>
          <a:prstGeom prst="rect">
            <a:avLst/>
          </a:prstGeom>
          <a:noFill/>
          <a:ln w="9525">
            <a:noFill/>
            <a:miter lim="800000"/>
          </a:ln>
        </p:spPr>
        <p:txBody>
          <a:bodyPr wrap="none" lIns="60077" tIns="30039" rIns="60077" bIns="30039">
            <a:spAutoFit/>
          </a:bodyPr>
          <a:lstStyle/>
          <a:p>
            <a:pPr algn="l" defTabSz="600710" eaLnBrk="0" hangingPunct="0"/>
            <a:r>
              <a:rPr kumimoji="0" lang="en-US" altLang="zh-CN" dirty="0">
                <a:solidFill>
                  <a:schemeClr val="bg1"/>
                </a:solidFill>
                <a:ea typeface="MS PGothic" panose="020B0600070205080204" pitchFamily="34" charset="-128"/>
              </a:rPr>
              <a:t>www.huawei.com</a:t>
            </a:r>
            <a:endParaRPr kumimoji="0" lang="en-US" altLang="zh-CN" dirty="0">
              <a:solidFill>
                <a:schemeClr val="bg1"/>
              </a:solidFill>
              <a:ea typeface="MS PGothic" panose="020B0600070205080204" pitchFamily="34" charset="-128"/>
            </a:endParaRPr>
          </a:p>
        </p:txBody>
      </p:sp>
      <p:sp>
        <p:nvSpPr>
          <p:cNvPr id="247816" name="Rectangle 8"/>
          <p:cNvSpPr>
            <a:spLocks noChangeArrowheads="1"/>
          </p:cNvSpPr>
          <p:nvPr/>
        </p:nvSpPr>
        <p:spPr bwMode="auto">
          <a:xfrm>
            <a:off x="3984626" y="4655344"/>
            <a:ext cx="2347850" cy="337635"/>
          </a:xfrm>
          <a:prstGeom prst="rect">
            <a:avLst/>
          </a:prstGeom>
          <a:noFill/>
          <a:ln w="9525" algn="ctr">
            <a:noFill/>
            <a:miter lim="800000"/>
          </a:ln>
          <a:effectLst/>
        </p:spPr>
        <p:txBody>
          <a:bodyPr wrap="none" lIns="60053" tIns="30025" rIns="60053" bIns="30025">
            <a:spAutoFit/>
          </a:bodyPr>
          <a:lstStyle/>
          <a:p>
            <a:pPr algn="l" defTabSz="600710" eaLnBrk="0" hangingPunct="0"/>
            <a:r>
              <a:rPr kumimoji="0" lang="en-US" altLang="zh-CN" dirty="0" err="1">
                <a:latin typeface="FrutigerNext LT Bold" pitchFamily="1" charset="0"/>
                <a:ea typeface="MS PGothic" panose="020B0600070205080204" pitchFamily="34" charset="-128"/>
              </a:rPr>
              <a:t>Huawei</a:t>
            </a:r>
            <a:r>
              <a:rPr kumimoji="0" lang="en-US" altLang="zh-CN" dirty="0">
                <a:latin typeface="FrutigerNext LT Bold" pitchFamily="1" charset="0"/>
                <a:ea typeface="MS PGothic" panose="020B0600070205080204" pitchFamily="34" charset="-128"/>
              </a:rPr>
              <a:t> Confidential </a:t>
            </a:r>
            <a:endParaRPr kumimoji="0" lang="en-US" altLang="zh-CN" dirty="0">
              <a:latin typeface="FrutigerNext LT Bold" pitchFamily="1" charset="0"/>
              <a:ea typeface="MS PGothic" panose="020B0600070205080204" pitchFamily="34" charset="-128"/>
            </a:endParaRPr>
          </a:p>
        </p:txBody>
      </p:sp>
      <p:sp>
        <p:nvSpPr>
          <p:cNvPr id="247817" name="Rectangle 9"/>
          <p:cNvSpPr>
            <a:spLocks noChangeArrowheads="1"/>
          </p:cNvSpPr>
          <p:nvPr/>
        </p:nvSpPr>
        <p:spPr bwMode="auto">
          <a:xfrm>
            <a:off x="6792914" y="185737"/>
            <a:ext cx="1063845" cy="214525"/>
          </a:xfrm>
          <a:prstGeom prst="rect">
            <a:avLst/>
          </a:prstGeom>
          <a:noFill/>
          <a:ln w="9525" algn="ctr">
            <a:noFill/>
            <a:miter lim="800000"/>
          </a:ln>
          <a:effectLst/>
        </p:spPr>
        <p:txBody>
          <a:bodyPr wrap="none" lIns="60053" tIns="30025" rIns="60053" bIns="30025">
            <a:spAutoFit/>
          </a:bodyPr>
          <a:lstStyle/>
          <a:p>
            <a:pPr algn="l" defTabSz="600710" eaLnBrk="0" hangingPunct="0"/>
            <a:r>
              <a:rPr kumimoji="0" lang="en-US" altLang="zh-CN" sz="1000" b="1" dirty="0">
                <a:solidFill>
                  <a:srgbClr val="666666"/>
                </a:solidFill>
                <a:ea typeface="MS PGothic" panose="020B0600070205080204" pitchFamily="34" charset="-128"/>
              </a:rPr>
              <a:t>Security Level:</a:t>
            </a:r>
            <a:r>
              <a:rPr kumimoji="0" lang="zh-CN" altLang="en-US" sz="1000" b="1" dirty="0">
                <a:solidFill>
                  <a:srgbClr val="666666"/>
                </a:solidFill>
                <a:ea typeface="MS PGothic" panose="020B0600070205080204" pitchFamily="34" charset="-128"/>
              </a:rPr>
              <a:t> </a:t>
            </a:r>
            <a:endParaRPr kumimoji="0" lang="zh-CN" altLang="en-US" sz="1000" b="1" dirty="0">
              <a:solidFill>
                <a:srgbClr val="666666"/>
              </a:solidFill>
              <a:ea typeface="MS PGothic" panose="020B0600070205080204" pitchFamily="34" charset="-128"/>
            </a:endParaRPr>
          </a:p>
        </p:txBody>
      </p:sp>
      <p:sp>
        <p:nvSpPr>
          <p:cNvPr id="247818" name="Rectangle 10"/>
          <p:cNvSpPr>
            <a:spLocks noGrp="1" noChangeArrowheads="1"/>
          </p:cNvSpPr>
          <p:nvPr>
            <p:ph type="dt" sz="quarter" idx="2"/>
          </p:nvPr>
        </p:nvSpPr>
        <p:spPr>
          <a:xfrm>
            <a:off x="684213" y="211932"/>
            <a:ext cx="2133600" cy="355997"/>
          </a:xfrm>
        </p:spPr>
        <p:txBody>
          <a:bodyPr lIns="60088" tIns="30044" rIns="60088" bIns="30044"/>
          <a:lstStyle>
            <a:lvl1pPr>
              <a:lnSpc>
                <a:spcPct val="100000"/>
              </a:lnSpc>
              <a:defRPr>
                <a:latin typeface="+mn-lt"/>
              </a:defRPr>
            </a:lvl1pPr>
          </a:lstStyle>
          <a:p>
            <a:fld id="{84D98E0C-0B9F-43E0-9256-BCF945709229}" type="datetime1">
              <a:rPr lang="zh-CN" altLang="en-US"/>
            </a:fld>
            <a:endParaRPr lang="en-US" altLang="zh-CN"/>
          </a:p>
        </p:txBody>
      </p:sp>
      <p:sp>
        <p:nvSpPr>
          <p:cNvPr id="247819" name="Text Box 11"/>
          <p:cNvSpPr txBox="1">
            <a:spLocks noChangeArrowheads="1"/>
          </p:cNvSpPr>
          <p:nvPr/>
        </p:nvSpPr>
        <p:spPr bwMode="auto">
          <a:xfrm>
            <a:off x="-1968500" y="991791"/>
            <a:ext cx="1968500" cy="2738331"/>
          </a:xfrm>
          <a:prstGeom prst="rect">
            <a:avLst/>
          </a:prstGeom>
          <a:noFill/>
          <a:ln w="9525" algn="ctr">
            <a:noFill/>
            <a:miter lim="800000"/>
          </a:ln>
          <a:effectLst/>
        </p:spPr>
        <p:txBody>
          <a:bodyPr lIns="60088" tIns="30044" rIns="60088" bIns="30044">
            <a:spAutoFit/>
          </a:bodyPr>
          <a:lstStyle/>
          <a:p>
            <a:pPr algn="r" defTabSz="600710" eaLnBrk="0" hangingPunct="0">
              <a:lnSpc>
                <a:spcPct val="125000"/>
              </a:lnSpc>
            </a:pPr>
            <a:r>
              <a:rPr kumimoji="0" lang="zh-CN" altLang="en-US" sz="800" dirty="0">
                <a:solidFill>
                  <a:schemeClr val="bg1"/>
                </a:solidFill>
                <a:latin typeface="Arial" panose="020B0604020202020204" pitchFamily="34" charset="0"/>
                <a:ea typeface="华文细黑" panose="02010600040101010101" pitchFamily="2" charset="-122"/>
              </a:rPr>
              <a:t>英文标题</a:t>
            </a:r>
            <a:r>
              <a:rPr kumimoji="0" lang="en-US" altLang="zh-CN" sz="800" dirty="0">
                <a:solidFill>
                  <a:schemeClr val="bg1"/>
                </a:solidFill>
                <a:latin typeface="Arial" panose="020B0604020202020204" pitchFamily="34" charset="0"/>
                <a:ea typeface="华文细黑" panose="02010600040101010101" pitchFamily="2" charset="-122"/>
              </a:rPr>
              <a:t>:40-47pt  </a:t>
            </a:r>
            <a:endParaRPr kumimoji="0" lang="en-US" altLang="zh-CN" sz="800" dirty="0">
              <a:solidFill>
                <a:schemeClr val="bg1"/>
              </a:solidFill>
              <a:latin typeface="Arial" panose="020B0604020202020204" pitchFamily="34" charset="0"/>
              <a:ea typeface="华文细黑" panose="02010600040101010101" pitchFamily="2" charset="-122"/>
            </a:endParaRPr>
          </a:p>
          <a:p>
            <a:pPr algn="r" defTabSz="600710" eaLnBrk="0" hangingPunct="0">
              <a:lnSpc>
                <a:spcPct val="125000"/>
              </a:lnSpc>
            </a:pPr>
            <a:r>
              <a:rPr kumimoji="0" lang="zh-CN" altLang="en-US" sz="800" dirty="0">
                <a:solidFill>
                  <a:schemeClr val="bg1"/>
                </a:solidFill>
                <a:latin typeface="Arial" panose="020B0604020202020204" pitchFamily="34" charset="0"/>
                <a:ea typeface="华文细黑" panose="02010600040101010101" pitchFamily="2" charset="-122"/>
              </a:rPr>
              <a:t>副标题</a:t>
            </a:r>
            <a:r>
              <a:rPr kumimoji="0" lang="en-US" altLang="zh-CN" sz="800" dirty="0">
                <a:solidFill>
                  <a:schemeClr val="bg1"/>
                </a:solidFill>
                <a:latin typeface="Arial" panose="020B0604020202020204" pitchFamily="34" charset="0"/>
                <a:ea typeface="华文细黑" panose="02010600040101010101" pitchFamily="2" charset="-122"/>
              </a:rPr>
              <a:t>:26-30pt</a:t>
            </a:r>
            <a:endParaRPr kumimoji="0" lang="en-US" altLang="zh-CN" sz="800" dirty="0">
              <a:solidFill>
                <a:schemeClr val="bg1"/>
              </a:solidFill>
              <a:latin typeface="Arial" panose="020B0604020202020204" pitchFamily="34" charset="0"/>
              <a:ea typeface="华文细黑" panose="02010600040101010101" pitchFamily="2" charset="-122"/>
            </a:endParaRPr>
          </a:p>
          <a:p>
            <a:pPr algn="r" defTabSz="600710" eaLnBrk="0" hangingPunct="0">
              <a:lnSpc>
                <a:spcPct val="125000"/>
              </a:lnSpc>
            </a:pPr>
            <a:r>
              <a:rPr kumimoji="0" lang="zh-CN" altLang="en-US" sz="800" dirty="0">
                <a:solidFill>
                  <a:schemeClr val="bg1"/>
                </a:solidFill>
                <a:latin typeface="Arial" panose="020B0604020202020204" pitchFamily="34" charset="0"/>
                <a:ea typeface="华文细黑" panose="02010600040101010101" pitchFamily="2" charset="-122"/>
              </a:rPr>
              <a:t>字体颜色</a:t>
            </a:r>
            <a:r>
              <a:rPr kumimoji="0" lang="en-US" altLang="zh-CN" sz="800" dirty="0">
                <a:solidFill>
                  <a:schemeClr val="bg1"/>
                </a:solidFill>
                <a:latin typeface="Arial" panose="020B0604020202020204" pitchFamily="34" charset="0"/>
                <a:ea typeface="华文细黑" panose="02010600040101010101" pitchFamily="2" charset="-122"/>
              </a:rPr>
              <a:t>:</a:t>
            </a:r>
            <a:r>
              <a:rPr kumimoji="0" lang="zh-CN" altLang="en-US" sz="800" dirty="0">
                <a:solidFill>
                  <a:schemeClr val="bg1"/>
                </a:solidFill>
                <a:latin typeface="Arial" panose="020B0604020202020204" pitchFamily="34" charset="0"/>
                <a:ea typeface="华文细黑" panose="02010600040101010101" pitchFamily="2" charset="-122"/>
              </a:rPr>
              <a:t>反白</a:t>
            </a:r>
            <a:endParaRPr kumimoji="0" lang="zh-CN" altLang="en-US" sz="800" dirty="0">
              <a:solidFill>
                <a:schemeClr val="bg1"/>
              </a:solidFill>
              <a:latin typeface="Arial" panose="020B0604020202020204" pitchFamily="34" charset="0"/>
              <a:ea typeface="华文细黑" panose="02010600040101010101" pitchFamily="2" charset="-122"/>
            </a:endParaRPr>
          </a:p>
          <a:p>
            <a:pPr algn="r" defTabSz="600710" eaLnBrk="0" hangingPunct="0">
              <a:lnSpc>
                <a:spcPct val="125000"/>
              </a:lnSpc>
            </a:pPr>
            <a:r>
              <a:rPr kumimoji="0" lang="zh-CN" altLang="en-US" sz="800" dirty="0">
                <a:solidFill>
                  <a:schemeClr val="bg1"/>
                </a:solidFill>
                <a:latin typeface="Arial" panose="020B0604020202020204" pitchFamily="34" charset="0"/>
                <a:ea typeface="华文细黑" panose="02010600040101010101" pitchFamily="2" charset="-122"/>
              </a:rPr>
              <a:t>内部使用字体 </a:t>
            </a:r>
            <a:r>
              <a:rPr kumimoji="0" lang="en-US" altLang="zh-CN" sz="800" dirty="0">
                <a:solidFill>
                  <a:schemeClr val="bg1"/>
                </a:solidFill>
                <a:latin typeface="Arial" panose="020B0604020202020204" pitchFamily="34" charset="0"/>
                <a:ea typeface="华文细黑" panose="02010600040101010101" pitchFamily="2" charset="-122"/>
              </a:rPr>
              <a:t>:</a:t>
            </a:r>
            <a:endParaRPr kumimoji="0" lang="en-US" altLang="zh-CN" sz="800" dirty="0">
              <a:solidFill>
                <a:schemeClr val="bg1"/>
              </a:solidFill>
              <a:latin typeface="Arial" panose="020B0604020202020204" pitchFamily="34" charset="0"/>
              <a:ea typeface="华文细黑" panose="02010600040101010101" pitchFamily="2" charset="-122"/>
            </a:endParaRPr>
          </a:p>
          <a:p>
            <a:pPr algn="r" defTabSz="600710" eaLnBrk="0" hangingPunct="0">
              <a:lnSpc>
                <a:spcPct val="125000"/>
              </a:lnSpc>
            </a:pPr>
            <a:r>
              <a:rPr kumimoji="0" lang="en-US" altLang="zh-CN" sz="800" dirty="0" err="1">
                <a:solidFill>
                  <a:schemeClr val="bg1"/>
                </a:solidFill>
                <a:latin typeface="Arial" panose="020B0604020202020204" pitchFamily="34" charset="0"/>
                <a:ea typeface="华文细黑" panose="02010600040101010101" pitchFamily="2" charset="-122"/>
              </a:rPr>
              <a:t>FrutigerNext</a:t>
            </a:r>
            <a:r>
              <a:rPr kumimoji="0" lang="en-US" altLang="zh-CN" sz="800" dirty="0">
                <a:solidFill>
                  <a:schemeClr val="bg1"/>
                </a:solidFill>
                <a:latin typeface="Arial" panose="020B0604020202020204" pitchFamily="34" charset="0"/>
                <a:ea typeface="华文细黑" panose="02010600040101010101" pitchFamily="2" charset="-122"/>
              </a:rPr>
              <a:t> LT Medium</a:t>
            </a:r>
            <a:endParaRPr kumimoji="0" lang="en-US" altLang="zh-CN" sz="800" dirty="0">
              <a:solidFill>
                <a:schemeClr val="bg1"/>
              </a:solidFill>
              <a:latin typeface="Arial" panose="020B0604020202020204" pitchFamily="34" charset="0"/>
              <a:ea typeface="华文细黑" panose="02010600040101010101" pitchFamily="2" charset="-122"/>
            </a:endParaRPr>
          </a:p>
          <a:p>
            <a:pPr algn="r" defTabSz="600710" eaLnBrk="0" hangingPunct="0">
              <a:lnSpc>
                <a:spcPct val="125000"/>
              </a:lnSpc>
            </a:pPr>
            <a:r>
              <a:rPr kumimoji="0" lang="zh-CN" altLang="en-US" sz="800" dirty="0">
                <a:solidFill>
                  <a:schemeClr val="bg1"/>
                </a:solidFill>
                <a:latin typeface="Arial" panose="020B0604020202020204" pitchFamily="34" charset="0"/>
                <a:ea typeface="华文细黑" panose="02010600040101010101" pitchFamily="2" charset="-122"/>
              </a:rPr>
              <a:t>外部使用字体 </a:t>
            </a:r>
            <a:r>
              <a:rPr kumimoji="0" lang="en-US" altLang="zh-CN" sz="800" dirty="0">
                <a:solidFill>
                  <a:schemeClr val="bg1"/>
                </a:solidFill>
                <a:latin typeface="Arial" panose="020B0604020202020204" pitchFamily="34" charset="0"/>
                <a:ea typeface="华文细黑" panose="02010600040101010101" pitchFamily="2" charset="-122"/>
              </a:rPr>
              <a:t>: Arial</a:t>
            </a:r>
            <a:endParaRPr kumimoji="0" lang="zh-CN" altLang="en-US" sz="800" dirty="0">
              <a:solidFill>
                <a:schemeClr val="bg1"/>
              </a:solidFill>
              <a:latin typeface="Arial" panose="020B0604020202020204" pitchFamily="34" charset="0"/>
              <a:ea typeface="华文细黑" panose="02010600040101010101" pitchFamily="2" charset="-122"/>
            </a:endParaRPr>
          </a:p>
          <a:p>
            <a:pPr algn="r" defTabSz="600710" eaLnBrk="0" hangingPunct="0">
              <a:lnSpc>
                <a:spcPct val="125000"/>
              </a:lnSpc>
            </a:pPr>
            <a:endParaRPr kumimoji="0" lang="zh-CN" altLang="en-US" sz="800" dirty="0">
              <a:solidFill>
                <a:schemeClr val="bg1"/>
              </a:solidFill>
              <a:latin typeface="Arial" panose="020B0604020202020204" pitchFamily="34" charset="0"/>
              <a:ea typeface="华文细黑" panose="02010600040101010101" pitchFamily="2" charset="-122"/>
            </a:endParaRPr>
          </a:p>
          <a:p>
            <a:pPr algn="r" defTabSz="600710" eaLnBrk="0" hangingPunct="0">
              <a:lnSpc>
                <a:spcPct val="125000"/>
              </a:lnSpc>
            </a:pPr>
            <a:endParaRPr kumimoji="0" lang="zh-CN" altLang="en-US" sz="800" dirty="0">
              <a:solidFill>
                <a:schemeClr val="bg1"/>
              </a:solidFill>
              <a:latin typeface="Arial" panose="020B0604020202020204" pitchFamily="34" charset="0"/>
              <a:ea typeface="华文细黑" panose="02010600040101010101" pitchFamily="2" charset="-122"/>
            </a:endParaRPr>
          </a:p>
          <a:p>
            <a:pPr algn="r" defTabSz="600710" eaLnBrk="0" hangingPunct="0">
              <a:lnSpc>
                <a:spcPct val="125000"/>
              </a:lnSpc>
            </a:pPr>
            <a:r>
              <a:rPr kumimoji="0" lang="zh-CN" altLang="en-US" sz="800" dirty="0">
                <a:solidFill>
                  <a:schemeClr val="bg1"/>
                </a:solidFill>
                <a:latin typeface="Arial" panose="020B0604020202020204" pitchFamily="34" charset="0"/>
                <a:ea typeface="华文细黑" panose="02010600040101010101" pitchFamily="2" charset="-122"/>
              </a:rPr>
              <a:t>中文标题</a:t>
            </a:r>
            <a:r>
              <a:rPr kumimoji="0" lang="en-US" altLang="zh-CN" sz="800" dirty="0">
                <a:solidFill>
                  <a:schemeClr val="bg1"/>
                </a:solidFill>
                <a:latin typeface="Arial" panose="020B0604020202020204" pitchFamily="34" charset="0"/>
                <a:ea typeface="华文细黑" panose="02010600040101010101" pitchFamily="2" charset="-122"/>
              </a:rPr>
              <a:t>:35-47pt</a:t>
            </a:r>
            <a:endParaRPr kumimoji="0" lang="en-US" altLang="zh-CN" sz="800" dirty="0">
              <a:solidFill>
                <a:schemeClr val="bg1"/>
              </a:solidFill>
              <a:latin typeface="Arial" panose="020B0604020202020204" pitchFamily="34" charset="0"/>
              <a:ea typeface="华文细黑" panose="02010600040101010101" pitchFamily="2" charset="-122"/>
            </a:endParaRPr>
          </a:p>
          <a:p>
            <a:pPr algn="r" defTabSz="600710" eaLnBrk="0" hangingPunct="0">
              <a:lnSpc>
                <a:spcPct val="125000"/>
              </a:lnSpc>
            </a:pPr>
            <a:r>
              <a:rPr kumimoji="0" lang="zh-CN" altLang="en-US" sz="800" dirty="0">
                <a:solidFill>
                  <a:schemeClr val="bg1"/>
                </a:solidFill>
                <a:latin typeface="Arial" panose="020B0604020202020204" pitchFamily="34" charset="0"/>
                <a:ea typeface="华文细黑" panose="02010600040101010101" pitchFamily="2" charset="-122"/>
              </a:rPr>
              <a:t>字体</a:t>
            </a:r>
            <a:r>
              <a:rPr kumimoji="0" lang="en-US" altLang="zh-CN" sz="800" dirty="0">
                <a:solidFill>
                  <a:schemeClr val="bg1"/>
                </a:solidFill>
                <a:latin typeface="Arial" panose="020B0604020202020204" pitchFamily="34" charset="0"/>
                <a:ea typeface="华文细黑" panose="02010600040101010101" pitchFamily="2" charset="-122"/>
              </a:rPr>
              <a:t>:</a:t>
            </a:r>
            <a:r>
              <a:rPr kumimoji="0" lang="zh-CN" altLang="en-US" sz="800" dirty="0">
                <a:solidFill>
                  <a:schemeClr val="bg1"/>
                </a:solidFill>
                <a:latin typeface="Arial" panose="020B0604020202020204" pitchFamily="34" charset="0"/>
                <a:ea typeface="华文细黑" panose="02010600040101010101" pitchFamily="2" charset="-122"/>
              </a:rPr>
              <a:t>黑体</a:t>
            </a:r>
            <a:endParaRPr kumimoji="0" lang="zh-CN" altLang="en-US" sz="800" dirty="0">
              <a:solidFill>
                <a:schemeClr val="bg1"/>
              </a:solidFill>
              <a:latin typeface="Arial" panose="020B0604020202020204" pitchFamily="34" charset="0"/>
              <a:ea typeface="华文细黑" panose="02010600040101010101" pitchFamily="2" charset="-122"/>
            </a:endParaRPr>
          </a:p>
          <a:p>
            <a:pPr algn="r" defTabSz="600710" eaLnBrk="0" hangingPunct="0">
              <a:lnSpc>
                <a:spcPct val="125000"/>
              </a:lnSpc>
            </a:pPr>
            <a:r>
              <a:rPr kumimoji="0" lang="en-US" altLang="zh-CN" sz="800" dirty="0">
                <a:solidFill>
                  <a:schemeClr val="bg1"/>
                </a:solidFill>
                <a:latin typeface="Arial" panose="020B0604020202020204" pitchFamily="34" charset="0"/>
                <a:ea typeface="华文细黑" panose="02010600040101010101" pitchFamily="2" charset="-122"/>
              </a:rPr>
              <a:t>  </a:t>
            </a:r>
            <a:r>
              <a:rPr kumimoji="0" lang="zh-CN" altLang="en-US" sz="800" dirty="0">
                <a:solidFill>
                  <a:schemeClr val="bg1"/>
                </a:solidFill>
                <a:latin typeface="Arial" panose="020B0604020202020204" pitchFamily="34" charset="0"/>
                <a:ea typeface="华文细黑" panose="02010600040101010101" pitchFamily="2" charset="-122"/>
              </a:rPr>
              <a:t>副标题</a:t>
            </a:r>
            <a:r>
              <a:rPr kumimoji="0" lang="en-US" altLang="zh-CN" sz="800" dirty="0">
                <a:solidFill>
                  <a:schemeClr val="bg1"/>
                </a:solidFill>
                <a:latin typeface="Arial" panose="020B0604020202020204" pitchFamily="34" charset="0"/>
                <a:ea typeface="华文细黑" panose="02010600040101010101" pitchFamily="2" charset="-122"/>
              </a:rPr>
              <a:t>:24-28pt</a:t>
            </a:r>
            <a:endParaRPr kumimoji="0" lang="zh-CN" altLang="en-US" sz="800" dirty="0">
              <a:solidFill>
                <a:schemeClr val="bg1"/>
              </a:solidFill>
              <a:latin typeface="Arial" panose="020B0604020202020204" pitchFamily="34" charset="0"/>
              <a:ea typeface="华文细黑" panose="02010600040101010101" pitchFamily="2" charset="-122"/>
            </a:endParaRPr>
          </a:p>
          <a:p>
            <a:pPr algn="r" defTabSz="600710" eaLnBrk="0" hangingPunct="0">
              <a:lnSpc>
                <a:spcPct val="125000"/>
              </a:lnSpc>
            </a:pPr>
            <a:r>
              <a:rPr kumimoji="0" lang="zh-CN" altLang="en-US" sz="800" dirty="0">
                <a:solidFill>
                  <a:schemeClr val="bg1"/>
                </a:solidFill>
                <a:latin typeface="Arial" panose="020B0604020202020204" pitchFamily="34" charset="0"/>
                <a:ea typeface="华文细黑" panose="02010600040101010101" pitchFamily="2" charset="-122"/>
              </a:rPr>
              <a:t>字体颜色</a:t>
            </a:r>
            <a:r>
              <a:rPr kumimoji="0" lang="en-US" altLang="zh-CN" sz="800" dirty="0">
                <a:solidFill>
                  <a:schemeClr val="bg1"/>
                </a:solidFill>
                <a:latin typeface="Arial" panose="020B0604020202020204" pitchFamily="34" charset="0"/>
                <a:ea typeface="华文细黑" panose="02010600040101010101" pitchFamily="2" charset="-122"/>
              </a:rPr>
              <a:t>:</a:t>
            </a:r>
            <a:r>
              <a:rPr kumimoji="0" lang="zh-CN" altLang="en-US" sz="800" dirty="0">
                <a:solidFill>
                  <a:schemeClr val="bg1"/>
                </a:solidFill>
                <a:latin typeface="Arial" panose="020B0604020202020204" pitchFamily="34" charset="0"/>
                <a:ea typeface="华文细黑" panose="02010600040101010101" pitchFamily="2" charset="-122"/>
              </a:rPr>
              <a:t>反白</a:t>
            </a:r>
            <a:endParaRPr kumimoji="0" lang="zh-CN" altLang="en-US" sz="800" dirty="0">
              <a:solidFill>
                <a:schemeClr val="bg1"/>
              </a:solidFill>
              <a:latin typeface="Arial" panose="020B0604020202020204" pitchFamily="34" charset="0"/>
              <a:ea typeface="华文细黑" panose="02010600040101010101" pitchFamily="2" charset="-122"/>
            </a:endParaRPr>
          </a:p>
          <a:p>
            <a:pPr algn="r" defTabSz="600710" eaLnBrk="0" hangingPunct="0">
              <a:lnSpc>
                <a:spcPct val="125000"/>
              </a:lnSpc>
            </a:pPr>
            <a:r>
              <a:rPr kumimoji="0" lang="zh-CN" altLang="en-US" sz="800" dirty="0">
                <a:solidFill>
                  <a:schemeClr val="bg1"/>
                </a:solidFill>
                <a:latin typeface="Arial" panose="020B0604020202020204" pitchFamily="34" charset="0"/>
                <a:ea typeface="华文细黑" panose="02010600040101010101" pitchFamily="2" charset="-122"/>
              </a:rPr>
              <a:t>字体</a:t>
            </a:r>
            <a:r>
              <a:rPr kumimoji="0" lang="en-US" altLang="zh-CN" sz="800" dirty="0">
                <a:solidFill>
                  <a:schemeClr val="bg1"/>
                </a:solidFill>
                <a:latin typeface="Arial" panose="020B0604020202020204" pitchFamily="34" charset="0"/>
                <a:ea typeface="华文细黑" panose="02010600040101010101" pitchFamily="2" charset="-122"/>
              </a:rPr>
              <a:t>:</a:t>
            </a:r>
            <a:r>
              <a:rPr kumimoji="0" lang="zh-CN" altLang="en-US" sz="800" dirty="0">
                <a:solidFill>
                  <a:schemeClr val="bg1"/>
                </a:solidFill>
                <a:latin typeface="Arial" panose="020B0604020202020204" pitchFamily="34" charset="0"/>
                <a:ea typeface="华文细黑" panose="02010600040101010101" pitchFamily="2" charset="-122"/>
              </a:rPr>
              <a:t>细黑体</a:t>
            </a:r>
            <a:endParaRPr kumimoji="0" lang="zh-CN" altLang="en-US" sz="800" dirty="0">
              <a:solidFill>
                <a:schemeClr val="bg1"/>
              </a:solidFill>
              <a:latin typeface="Arial" panose="020B0604020202020204" pitchFamily="34" charset="0"/>
              <a:ea typeface="华文细黑" panose="02010600040101010101" pitchFamily="2" charset="-122"/>
            </a:endParaRPr>
          </a:p>
          <a:p>
            <a:pPr algn="r" defTabSz="600710" eaLnBrk="0" hangingPunct="0">
              <a:lnSpc>
                <a:spcPct val="125000"/>
              </a:lnSpc>
            </a:pPr>
            <a:endParaRPr kumimoji="0" lang="zh-CN" altLang="en-US" sz="800" dirty="0">
              <a:solidFill>
                <a:schemeClr val="bg1"/>
              </a:solidFill>
              <a:latin typeface="Arial" panose="020B0604020202020204" pitchFamily="34" charset="0"/>
              <a:ea typeface="华文细黑" panose="02010600040101010101" pitchFamily="2" charset="-122"/>
            </a:endParaRPr>
          </a:p>
          <a:p>
            <a:pPr algn="r" defTabSz="600710" eaLnBrk="0" hangingPunct="0">
              <a:lnSpc>
                <a:spcPct val="125000"/>
              </a:lnSpc>
            </a:pPr>
            <a:endParaRPr kumimoji="0" lang="zh-CN" altLang="en-US" sz="800" dirty="0">
              <a:solidFill>
                <a:schemeClr val="bg1"/>
              </a:solidFill>
              <a:latin typeface="Arial" panose="020B0604020202020204" pitchFamily="34" charset="0"/>
              <a:ea typeface="华文细黑" panose="02010600040101010101" pitchFamily="2" charset="-122"/>
            </a:endParaRPr>
          </a:p>
          <a:p>
            <a:pPr algn="r" defTabSz="600710" eaLnBrk="0" hangingPunct="0">
              <a:lnSpc>
                <a:spcPct val="125000"/>
              </a:lnSpc>
            </a:pPr>
            <a:endParaRPr kumimoji="0" lang="zh-CN" altLang="en-US" sz="800" dirty="0">
              <a:solidFill>
                <a:schemeClr val="bg1"/>
              </a:solidFill>
              <a:latin typeface="Arial" panose="020B0604020202020204" pitchFamily="34" charset="0"/>
              <a:ea typeface="华文细黑" panose="02010600040101010101" pitchFamily="2" charset="-122"/>
            </a:endParaRPr>
          </a:p>
          <a:p>
            <a:pPr algn="r" defTabSz="600710" eaLnBrk="0" hangingPunct="0">
              <a:lnSpc>
                <a:spcPct val="125000"/>
              </a:lnSpc>
              <a:spcBef>
                <a:spcPct val="50000"/>
              </a:spcBef>
            </a:pPr>
            <a:endParaRPr kumimoji="0" lang="zh-CN" altLang="en-US" sz="800" dirty="0">
              <a:latin typeface="Arial" panose="020B0604020202020204" pitchFamily="34" charset="0"/>
              <a:ea typeface="华文细黑" panose="02010600040101010101" pitchFamily="2" charset="-122"/>
            </a:endParaRPr>
          </a:p>
        </p:txBody>
      </p:sp>
    </p:spTree>
  </p:cSld>
  <p:clrMapOvr>
    <a:masterClrMapping/>
  </p:clrMapOvr>
  <p:transition>
    <p:fade thruBlk="1"/>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lIns="68562" tIns="34281" rIns="68562" bIns="3428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de-DE"/>
              <a:t>Page </a:t>
            </a:r>
            <a:fld id="{922B211F-684B-4C01-A5EC-353C8BDA81E9}" type="slidenum">
              <a:rPr lang="de-DE"/>
            </a:fld>
            <a:endParaRPr lang="en-GB"/>
          </a:p>
        </p:txBody>
      </p:sp>
    </p:spTree>
  </p:cSld>
  <p:clrMapOvr>
    <a:masterClrMapping/>
  </p:clrMapOvr>
  <p:transition>
    <p:fade thruBlk="1"/>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6"/>
            <a:ext cx="7772400" cy="1021556"/>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4" y="2180035"/>
            <a:ext cx="7772400" cy="1125140"/>
          </a:xfrm>
          <a:prstGeom prst="rect">
            <a:avLst/>
          </a:prstGeom>
        </p:spPr>
        <p:txBody>
          <a:bodyPr lIns="68562" tIns="34281" rIns="68562" bIns="34281" anchor="b"/>
          <a:lstStyle>
            <a:lvl1pPr marL="0" indent="0">
              <a:buNone/>
              <a:defRPr sz="1500"/>
            </a:lvl1pPr>
            <a:lvl2pPr marL="342900" indent="0">
              <a:buNone/>
              <a:defRPr sz="1300"/>
            </a:lvl2pPr>
            <a:lvl3pPr marL="685800" indent="0">
              <a:buNone/>
              <a:defRPr sz="1200"/>
            </a:lvl3pPr>
            <a:lvl4pPr marL="1028700" indent="0">
              <a:buNone/>
              <a:defRPr sz="1000"/>
            </a:lvl4pPr>
            <a:lvl5pPr marL="1370965" indent="0">
              <a:buNone/>
              <a:defRPr sz="1000"/>
            </a:lvl5pPr>
            <a:lvl6pPr marL="1713865" indent="0">
              <a:buNone/>
              <a:defRPr sz="1000"/>
            </a:lvl6pPr>
            <a:lvl7pPr marL="2056765" indent="0">
              <a:buNone/>
              <a:defRPr sz="1000"/>
            </a:lvl7pPr>
            <a:lvl8pPr marL="2399665" indent="0">
              <a:buNone/>
              <a:defRPr sz="1000"/>
            </a:lvl8pPr>
            <a:lvl9pPr marL="2742565" indent="0">
              <a:buNone/>
              <a:defRPr sz="10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lvl1pPr>
              <a:defRPr/>
            </a:lvl1pPr>
          </a:lstStyle>
          <a:p>
            <a:r>
              <a:rPr lang="de-DE"/>
              <a:t>Page </a:t>
            </a:r>
            <a:fld id="{20654A7A-2D43-4957-8600-83235BD44628}" type="slidenum">
              <a:rPr lang="de-DE"/>
            </a:fld>
            <a:endParaRPr lang="en-GB"/>
          </a:p>
        </p:txBody>
      </p:sp>
    </p:spTree>
  </p:cSld>
  <p:clrMapOvr>
    <a:masterClrMapping/>
  </p:clrMapOvr>
  <p:transition>
    <p:fade thruBlk="1"/>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lIns="68562" tIns="34281" rIns="68562" bIns="34281"/>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lIns="68562" tIns="34281" rIns="68562" bIns="34281"/>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de-DE"/>
              <a:t>Page </a:t>
            </a:r>
            <a:fld id="{950E86EF-2A60-475A-A658-9404FE66F0B1}" type="slidenum">
              <a:rPr lang="de-DE"/>
            </a:fld>
            <a:endParaRPr lang="en-GB"/>
          </a:p>
        </p:txBody>
      </p:sp>
    </p:spTree>
  </p:cSld>
  <p:clrMapOvr>
    <a:masterClrMapping/>
  </p:clrMapOvr>
  <p:transition>
    <p:fade thruBlk="1"/>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lIns="68562" tIns="34281" rIns="68562" bIns="34281"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631156"/>
            <a:ext cx="4040188" cy="2963466"/>
          </a:xfrm>
          <a:prstGeom prst="rect">
            <a:avLst/>
          </a:prstGeom>
        </p:spPr>
        <p:txBody>
          <a:bodyPr lIns="68562" tIns="34281" rIns="68562" bIns="34281"/>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lIns="68562" tIns="34281" rIns="68562" bIns="34281"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6" y="1631156"/>
            <a:ext cx="4041775" cy="2963466"/>
          </a:xfrm>
          <a:prstGeom prst="rect">
            <a:avLst/>
          </a:prstGeom>
        </p:spPr>
        <p:txBody>
          <a:bodyPr lIns="68562" tIns="34281" rIns="68562" bIns="34281"/>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de-DE"/>
              <a:t>Page </a:t>
            </a:r>
            <a:fld id="{25A133D2-6C18-461D-919F-475D9A6AD597}" type="slidenum">
              <a:rPr lang="de-DE"/>
            </a:fld>
            <a:endParaRPr lang="en-GB"/>
          </a:p>
        </p:txBody>
      </p:sp>
    </p:spTree>
  </p:cSld>
  <p:clrMapOvr>
    <a:masterClrMapping/>
  </p:clrMapOvr>
  <p:transition>
    <p:fade thruBlk="1"/>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de-DE"/>
              <a:t>Page </a:t>
            </a:r>
            <a:fld id="{C98E5AFF-594C-4436-A3DD-02ADDDC92739}" type="slidenum">
              <a:rPr lang="de-DE"/>
            </a:fld>
            <a:endParaRPr lang="en-GB"/>
          </a:p>
        </p:txBody>
      </p:sp>
    </p:spTree>
  </p:cSld>
  <p:clrMapOvr>
    <a:masterClrMapping/>
  </p:clrMapOvr>
  <p:transition>
    <p:fade thruBlk="1"/>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de-DE"/>
              <a:t>Page </a:t>
            </a:r>
            <a:fld id="{A4333869-7C21-468E-A491-195DAD097790}" type="slidenum">
              <a:rPr lang="de-DE"/>
            </a:fld>
            <a:endParaRPr lang="en-GB"/>
          </a:p>
        </p:txBody>
      </p:sp>
    </p:spTree>
  </p:cSld>
  <p:clrMapOvr>
    <a:masterClrMapping/>
  </p:clrMapOvr>
  <p:transition>
    <p:fade thruBlk="1"/>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a:prstGeom prst="rect">
            <a:avLst/>
          </a:prstGeom>
        </p:spPr>
        <p:txBody>
          <a:bodyPr lIns="68562" tIns="34281" rIns="68562" bIns="34281"/>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lIns="68562" tIns="34281" rIns="68562" bIns="34281"/>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r>
              <a:rPr lang="de-DE"/>
              <a:t>Page </a:t>
            </a:r>
            <a:fld id="{61584DF2-CC4F-4427-BBCA-065983101CE3}" type="slidenum">
              <a:rPr lang="de-DE"/>
            </a:fld>
            <a:endParaRPr lang="en-GB"/>
          </a:p>
        </p:txBody>
      </p:sp>
    </p:spTree>
  </p:cSld>
  <p:clrMapOvr>
    <a:masterClrMapping/>
  </p:clrMapOvr>
  <p:transition>
    <p:fade thruBlk="1"/>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11560" y="321500"/>
            <a:ext cx="8229838" cy="479822"/>
          </a:xfrm>
        </p:spPr>
        <p:txBody>
          <a:bodyPr/>
          <a:lstStyle>
            <a:lvl1pPr>
              <a:defRPr b="0">
                <a:latin typeface="Impact" panose="020B0806030902050204" pitchFamily="34" charset="0"/>
              </a:defRPr>
            </a:lvl1pPr>
          </a:lstStyle>
          <a:p>
            <a:r>
              <a:rPr lang="en-US" altLang="zh-CN" dirty="0" smtClean="0"/>
              <a:t>OK Man</a:t>
            </a:r>
            <a:r>
              <a:rPr lang="zh-CN" altLang="en-US" dirty="0" smtClean="0"/>
              <a:t>单击此处编辑母版标题样式</a:t>
            </a:r>
            <a:endParaRPr lang="zh-CN" altLang="en-US" dirty="0"/>
          </a:p>
        </p:txBody>
      </p:sp>
      <p:sp>
        <p:nvSpPr>
          <p:cNvPr id="3" name="内容占位符 2"/>
          <p:cNvSpPr>
            <a:spLocks noGrp="1"/>
          </p:cNvSpPr>
          <p:nvPr>
            <p:ph idx="1"/>
          </p:nvPr>
        </p:nvSpPr>
        <p:spPr>
          <a:xfrm>
            <a:off x="585635" y="1067488"/>
            <a:ext cx="8229838" cy="339447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fade thruBlk="1"/>
  </p:transition>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3600450"/>
            <a:ext cx="5486400" cy="425054"/>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9" y="459581"/>
            <a:ext cx="5486400" cy="3086100"/>
          </a:xfrm>
          <a:prstGeom prst="rect">
            <a:avLst/>
          </a:prstGeom>
        </p:spPr>
        <p:txBody>
          <a:bodyPr lIns="68562" tIns="34281" rIns="68562" bIns="34281"/>
          <a:lstStyle>
            <a:lvl1pPr marL="0" indent="0">
              <a:buNone/>
              <a:defRPr sz="2400"/>
            </a:lvl1pPr>
            <a:lvl2pPr marL="342900" indent="0">
              <a:buNone/>
              <a:defRPr sz="2100"/>
            </a:lvl2pPr>
            <a:lvl3pPr marL="685800" indent="0">
              <a:buNone/>
              <a:defRPr sz="1800"/>
            </a:lvl3pPr>
            <a:lvl4pPr marL="1028700" indent="0">
              <a:buNone/>
              <a:defRPr sz="1500"/>
            </a:lvl4pPr>
            <a:lvl5pPr marL="1370965" indent="0">
              <a:buNone/>
              <a:defRPr sz="1500"/>
            </a:lvl5pPr>
            <a:lvl6pPr marL="1713865" indent="0">
              <a:buNone/>
              <a:defRPr sz="1500"/>
            </a:lvl6pPr>
            <a:lvl7pPr marL="2056765" indent="0">
              <a:buNone/>
              <a:defRPr sz="1500"/>
            </a:lvl7pPr>
            <a:lvl8pPr marL="2399665" indent="0">
              <a:buNone/>
              <a:defRPr sz="1500"/>
            </a:lvl8pPr>
            <a:lvl9pPr marL="2742565" indent="0">
              <a:buNone/>
              <a:defRPr sz="1500"/>
            </a:lvl9pPr>
          </a:lstStyle>
          <a:p>
            <a:endParaRPr lang="en-US"/>
          </a:p>
        </p:txBody>
      </p:sp>
      <p:sp>
        <p:nvSpPr>
          <p:cNvPr id="4" name="Text Placeholder 3"/>
          <p:cNvSpPr>
            <a:spLocks noGrp="1"/>
          </p:cNvSpPr>
          <p:nvPr>
            <p:ph type="body" sz="half" idx="2"/>
          </p:nvPr>
        </p:nvSpPr>
        <p:spPr>
          <a:xfrm>
            <a:off x="1792289" y="4025503"/>
            <a:ext cx="5486400" cy="603647"/>
          </a:xfrm>
          <a:prstGeom prst="rect">
            <a:avLst/>
          </a:prstGeom>
        </p:spPr>
        <p:txBody>
          <a:bodyPr lIns="68562" tIns="34281" rIns="68562" bIns="34281"/>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lvl1pPr>
              <a:defRPr/>
            </a:lvl1pPr>
          </a:lstStyle>
          <a:p>
            <a:r>
              <a:rPr lang="de-DE"/>
              <a:t>Page </a:t>
            </a:r>
            <a:fld id="{E89C6669-4161-4844-9667-8E1993CDA30B}" type="slidenum">
              <a:rPr lang="de-DE"/>
            </a:fld>
            <a:endParaRPr lang="en-GB"/>
          </a:p>
        </p:txBody>
      </p:sp>
    </p:spTree>
  </p:cSld>
  <p:clrMapOvr>
    <a:masterClrMapping/>
  </p:clrMapOvr>
  <p:transition>
    <p:fade thruBlk="1"/>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68562" tIns="34281" rIns="68562" bIns="3428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de-DE"/>
              <a:t>Page </a:t>
            </a:r>
            <a:fld id="{0898DB30-38EB-442D-BFC1-975A62B813AD}" type="slidenum">
              <a:rPr lang="de-DE"/>
            </a:fld>
            <a:endParaRPr lang="en-GB"/>
          </a:p>
        </p:txBody>
      </p:sp>
    </p:spTree>
  </p:cSld>
  <p:clrMapOvr>
    <a:masterClrMapping/>
  </p:clrMapOvr>
  <p:transition>
    <p:fade thruBlk="1"/>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22659"/>
            <a:ext cx="2057400" cy="4271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22659"/>
            <a:ext cx="6019800" cy="4271963"/>
          </a:xfrm>
          <a:prstGeom prst="rect">
            <a:avLst/>
          </a:prstGeom>
        </p:spPr>
        <p:txBody>
          <a:bodyPr vert="eaVert" lIns="68562" tIns="34281" rIns="68562" bIns="34281"/>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de-DE"/>
              <a:t>Page </a:t>
            </a:r>
            <a:fld id="{FE845A1E-0A50-4D95-A8F7-E59440B75E7C}" type="slidenum">
              <a:rPr lang="de-DE"/>
            </a:fld>
            <a:endParaRPr lang="en-GB"/>
          </a:p>
        </p:txBody>
      </p:sp>
    </p:spTree>
  </p:cSld>
  <p:clrMapOvr>
    <a:masterClrMapping/>
  </p:clrMapOvr>
  <p:transition>
    <p:fade thruBlk="1"/>
  </p:transition>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52463" y="322661"/>
            <a:ext cx="7745412" cy="653653"/>
          </a:xfrm>
        </p:spPr>
        <p:txBody>
          <a:bodyPr/>
          <a:lstStyle/>
          <a:p>
            <a:r>
              <a:rPr lang="en-US" smtClean="0"/>
              <a:t>Click to edit Master title style</a:t>
            </a:r>
            <a:endParaRPr lang="en-US"/>
          </a:p>
        </p:txBody>
      </p:sp>
      <p:sp>
        <p:nvSpPr>
          <p:cNvPr id="3" name="SmartArt Placeholder 2"/>
          <p:cNvSpPr>
            <a:spLocks noGrp="1"/>
          </p:cNvSpPr>
          <p:nvPr>
            <p:ph type="pic" idx="1"/>
          </p:nvPr>
        </p:nvSpPr>
        <p:spPr>
          <a:xfrm>
            <a:off x="457200" y="1200151"/>
            <a:ext cx="8229600" cy="3394472"/>
          </a:xfrm>
          <a:prstGeom prst="rect">
            <a:avLst/>
          </a:prstGeom>
        </p:spPr>
        <p:txBody>
          <a:bodyPr lIns="68562" tIns="34281" rIns="68562" bIns="34281"/>
          <a:lstStyle/>
          <a:p>
            <a:endParaRPr lang="en-US"/>
          </a:p>
        </p:txBody>
      </p:sp>
      <p:sp>
        <p:nvSpPr>
          <p:cNvPr id="4" name="Date Placeholder 3"/>
          <p:cNvSpPr>
            <a:spLocks noGrp="1"/>
          </p:cNvSpPr>
          <p:nvPr>
            <p:ph type="dt" sz="half" idx="10"/>
          </p:nvPr>
        </p:nvSpPr>
        <p:spPr>
          <a:xfrm>
            <a:off x="6361113" y="4867276"/>
            <a:ext cx="2097087" cy="341710"/>
          </a:xfrm>
        </p:spPr>
        <p:txBody>
          <a:bodyPr/>
          <a:lstStyle>
            <a:lvl1pPr>
              <a:defRPr/>
            </a:lvl1pPr>
          </a:lstStyle>
          <a:p>
            <a:r>
              <a:rPr lang="de-DE"/>
              <a:t>Page </a:t>
            </a:r>
            <a:fld id="{EC842451-DC2B-44F1-8F1C-443D28745A7A}" type="slidenum">
              <a:rPr lang="de-DE"/>
            </a:fld>
            <a:endParaRPr lang="en-GB"/>
          </a:p>
        </p:txBody>
      </p:sp>
    </p:spTree>
  </p:cSld>
  <p:clrMapOvr>
    <a:masterClrMapping/>
  </p:clrMapOvr>
  <p:transition>
    <p:fade thruBlk="1"/>
  </p:transition>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2463" y="322661"/>
            <a:ext cx="7745412" cy="65365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00151"/>
            <a:ext cx="8229600" cy="3394472"/>
          </a:xfrm>
          <a:prstGeom prst="rect">
            <a:avLst/>
          </a:prstGeom>
        </p:spPr>
        <p:txBody>
          <a:bodyPr lIns="68562" tIns="34281" rIns="68562" bIns="34281"/>
          <a:lstStyle/>
          <a:p>
            <a:endParaRPr lang="en-US"/>
          </a:p>
        </p:txBody>
      </p:sp>
      <p:sp>
        <p:nvSpPr>
          <p:cNvPr id="4" name="Date Placeholder 3"/>
          <p:cNvSpPr>
            <a:spLocks noGrp="1"/>
          </p:cNvSpPr>
          <p:nvPr>
            <p:ph type="dt" sz="half" idx="10"/>
          </p:nvPr>
        </p:nvSpPr>
        <p:spPr>
          <a:xfrm>
            <a:off x="6361113" y="4867276"/>
            <a:ext cx="2097087" cy="341710"/>
          </a:xfrm>
        </p:spPr>
        <p:txBody>
          <a:bodyPr/>
          <a:lstStyle>
            <a:lvl1pPr>
              <a:defRPr/>
            </a:lvl1pPr>
          </a:lstStyle>
          <a:p>
            <a:r>
              <a:rPr lang="de-DE"/>
              <a:t>Page </a:t>
            </a:r>
            <a:fld id="{A86D709D-6A8E-4E1B-B660-E13A26CD1BB2}" type="slidenum">
              <a:rPr lang="de-DE"/>
            </a:fld>
            <a:endParaRPr lang="en-GB"/>
          </a:p>
        </p:txBody>
      </p:sp>
    </p:spTree>
  </p:cSld>
  <p:clrMapOvr>
    <a:masterClrMapping/>
  </p:clrMapOvr>
  <p:transition>
    <p:fade thruBlk="1"/>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3" y="3305177"/>
            <a:ext cx="7772757"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3" y="2180035"/>
            <a:ext cx="7772757" cy="1125140"/>
          </a:xfrm>
        </p:spPr>
        <p:txBody>
          <a:bodyPr anchor="b"/>
          <a:lstStyle>
            <a:lvl1pPr marL="0" indent="0">
              <a:buNone/>
              <a:defRPr sz="1500"/>
            </a:lvl1pPr>
            <a:lvl2pPr marL="342900" indent="0">
              <a:buNone/>
              <a:defRPr sz="1300"/>
            </a:lvl2pPr>
            <a:lvl3pPr marL="685800" indent="0">
              <a:buNone/>
              <a:defRPr sz="1200"/>
            </a:lvl3pPr>
            <a:lvl4pPr marL="1028700" indent="0">
              <a:buNone/>
              <a:defRPr sz="1000"/>
            </a:lvl4pPr>
            <a:lvl5pPr marL="1370965" indent="0">
              <a:buNone/>
              <a:defRPr sz="1000"/>
            </a:lvl5pPr>
            <a:lvl6pPr marL="1713865" indent="0">
              <a:buNone/>
              <a:defRPr sz="1000"/>
            </a:lvl6pPr>
            <a:lvl7pPr marL="2056765" indent="0">
              <a:buNone/>
              <a:defRPr sz="1000"/>
            </a:lvl7pPr>
            <a:lvl8pPr marL="2399665" indent="0">
              <a:buNone/>
              <a:defRPr sz="1000"/>
            </a:lvl8pPr>
            <a:lvl9pPr marL="2742565" indent="0">
              <a:buNone/>
              <a:defRPr sz="1000"/>
            </a:lvl9pPr>
          </a:lstStyle>
          <a:p>
            <a:pPr lvl="0"/>
            <a:r>
              <a:rPr lang="zh-CN" altLang="en-US" smtClean="0"/>
              <a:t>单击此处编辑母版文本样式</a:t>
            </a:r>
            <a:endParaRPr lang="zh-CN" altLang="en-US" smtClean="0"/>
          </a:p>
        </p:txBody>
      </p:sp>
    </p:spTree>
  </p:cSld>
  <p:clrMapOvr>
    <a:masterClrMapping/>
  </p:clrMapOvr>
  <p:transition>
    <p:fade thruBlk="1"/>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85635" y="1200152"/>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57690" y="1200152"/>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2" y="1151335"/>
            <a:ext cx="4039929" cy="479822"/>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082" y="1631156"/>
            <a:ext cx="4039929"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4609" y="1631156"/>
            <a:ext cx="4042310"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thruBlk="1"/>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89"/>
            <a:ext cx="511240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082" y="1076327"/>
            <a:ext cx="3007926" cy="3518297"/>
          </a:xfrm>
        </p:spPr>
        <p:txBody>
          <a:bodyPr/>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zh-CN" altLang="en-US" smtClean="0"/>
              <a:t>单击此处编辑母版文本样式</a:t>
            </a:r>
            <a:endParaRPr lang="zh-CN" altLang="en-US" smtClean="0"/>
          </a:p>
        </p:txBody>
      </p:sp>
    </p:spTree>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a:prstGeom prst="rect">
            <a:avLst/>
          </a:prstGeom>
        </p:spPr>
        <p:txBody>
          <a:bodyPr lIns="68562" tIns="34281" rIns="68562" bIns="34281"/>
          <a:lstStyle/>
          <a:p>
            <a:r>
              <a:rPr lang="zh-CN" altLang="en-US" smtClean="0"/>
              <a:t>单击此处编辑母版标题样式</a:t>
            </a:r>
            <a:endParaRPr lang="zh-CN" altLang="en-US"/>
          </a:p>
        </p:txBody>
      </p:sp>
      <p:sp>
        <p:nvSpPr>
          <p:cNvPr id="3" name="内容占位符 2"/>
          <p:cNvSpPr>
            <a:spLocks noGrp="1"/>
          </p:cNvSpPr>
          <p:nvPr>
            <p:ph idx="1"/>
          </p:nvPr>
        </p:nvSpPr>
        <p:spPr>
          <a:xfrm>
            <a:off x="457081" y="1200152"/>
            <a:ext cx="8229838" cy="3394472"/>
          </a:xfrm>
          <a:prstGeom prst="rect">
            <a:avLst/>
          </a:prstGeom>
        </p:spPr>
        <p:txBody>
          <a:bodyPr lIns="68562" tIns="34281" rIns="68562" bIns="3428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0"/>
            <a:ext cx="5486162"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0965" indent="0">
              <a:buNone/>
              <a:defRPr sz="1500"/>
            </a:lvl5pPr>
            <a:lvl6pPr marL="1713865" indent="0">
              <a:buNone/>
              <a:defRPr sz="1500"/>
            </a:lvl6pPr>
            <a:lvl7pPr marL="2056765" indent="0">
              <a:buNone/>
              <a:defRPr sz="1500"/>
            </a:lvl7pPr>
            <a:lvl8pPr marL="2399665" indent="0">
              <a:buNone/>
              <a:defRPr sz="1500"/>
            </a:lvl8pPr>
            <a:lvl9pPr marL="2742565" indent="0">
              <a:buNone/>
              <a:defRPr sz="1500"/>
            </a:lvl9pPr>
          </a:lstStyle>
          <a:p>
            <a:pPr lvl="0"/>
            <a:endParaRPr lang="zh-CN" altLang="en-US" noProof="0" smtClean="0"/>
          </a:p>
        </p:txBody>
      </p:sp>
      <p:sp>
        <p:nvSpPr>
          <p:cNvPr id="4" name="文本占位符 3"/>
          <p:cNvSpPr>
            <a:spLocks noGrp="1"/>
          </p:cNvSpPr>
          <p:nvPr>
            <p:ph type="body" sz="half" idx="2"/>
          </p:nvPr>
        </p:nvSpPr>
        <p:spPr>
          <a:xfrm>
            <a:off x="1792615" y="4025503"/>
            <a:ext cx="5486162" cy="603647"/>
          </a:xfrm>
        </p:spPr>
        <p:txBody>
          <a:bodyPr/>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zh-CN" altLang="en-US" smtClean="0"/>
              <a:t>单击此处编辑母版文本样式</a:t>
            </a:r>
            <a:endParaRPr lang="zh-CN" altLang="en-US" smtClean="0"/>
          </a:p>
        </p:txBody>
      </p:sp>
    </p:spTree>
  </p:cSld>
  <p:clrMapOvr>
    <a:masterClrMapping/>
  </p:clrMapOvr>
  <p:transition>
    <p:fade thruBlk="1"/>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2664" y="214314"/>
            <a:ext cx="2112809" cy="438031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60666" y="214314"/>
            <a:ext cx="6227728" cy="438031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thruBlk="1"/>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9" descr="Logo"/>
          <p:cNvPicPr>
            <a:picLocks noChangeAspect="1" noChangeArrowheads="1"/>
          </p:cNvPicPr>
          <p:nvPr/>
        </p:nvPicPr>
        <p:blipFill>
          <a:blip r:embed="rId2" cstate="print"/>
          <a:srcRect/>
          <a:stretch>
            <a:fillRect/>
          </a:stretch>
        </p:blipFill>
        <p:spPr bwMode="auto">
          <a:xfrm>
            <a:off x="7508508" y="4183858"/>
            <a:ext cx="820127" cy="616744"/>
          </a:xfrm>
          <a:prstGeom prst="rect">
            <a:avLst/>
          </a:prstGeom>
          <a:noFill/>
          <a:ln w="9525">
            <a:noFill/>
            <a:miter lim="800000"/>
            <a:headEnd/>
            <a:tailEnd/>
          </a:ln>
        </p:spPr>
      </p:pic>
      <p:pic>
        <p:nvPicPr>
          <p:cNvPr id="5" name="Picture 10" descr="2"/>
          <p:cNvPicPr>
            <a:picLocks noChangeAspect="1" noChangeArrowheads="1"/>
          </p:cNvPicPr>
          <p:nvPr userDrawn="1"/>
        </p:nvPicPr>
        <p:blipFill>
          <a:blip r:embed="rId3" cstate="print"/>
          <a:srcRect/>
          <a:stretch>
            <a:fillRect/>
          </a:stretch>
        </p:blipFill>
        <p:spPr bwMode="auto">
          <a:xfrm>
            <a:off x="0" y="586979"/>
            <a:ext cx="9144000" cy="2857500"/>
          </a:xfrm>
          <a:prstGeom prst="rect">
            <a:avLst/>
          </a:prstGeom>
          <a:noFill/>
          <a:ln w="9525">
            <a:noFill/>
            <a:miter lim="800000"/>
            <a:headEnd/>
            <a:tailEnd/>
          </a:ln>
        </p:spPr>
      </p:pic>
      <p:sp>
        <p:nvSpPr>
          <p:cNvPr id="6" name="Text Box 11"/>
          <p:cNvSpPr txBox="1">
            <a:spLocks noChangeArrowheads="1"/>
          </p:cNvSpPr>
          <p:nvPr/>
        </p:nvSpPr>
        <p:spPr bwMode="auto">
          <a:xfrm>
            <a:off x="653485" y="4645821"/>
            <a:ext cx="2283075" cy="223023"/>
          </a:xfrm>
          <a:prstGeom prst="rect">
            <a:avLst/>
          </a:prstGeom>
          <a:noFill/>
          <a:ln w="9525">
            <a:noFill/>
            <a:miter lim="800000"/>
          </a:ln>
        </p:spPr>
        <p:txBody>
          <a:bodyPr wrap="none" lIns="68460" tIns="34233" rIns="68460" bIns="34233">
            <a:spAutoFit/>
          </a:bodyPr>
          <a:lstStyle/>
          <a:p>
            <a:pPr eaLnBrk="0" hangingPunct="0">
              <a:defRPr/>
            </a:pPr>
            <a:r>
              <a:rPr lang="en-US" altLang="zh-CN" sz="1000" dirty="0">
                <a:solidFill>
                  <a:srgbClr val="2D2015"/>
                </a:solidFill>
                <a:latin typeface="FrutigerNext LT Medium" pitchFamily="34" charset="0"/>
                <a:ea typeface="MS PGothic" panose="020B0600070205080204" pitchFamily="34" charset="-128"/>
              </a:rPr>
              <a:t>HUAWEI TECHNOLOGIES CO., LTD.</a:t>
            </a:r>
            <a:endParaRPr lang="en-US" altLang="zh-CN" sz="1900" dirty="0">
              <a:solidFill>
                <a:srgbClr val="2D2015"/>
              </a:solidFill>
              <a:latin typeface="FrutigerNext LT Medium" pitchFamily="34" charset="0"/>
              <a:ea typeface="MS PGothic" panose="020B0600070205080204" pitchFamily="34" charset="-128"/>
            </a:endParaRPr>
          </a:p>
        </p:txBody>
      </p:sp>
      <p:sp>
        <p:nvSpPr>
          <p:cNvPr id="7" name="Text Box 14"/>
          <p:cNvSpPr txBox="1">
            <a:spLocks noChangeArrowheads="1"/>
          </p:cNvSpPr>
          <p:nvPr/>
        </p:nvSpPr>
        <p:spPr bwMode="auto">
          <a:xfrm>
            <a:off x="-2769863" y="997743"/>
            <a:ext cx="2777005" cy="3031494"/>
          </a:xfrm>
          <a:prstGeom prst="rect">
            <a:avLst/>
          </a:prstGeom>
          <a:noFill/>
          <a:ln w="9525" algn="ctr">
            <a:noFill/>
            <a:miter lim="800000"/>
          </a:ln>
        </p:spPr>
        <p:txBody>
          <a:bodyPr lIns="68472" tIns="34238" rIns="68472" bIns="34238">
            <a:spAutoFit/>
          </a:bodyPr>
          <a:lstStyle/>
          <a:p>
            <a:pPr algn="r" eaLnBrk="0" hangingPunct="0">
              <a:lnSpc>
                <a:spcPct val="125000"/>
              </a:lnSpc>
              <a:defRPr/>
            </a:pPr>
            <a:r>
              <a:rPr lang="en-US" sz="1000" noProof="1">
                <a:solidFill>
                  <a:srgbClr val="FFFFFF"/>
                </a:solidFill>
                <a:latin typeface="FrutigerNext LT Regular" pitchFamily="34" charset="0"/>
                <a:ea typeface="MS PGothic" panose="020B0600070205080204" pitchFamily="34" charset="-128"/>
              </a:rPr>
              <a:t>Slide title</a:t>
            </a:r>
            <a:r>
              <a:rPr lang="en-US" altLang="zh-CN" sz="1000" dirty="0">
                <a:solidFill>
                  <a:srgbClr val="FFFFFF"/>
                </a:solidFill>
                <a:latin typeface="FrutigerNext LT Regular" pitchFamily="34" charset="0"/>
                <a:ea typeface="MS PGothic" panose="020B0600070205080204" pitchFamily="34" charset="-128"/>
              </a:rPr>
              <a:t> </a:t>
            </a:r>
            <a:r>
              <a:rPr lang="en-US" altLang="zh-CN" sz="1000" dirty="0">
                <a:solidFill>
                  <a:srgbClr val="FFFFFF"/>
                </a:solidFill>
                <a:latin typeface="FrutigerNext LT Regular" pitchFamily="34" charset="0"/>
                <a:ea typeface="华文细黑" panose="02010600040101010101" pitchFamily="2" charset="-122"/>
              </a:rPr>
              <a:t>:40-47pt  </a:t>
            </a:r>
            <a:endParaRPr lang="en-US" altLang="zh-CN"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r>
              <a:rPr lang="en-US" sz="1000" noProof="1">
                <a:solidFill>
                  <a:srgbClr val="FFFFFF"/>
                </a:solidFill>
                <a:latin typeface="FrutigerNext LT Regular" pitchFamily="34" charset="0"/>
                <a:ea typeface="MS PGothic" panose="020B0600070205080204" pitchFamily="34" charset="-128"/>
              </a:rPr>
              <a:t>Slide subtitle </a:t>
            </a:r>
            <a:r>
              <a:rPr lang="en-US" altLang="zh-CN" sz="1000" dirty="0">
                <a:solidFill>
                  <a:srgbClr val="FFFFFF"/>
                </a:solidFill>
                <a:latin typeface="FrutigerNext LT Regular" pitchFamily="34" charset="0"/>
                <a:ea typeface="华文细黑" panose="02010600040101010101" pitchFamily="2" charset="-122"/>
              </a:rPr>
              <a:t>:26-30pt</a:t>
            </a:r>
            <a:endParaRPr lang="en-US" altLang="zh-CN"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r>
              <a:rPr lang="en-US" altLang="zh-CN" sz="1000" dirty="0">
                <a:solidFill>
                  <a:srgbClr val="FFFFFF"/>
                </a:solidFill>
                <a:latin typeface="FrutigerNext LT Regular" pitchFamily="34" charset="0"/>
                <a:ea typeface="华文细黑" panose="02010600040101010101" pitchFamily="2" charset="-122"/>
              </a:rPr>
              <a:t>Color::white</a:t>
            </a:r>
            <a:endParaRPr lang="en-US" altLang="zh-CN"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r>
              <a:rPr lang="zh-CN" altLang="en-US" sz="1000" dirty="0">
                <a:solidFill>
                  <a:srgbClr val="FFFFFF"/>
                </a:solidFill>
                <a:latin typeface="FrutigerNext LT Regular" pitchFamily="34" charset="0"/>
                <a:ea typeface="MS PGothic" panose="020B0600070205080204" pitchFamily="34" charset="-128"/>
              </a:rPr>
              <a:t> </a:t>
            </a:r>
            <a:r>
              <a:rPr lang="en-US" altLang="zh-CN" sz="1000" dirty="0">
                <a:solidFill>
                  <a:srgbClr val="FFFFFF"/>
                </a:solidFill>
                <a:latin typeface="FrutigerNext LT Regular" pitchFamily="34" charset="0"/>
                <a:ea typeface="MS PGothic" panose="020B0600070205080204" pitchFamily="34" charset="-128"/>
              </a:rPr>
              <a:t>Corporate Font </a:t>
            </a:r>
            <a:r>
              <a:rPr lang="en-US" altLang="zh-CN" sz="1000" dirty="0">
                <a:solidFill>
                  <a:srgbClr val="FFFFFF"/>
                </a:solidFill>
                <a:latin typeface="FrutigerNext LT Regular" pitchFamily="34" charset="0"/>
                <a:ea typeface="华文细黑" panose="02010600040101010101" pitchFamily="2" charset="-122"/>
              </a:rPr>
              <a:t>:</a:t>
            </a:r>
            <a:endParaRPr lang="en-US" altLang="zh-CN"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r>
              <a:rPr lang="en-US" altLang="zh-CN" sz="1000" dirty="0" err="1">
                <a:solidFill>
                  <a:srgbClr val="FFFFFF"/>
                </a:solidFill>
                <a:latin typeface="FrutigerNext LT Regular" pitchFamily="34" charset="0"/>
                <a:ea typeface="华文细黑" panose="02010600040101010101" pitchFamily="2" charset="-122"/>
              </a:rPr>
              <a:t>FrutigerNext</a:t>
            </a:r>
            <a:r>
              <a:rPr lang="en-US" altLang="zh-CN" sz="1000" dirty="0">
                <a:solidFill>
                  <a:srgbClr val="FFFFFF"/>
                </a:solidFill>
                <a:latin typeface="FrutigerNext LT Regular" pitchFamily="34" charset="0"/>
                <a:ea typeface="华文细黑" panose="02010600040101010101" pitchFamily="2" charset="-122"/>
              </a:rPr>
              <a:t> LT Medium</a:t>
            </a:r>
            <a:endParaRPr lang="en-US" altLang="zh-CN"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r>
              <a:rPr lang="en-US" altLang="zh-CN" sz="1000" dirty="0">
                <a:solidFill>
                  <a:srgbClr val="FFFFFF"/>
                </a:solidFill>
                <a:latin typeface="FrutigerNext LT Regular" pitchFamily="34" charset="0"/>
                <a:ea typeface="MS PGothic" panose="020B0600070205080204" pitchFamily="34" charset="-128"/>
              </a:rPr>
              <a:t>Font to be used by customers and </a:t>
            </a:r>
            <a:endParaRPr lang="en-US" altLang="zh-CN" sz="1000" dirty="0">
              <a:solidFill>
                <a:srgbClr val="FFFFFF"/>
              </a:solidFill>
              <a:latin typeface="FrutigerNext LT Regular" pitchFamily="34" charset="0"/>
              <a:ea typeface="MS PGothic" panose="020B0600070205080204" pitchFamily="34" charset="-128"/>
            </a:endParaRPr>
          </a:p>
          <a:p>
            <a:pPr algn="r" eaLnBrk="0" hangingPunct="0">
              <a:lnSpc>
                <a:spcPct val="125000"/>
              </a:lnSpc>
              <a:defRPr/>
            </a:pPr>
            <a:r>
              <a:rPr lang="en-US" altLang="zh-CN" sz="1000" dirty="0">
                <a:solidFill>
                  <a:srgbClr val="FFFFFF"/>
                </a:solidFill>
                <a:latin typeface="FrutigerNext LT Regular" pitchFamily="34" charset="0"/>
                <a:ea typeface="MS PGothic" panose="020B0600070205080204" pitchFamily="34" charset="-128"/>
              </a:rPr>
              <a:t>partners </a:t>
            </a:r>
            <a:r>
              <a:rPr lang="en-US" altLang="zh-CN" sz="1000" dirty="0">
                <a:solidFill>
                  <a:srgbClr val="FFFFFF"/>
                </a:solidFill>
                <a:latin typeface="FrutigerNext LT Regular" pitchFamily="34" charset="0"/>
                <a:ea typeface="华文细黑" panose="02010600040101010101" pitchFamily="2" charset="-122"/>
              </a:rPr>
              <a:t>: </a:t>
            </a:r>
            <a:endParaRPr lang="en-US" altLang="zh-CN"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r>
              <a:rPr lang="en-US" altLang="zh-CN" sz="1000" dirty="0">
                <a:solidFill>
                  <a:srgbClr val="FFFFFF"/>
                </a:solidFill>
                <a:latin typeface="FrutigerNext LT Regular" pitchFamily="34" charset="0"/>
                <a:ea typeface="华文细黑" panose="02010600040101010101" pitchFamily="2" charset="-122"/>
              </a:rPr>
              <a:t>Arial</a:t>
            </a:r>
            <a:endParaRPr lang="zh-CN" altLang="en-US"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endParaRPr lang="zh-CN" altLang="en-US"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endParaRPr lang="zh-CN" altLang="en-US"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endParaRPr lang="zh-CN" altLang="en-US"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endParaRPr lang="zh-CN" altLang="en-US"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endParaRPr lang="zh-CN" altLang="en-US"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endParaRPr lang="zh-CN" altLang="en-US" sz="1000" dirty="0">
              <a:solidFill>
                <a:srgbClr val="FFFFFF"/>
              </a:solidFill>
              <a:latin typeface="FrutigerNext LT Regular" pitchFamily="34" charset="0"/>
              <a:ea typeface="华文细黑" panose="02010600040101010101" pitchFamily="2" charset="-122"/>
            </a:endParaRPr>
          </a:p>
          <a:p>
            <a:pPr algn="r" eaLnBrk="0" hangingPunct="0">
              <a:lnSpc>
                <a:spcPct val="125000"/>
              </a:lnSpc>
              <a:spcBef>
                <a:spcPct val="50000"/>
              </a:spcBef>
              <a:defRPr/>
            </a:pPr>
            <a:endParaRPr lang="en-US" altLang="zh-CN" sz="1000" dirty="0">
              <a:solidFill>
                <a:srgbClr val="FFFFFF"/>
              </a:solidFill>
              <a:latin typeface="FrutigerNext LT Regular" pitchFamily="34" charset="0"/>
              <a:ea typeface="华文细黑" panose="02010600040101010101" pitchFamily="2" charset="-122"/>
            </a:endParaRPr>
          </a:p>
        </p:txBody>
      </p:sp>
      <p:sp>
        <p:nvSpPr>
          <p:cNvPr id="8" name="Text Box 15"/>
          <p:cNvSpPr txBox="1">
            <a:spLocks noChangeArrowheads="1"/>
          </p:cNvSpPr>
          <p:nvPr/>
        </p:nvSpPr>
        <p:spPr bwMode="auto">
          <a:xfrm>
            <a:off x="7224023" y="3069433"/>
            <a:ext cx="1209522" cy="230735"/>
          </a:xfrm>
          <a:prstGeom prst="rect">
            <a:avLst/>
          </a:prstGeom>
          <a:noFill/>
          <a:ln w="9525">
            <a:noFill/>
            <a:miter lim="800000"/>
          </a:ln>
        </p:spPr>
        <p:txBody>
          <a:bodyPr wrap="none" lIns="68460" tIns="34233" rIns="68460" bIns="34233">
            <a:spAutoFit/>
          </a:bodyPr>
          <a:lstStyle/>
          <a:p>
            <a:pPr eaLnBrk="0" hangingPunct="0">
              <a:defRPr/>
            </a:pPr>
            <a:r>
              <a:rPr lang="en-US" altLang="zh-CN" sz="1000" dirty="0">
                <a:solidFill>
                  <a:srgbClr val="FFFFFF"/>
                </a:solidFill>
                <a:latin typeface="FrutigerNext LT Medium" pitchFamily="34" charset="0"/>
                <a:ea typeface="MS PGothic" panose="020B0600070205080204" pitchFamily="34" charset="-128"/>
              </a:rPr>
              <a:t>www.huawei.com</a:t>
            </a:r>
            <a:endParaRPr lang="en-US" altLang="zh-CN" sz="1000" dirty="0">
              <a:solidFill>
                <a:srgbClr val="FFFFFF"/>
              </a:solidFill>
              <a:latin typeface="FrutigerNext LT Medium" pitchFamily="34" charset="0"/>
              <a:ea typeface="MS PGothic" panose="020B0600070205080204" pitchFamily="34" charset="-128"/>
            </a:endParaRPr>
          </a:p>
        </p:txBody>
      </p:sp>
      <p:pic>
        <p:nvPicPr>
          <p:cNvPr id="9" name="图片 13" descr="胶片封面VI元素88"/>
          <p:cNvPicPr>
            <a:picLocks noChangeAspect="1" noChangeArrowheads="1"/>
          </p:cNvPicPr>
          <p:nvPr userDrawn="1"/>
        </p:nvPicPr>
        <p:blipFill>
          <a:blip r:embed="rId4" cstate="print"/>
          <a:srcRect/>
          <a:stretch>
            <a:fillRect/>
          </a:stretch>
        </p:blipFill>
        <p:spPr bwMode="auto">
          <a:xfrm>
            <a:off x="1" y="596504"/>
            <a:ext cx="7082374" cy="2847975"/>
          </a:xfrm>
          <a:prstGeom prst="rect">
            <a:avLst/>
          </a:prstGeom>
          <a:noFill/>
          <a:ln w="9525">
            <a:noFill/>
            <a:miter lim="800000"/>
            <a:headEnd/>
            <a:tailEnd/>
          </a:ln>
        </p:spPr>
      </p:pic>
      <p:sp>
        <p:nvSpPr>
          <p:cNvPr id="4098" name="Rectangle 2"/>
          <p:cNvSpPr>
            <a:spLocks noGrp="1" noChangeArrowheads="1"/>
          </p:cNvSpPr>
          <p:nvPr>
            <p:ph type="ctrTitle"/>
          </p:nvPr>
        </p:nvSpPr>
        <p:spPr>
          <a:xfrm>
            <a:off x="609419" y="914402"/>
            <a:ext cx="5714660" cy="1102178"/>
          </a:xfrm>
        </p:spPr>
        <p:txBody>
          <a:bodyPr/>
          <a:lstStyle>
            <a:lvl1pPr>
              <a:defRPr sz="3400">
                <a:solidFill>
                  <a:schemeClr val="bg1"/>
                </a:solidFill>
              </a:defRPr>
            </a:lvl1pPr>
          </a:lstStyle>
          <a:p>
            <a:r>
              <a:rPr lang="zh-CN" altLang="en-US"/>
              <a:t>单击此处编辑母版标题样式</a:t>
            </a:r>
            <a:endParaRPr lang="zh-CN" altLang="en-US"/>
          </a:p>
        </p:txBody>
      </p:sp>
      <p:sp>
        <p:nvSpPr>
          <p:cNvPr id="4099" name="Rectangle 3"/>
          <p:cNvSpPr>
            <a:spLocks noGrp="1" noChangeArrowheads="1"/>
          </p:cNvSpPr>
          <p:nvPr>
            <p:ph type="subTitle" idx="1"/>
          </p:nvPr>
        </p:nvSpPr>
        <p:spPr>
          <a:xfrm>
            <a:off x="609420" y="2230892"/>
            <a:ext cx="5691535" cy="683759"/>
          </a:xfrm>
        </p:spPr>
        <p:txBody>
          <a:bodyPr/>
          <a:lstStyle>
            <a:lvl1pPr marL="0" indent="0">
              <a:buFontTx/>
              <a:buNone/>
              <a:defRPr sz="2500" b="0">
                <a:solidFill>
                  <a:schemeClr val="bg1"/>
                </a:solidFill>
                <a:ea typeface="黑体" panose="02010609060101010101" pitchFamily="2" charset="-122"/>
              </a:defRPr>
            </a:lvl1pPr>
          </a:lstStyle>
          <a:p>
            <a:r>
              <a:rPr lang="zh-CN" altLang="en-US"/>
              <a:t>单击此处编辑母版副标题样式</a:t>
            </a:r>
            <a:endParaRPr lang="zh-CN" altLang="en-US"/>
          </a:p>
        </p:txBody>
      </p:sp>
      <p:sp>
        <p:nvSpPr>
          <p:cNvPr id="10" name="Rectangle 19"/>
          <p:cNvSpPr>
            <a:spLocks noGrp="1" noChangeArrowheads="1"/>
          </p:cNvSpPr>
          <p:nvPr>
            <p:ph type="dt" sz="quarter" idx="10"/>
          </p:nvPr>
        </p:nvSpPr>
        <p:spPr>
          <a:xfrm>
            <a:off x="609441" y="171450"/>
            <a:ext cx="2134235" cy="357188"/>
          </a:xfrm>
        </p:spPr>
        <p:txBody>
          <a:bodyPr lIns="79918" tIns="39957" rIns="79918" bIns="39957"/>
          <a:lstStyle>
            <a:lvl1pPr eaLnBrk="1" hangingPunct="1">
              <a:lnSpc>
                <a:spcPct val="100000"/>
              </a:lnSpc>
              <a:defRPr sz="1200">
                <a:latin typeface="FrutigerNext LT Medium"/>
                <a:ea typeface="宋体" panose="02010600030101010101" pitchFamily="2" charset="-122"/>
              </a:defRPr>
            </a:lvl1pPr>
          </a:lstStyle>
          <a:p>
            <a:pPr>
              <a:defRPr/>
            </a:pPr>
            <a:endParaRPr lang="en-US" altLang="zh-CN"/>
          </a:p>
        </p:txBody>
      </p:sp>
    </p:spTree>
  </p:cSld>
  <p:clrMapOvr>
    <a:masterClrMapping/>
  </p:clrMapOvr>
  <p:transition>
    <p:fade thruBlk="1"/>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092328E0-15B3-4C2C-BAEC-A716CB94E9B0}"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26" y="3305517"/>
            <a:ext cx="7772808"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26" y="2179865"/>
            <a:ext cx="7772808" cy="1125651"/>
          </a:xfrm>
        </p:spPr>
        <p:txBody>
          <a:bodyPr anchor="b"/>
          <a:lstStyle>
            <a:lvl1pPr marL="0" indent="0">
              <a:buNone/>
              <a:defRPr sz="1500"/>
            </a:lvl1pPr>
            <a:lvl2pPr marL="342900" indent="0">
              <a:buNone/>
              <a:defRPr sz="1300"/>
            </a:lvl2pPr>
            <a:lvl3pPr marL="685800" indent="0">
              <a:buNone/>
              <a:defRPr sz="1200"/>
            </a:lvl3pPr>
            <a:lvl4pPr marL="1028700" indent="0">
              <a:buNone/>
              <a:defRPr sz="1000"/>
            </a:lvl4pPr>
            <a:lvl5pPr marL="1370965" indent="0">
              <a:buNone/>
              <a:defRPr sz="1000"/>
            </a:lvl5pPr>
            <a:lvl6pPr marL="1713865" indent="0">
              <a:buNone/>
              <a:defRPr sz="1000"/>
            </a:lvl6pPr>
            <a:lvl7pPr marL="2056765" indent="0">
              <a:buNone/>
              <a:defRPr sz="1000"/>
            </a:lvl7pPr>
            <a:lvl8pPr marL="2399665" indent="0">
              <a:buNone/>
              <a:defRPr sz="1000"/>
            </a:lvl8pPr>
            <a:lvl9pPr marL="2742565" indent="0">
              <a:buNone/>
              <a:defRPr sz="1000"/>
            </a:lvl9pPr>
          </a:lstStyle>
          <a:p>
            <a:pPr lvl="0"/>
            <a:r>
              <a:rPr lang="zh-CN" altLang="en-US" smtClean="0"/>
              <a:t>单击此处编辑母版文本样式</a:t>
            </a:r>
            <a:endParaRPr lang="zh-CN" altLang="en-US" smtClean="0"/>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A228425B-A056-4AF8-840F-E3761AD71735}"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19" y="843984"/>
            <a:ext cx="3931294" cy="3671888"/>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71303" y="843984"/>
            <a:ext cx="3932655" cy="3671888"/>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FE4091D2-4D79-4FCA-A92B-55EB7EA1A1FD}"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64" y="206148"/>
            <a:ext cx="8229872"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64" y="1151165"/>
            <a:ext cx="4040119" cy="479652"/>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064" y="1630816"/>
            <a:ext cx="4040119" cy="296363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457" y="1151165"/>
            <a:ext cx="4041479" cy="479652"/>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457" y="1630816"/>
            <a:ext cx="4041479" cy="296363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0834AA5C-AE57-433A-8D64-79B50C939727}"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979594EC-A68E-47B5-BBC0-8A45112B0FDA}"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3" y="3305177"/>
            <a:ext cx="7772757" cy="1021556"/>
          </a:xfrm>
          <a:prstGeom prst="rect">
            <a:avLst/>
          </a:prstGeom>
        </p:spPr>
        <p:txBody>
          <a:bodyPr lIns="68562" tIns="34281" rIns="68562" bIns="34281"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3" y="2180035"/>
            <a:ext cx="7772757" cy="1125140"/>
          </a:xfrm>
          <a:prstGeom prst="rect">
            <a:avLst/>
          </a:prstGeom>
        </p:spPr>
        <p:txBody>
          <a:bodyPr lIns="68562" tIns="34281" rIns="68562" bIns="34281" anchor="b"/>
          <a:lstStyle>
            <a:lvl1pPr marL="0" indent="0">
              <a:buNone/>
              <a:defRPr sz="1500"/>
            </a:lvl1pPr>
            <a:lvl2pPr marL="342900" indent="0">
              <a:buNone/>
              <a:defRPr sz="1300"/>
            </a:lvl2pPr>
            <a:lvl3pPr marL="685800" indent="0">
              <a:buNone/>
              <a:defRPr sz="1200"/>
            </a:lvl3pPr>
            <a:lvl4pPr marL="1028700" indent="0">
              <a:buNone/>
              <a:defRPr sz="1000"/>
            </a:lvl4pPr>
            <a:lvl5pPr marL="1370965" indent="0">
              <a:buNone/>
              <a:defRPr sz="1000"/>
            </a:lvl5pPr>
            <a:lvl6pPr marL="1713865" indent="0">
              <a:buNone/>
              <a:defRPr sz="1000"/>
            </a:lvl6pPr>
            <a:lvl7pPr marL="2056765" indent="0">
              <a:buNone/>
              <a:defRPr sz="1000"/>
            </a:lvl7pPr>
            <a:lvl8pPr marL="2399665" indent="0">
              <a:buNone/>
              <a:defRPr sz="1000"/>
            </a:lvl8pPr>
            <a:lvl9pPr marL="2742565" indent="0">
              <a:buNone/>
              <a:defRPr sz="1000"/>
            </a:lvl9pPr>
          </a:lstStyle>
          <a:p>
            <a:pPr lvl="0"/>
            <a:r>
              <a:rPr lang="zh-CN" altLang="en-US" smtClean="0"/>
              <a:t>单击此处编辑母版文本样式</a:t>
            </a:r>
            <a:endParaRPr lang="zh-CN" altLang="en-US" smtClean="0"/>
          </a:p>
        </p:txBody>
      </p:sp>
    </p:spTree>
  </p:cSld>
  <p:clrMapOvr>
    <a:masterClrMapping/>
  </p:clrMapOvr>
  <p:transition>
    <p:fade thruBlk="1"/>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A58B08E9-E926-4CE2-8E53-5546CF4B2824}"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65" y="205128"/>
            <a:ext cx="3009005"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893" y="205128"/>
            <a:ext cx="5112043" cy="43893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065" y="1076665"/>
            <a:ext cx="3009005" cy="3517787"/>
          </a:xfrm>
        </p:spPr>
        <p:txBody>
          <a:bodyPr/>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zh-CN" altLang="en-US" smtClean="0"/>
              <a:t>单击此处编辑母版文本样式</a:t>
            </a:r>
            <a:endParaRPr lang="zh-CN" altLang="en-US" smtClean="0"/>
          </a:p>
        </p:txBody>
      </p:sp>
      <p:sp>
        <p:nvSpPr>
          <p:cNvPr id="5"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828933DC-9E45-492B-A824-0C1894F46318}"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888" y="3600450"/>
            <a:ext cx="5486129" cy="42556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888" y="459241"/>
            <a:ext cx="5486129" cy="3086100"/>
          </a:xfrm>
        </p:spPr>
        <p:txBody>
          <a:bodyPr lIns="79984" tIns="39992" rIns="79984" bIns="39992"/>
          <a:lstStyle>
            <a:lvl1pPr marL="0" indent="0">
              <a:buNone/>
              <a:defRPr sz="2400"/>
            </a:lvl1pPr>
            <a:lvl2pPr marL="342900" indent="0">
              <a:buNone/>
              <a:defRPr sz="2100"/>
            </a:lvl2pPr>
            <a:lvl3pPr marL="685800" indent="0">
              <a:buNone/>
              <a:defRPr sz="1800"/>
            </a:lvl3pPr>
            <a:lvl4pPr marL="1028700" indent="0">
              <a:buNone/>
              <a:defRPr sz="1500"/>
            </a:lvl4pPr>
            <a:lvl5pPr marL="1370965" indent="0">
              <a:buNone/>
              <a:defRPr sz="1500"/>
            </a:lvl5pPr>
            <a:lvl6pPr marL="1713865" indent="0">
              <a:buNone/>
              <a:defRPr sz="1500"/>
            </a:lvl6pPr>
            <a:lvl7pPr marL="2056765" indent="0">
              <a:buNone/>
              <a:defRPr sz="1500"/>
            </a:lvl7pPr>
            <a:lvl8pPr marL="2399665" indent="0">
              <a:buNone/>
              <a:defRPr sz="1500"/>
            </a:lvl8pPr>
            <a:lvl9pPr marL="2742565" indent="0">
              <a:buNone/>
              <a:defRPr sz="1500"/>
            </a:lvl9pPr>
          </a:lstStyle>
          <a:p>
            <a:pPr lvl="0"/>
            <a:endParaRPr lang="zh-CN" altLang="en-US" noProof="0" smtClean="0"/>
          </a:p>
        </p:txBody>
      </p:sp>
      <p:sp>
        <p:nvSpPr>
          <p:cNvPr id="4" name="文本占位符 3"/>
          <p:cNvSpPr>
            <a:spLocks noGrp="1"/>
          </p:cNvSpPr>
          <p:nvPr>
            <p:ph type="body" sz="half" idx="2"/>
          </p:nvPr>
        </p:nvSpPr>
        <p:spPr>
          <a:xfrm>
            <a:off x="1792888" y="4026013"/>
            <a:ext cx="5486129" cy="603137"/>
          </a:xfrm>
        </p:spPr>
        <p:txBody>
          <a:bodyPr/>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zh-CN" altLang="en-US" smtClean="0"/>
              <a:t>单击此处编辑母版文本样式</a:t>
            </a:r>
            <a:endParaRPr lang="zh-CN" altLang="en-US" smtClean="0"/>
          </a:p>
        </p:txBody>
      </p:sp>
      <p:sp>
        <p:nvSpPr>
          <p:cNvPr id="5"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5F66C6C8-8D3B-469D-AF4E-083B592EA67E}"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D43B3EBC-0200-4CC0-AB29-480821A2D237}"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664" y="206150"/>
            <a:ext cx="1998295" cy="430972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19" y="206150"/>
            <a:ext cx="5865654" cy="430972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B1638582-77B5-4413-BC01-5C04C630C34F}"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420" y="206150"/>
            <a:ext cx="7994539" cy="430972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5D46EBC1-C8A2-4048-AE37-03EA152538B3}"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420" y="206151"/>
            <a:ext cx="7994539" cy="52965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19" y="843984"/>
            <a:ext cx="3931294" cy="36718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71303" y="843983"/>
            <a:ext cx="3932655" cy="178695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71303" y="2728915"/>
            <a:ext cx="3932655" cy="178695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D55CEF73-E2F7-481A-B32F-7B3F731A5AA7}"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09420" y="206151"/>
            <a:ext cx="7994539" cy="52965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20" y="843983"/>
            <a:ext cx="7994539" cy="178695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420" y="2728915"/>
            <a:ext cx="7994539" cy="178695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E1667B6C-7054-4177-8F4A-B8E7A2CDC8DD}"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9" descr="Logo"/>
          <p:cNvPicPr>
            <a:picLocks noChangeAspect="1" noChangeArrowheads="1"/>
          </p:cNvPicPr>
          <p:nvPr/>
        </p:nvPicPr>
        <p:blipFill>
          <a:blip r:embed="rId2" cstate="print"/>
          <a:srcRect/>
          <a:stretch>
            <a:fillRect/>
          </a:stretch>
        </p:blipFill>
        <p:spPr bwMode="auto">
          <a:xfrm>
            <a:off x="7508508" y="4183858"/>
            <a:ext cx="820127" cy="616744"/>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586979"/>
            <a:ext cx="9144000" cy="2857500"/>
          </a:xfrm>
          <a:prstGeom prst="rect">
            <a:avLst/>
          </a:prstGeom>
          <a:noFill/>
          <a:ln w="9525">
            <a:noFill/>
            <a:miter lim="800000"/>
            <a:headEnd/>
            <a:tailEnd/>
          </a:ln>
        </p:spPr>
      </p:pic>
      <p:sp>
        <p:nvSpPr>
          <p:cNvPr id="6" name="Text Box 11"/>
          <p:cNvSpPr txBox="1">
            <a:spLocks noChangeArrowheads="1"/>
          </p:cNvSpPr>
          <p:nvPr/>
        </p:nvSpPr>
        <p:spPr bwMode="auto">
          <a:xfrm>
            <a:off x="653485" y="4645821"/>
            <a:ext cx="2283075" cy="223023"/>
          </a:xfrm>
          <a:prstGeom prst="rect">
            <a:avLst/>
          </a:prstGeom>
          <a:noFill/>
          <a:ln w="9525">
            <a:noFill/>
            <a:miter lim="800000"/>
          </a:ln>
        </p:spPr>
        <p:txBody>
          <a:bodyPr wrap="none" lIns="68460" tIns="34233" rIns="68460" bIns="34233">
            <a:spAutoFit/>
          </a:bodyPr>
          <a:lstStyle/>
          <a:p>
            <a:pPr eaLnBrk="0" hangingPunct="0">
              <a:defRPr/>
            </a:pPr>
            <a:r>
              <a:rPr lang="en-US" altLang="zh-CN" sz="1000" dirty="0">
                <a:solidFill>
                  <a:srgbClr val="2D2015"/>
                </a:solidFill>
                <a:latin typeface="FrutigerNext LT Medium" pitchFamily="34" charset="0"/>
                <a:ea typeface="MS PGothic" panose="020B0600070205080204" pitchFamily="34" charset="-128"/>
              </a:rPr>
              <a:t>HUAWEI TECHNOLOGIES CO., LTD.</a:t>
            </a:r>
            <a:endParaRPr lang="en-US" altLang="zh-CN" sz="1900" dirty="0">
              <a:solidFill>
                <a:srgbClr val="2D2015"/>
              </a:solidFill>
              <a:latin typeface="FrutigerNext LT Medium" pitchFamily="34" charset="0"/>
              <a:ea typeface="MS PGothic" panose="020B0600070205080204" pitchFamily="34" charset="-128"/>
            </a:endParaRPr>
          </a:p>
        </p:txBody>
      </p:sp>
      <p:sp>
        <p:nvSpPr>
          <p:cNvPr id="7" name="Text Box 14"/>
          <p:cNvSpPr txBox="1">
            <a:spLocks noChangeArrowheads="1"/>
          </p:cNvSpPr>
          <p:nvPr/>
        </p:nvSpPr>
        <p:spPr bwMode="auto">
          <a:xfrm>
            <a:off x="-2769863" y="997743"/>
            <a:ext cx="2777005" cy="3031494"/>
          </a:xfrm>
          <a:prstGeom prst="rect">
            <a:avLst/>
          </a:prstGeom>
          <a:noFill/>
          <a:ln w="9525" algn="ctr">
            <a:noFill/>
            <a:miter lim="800000"/>
          </a:ln>
        </p:spPr>
        <p:txBody>
          <a:bodyPr lIns="68472" tIns="34238" rIns="68472" bIns="34238">
            <a:spAutoFit/>
          </a:bodyPr>
          <a:lstStyle/>
          <a:p>
            <a:pPr algn="r" eaLnBrk="0" hangingPunct="0">
              <a:lnSpc>
                <a:spcPct val="125000"/>
              </a:lnSpc>
              <a:defRPr/>
            </a:pPr>
            <a:r>
              <a:rPr lang="en-US" sz="1000" noProof="1">
                <a:solidFill>
                  <a:srgbClr val="FFFFFF"/>
                </a:solidFill>
                <a:latin typeface="FrutigerNext LT Regular" pitchFamily="34" charset="0"/>
                <a:ea typeface="MS PGothic" panose="020B0600070205080204" pitchFamily="34" charset="-128"/>
              </a:rPr>
              <a:t>Slide title</a:t>
            </a:r>
            <a:r>
              <a:rPr lang="en-US" altLang="zh-CN" sz="1000" dirty="0">
                <a:solidFill>
                  <a:srgbClr val="FFFFFF"/>
                </a:solidFill>
                <a:latin typeface="FrutigerNext LT Regular" pitchFamily="34" charset="0"/>
                <a:ea typeface="MS PGothic" panose="020B0600070205080204" pitchFamily="34" charset="-128"/>
              </a:rPr>
              <a:t> </a:t>
            </a:r>
            <a:r>
              <a:rPr lang="en-US" altLang="zh-CN" sz="1000" dirty="0">
                <a:solidFill>
                  <a:srgbClr val="FFFFFF"/>
                </a:solidFill>
                <a:latin typeface="FrutigerNext LT Regular" pitchFamily="34" charset="0"/>
                <a:ea typeface="华文细黑" panose="02010600040101010101" pitchFamily="2" charset="-122"/>
              </a:rPr>
              <a:t>:40-47pt  </a:t>
            </a:r>
            <a:endParaRPr lang="en-US" altLang="zh-CN"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r>
              <a:rPr lang="en-US" sz="1000" noProof="1">
                <a:solidFill>
                  <a:srgbClr val="FFFFFF"/>
                </a:solidFill>
                <a:latin typeface="FrutigerNext LT Regular" pitchFamily="34" charset="0"/>
                <a:ea typeface="MS PGothic" panose="020B0600070205080204" pitchFamily="34" charset="-128"/>
              </a:rPr>
              <a:t>Slide subtitle </a:t>
            </a:r>
            <a:r>
              <a:rPr lang="en-US" altLang="zh-CN" sz="1000" dirty="0">
                <a:solidFill>
                  <a:srgbClr val="FFFFFF"/>
                </a:solidFill>
                <a:latin typeface="FrutigerNext LT Regular" pitchFamily="34" charset="0"/>
                <a:ea typeface="华文细黑" panose="02010600040101010101" pitchFamily="2" charset="-122"/>
              </a:rPr>
              <a:t>:26-30pt</a:t>
            </a:r>
            <a:endParaRPr lang="en-US" altLang="zh-CN"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r>
              <a:rPr lang="en-US" altLang="zh-CN" sz="1000" dirty="0">
                <a:solidFill>
                  <a:srgbClr val="FFFFFF"/>
                </a:solidFill>
                <a:latin typeface="FrutigerNext LT Regular" pitchFamily="34" charset="0"/>
                <a:ea typeface="华文细黑" panose="02010600040101010101" pitchFamily="2" charset="-122"/>
              </a:rPr>
              <a:t>Color::white</a:t>
            </a:r>
            <a:endParaRPr lang="en-US" altLang="zh-CN"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r>
              <a:rPr lang="zh-CN" altLang="en-US" sz="1000" dirty="0">
                <a:solidFill>
                  <a:srgbClr val="FFFFFF"/>
                </a:solidFill>
                <a:latin typeface="FrutigerNext LT Regular" pitchFamily="34" charset="0"/>
                <a:ea typeface="MS PGothic" panose="020B0600070205080204" pitchFamily="34" charset="-128"/>
              </a:rPr>
              <a:t> </a:t>
            </a:r>
            <a:r>
              <a:rPr lang="en-US" altLang="zh-CN" sz="1000" dirty="0">
                <a:solidFill>
                  <a:srgbClr val="FFFFFF"/>
                </a:solidFill>
                <a:latin typeface="FrutigerNext LT Regular" pitchFamily="34" charset="0"/>
                <a:ea typeface="MS PGothic" panose="020B0600070205080204" pitchFamily="34" charset="-128"/>
              </a:rPr>
              <a:t>Corporate Font </a:t>
            </a:r>
            <a:r>
              <a:rPr lang="en-US" altLang="zh-CN" sz="1000" dirty="0">
                <a:solidFill>
                  <a:srgbClr val="FFFFFF"/>
                </a:solidFill>
                <a:latin typeface="FrutigerNext LT Regular" pitchFamily="34" charset="0"/>
                <a:ea typeface="华文细黑" panose="02010600040101010101" pitchFamily="2" charset="-122"/>
              </a:rPr>
              <a:t>:</a:t>
            </a:r>
            <a:endParaRPr lang="en-US" altLang="zh-CN"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r>
              <a:rPr lang="en-US" altLang="zh-CN" sz="1000" dirty="0" err="1">
                <a:solidFill>
                  <a:srgbClr val="FFFFFF"/>
                </a:solidFill>
                <a:latin typeface="FrutigerNext LT Regular" pitchFamily="34" charset="0"/>
                <a:ea typeface="华文细黑" panose="02010600040101010101" pitchFamily="2" charset="-122"/>
              </a:rPr>
              <a:t>FrutigerNext</a:t>
            </a:r>
            <a:r>
              <a:rPr lang="en-US" altLang="zh-CN" sz="1000" dirty="0">
                <a:solidFill>
                  <a:srgbClr val="FFFFFF"/>
                </a:solidFill>
                <a:latin typeface="FrutigerNext LT Regular" pitchFamily="34" charset="0"/>
                <a:ea typeface="华文细黑" panose="02010600040101010101" pitchFamily="2" charset="-122"/>
              </a:rPr>
              <a:t> LT Medium</a:t>
            </a:r>
            <a:endParaRPr lang="en-US" altLang="zh-CN"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r>
              <a:rPr lang="en-US" altLang="zh-CN" sz="1000" dirty="0">
                <a:solidFill>
                  <a:srgbClr val="FFFFFF"/>
                </a:solidFill>
                <a:latin typeface="FrutigerNext LT Regular" pitchFamily="34" charset="0"/>
                <a:ea typeface="MS PGothic" panose="020B0600070205080204" pitchFamily="34" charset="-128"/>
              </a:rPr>
              <a:t>Font to be used by customers and </a:t>
            </a:r>
            <a:endParaRPr lang="en-US" altLang="zh-CN" sz="1000" dirty="0">
              <a:solidFill>
                <a:srgbClr val="FFFFFF"/>
              </a:solidFill>
              <a:latin typeface="FrutigerNext LT Regular" pitchFamily="34" charset="0"/>
              <a:ea typeface="MS PGothic" panose="020B0600070205080204" pitchFamily="34" charset="-128"/>
            </a:endParaRPr>
          </a:p>
          <a:p>
            <a:pPr algn="r" eaLnBrk="0" hangingPunct="0">
              <a:lnSpc>
                <a:spcPct val="125000"/>
              </a:lnSpc>
              <a:defRPr/>
            </a:pPr>
            <a:r>
              <a:rPr lang="en-US" altLang="zh-CN" sz="1000" dirty="0">
                <a:solidFill>
                  <a:srgbClr val="FFFFFF"/>
                </a:solidFill>
                <a:latin typeface="FrutigerNext LT Regular" pitchFamily="34" charset="0"/>
                <a:ea typeface="MS PGothic" panose="020B0600070205080204" pitchFamily="34" charset="-128"/>
              </a:rPr>
              <a:t>partners </a:t>
            </a:r>
            <a:r>
              <a:rPr lang="en-US" altLang="zh-CN" sz="1000" dirty="0">
                <a:solidFill>
                  <a:srgbClr val="FFFFFF"/>
                </a:solidFill>
                <a:latin typeface="FrutigerNext LT Regular" pitchFamily="34" charset="0"/>
                <a:ea typeface="华文细黑" panose="02010600040101010101" pitchFamily="2" charset="-122"/>
              </a:rPr>
              <a:t>: </a:t>
            </a:r>
            <a:endParaRPr lang="en-US" altLang="zh-CN"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r>
              <a:rPr lang="en-US" altLang="zh-CN" sz="1000" dirty="0">
                <a:solidFill>
                  <a:srgbClr val="FFFFFF"/>
                </a:solidFill>
                <a:latin typeface="FrutigerNext LT Regular" pitchFamily="34" charset="0"/>
                <a:ea typeface="华文细黑" panose="02010600040101010101" pitchFamily="2" charset="-122"/>
              </a:rPr>
              <a:t>Arial</a:t>
            </a:r>
            <a:endParaRPr lang="zh-CN" altLang="en-US"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endParaRPr lang="zh-CN" altLang="en-US"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endParaRPr lang="zh-CN" altLang="en-US"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endParaRPr lang="zh-CN" altLang="en-US"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endParaRPr lang="zh-CN" altLang="en-US"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endParaRPr lang="zh-CN" altLang="en-US" sz="1000" dirty="0">
              <a:solidFill>
                <a:srgbClr val="FFFFFF"/>
              </a:solidFill>
              <a:latin typeface="FrutigerNext LT Regular" pitchFamily="34" charset="0"/>
              <a:ea typeface="华文细黑" panose="02010600040101010101" pitchFamily="2" charset="-122"/>
            </a:endParaRPr>
          </a:p>
          <a:p>
            <a:pPr algn="r" eaLnBrk="0" hangingPunct="0">
              <a:lnSpc>
                <a:spcPct val="125000"/>
              </a:lnSpc>
              <a:defRPr/>
            </a:pPr>
            <a:endParaRPr lang="zh-CN" altLang="en-US" sz="1000" dirty="0">
              <a:solidFill>
                <a:srgbClr val="FFFFFF"/>
              </a:solidFill>
              <a:latin typeface="FrutigerNext LT Regular" pitchFamily="34" charset="0"/>
              <a:ea typeface="华文细黑" panose="02010600040101010101" pitchFamily="2" charset="-122"/>
            </a:endParaRPr>
          </a:p>
          <a:p>
            <a:pPr algn="r" eaLnBrk="0" hangingPunct="0">
              <a:lnSpc>
                <a:spcPct val="125000"/>
              </a:lnSpc>
              <a:spcBef>
                <a:spcPct val="50000"/>
              </a:spcBef>
              <a:defRPr/>
            </a:pPr>
            <a:endParaRPr lang="en-US" altLang="zh-CN" sz="1000" dirty="0">
              <a:solidFill>
                <a:srgbClr val="FFFFFF"/>
              </a:solidFill>
              <a:latin typeface="FrutigerNext LT Regular" pitchFamily="34" charset="0"/>
              <a:ea typeface="华文细黑" panose="02010600040101010101" pitchFamily="2" charset="-122"/>
            </a:endParaRPr>
          </a:p>
        </p:txBody>
      </p:sp>
      <p:sp>
        <p:nvSpPr>
          <p:cNvPr id="8" name="Text Box 15"/>
          <p:cNvSpPr txBox="1">
            <a:spLocks noChangeArrowheads="1"/>
          </p:cNvSpPr>
          <p:nvPr/>
        </p:nvSpPr>
        <p:spPr bwMode="auto">
          <a:xfrm>
            <a:off x="7224023" y="3069433"/>
            <a:ext cx="1209522" cy="230735"/>
          </a:xfrm>
          <a:prstGeom prst="rect">
            <a:avLst/>
          </a:prstGeom>
          <a:noFill/>
          <a:ln w="9525">
            <a:noFill/>
            <a:miter lim="800000"/>
          </a:ln>
        </p:spPr>
        <p:txBody>
          <a:bodyPr wrap="none" lIns="68460" tIns="34233" rIns="68460" bIns="34233">
            <a:spAutoFit/>
          </a:bodyPr>
          <a:lstStyle/>
          <a:p>
            <a:pPr eaLnBrk="0" hangingPunct="0">
              <a:defRPr/>
            </a:pPr>
            <a:r>
              <a:rPr lang="en-US" altLang="zh-CN" sz="1000" dirty="0">
                <a:solidFill>
                  <a:srgbClr val="FFFFFF"/>
                </a:solidFill>
                <a:latin typeface="FrutigerNext LT Medium" pitchFamily="34" charset="0"/>
                <a:ea typeface="MS PGothic" panose="020B0600070205080204" pitchFamily="34" charset="-128"/>
              </a:rPr>
              <a:t>www.huawei.com</a:t>
            </a:r>
            <a:endParaRPr lang="en-US" altLang="zh-CN" sz="1000" dirty="0">
              <a:solidFill>
                <a:srgbClr val="FFFFFF"/>
              </a:solidFill>
              <a:latin typeface="FrutigerNext LT Medium" pitchFamily="34" charset="0"/>
              <a:ea typeface="MS PGothic" panose="020B0600070205080204" pitchFamily="34" charset="-128"/>
            </a:endParaRPr>
          </a:p>
        </p:txBody>
      </p:sp>
      <p:sp>
        <p:nvSpPr>
          <p:cNvPr id="4098" name="Rectangle 2"/>
          <p:cNvSpPr>
            <a:spLocks noGrp="1" noChangeArrowheads="1"/>
          </p:cNvSpPr>
          <p:nvPr>
            <p:ph type="ctrTitle"/>
          </p:nvPr>
        </p:nvSpPr>
        <p:spPr>
          <a:xfrm>
            <a:off x="609419" y="914402"/>
            <a:ext cx="5714660" cy="1102178"/>
          </a:xfrm>
        </p:spPr>
        <p:txBody>
          <a:bodyPr/>
          <a:lstStyle>
            <a:lvl1pPr>
              <a:defRPr sz="3400">
                <a:solidFill>
                  <a:schemeClr val="bg1"/>
                </a:solidFill>
              </a:defRPr>
            </a:lvl1pPr>
          </a:lstStyle>
          <a:p>
            <a:r>
              <a:rPr lang="zh-CN" altLang="en-US"/>
              <a:t>单击此处编辑母版标题样式</a:t>
            </a:r>
            <a:endParaRPr lang="zh-CN" altLang="en-US"/>
          </a:p>
        </p:txBody>
      </p:sp>
      <p:sp>
        <p:nvSpPr>
          <p:cNvPr id="4099" name="Rectangle 3"/>
          <p:cNvSpPr>
            <a:spLocks noGrp="1" noChangeArrowheads="1"/>
          </p:cNvSpPr>
          <p:nvPr>
            <p:ph type="subTitle" idx="1"/>
          </p:nvPr>
        </p:nvSpPr>
        <p:spPr>
          <a:xfrm>
            <a:off x="609420" y="2230892"/>
            <a:ext cx="5691535" cy="683759"/>
          </a:xfrm>
        </p:spPr>
        <p:txBody>
          <a:bodyPr/>
          <a:lstStyle>
            <a:lvl1pPr marL="0" indent="0">
              <a:buFontTx/>
              <a:buNone/>
              <a:defRPr sz="2500" b="0">
                <a:solidFill>
                  <a:schemeClr val="bg1"/>
                </a:solidFill>
                <a:ea typeface="黑体" panose="02010609060101010101" pitchFamily="2" charset="-122"/>
              </a:defRPr>
            </a:lvl1pPr>
          </a:lstStyle>
          <a:p>
            <a:r>
              <a:rPr lang="zh-CN" altLang="en-US"/>
              <a:t>单击此处编辑母版副标题样式</a:t>
            </a:r>
            <a:endParaRPr lang="zh-CN" altLang="en-US"/>
          </a:p>
        </p:txBody>
      </p:sp>
      <p:sp>
        <p:nvSpPr>
          <p:cNvPr id="9" name="Rectangle 19"/>
          <p:cNvSpPr>
            <a:spLocks noGrp="1" noChangeArrowheads="1"/>
          </p:cNvSpPr>
          <p:nvPr>
            <p:ph type="dt" sz="quarter" idx="10"/>
          </p:nvPr>
        </p:nvSpPr>
        <p:spPr>
          <a:xfrm>
            <a:off x="609441" y="171450"/>
            <a:ext cx="2134235" cy="357188"/>
          </a:xfrm>
        </p:spPr>
        <p:txBody>
          <a:bodyPr lIns="79918" tIns="39957" rIns="79918" bIns="39957"/>
          <a:lstStyle>
            <a:lvl1pPr eaLnBrk="1" hangingPunct="1">
              <a:lnSpc>
                <a:spcPct val="100000"/>
              </a:lnSpc>
              <a:defRPr sz="1200">
                <a:latin typeface="FrutigerNext LT Medium"/>
                <a:ea typeface="宋体" panose="02010600030101010101" pitchFamily="2" charset="-122"/>
              </a:defRPr>
            </a:lvl1pPr>
          </a:lstStyle>
          <a:p>
            <a:pPr>
              <a:defRPr/>
            </a:pPr>
            <a:endParaRPr lang="en-US" altLang="zh-CN"/>
          </a:p>
        </p:txBody>
      </p:sp>
    </p:spTree>
  </p:cSld>
  <p:clrMapOvr>
    <a:masterClrMapping/>
  </p:clrMapOvr>
  <p:transition>
    <p:fade thruBlk="1"/>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6C6897C4-ACEC-4EF4-8D0F-CE006961AFB3}"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a:prstGeom prst="rect">
            <a:avLst/>
          </a:prstGeom>
        </p:spPr>
        <p:txBody>
          <a:bodyPr lIns="68562" tIns="34281" rIns="68562" bIns="34281"/>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081" y="1200152"/>
            <a:ext cx="4057784" cy="3394472"/>
          </a:xfrm>
          <a:prstGeom prst="rect">
            <a:avLst/>
          </a:prstGeom>
        </p:spPr>
        <p:txBody>
          <a:bodyPr lIns="68562" tIns="34281" rIns="68562" bIns="34281"/>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36" y="1200152"/>
            <a:ext cx="4057784" cy="3394472"/>
          </a:xfrm>
          <a:prstGeom prst="rect">
            <a:avLst/>
          </a:prstGeom>
        </p:spPr>
        <p:txBody>
          <a:bodyPr lIns="68562" tIns="34281" rIns="68562" bIns="34281"/>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26" y="3305517"/>
            <a:ext cx="7772808"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26" y="2179865"/>
            <a:ext cx="7772808" cy="1125651"/>
          </a:xfrm>
        </p:spPr>
        <p:txBody>
          <a:bodyPr anchor="b"/>
          <a:lstStyle>
            <a:lvl1pPr marL="0" indent="0">
              <a:buNone/>
              <a:defRPr sz="1500"/>
            </a:lvl1pPr>
            <a:lvl2pPr marL="342900" indent="0">
              <a:buNone/>
              <a:defRPr sz="1300"/>
            </a:lvl2pPr>
            <a:lvl3pPr marL="685800" indent="0">
              <a:buNone/>
              <a:defRPr sz="1200"/>
            </a:lvl3pPr>
            <a:lvl4pPr marL="1028700" indent="0">
              <a:buNone/>
              <a:defRPr sz="1000"/>
            </a:lvl4pPr>
            <a:lvl5pPr marL="1370965" indent="0">
              <a:buNone/>
              <a:defRPr sz="1000"/>
            </a:lvl5pPr>
            <a:lvl6pPr marL="1713865" indent="0">
              <a:buNone/>
              <a:defRPr sz="1000"/>
            </a:lvl6pPr>
            <a:lvl7pPr marL="2056765" indent="0">
              <a:buNone/>
              <a:defRPr sz="1000"/>
            </a:lvl7pPr>
            <a:lvl8pPr marL="2399665" indent="0">
              <a:buNone/>
              <a:defRPr sz="1000"/>
            </a:lvl8pPr>
            <a:lvl9pPr marL="2742565" indent="0">
              <a:buNone/>
              <a:defRPr sz="1000"/>
            </a:lvl9pPr>
          </a:lstStyle>
          <a:p>
            <a:pPr lvl="0"/>
            <a:r>
              <a:rPr lang="zh-CN" altLang="en-US" smtClean="0"/>
              <a:t>单击此处编辑母版文本样式</a:t>
            </a:r>
            <a:endParaRPr lang="zh-CN" altLang="en-US" smtClean="0"/>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A8481475-11EA-4239-8AE5-7636B660CE70}"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20" y="843984"/>
            <a:ext cx="3931294" cy="3671888"/>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71305" y="843984"/>
            <a:ext cx="3932655" cy="3671888"/>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0D08C6D0-526C-4776-969B-1F396D0A28F6}"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64" y="206148"/>
            <a:ext cx="8229872"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65" y="1151165"/>
            <a:ext cx="4040119" cy="479652"/>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065" y="1630816"/>
            <a:ext cx="4040119" cy="296363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457" y="1151165"/>
            <a:ext cx="4041479" cy="479652"/>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457" y="1630816"/>
            <a:ext cx="4041479" cy="296363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EE4EDE6C-2A9F-42E3-8D82-A884DD52322E}"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CBE66521-0A02-4EC7-A3EB-F08A8ED63290}"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2D8420F3-877F-4787-A623-20348BB267E0}"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65" y="205128"/>
            <a:ext cx="3009005"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893" y="205128"/>
            <a:ext cx="5112043" cy="43893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065" y="1076665"/>
            <a:ext cx="3009005" cy="3517787"/>
          </a:xfrm>
        </p:spPr>
        <p:txBody>
          <a:bodyPr/>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zh-CN" altLang="en-US" smtClean="0"/>
              <a:t>单击此处编辑母版文本样式</a:t>
            </a:r>
            <a:endParaRPr lang="zh-CN" altLang="en-US" smtClean="0"/>
          </a:p>
        </p:txBody>
      </p:sp>
      <p:sp>
        <p:nvSpPr>
          <p:cNvPr id="5"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584F8D99-B725-46DB-BB38-16C7C56C51AA}"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890" y="3600450"/>
            <a:ext cx="5486129" cy="42556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890" y="459241"/>
            <a:ext cx="5486129" cy="3086100"/>
          </a:xfrm>
        </p:spPr>
        <p:txBody>
          <a:bodyPr lIns="79984" tIns="39992" rIns="79984" bIns="39992"/>
          <a:lstStyle>
            <a:lvl1pPr marL="0" indent="0">
              <a:buNone/>
              <a:defRPr sz="2400"/>
            </a:lvl1pPr>
            <a:lvl2pPr marL="342900" indent="0">
              <a:buNone/>
              <a:defRPr sz="2100"/>
            </a:lvl2pPr>
            <a:lvl3pPr marL="685800" indent="0">
              <a:buNone/>
              <a:defRPr sz="1800"/>
            </a:lvl3pPr>
            <a:lvl4pPr marL="1028700" indent="0">
              <a:buNone/>
              <a:defRPr sz="1500"/>
            </a:lvl4pPr>
            <a:lvl5pPr marL="1370965" indent="0">
              <a:buNone/>
              <a:defRPr sz="1500"/>
            </a:lvl5pPr>
            <a:lvl6pPr marL="1713865" indent="0">
              <a:buNone/>
              <a:defRPr sz="1500"/>
            </a:lvl6pPr>
            <a:lvl7pPr marL="2056765" indent="0">
              <a:buNone/>
              <a:defRPr sz="1500"/>
            </a:lvl7pPr>
            <a:lvl8pPr marL="2399665" indent="0">
              <a:buNone/>
              <a:defRPr sz="1500"/>
            </a:lvl8pPr>
            <a:lvl9pPr marL="2742565" indent="0">
              <a:buNone/>
              <a:defRPr sz="1500"/>
            </a:lvl9pPr>
          </a:lstStyle>
          <a:p>
            <a:pPr lvl="0"/>
            <a:endParaRPr lang="zh-CN" altLang="en-US" noProof="0" smtClean="0"/>
          </a:p>
        </p:txBody>
      </p:sp>
      <p:sp>
        <p:nvSpPr>
          <p:cNvPr id="4" name="文本占位符 3"/>
          <p:cNvSpPr>
            <a:spLocks noGrp="1"/>
          </p:cNvSpPr>
          <p:nvPr>
            <p:ph type="body" sz="half" idx="2"/>
          </p:nvPr>
        </p:nvSpPr>
        <p:spPr>
          <a:xfrm>
            <a:off x="1792890" y="4026013"/>
            <a:ext cx="5486129" cy="603137"/>
          </a:xfrm>
        </p:spPr>
        <p:txBody>
          <a:bodyPr/>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zh-CN" altLang="en-US" smtClean="0"/>
              <a:t>单击此处编辑母版文本样式</a:t>
            </a:r>
            <a:endParaRPr lang="zh-CN" altLang="en-US" smtClean="0"/>
          </a:p>
        </p:txBody>
      </p:sp>
      <p:sp>
        <p:nvSpPr>
          <p:cNvPr id="5"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355AEB99-FC82-45E5-9001-745B1E7BCB5B}"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B11F4E9B-196D-4646-A212-D22B4EC6992E}"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665" y="206151"/>
            <a:ext cx="1998295" cy="430972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20" y="206151"/>
            <a:ext cx="5865654" cy="430972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85EE0AAD-F394-489F-B379-2E00638F6675}"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421" y="206151"/>
            <a:ext cx="7994539" cy="430972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D0FB7C01-491A-4112-824F-CB7555FAB894}"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a:prstGeom prst="rect">
            <a:avLst/>
          </a:prstGeom>
        </p:spPr>
        <p:txBody>
          <a:bodyPr lIns="68562" tIns="34281" rIns="68562" bIns="34281"/>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2" y="1151335"/>
            <a:ext cx="4039929" cy="479822"/>
          </a:xfrm>
          <a:prstGeom prst="rect">
            <a:avLst/>
          </a:prstGeom>
        </p:spPr>
        <p:txBody>
          <a:bodyPr lIns="68562" tIns="34281" rIns="68562" bIns="34281"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082" y="1631156"/>
            <a:ext cx="4039929" cy="2963466"/>
          </a:xfrm>
          <a:prstGeom prst="rect">
            <a:avLst/>
          </a:prstGeom>
        </p:spPr>
        <p:txBody>
          <a:bodyPr lIns="68562" tIns="34281" rIns="68562" bIns="34281"/>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a:prstGeom prst="rect">
            <a:avLst/>
          </a:prstGeom>
        </p:spPr>
        <p:txBody>
          <a:bodyPr lIns="68562" tIns="34281" rIns="68562" bIns="34281"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4609" y="1631156"/>
            <a:ext cx="4042310" cy="2963466"/>
          </a:xfrm>
          <a:prstGeom prst="rect">
            <a:avLst/>
          </a:prstGeom>
        </p:spPr>
        <p:txBody>
          <a:bodyPr lIns="68562" tIns="34281" rIns="68562" bIns="34281"/>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09421" y="206152"/>
            <a:ext cx="7994539" cy="52965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20" y="843984"/>
            <a:ext cx="3931294" cy="36718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71305" y="843983"/>
            <a:ext cx="3932655" cy="178695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71305" y="2728916"/>
            <a:ext cx="3932655" cy="178695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D69BA42F-F294-4561-861A-447C99BDC87C}"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609421" y="206152"/>
            <a:ext cx="7994539" cy="52965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21" y="843983"/>
            <a:ext cx="7994539" cy="178695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421" y="2728916"/>
            <a:ext cx="7994539" cy="178695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F7314835-8A56-4D1C-9C9F-514929E2B5FF}"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599" y="1598163"/>
            <a:ext cx="7772808" cy="1102178"/>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195" y="2914650"/>
            <a:ext cx="6401616"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0965" indent="0" algn="ctr">
              <a:buNone/>
              <a:defRPr/>
            </a:lvl5pPr>
            <a:lvl6pPr marL="1713865" indent="0" algn="ctr">
              <a:buNone/>
              <a:defRPr/>
            </a:lvl6pPr>
            <a:lvl7pPr marL="2056765" indent="0" algn="ctr">
              <a:buNone/>
              <a:defRPr/>
            </a:lvl7pPr>
            <a:lvl8pPr marL="2399665" indent="0" algn="ctr">
              <a:buNone/>
              <a:defRPr/>
            </a:lvl8pPr>
            <a:lvl9pPr marL="2742565" indent="0" algn="ctr">
              <a:buNone/>
              <a:defRPr/>
            </a:lvl9pPr>
          </a:lstStyle>
          <a:p>
            <a:r>
              <a:rPr lang="zh-CN" altLang="en-US" smtClean="0"/>
              <a:t>单击此处编辑母版副标题样式</a:t>
            </a:r>
            <a:endParaRPr lang="zh-CN" altLang="en-US"/>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E083EE0F-356E-4168-9B28-6211D06DA1FE}"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808439A5-DE7B-421D-B0D9-0CF67FF7324C}"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27" y="3305517"/>
            <a:ext cx="7772808"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27" y="2179865"/>
            <a:ext cx="7772808" cy="1125651"/>
          </a:xfrm>
        </p:spPr>
        <p:txBody>
          <a:bodyPr anchor="b"/>
          <a:lstStyle>
            <a:lvl1pPr marL="0" indent="0">
              <a:buNone/>
              <a:defRPr sz="1500"/>
            </a:lvl1pPr>
            <a:lvl2pPr marL="342900" indent="0">
              <a:buNone/>
              <a:defRPr sz="1300"/>
            </a:lvl2pPr>
            <a:lvl3pPr marL="685800" indent="0">
              <a:buNone/>
              <a:defRPr sz="1200"/>
            </a:lvl3pPr>
            <a:lvl4pPr marL="1028700" indent="0">
              <a:buNone/>
              <a:defRPr sz="1000"/>
            </a:lvl4pPr>
            <a:lvl5pPr marL="1370965" indent="0">
              <a:buNone/>
              <a:defRPr sz="1000"/>
            </a:lvl5pPr>
            <a:lvl6pPr marL="1713865" indent="0">
              <a:buNone/>
              <a:defRPr sz="1000"/>
            </a:lvl6pPr>
            <a:lvl7pPr marL="2056765" indent="0">
              <a:buNone/>
              <a:defRPr sz="1000"/>
            </a:lvl7pPr>
            <a:lvl8pPr marL="2399665" indent="0">
              <a:buNone/>
              <a:defRPr sz="1000"/>
            </a:lvl8pPr>
            <a:lvl9pPr marL="2742565" indent="0">
              <a:buNone/>
              <a:defRPr sz="1000"/>
            </a:lvl9pPr>
          </a:lstStyle>
          <a:p>
            <a:pPr lvl="0"/>
            <a:r>
              <a:rPr lang="zh-CN" altLang="en-US" smtClean="0"/>
              <a:t>单击此处编辑母版文本样式</a:t>
            </a:r>
            <a:endParaRPr lang="zh-CN" altLang="en-US" smtClean="0"/>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6FF414CE-4394-4188-99DA-4687B6122D38}"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21" y="843984"/>
            <a:ext cx="3931294" cy="3671888"/>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71305" y="843984"/>
            <a:ext cx="3932655" cy="3671888"/>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E60916D4-D366-490F-BE59-CBD8B4E604CD}"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64" y="206148"/>
            <a:ext cx="8229872"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65" y="1151166"/>
            <a:ext cx="4040119" cy="479652"/>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065" y="1630816"/>
            <a:ext cx="4040119" cy="296363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457" y="1151166"/>
            <a:ext cx="4041479" cy="479652"/>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457" y="1630816"/>
            <a:ext cx="4041479" cy="296363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F279888D-7C3D-4039-B4B1-60BE917B484A}"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72176FA6-CED7-4BBD-8991-B69E8EF5EAE3}"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C0C2C02B-F848-43D3-8C5C-B6197E38BF5F}"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65" y="205128"/>
            <a:ext cx="3009005"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893" y="205128"/>
            <a:ext cx="5112043" cy="43893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065" y="1076665"/>
            <a:ext cx="3009005" cy="3517787"/>
          </a:xfrm>
        </p:spPr>
        <p:txBody>
          <a:bodyPr/>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zh-CN" altLang="en-US" smtClean="0"/>
              <a:t>单击此处编辑母版文本样式</a:t>
            </a:r>
            <a:endParaRPr lang="zh-CN" altLang="en-US" smtClean="0"/>
          </a:p>
        </p:txBody>
      </p:sp>
      <p:sp>
        <p:nvSpPr>
          <p:cNvPr id="5"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2DCA9D64-ADA1-4C03-BEBF-8DFAC2A6568E}"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a:prstGeom prst="rect">
            <a:avLst/>
          </a:prstGeom>
        </p:spPr>
        <p:txBody>
          <a:bodyPr lIns="68562" tIns="34281" rIns="68562" bIns="34281"/>
          <a:lstStyle/>
          <a:p>
            <a:r>
              <a:rPr lang="zh-CN" altLang="en-US" smtClean="0"/>
              <a:t>单击此处编辑母版标题样式</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891" y="3600450"/>
            <a:ext cx="5486129" cy="42556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891" y="459241"/>
            <a:ext cx="5486129"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0965" indent="0">
              <a:buNone/>
              <a:defRPr sz="1500"/>
            </a:lvl5pPr>
            <a:lvl6pPr marL="1713865" indent="0">
              <a:buNone/>
              <a:defRPr sz="1500"/>
            </a:lvl6pPr>
            <a:lvl7pPr marL="2056765" indent="0">
              <a:buNone/>
              <a:defRPr sz="1500"/>
            </a:lvl7pPr>
            <a:lvl8pPr marL="2399665" indent="0">
              <a:buNone/>
              <a:defRPr sz="1500"/>
            </a:lvl8pPr>
            <a:lvl9pPr marL="2742565" indent="0">
              <a:buNone/>
              <a:defRPr sz="1500"/>
            </a:lvl9pPr>
          </a:lstStyle>
          <a:p>
            <a:pPr lvl="0"/>
            <a:endParaRPr lang="zh-CN" altLang="en-US" noProof="0" smtClean="0"/>
          </a:p>
        </p:txBody>
      </p:sp>
      <p:sp>
        <p:nvSpPr>
          <p:cNvPr id="4" name="文本占位符 3"/>
          <p:cNvSpPr>
            <a:spLocks noGrp="1"/>
          </p:cNvSpPr>
          <p:nvPr>
            <p:ph type="body" sz="half" idx="2"/>
          </p:nvPr>
        </p:nvSpPr>
        <p:spPr>
          <a:xfrm>
            <a:off x="1792891" y="4026013"/>
            <a:ext cx="5486129" cy="603137"/>
          </a:xfrm>
        </p:spPr>
        <p:txBody>
          <a:bodyPr/>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zh-CN" altLang="en-US" smtClean="0"/>
              <a:t>单击此处编辑母版文本样式</a:t>
            </a:r>
            <a:endParaRPr lang="zh-CN" altLang="en-US" smtClean="0"/>
          </a:p>
        </p:txBody>
      </p:sp>
      <p:sp>
        <p:nvSpPr>
          <p:cNvPr id="5"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12143BDF-CEFA-4928-BD7C-E499C0C6848F}"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71C6B4D0-E7CE-4A78-BDE6-83DD06544A9C}"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665" y="206152"/>
            <a:ext cx="1998295" cy="430972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20" y="206152"/>
            <a:ext cx="5865654" cy="430972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4CFDB386-7E7A-407E-8B89-3B67E387ECED}"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599" y="1598163"/>
            <a:ext cx="7772808" cy="1102178"/>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195" y="2914650"/>
            <a:ext cx="6401616"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0965" indent="0" algn="ctr">
              <a:buNone/>
              <a:defRPr/>
            </a:lvl5pPr>
            <a:lvl6pPr marL="1713865" indent="0" algn="ctr">
              <a:buNone/>
              <a:defRPr/>
            </a:lvl6pPr>
            <a:lvl7pPr marL="2056765" indent="0" algn="ctr">
              <a:buNone/>
              <a:defRPr/>
            </a:lvl7pPr>
            <a:lvl8pPr marL="2399665" indent="0" algn="ctr">
              <a:buNone/>
              <a:defRPr/>
            </a:lvl8pPr>
            <a:lvl9pPr marL="2742565" indent="0" algn="ctr">
              <a:buNone/>
              <a:defRPr/>
            </a:lvl9pPr>
          </a:lstStyle>
          <a:p>
            <a:r>
              <a:rPr lang="zh-CN" altLang="en-US" smtClean="0"/>
              <a:t>单击此处编辑母版副标题样式</a:t>
            </a:r>
            <a:endParaRPr lang="zh-CN" altLang="en-US"/>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C81C78D8-8F14-4119-B556-548C7A041EE1}"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EC17D904-F706-4548-971E-1AC1168EE525}"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29" y="3305517"/>
            <a:ext cx="7772808"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29" y="2179865"/>
            <a:ext cx="7772808" cy="1125651"/>
          </a:xfrm>
        </p:spPr>
        <p:txBody>
          <a:bodyPr anchor="b"/>
          <a:lstStyle>
            <a:lvl1pPr marL="0" indent="0">
              <a:buNone/>
              <a:defRPr sz="1500"/>
            </a:lvl1pPr>
            <a:lvl2pPr marL="342900" indent="0">
              <a:buNone/>
              <a:defRPr sz="1300"/>
            </a:lvl2pPr>
            <a:lvl3pPr marL="685800" indent="0">
              <a:buNone/>
              <a:defRPr sz="1200"/>
            </a:lvl3pPr>
            <a:lvl4pPr marL="1028700" indent="0">
              <a:buNone/>
              <a:defRPr sz="1000"/>
            </a:lvl4pPr>
            <a:lvl5pPr marL="1370965" indent="0">
              <a:buNone/>
              <a:defRPr sz="1000"/>
            </a:lvl5pPr>
            <a:lvl6pPr marL="1713865" indent="0">
              <a:buNone/>
              <a:defRPr sz="1000"/>
            </a:lvl6pPr>
            <a:lvl7pPr marL="2056765" indent="0">
              <a:buNone/>
              <a:defRPr sz="1000"/>
            </a:lvl7pPr>
            <a:lvl8pPr marL="2399665" indent="0">
              <a:buNone/>
              <a:defRPr sz="1000"/>
            </a:lvl8pPr>
            <a:lvl9pPr marL="2742565" indent="0">
              <a:buNone/>
              <a:defRPr sz="1000"/>
            </a:lvl9pPr>
          </a:lstStyle>
          <a:p>
            <a:pPr lvl="0"/>
            <a:r>
              <a:rPr lang="zh-CN" altLang="en-US" smtClean="0"/>
              <a:t>单击此处编辑母版文本样式</a:t>
            </a:r>
            <a:endParaRPr lang="zh-CN" altLang="en-US" smtClean="0"/>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E3677FAD-B67B-457F-847F-AF951CDF7BBC}"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22" y="843984"/>
            <a:ext cx="3931294" cy="3671888"/>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71306" y="843984"/>
            <a:ext cx="3932655" cy="3671888"/>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1F055E3D-05CF-47A9-87B0-5474AFF5E042}"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64" y="206148"/>
            <a:ext cx="8229872"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65" y="1151167"/>
            <a:ext cx="4040119" cy="479652"/>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065" y="1630816"/>
            <a:ext cx="4040119" cy="296363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457" y="1151167"/>
            <a:ext cx="4041479" cy="479652"/>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457" y="1630816"/>
            <a:ext cx="4041479" cy="296363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F43FE665-B596-4B91-A767-DB4D62A0756D}"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34BBE8EA-0AB3-414C-BAF4-C365C2EE1ADA}"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5CBA0F17-61F6-4B83-964B-173F74200616}"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thruBlk="1"/>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65" y="205128"/>
            <a:ext cx="3009005"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893" y="205128"/>
            <a:ext cx="5112043" cy="43893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065" y="1076665"/>
            <a:ext cx="3009005" cy="3517787"/>
          </a:xfrm>
        </p:spPr>
        <p:txBody>
          <a:bodyPr/>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zh-CN" altLang="en-US" smtClean="0"/>
              <a:t>单击此处编辑母版文本样式</a:t>
            </a:r>
            <a:endParaRPr lang="zh-CN" altLang="en-US" smtClean="0"/>
          </a:p>
        </p:txBody>
      </p:sp>
      <p:sp>
        <p:nvSpPr>
          <p:cNvPr id="5"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2B00880D-EC80-4911-81D9-F7573713C332}"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891" y="3600450"/>
            <a:ext cx="5486129" cy="42556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891" y="459241"/>
            <a:ext cx="5486129"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0965" indent="0">
              <a:buNone/>
              <a:defRPr sz="1500"/>
            </a:lvl5pPr>
            <a:lvl6pPr marL="1713865" indent="0">
              <a:buNone/>
              <a:defRPr sz="1500"/>
            </a:lvl6pPr>
            <a:lvl7pPr marL="2056765" indent="0">
              <a:buNone/>
              <a:defRPr sz="1500"/>
            </a:lvl7pPr>
            <a:lvl8pPr marL="2399665" indent="0">
              <a:buNone/>
              <a:defRPr sz="1500"/>
            </a:lvl8pPr>
            <a:lvl9pPr marL="2742565" indent="0">
              <a:buNone/>
              <a:defRPr sz="1500"/>
            </a:lvl9pPr>
          </a:lstStyle>
          <a:p>
            <a:pPr lvl="0"/>
            <a:endParaRPr lang="zh-CN" altLang="en-US" noProof="0" smtClean="0"/>
          </a:p>
        </p:txBody>
      </p:sp>
      <p:sp>
        <p:nvSpPr>
          <p:cNvPr id="4" name="文本占位符 3"/>
          <p:cNvSpPr>
            <a:spLocks noGrp="1"/>
          </p:cNvSpPr>
          <p:nvPr>
            <p:ph type="body" sz="half" idx="2"/>
          </p:nvPr>
        </p:nvSpPr>
        <p:spPr>
          <a:xfrm>
            <a:off x="1792891" y="4026013"/>
            <a:ext cx="5486129" cy="603137"/>
          </a:xfrm>
        </p:spPr>
        <p:txBody>
          <a:bodyPr/>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zh-CN" altLang="en-US" smtClean="0"/>
              <a:t>单击此处编辑母版文本样式</a:t>
            </a:r>
            <a:endParaRPr lang="zh-CN" altLang="en-US" smtClean="0"/>
          </a:p>
        </p:txBody>
      </p:sp>
      <p:sp>
        <p:nvSpPr>
          <p:cNvPr id="5"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97D61E16-74F2-4A21-9C00-A1199D125A7C}"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5B5B39C4-7E5E-4576-AA33-420D7A8B663B}"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665" y="206153"/>
            <a:ext cx="1998295" cy="430972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20" y="206153"/>
            <a:ext cx="5865654" cy="430972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25"/>
          <p:cNvSpPr>
            <a:spLocks noGrp="1" noChangeArrowheads="1"/>
          </p:cNvSpPr>
          <p:nvPr>
            <p:ph type="dt" sz="half" idx="10"/>
          </p:nvPr>
        </p:nvSpPr>
        <p:spPr/>
        <p:txBody>
          <a:bodyPr/>
          <a:lstStyle>
            <a:lvl1pPr eaLnBrk="1" hangingPunct="1">
              <a:defRPr>
                <a:latin typeface="Arial" panose="020B0604020202020204" pitchFamily="34" charset="0"/>
              </a:defRPr>
            </a:lvl1pPr>
          </a:lstStyle>
          <a:p>
            <a:pPr>
              <a:defRPr/>
            </a:pPr>
            <a:r>
              <a:rPr lang="de-DE" altLang="zh-CN"/>
              <a:t>Page </a:t>
            </a:r>
            <a:fld id="{E5DD54ED-5DE6-4F21-B0B2-ED042BB0E369}"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623" y="1597821"/>
            <a:ext cx="7772757"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243" y="2914650"/>
            <a:ext cx="6401514"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0965" indent="0" algn="ctr">
              <a:buNone/>
              <a:defRPr/>
            </a:lvl5pPr>
            <a:lvl6pPr marL="1713865" indent="0" algn="ctr">
              <a:buNone/>
              <a:defRPr/>
            </a:lvl6pPr>
            <a:lvl7pPr marL="2056765" indent="0" algn="ctr">
              <a:buNone/>
              <a:defRPr/>
            </a:lvl7pPr>
            <a:lvl8pPr marL="2399665" indent="0" algn="ctr">
              <a:buNone/>
              <a:defRPr/>
            </a:lvl8pPr>
            <a:lvl9pPr marL="2742565" indent="0" algn="ctr">
              <a:buNone/>
              <a:defRPr/>
            </a:lvl9pPr>
          </a:lstStyle>
          <a:p>
            <a:r>
              <a:rPr lang="zh-CN" altLang="en-US" smtClean="0"/>
              <a:t>单击此处编辑母版副标题样式</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523" y="3305177"/>
            <a:ext cx="7772757"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523" y="2180035"/>
            <a:ext cx="7772757" cy="1125140"/>
          </a:xfrm>
        </p:spPr>
        <p:txBody>
          <a:bodyPr anchor="b"/>
          <a:lstStyle>
            <a:lvl1pPr marL="0" indent="0">
              <a:buNone/>
              <a:defRPr sz="1500"/>
            </a:lvl1pPr>
            <a:lvl2pPr marL="342900" indent="0">
              <a:buNone/>
              <a:defRPr sz="1300"/>
            </a:lvl2pPr>
            <a:lvl3pPr marL="685800" indent="0">
              <a:buNone/>
              <a:defRPr sz="1200"/>
            </a:lvl3pPr>
            <a:lvl4pPr marL="1028700" indent="0">
              <a:buNone/>
              <a:defRPr sz="1000"/>
            </a:lvl4pPr>
            <a:lvl5pPr marL="1370965" indent="0">
              <a:buNone/>
              <a:defRPr sz="1000"/>
            </a:lvl5pPr>
            <a:lvl6pPr marL="1713865" indent="0">
              <a:buNone/>
              <a:defRPr sz="1000"/>
            </a:lvl6pPr>
            <a:lvl7pPr marL="2056765" indent="0">
              <a:buNone/>
              <a:defRPr sz="1000"/>
            </a:lvl7pPr>
            <a:lvl8pPr marL="2399665" indent="0">
              <a:buNone/>
              <a:defRPr sz="1000"/>
            </a:lvl8pPr>
            <a:lvl9pPr marL="2742565" indent="0">
              <a:buNone/>
              <a:defRPr sz="1000"/>
            </a:lvl9pPr>
          </a:lstStyle>
          <a:p>
            <a:pPr lvl="0"/>
            <a:r>
              <a:rPr lang="zh-CN" altLang="en-US" smtClean="0"/>
              <a:t>单击此处编辑母版文本样式</a:t>
            </a:r>
            <a:endParaRPr lang="zh-CN" altLang="en-US" smtClean="0"/>
          </a:p>
        </p:txBody>
      </p:sp>
    </p:spTree>
  </p:cSld>
  <p:clrMapOvr>
    <a:masterClrMapping/>
  </p:clrMapOvr>
  <p:transition>
    <p:fade thruBlk="1"/>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441" y="1234678"/>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81496" y="1234678"/>
            <a:ext cx="4057784"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081" y="205978"/>
            <a:ext cx="8229838"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082" y="1151335"/>
            <a:ext cx="4039929" cy="479822"/>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082" y="1631156"/>
            <a:ext cx="4039929"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4609" y="1151335"/>
            <a:ext cx="4042310" cy="479822"/>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4609" y="1631156"/>
            <a:ext cx="4042310"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a:prstGeom prst="rect">
            <a:avLst/>
          </a:prstGeom>
        </p:spPr>
        <p:txBody>
          <a:bodyPr lIns="68562" tIns="34281" rIns="68562" bIns="34281"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89"/>
            <a:ext cx="5112403" cy="4389835"/>
          </a:xfrm>
          <a:prstGeom prst="rect">
            <a:avLst/>
          </a:prstGeom>
        </p:spPr>
        <p:txBody>
          <a:bodyPr lIns="68562" tIns="34281" rIns="68562" bIns="34281"/>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082" y="1076327"/>
            <a:ext cx="3007926" cy="3518297"/>
          </a:xfrm>
          <a:prstGeom prst="rect">
            <a:avLst/>
          </a:prstGeom>
        </p:spPr>
        <p:txBody>
          <a:bodyPr lIns="68562" tIns="34281" rIns="68562" bIns="34281"/>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zh-CN" altLang="en-US" smtClean="0"/>
              <a:t>单击此处编辑母版文本样式</a:t>
            </a:r>
            <a:endParaRPr lang="zh-CN" altLang="en-US" smtClean="0"/>
          </a:p>
        </p:txBody>
      </p:sp>
    </p:spTree>
  </p:cSld>
  <p:clrMapOvr>
    <a:masterClrMapping/>
  </p:clrMapOvr>
  <p:transition>
    <p:fade thruBlk="1"/>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thruBlk="1"/>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082" y="204787"/>
            <a:ext cx="3007926"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516" y="204789"/>
            <a:ext cx="5112403"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082" y="1076327"/>
            <a:ext cx="3007926" cy="3518297"/>
          </a:xfrm>
        </p:spPr>
        <p:txBody>
          <a:bodyPr/>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zh-CN" altLang="en-US" smtClean="0"/>
              <a:t>单击此处编辑母版文本样式</a:t>
            </a:r>
            <a:endParaRPr lang="zh-CN" altLang="en-US" smtClean="0"/>
          </a:p>
        </p:txBody>
      </p:sp>
    </p:spTree>
  </p:cSld>
  <p:clrMapOvr>
    <a:masterClrMapping/>
  </p:clrMapOvr>
  <p:transition>
    <p:fade thruBlk="1"/>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0"/>
            <a:ext cx="5486162"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0965" indent="0">
              <a:buNone/>
              <a:defRPr sz="1500"/>
            </a:lvl5pPr>
            <a:lvl6pPr marL="1713865" indent="0">
              <a:buNone/>
              <a:defRPr sz="1500"/>
            </a:lvl6pPr>
            <a:lvl7pPr marL="2056765" indent="0">
              <a:buNone/>
              <a:defRPr sz="1500"/>
            </a:lvl7pPr>
            <a:lvl8pPr marL="2399665" indent="0">
              <a:buNone/>
              <a:defRPr sz="1500"/>
            </a:lvl8pPr>
            <a:lvl9pPr marL="2742565" indent="0">
              <a:buNone/>
              <a:defRPr sz="1500"/>
            </a:lvl9pPr>
          </a:lstStyle>
          <a:p>
            <a:pPr lvl="0"/>
            <a:endParaRPr lang="zh-CN" altLang="en-US" noProof="0" smtClean="0"/>
          </a:p>
        </p:txBody>
      </p:sp>
      <p:sp>
        <p:nvSpPr>
          <p:cNvPr id="4" name="文本占位符 3"/>
          <p:cNvSpPr>
            <a:spLocks noGrp="1"/>
          </p:cNvSpPr>
          <p:nvPr>
            <p:ph type="body" sz="half" idx="2"/>
          </p:nvPr>
        </p:nvSpPr>
        <p:spPr>
          <a:xfrm>
            <a:off x="1792615" y="4025503"/>
            <a:ext cx="5486162" cy="603647"/>
          </a:xfrm>
        </p:spPr>
        <p:txBody>
          <a:bodyPr/>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zh-CN" altLang="en-US" smtClean="0"/>
              <a:t>单击此处编辑母版文本样式</a:t>
            </a:r>
            <a:endParaRPr lang="zh-CN" altLang="en-US" smtClean="0"/>
          </a:p>
        </p:txBody>
      </p:sp>
    </p:spTree>
  </p:cSld>
  <p:clrMapOvr>
    <a:masterClrMapping/>
  </p:clrMapOvr>
  <p:transition>
    <p:fade thruBlk="1"/>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2415" y="205978"/>
            <a:ext cx="2056864" cy="442317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443" y="205978"/>
            <a:ext cx="6058703" cy="442317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fade thruBlk="1"/>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 name="Picture 2" descr="Logo"/>
          <p:cNvPicPr>
            <a:picLocks noChangeAspect="1" noChangeArrowheads="1"/>
          </p:cNvPicPr>
          <p:nvPr/>
        </p:nvPicPr>
        <p:blipFill>
          <a:blip r:embed="rId2" cstate="print"/>
          <a:srcRect/>
          <a:stretch>
            <a:fillRect/>
          </a:stretch>
        </p:blipFill>
        <p:spPr bwMode="auto">
          <a:xfrm>
            <a:off x="7508875" y="4183860"/>
            <a:ext cx="820738" cy="616744"/>
          </a:xfrm>
          <a:prstGeom prst="rect">
            <a:avLst/>
          </a:prstGeom>
          <a:noFill/>
          <a:ln w="9525">
            <a:noFill/>
            <a:miter lim="800000"/>
            <a:headEnd/>
            <a:tailEnd/>
          </a:ln>
        </p:spPr>
      </p:pic>
      <p:pic>
        <p:nvPicPr>
          <p:cNvPr id="3" name="Picture 3" descr="2"/>
          <p:cNvPicPr>
            <a:picLocks noChangeAspect="1" noChangeArrowheads="1"/>
          </p:cNvPicPr>
          <p:nvPr/>
        </p:nvPicPr>
        <p:blipFill>
          <a:blip r:embed="rId3" cstate="print"/>
          <a:srcRect/>
          <a:stretch>
            <a:fillRect/>
          </a:stretch>
        </p:blipFill>
        <p:spPr bwMode="auto">
          <a:xfrm>
            <a:off x="1588" y="588169"/>
            <a:ext cx="9142412" cy="2857500"/>
          </a:xfrm>
          <a:prstGeom prst="rect">
            <a:avLst/>
          </a:prstGeom>
          <a:noFill/>
          <a:ln w="9525">
            <a:noFill/>
            <a:miter lim="800000"/>
            <a:headEnd/>
            <a:tailEnd/>
          </a:ln>
        </p:spPr>
      </p:pic>
      <p:sp>
        <p:nvSpPr>
          <p:cNvPr id="4" name="Text Box 4"/>
          <p:cNvSpPr txBox="1">
            <a:spLocks noChangeArrowheads="1"/>
          </p:cNvSpPr>
          <p:nvPr/>
        </p:nvSpPr>
        <p:spPr bwMode="auto">
          <a:xfrm>
            <a:off x="652464" y="4654154"/>
            <a:ext cx="1949522" cy="197630"/>
          </a:xfrm>
          <a:prstGeom prst="rect">
            <a:avLst/>
          </a:prstGeom>
          <a:noFill/>
          <a:ln w="9525">
            <a:noFill/>
            <a:miter lim="800000"/>
          </a:ln>
        </p:spPr>
        <p:txBody>
          <a:bodyPr wrap="none" lIns="58528" tIns="29271" rIns="58528" bIns="29271">
            <a:spAutoFit/>
          </a:bodyPr>
          <a:lstStyle/>
          <a:p>
            <a:pPr defTabSz="588010" eaLnBrk="0" hangingPunct="0">
              <a:defRPr/>
            </a:pPr>
            <a:r>
              <a:rPr lang="en-US" altLang="zh-CN" sz="900" dirty="0">
                <a:solidFill>
                  <a:srgbClr val="000000"/>
                </a:solidFill>
                <a:latin typeface="FrutigerNext LT Bold" pitchFamily="1" charset="0"/>
                <a:ea typeface="MS PGothic" panose="020B0600070205080204" pitchFamily="34" charset="-128"/>
              </a:rPr>
              <a:t>HUAWEI TECHNOLOGIES Co.,  Ltd.</a:t>
            </a:r>
            <a:endParaRPr lang="en-US" altLang="zh-CN" sz="1600" dirty="0">
              <a:solidFill>
                <a:srgbClr val="000000"/>
              </a:solidFill>
              <a:latin typeface="Arial" panose="020B0604020202020204"/>
              <a:ea typeface="MS PGothic" panose="020B0600070205080204" pitchFamily="34" charset="-128"/>
            </a:endParaRPr>
          </a:p>
        </p:txBody>
      </p:sp>
      <p:sp>
        <p:nvSpPr>
          <p:cNvPr id="5" name="Text Box 5"/>
          <p:cNvSpPr txBox="1">
            <a:spLocks noChangeArrowheads="1"/>
          </p:cNvSpPr>
          <p:nvPr/>
        </p:nvSpPr>
        <p:spPr bwMode="auto">
          <a:xfrm>
            <a:off x="6743700" y="2988469"/>
            <a:ext cx="2332038" cy="244079"/>
          </a:xfrm>
          <a:prstGeom prst="rect">
            <a:avLst/>
          </a:prstGeom>
          <a:noFill/>
          <a:ln w="9525">
            <a:noFill/>
            <a:miter lim="800000"/>
          </a:ln>
          <a:effectLst/>
        </p:spPr>
        <p:txBody>
          <a:bodyPr lIns="68321" tIns="34158" rIns="68321" bIns="34158"/>
          <a:lstStyle/>
          <a:p>
            <a:pPr defTabSz="588010" eaLnBrk="0" hangingPunct="0">
              <a:defRPr/>
            </a:pPr>
            <a:r>
              <a:rPr lang="en-US" altLang="zh-CN" sz="1600" dirty="0">
                <a:solidFill>
                  <a:srgbClr val="000000"/>
                </a:solidFill>
                <a:latin typeface="Arial" panose="020B0604020202020204"/>
                <a:ea typeface="MS PGothic" panose="020B0600070205080204" pitchFamily="34" charset="-128"/>
              </a:rPr>
              <a:t>www.huawei.com</a:t>
            </a:r>
            <a:endParaRPr lang="en-US" altLang="zh-CN" sz="1600" dirty="0">
              <a:solidFill>
                <a:srgbClr val="000000"/>
              </a:solidFill>
              <a:latin typeface="Arial" panose="020B0604020202020204"/>
              <a:ea typeface="MS PGothic" panose="020B0600070205080204" pitchFamily="34" charset="-128"/>
            </a:endParaRPr>
          </a:p>
        </p:txBody>
      </p:sp>
      <p:sp>
        <p:nvSpPr>
          <p:cNvPr id="6" name="Rectangle 6"/>
          <p:cNvSpPr>
            <a:spLocks noChangeArrowheads="1"/>
          </p:cNvSpPr>
          <p:nvPr/>
        </p:nvSpPr>
        <p:spPr bwMode="auto">
          <a:xfrm>
            <a:off x="4202115" y="4654154"/>
            <a:ext cx="1277350" cy="197630"/>
          </a:xfrm>
          <a:prstGeom prst="rect">
            <a:avLst/>
          </a:prstGeom>
          <a:noFill/>
          <a:ln w="9525" algn="ctr">
            <a:noFill/>
            <a:miter lim="800000"/>
          </a:ln>
          <a:effectLst/>
        </p:spPr>
        <p:txBody>
          <a:bodyPr wrap="none" lIns="58528" tIns="29271" rIns="58528" bIns="29271">
            <a:spAutoFit/>
          </a:bodyPr>
          <a:lstStyle/>
          <a:p>
            <a:pPr defTabSz="588010" eaLnBrk="0" hangingPunct="0">
              <a:defRPr/>
            </a:pPr>
            <a:r>
              <a:rPr lang="en-US" altLang="zh-CN" sz="900" dirty="0">
                <a:solidFill>
                  <a:srgbClr val="000000"/>
                </a:solidFill>
                <a:latin typeface="FrutigerNext LT Bold" pitchFamily="1" charset="0"/>
                <a:ea typeface="MS PGothic" panose="020B0600070205080204" pitchFamily="34" charset="-128"/>
              </a:rPr>
              <a:t>HUAWEI Confidential </a:t>
            </a:r>
            <a:endParaRPr lang="en-US" altLang="zh-CN" sz="900" dirty="0">
              <a:solidFill>
                <a:srgbClr val="000000"/>
              </a:solidFill>
              <a:latin typeface="FrutigerNext LT Bold" pitchFamily="1" charset="0"/>
              <a:ea typeface="MS PGothic" panose="020B0600070205080204" pitchFamily="34" charset="-128"/>
            </a:endParaRPr>
          </a:p>
        </p:txBody>
      </p:sp>
    </p:spTree>
  </p:cSld>
  <p:clrMapOvr>
    <a:masterClrMapping/>
  </p:clrMapOvr>
  <p:transition>
    <p:fade thruBlk="1"/>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b="0" smtClean="0">
                <a:ea typeface="宋体" panose="02010600030101010101" pitchFamily="2" charset="-122"/>
                <a:cs typeface="Arial" panose="020B0604020202020204" pitchFamily="34" charset="0"/>
              </a:defRPr>
            </a:lvl1pPr>
          </a:lstStyle>
          <a:p>
            <a:pPr>
              <a:defRPr/>
            </a:pPr>
            <a:endParaRPr lang="de-DE" altLang="zh-CN"/>
          </a:p>
          <a:p>
            <a:pPr>
              <a:defRPr/>
            </a:pPr>
            <a:r>
              <a:rPr lang="de-DE" altLang="zh-CN"/>
              <a:t>Page </a:t>
            </a:r>
            <a:fld id="{C7190AF9-493B-486A-878B-4107BE7866CA}"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79"/>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35"/>
            <a:ext cx="7772400" cy="1125140"/>
          </a:xfrm>
        </p:spPr>
        <p:txBody>
          <a:bodyPr anchor="b"/>
          <a:lstStyle>
            <a:lvl1pPr marL="0" indent="0">
              <a:buNone/>
              <a:defRPr sz="1500"/>
            </a:lvl1pPr>
            <a:lvl2pPr marL="342900" indent="0">
              <a:buNone/>
              <a:defRPr sz="1300"/>
            </a:lvl2pPr>
            <a:lvl3pPr marL="685800" indent="0">
              <a:buNone/>
              <a:defRPr sz="1200"/>
            </a:lvl3pPr>
            <a:lvl4pPr marL="1028700" indent="0">
              <a:buNone/>
              <a:defRPr sz="1000"/>
            </a:lvl4pPr>
            <a:lvl5pPr marL="1370965" indent="0">
              <a:buNone/>
              <a:defRPr sz="1000"/>
            </a:lvl5pPr>
            <a:lvl6pPr marL="1713865" indent="0">
              <a:buNone/>
              <a:defRPr sz="1000"/>
            </a:lvl6pPr>
            <a:lvl7pPr marL="2056765" indent="0">
              <a:buNone/>
              <a:defRPr sz="1000"/>
            </a:lvl7pPr>
            <a:lvl8pPr marL="2399665" indent="0">
              <a:buNone/>
              <a:defRPr sz="1000"/>
            </a:lvl8pPr>
            <a:lvl9pPr marL="2742565" indent="0">
              <a:buNone/>
              <a:defRPr sz="10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b="0" smtClean="0">
                <a:ea typeface="宋体" panose="02010600030101010101" pitchFamily="2" charset="-122"/>
                <a:cs typeface="Arial" panose="020B0604020202020204" pitchFamily="34" charset="0"/>
              </a:defRPr>
            </a:lvl1pPr>
          </a:lstStyle>
          <a:p>
            <a:pPr>
              <a:defRPr/>
            </a:pPr>
            <a:endParaRPr lang="de-DE" altLang="zh-CN"/>
          </a:p>
          <a:p>
            <a:pPr>
              <a:defRPr/>
            </a:pPr>
            <a:r>
              <a:rPr lang="de-DE" altLang="zh-CN"/>
              <a:t>Page </a:t>
            </a:r>
            <a:fld id="{A9958CC4-5855-4C50-B142-203928698888}"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2300" y="1200154"/>
            <a:ext cx="3956050"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30750" y="1200154"/>
            <a:ext cx="3956050" cy="3394472"/>
          </a:xfrm>
        </p:spPr>
        <p:txBody>
          <a:bodyPr/>
          <a:lstStyle>
            <a:lvl1pPr>
              <a:defRPr sz="2100"/>
            </a:lvl1pPr>
            <a:lvl2pPr>
              <a:defRPr sz="1800"/>
            </a:lvl2pPr>
            <a:lvl3pPr>
              <a:defRPr sz="1500"/>
            </a:lvl3pPr>
            <a:lvl4pPr>
              <a:defRPr sz="1300"/>
            </a:lvl4pPr>
            <a:lvl5pPr>
              <a:defRPr sz="1300"/>
            </a:lvl5pPr>
            <a:lvl6pPr>
              <a:defRPr sz="1300"/>
            </a:lvl6pPr>
            <a:lvl7pPr>
              <a:defRPr sz="1300"/>
            </a:lvl7pPr>
            <a:lvl8pPr>
              <a:defRPr sz="1300"/>
            </a:lvl8pPr>
            <a:lvl9pPr>
              <a:defRPr sz="13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b="0" smtClean="0">
                <a:ea typeface="宋体" panose="02010600030101010101" pitchFamily="2" charset="-122"/>
                <a:cs typeface="Arial" panose="020B0604020202020204" pitchFamily="34" charset="0"/>
              </a:defRPr>
            </a:lvl1pPr>
          </a:lstStyle>
          <a:p>
            <a:pPr>
              <a:defRPr/>
            </a:pPr>
            <a:endParaRPr lang="de-DE" altLang="zh-CN"/>
          </a:p>
          <a:p>
            <a:pPr>
              <a:defRPr/>
            </a:pPr>
            <a:r>
              <a:rPr lang="de-DE" altLang="zh-CN"/>
              <a:t>Page </a:t>
            </a:r>
            <a:fld id="{BE4C566E-9F0E-44C3-9E6B-2DD237E19C12}"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1800" b="1"/>
            </a:lvl1pPr>
            <a:lvl2pPr marL="342900" indent="0">
              <a:buNone/>
              <a:defRPr sz="1500" b="1"/>
            </a:lvl2pPr>
            <a:lvl3pPr marL="685800" indent="0">
              <a:buNone/>
              <a:defRPr sz="1300" b="1"/>
            </a:lvl3pPr>
            <a:lvl4pPr marL="1028700" indent="0">
              <a:buNone/>
              <a:defRPr sz="1200" b="1"/>
            </a:lvl4pPr>
            <a:lvl5pPr marL="1370965" indent="0">
              <a:buNone/>
              <a:defRPr sz="1200" b="1"/>
            </a:lvl5pPr>
            <a:lvl6pPr marL="1713865" indent="0">
              <a:buNone/>
              <a:defRPr sz="1200" b="1"/>
            </a:lvl6pPr>
            <a:lvl7pPr marL="2056765" indent="0">
              <a:buNone/>
              <a:defRPr sz="1200" b="1"/>
            </a:lvl7pPr>
            <a:lvl8pPr marL="2399665" indent="0">
              <a:buNone/>
              <a:defRPr sz="1200" b="1"/>
            </a:lvl8pPr>
            <a:lvl9pPr marL="2742565" indent="0">
              <a:buNone/>
              <a:defRPr sz="12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8" y="1631156"/>
            <a:ext cx="4041775" cy="2963466"/>
          </a:xfrm>
        </p:spPr>
        <p:txBody>
          <a:bodyPr/>
          <a:lstStyle>
            <a:lvl1pPr>
              <a:defRPr sz="1800"/>
            </a:lvl1pPr>
            <a:lvl2pPr>
              <a:defRPr sz="1500"/>
            </a:lvl2pPr>
            <a:lvl3pPr>
              <a:defRPr sz="13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b="0" smtClean="0">
                <a:ea typeface="宋体" panose="02010600030101010101" pitchFamily="2" charset="-122"/>
                <a:cs typeface="Arial" panose="020B0604020202020204" pitchFamily="34" charset="0"/>
              </a:defRPr>
            </a:lvl1pPr>
          </a:lstStyle>
          <a:p>
            <a:pPr>
              <a:defRPr/>
            </a:pPr>
            <a:endParaRPr lang="de-DE" altLang="zh-CN"/>
          </a:p>
          <a:p>
            <a:pPr>
              <a:defRPr/>
            </a:pPr>
            <a:r>
              <a:rPr lang="de-DE" altLang="zh-CN"/>
              <a:t>Page </a:t>
            </a:r>
            <a:fld id="{71B9AAD7-6488-49F2-A65E-7E670E39DCDE}"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615" y="3600450"/>
            <a:ext cx="5486162" cy="425054"/>
          </a:xfrm>
          <a:prstGeom prst="rect">
            <a:avLst/>
          </a:prstGeom>
        </p:spPr>
        <p:txBody>
          <a:bodyPr lIns="68562" tIns="34281" rIns="68562" bIns="34281"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615" y="459581"/>
            <a:ext cx="5486162" cy="3086100"/>
          </a:xfrm>
          <a:prstGeom prst="rect">
            <a:avLst/>
          </a:prstGeom>
        </p:spPr>
        <p:txBody>
          <a:bodyPr lIns="68562" tIns="34281" rIns="68562" bIns="34281"/>
          <a:lstStyle>
            <a:lvl1pPr marL="0" indent="0">
              <a:buNone/>
              <a:defRPr sz="2400"/>
            </a:lvl1pPr>
            <a:lvl2pPr marL="342900" indent="0">
              <a:buNone/>
              <a:defRPr sz="2100"/>
            </a:lvl2pPr>
            <a:lvl3pPr marL="685800" indent="0">
              <a:buNone/>
              <a:defRPr sz="1800"/>
            </a:lvl3pPr>
            <a:lvl4pPr marL="1028700" indent="0">
              <a:buNone/>
              <a:defRPr sz="1500"/>
            </a:lvl4pPr>
            <a:lvl5pPr marL="1370965" indent="0">
              <a:buNone/>
              <a:defRPr sz="1500"/>
            </a:lvl5pPr>
            <a:lvl6pPr marL="1713865" indent="0">
              <a:buNone/>
              <a:defRPr sz="1500"/>
            </a:lvl6pPr>
            <a:lvl7pPr marL="2056765" indent="0">
              <a:buNone/>
              <a:defRPr sz="1500"/>
            </a:lvl7pPr>
            <a:lvl8pPr marL="2399665" indent="0">
              <a:buNone/>
              <a:defRPr sz="1500"/>
            </a:lvl8pPr>
            <a:lvl9pPr marL="2742565" indent="0">
              <a:buNone/>
              <a:defRPr sz="1500"/>
            </a:lvl9pPr>
          </a:lstStyle>
          <a:p>
            <a:pPr lvl="0"/>
            <a:endParaRPr lang="zh-CN" altLang="en-US" noProof="0" smtClean="0"/>
          </a:p>
        </p:txBody>
      </p:sp>
      <p:sp>
        <p:nvSpPr>
          <p:cNvPr id="4" name="文本占位符 3"/>
          <p:cNvSpPr>
            <a:spLocks noGrp="1"/>
          </p:cNvSpPr>
          <p:nvPr>
            <p:ph type="body" sz="half" idx="2"/>
          </p:nvPr>
        </p:nvSpPr>
        <p:spPr>
          <a:xfrm>
            <a:off x="1792615" y="4025503"/>
            <a:ext cx="5486162" cy="603647"/>
          </a:xfrm>
          <a:prstGeom prst="rect">
            <a:avLst/>
          </a:prstGeom>
        </p:spPr>
        <p:txBody>
          <a:bodyPr lIns="68562" tIns="34281" rIns="68562" bIns="34281"/>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zh-CN" altLang="en-US" smtClean="0"/>
              <a:t>单击此处编辑母版文本样式</a:t>
            </a:r>
            <a:endParaRPr lang="zh-CN" altLang="en-US" smtClean="0"/>
          </a:p>
        </p:txBody>
      </p:sp>
    </p:spTree>
  </p:cSld>
  <p:clrMapOvr>
    <a:masterClrMapping/>
  </p:clrMapOvr>
  <p:transition>
    <p:fade thruBlk="1"/>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b="0" smtClean="0">
                <a:ea typeface="宋体" panose="02010600030101010101" pitchFamily="2" charset="-122"/>
                <a:cs typeface="Arial" panose="020B0604020202020204" pitchFamily="34" charset="0"/>
              </a:defRPr>
            </a:lvl1pPr>
          </a:lstStyle>
          <a:p>
            <a:pPr>
              <a:defRPr/>
            </a:pPr>
            <a:endParaRPr lang="de-DE" altLang="zh-CN"/>
          </a:p>
          <a:p>
            <a:pPr>
              <a:defRPr/>
            </a:pPr>
            <a:r>
              <a:rPr lang="de-DE" altLang="zh-CN"/>
              <a:t>Page </a:t>
            </a:r>
            <a:fld id="{B3E5DF79-E768-4971-82AD-CFB5ACC7B63D}"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b="0" smtClean="0">
                <a:ea typeface="宋体" panose="02010600030101010101" pitchFamily="2" charset="-122"/>
                <a:cs typeface="Arial" panose="020B0604020202020204" pitchFamily="34" charset="0"/>
              </a:defRPr>
            </a:lvl1pPr>
          </a:lstStyle>
          <a:p>
            <a:pPr>
              <a:defRPr/>
            </a:pPr>
            <a:endParaRPr lang="de-DE" altLang="zh-CN"/>
          </a:p>
          <a:p>
            <a:pPr>
              <a:defRPr/>
            </a:pPr>
            <a:r>
              <a:rPr lang="de-DE" altLang="zh-CN"/>
              <a:t>Page </a:t>
            </a:r>
            <a:fld id="{B693F474-6FB0-4F2F-9FA6-4DBBAA806C32}"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92"/>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3" y="1076328"/>
            <a:ext cx="3008313" cy="3518297"/>
          </a:xfrm>
        </p:spPr>
        <p:txBody>
          <a:bodyPr/>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b="0" smtClean="0">
                <a:ea typeface="宋体" panose="02010600030101010101" pitchFamily="2" charset="-122"/>
                <a:cs typeface="Arial" panose="020B0604020202020204" pitchFamily="34" charset="0"/>
              </a:defRPr>
            </a:lvl1pPr>
          </a:lstStyle>
          <a:p>
            <a:pPr>
              <a:defRPr/>
            </a:pPr>
            <a:endParaRPr lang="de-DE" altLang="zh-CN"/>
          </a:p>
          <a:p>
            <a:pPr>
              <a:defRPr/>
            </a:pPr>
            <a:r>
              <a:rPr lang="de-DE" altLang="zh-CN"/>
              <a:t>Page </a:t>
            </a:r>
            <a:fld id="{EADED260-4DFA-442F-9F02-6D4FBA5EF122}"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9" y="3600450"/>
            <a:ext cx="5486400"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9"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0965" indent="0">
              <a:buNone/>
              <a:defRPr sz="1500"/>
            </a:lvl5pPr>
            <a:lvl6pPr marL="1713865" indent="0">
              <a:buNone/>
              <a:defRPr sz="1500"/>
            </a:lvl6pPr>
            <a:lvl7pPr marL="2056765" indent="0">
              <a:buNone/>
              <a:defRPr sz="1500"/>
            </a:lvl7pPr>
            <a:lvl8pPr marL="2399665" indent="0">
              <a:buNone/>
              <a:defRPr sz="1500"/>
            </a:lvl8pPr>
            <a:lvl9pPr marL="2742565" indent="0">
              <a:buNone/>
              <a:defRPr sz="1500"/>
            </a:lvl9pPr>
          </a:lstStyle>
          <a:p>
            <a:pPr lvl="0"/>
            <a:endParaRPr lang="zh-CN" altLang="en-US" noProof="0" smtClean="0"/>
          </a:p>
        </p:txBody>
      </p:sp>
      <p:sp>
        <p:nvSpPr>
          <p:cNvPr id="4" name="文本占位符 3"/>
          <p:cNvSpPr>
            <a:spLocks noGrp="1"/>
          </p:cNvSpPr>
          <p:nvPr>
            <p:ph type="body" sz="half" idx="2"/>
          </p:nvPr>
        </p:nvSpPr>
        <p:spPr>
          <a:xfrm>
            <a:off x="1792289" y="4025503"/>
            <a:ext cx="5486400" cy="603647"/>
          </a:xfrm>
        </p:spPr>
        <p:txBody>
          <a:bodyPr/>
          <a:lstStyle>
            <a:lvl1pPr marL="0" indent="0">
              <a:buNone/>
              <a:defRPr sz="1000"/>
            </a:lvl1pPr>
            <a:lvl2pPr marL="342900" indent="0">
              <a:buNone/>
              <a:defRPr sz="900"/>
            </a:lvl2pPr>
            <a:lvl3pPr marL="685800" indent="0">
              <a:buNone/>
              <a:defRPr sz="700"/>
            </a:lvl3pPr>
            <a:lvl4pPr marL="1028700" indent="0">
              <a:buNone/>
              <a:defRPr sz="700"/>
            </a:lvl4pPr>
            <a:lvl5pPr marL="1370965" indent="0">
              <a:buNone/>
              <a:defRPr sz="700"/>
            </a:lvl5pPr>
            <a:lvl6pPr marL="1713865" indent="0">
              <a:buNone/>
              <a:defRPr sz="700"/>
            </a:lvl6pPr>
            <a:lvl7pPr marL="2056765" indent="0">
              <a:buNone/>
              <a:defRPr sz="700"/>
            </a:lvl7pPr>
            <a:lvl8pPr marL="2399665" indent="0">
              <a:buNone/>
              <a:defRPr sz="700"/>
            </a:lvl8pPr>
            <a:lvl9pPr marL="2742565" indent="0">
              <a:buNone/>
              <a:defRPr sz="7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b="0" smtClean="0">
                <a:ea typeface="宋体" panose="02010600030101010101" pitchFamily="2" charset="-122"/>
                <a:cs typeface="Arial" panose="020B0604020202020204" pitchFamily="34" charset="0"/>
              </a:defRPr>
            </a:lvl1pPr>
          </a:lstStyle>
          <a:p>
            <a:pPr>
              <a:defRPr/>
            </a:pPr>
            <a:endParaRPr lang="de-DE" altLang="zh-CN"/>
          </a:p>
          <a:p>
            <a:pPr>
              <a:defRPr/>
            </a:pPr>
            <a:r>
              <a:rPr lang="de-DE" altLang="zh-CN"/>
              <a:t>Page </a:t>
            </a:r>
            <a:fld id="{B71B122B-1706-45E7-980A-B937D2A58055}"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b="0" smtClean="0">
                <a:ea typeface="宋体" panose="02010600030101010101" pitchFamily="2" charset="-122"/>
                <a:cs typeface="Arial" panose="020B0604020202020204" pitchFamily="34" charset="0"/>
              </a:defRPr>
            </a:lvl1pPr>
          </a:lstStyle>
          <a:p>
            <a:pPr>
              <a:defRPr/>
            </a:pPr>
            <a:endParaRPr lang="de-DE" altLang="zh-CN"/>
          </a:p>
          <a:p>
            <a:pPr>
              <a:defRPr/>
            </a:pPr>
            <a:r>
              <a:rPr lang="de-DE" altLang="zh-CN"/>
              <a:t>Page </a:t>
            </a:r>
            <a:fld id="{6251727F-5AFA-448B-915B-DE1BF174B41A}"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0678" y="205982"/>
            <a:ext cx="2016125"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2303" y="205982"/>
            <a:ext cx="5895975"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b="0" smtClean="0">
                <a:ea typeface="宋体" panose="02010600030101010101" pitchFamily="2" charset="-122"/>
                <a:cs typeface="Arial" panose="020B0604020202020204" pitchFamily="34" charset="0"/>
              </a:defRPr>
            </a:lvl1pPr>
          </a:lstStyle>
          <a:p>
            <a:pPr>
              <a:defRPr/>
            </a:pPr>
            <a:endParaRPr lang="de-DE" altLang="zh-CN"/>
          </a:p>
          <a:p>
            <a:pPr>
              <a:defRPr/>
            </a:pPr>
            <a:r>
              <a:rPr lang="de-DE" altLang="zh-CN"/>
              <a:t>Page </a:t>
            </a:r>
            <a:fld id="{AB163C62-4CED-450F-B054-A4F792C56706}"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22300" y="205978"/>
            <a:ext cx="8064500" cy="85725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2300" y="1200154"/>
            <a:ext cx="3956050" cy="339447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730750" y="1200150"/>
            <a:ext cx="3956050" cy="163949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730750" y="2953945"/>
            <a:ext cx="3956050" cy="164068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lstStyle>
            <a:lvl1pPr>
              <a:defRPr b="0" smtClean="0">
                <a:ea typeface="宋体" panose="02010600030101010101" pitchFamily="2" charset="-122"/>
                <a:cs typeface="Arial" panose="020B0604020202020204" pitchFamily="34" charset="0"/>
              </a:defRPr>
            </a:lvl1pPr>
          </a:lstStyle>
          <a:p>
            <a:pPr>
              <a:defRPr/>
            </a:pPr>
            <a:endParaRPr lang="de-DE" altLang="zh-CN"/>
          </a:p>
          <a:p>
            <a:pPr>
              <a:defRPr/>
            </a:pPr>
            <a:r>
              <a:rPr lang="de-DE" altLang="zh-CN"/>
              <a:t>Page </a:t>
            </a:r>
            <a:fld id="{050F1DE9-26B1-456E-BDC9-EB3E70758D7E}"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22300" y="205978"/>
            <a:ext cx="8064500" cy="85725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622300" y="1200154"/>
            <a:ext cx="8064500" cy="3394472"/>
          </a:xfrm>
        </p:spPr>
        <p:txBody>
          <a:bodyPr/>
          <a:lstStyle/>
          <a:p>
            <a:pPr lvl="0"/>
            <a:endParaRPr lang="zh-CN" altLang="en-US" noProof="0" smtClean="0"/>
          </a:p>
        </p:txBody>
      </p:sp>
      <p:sp>
        <p:nvSpPr>
          <p:cNvPr id="4" name="日期占位符 3"/>
          <p:cNvSpPr>
            <a:spLocks noGrp="1"/>
          </p:cNvSpPr>
          <p:nvPr>
            <p:ph type="dt" sz="half" idx="10"/>
          </p:nvPr>
        </p:nvSpPr>
        <p:spPr/>
        <p:txBody>
          <a:bodyPr/>
          <a:lstStyle>
            <a:lvl1pPr>
              <a:defRPr b="0" smtClean="0">
                <a:ea typeface="宋体" panose="02010600030101010101" pitchFamily="2" charset="-122"/>
                <a:cs typeface="Arial" panose="020B0604020202020204" pitchFamily="34" charset="0"/>
              </a:defRPr>
            </a:lvl1pPr>
          </a:lstStyle>
          <a:p>
            <a:pPr>
              <a:defRPr/>
            </a:pPr>
            <a:endParaRPr lang="de-DE" altLang="zh-CN"/>
          </a:p>
          <a:p>
            <a:pPr>
              <a:defRPr/>
            </a:pPr>
            <a:r>
              <a:rPr lang="de-DE" altLang="zh-CN"/>
              <a:t>Page </a:t>
            </a:r>
            <a:fld id="{22CE2041-F213-4C1F-89BE-9C6B481E0450}" type="slidenum">
              <a:rPr lang="de-DE" altLang="zh-CN"/>
            </a:fld>
            <a:endParaRPr lang="en-GB" altLang="zh-CN"/>
          </a:p>
        </p:txBody>
      </p:sp>
    </p:spTree>
  </p:cSld>
  <p:clrMapOvr>
    <a:masterClrMapping/>
  </p:clrMapOvr>
  <p:transition>
    <p:fade thruBlk="1"/>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05978"/>
            <a:ext cx="7543800" cy="8572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1" y="1234679"/>
            <a:ext cx="3695700" cy="309443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457700" y="1234679"/>
            <a:ext cx="3695700" cy="309443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6361113" y="4857750"/>
            <a:ext cx="2097087" cy="342900"/>
          </a:xfrm>
        </p:spPr>
        <p:txBody>
          <a:bodyPr/>
          <a:lstStyle>
            <a:lvl1pPr>
              <a:defRPr smtClean="0">
                <a:ea typeface="宋体" panose="02010600030101010101" pitchFamily="2" charset="-122"/>
                <a:cs typeface="Arial" panose="020B0604020202020204" pitchFamily="34" charset="0"/>
              </a:defRPr>
            </a:lvl1pPr>
          </a:lstStyle>
          <a:p>
            <a:pPr>
              <a:defRPr/>
            </a:pPr>
            <a:r>
              <a:rPr lang="de-DE"/>
              <a:t>Page </a:t>
            </a:r>
            <a:fld id="{76AC50D8-9590-473E-8C99-75EB5B851649}" type="slidenum">
              <a:rPr lang="de-DE"/>
            </a:fld>
            <a:endParaRPr lang="en-GB"/>
          </a:p>
        </p:txBody>
      </p:sp>
    </p:spTree>
  </p:cSld>
  <p:clrMapOvr>
    <a:masterClrMapping/>
  </p:clrMapOvr>
  <p:transition>
    <p:fade thruBlk="1"/>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 descr="16比9"/>
          <p:cNvPicPr>
            <a:picLocks noChangeAspect="1" noChangeArrowheads="1"/>
          </p:cNvPicPr>
          <p:nvPr/>
        </p:nvPicPr>
        <p:blipFill>
          <a:blip r:embed="rId2" cstate="print"/>
          <a:srcRect/>
          <a:stretch>
            <a:fillRect/>
          </a:stretch>
        </p:blipFill>
        <p:spPr bwMode="auto">
          <a:xfrm>
            <a:off x="0" y="654847"/>
            <a:ext cx="9144000" cy="2834879"/>
          </a:xfrm>
          <a:prstGeom prst="rect">
            <a:avLst/>
          </a:prstGeom>
          <a:noFill/>
          <a:ln w="9525">
            <a:noFill/>
            <a:miter lim="800000"/>
            <a:headEnd/>
            <a:tailEnd/>
          </a:ln>
        </p:spPr>
      </p:pic>
      <p:pic>
        <p:nvPicPr>
          <p:cNvPr id="5" name="Picture 3" descr="Logo"/>
          <p:cNvPicPr>
            <a:picLocks noChangeAspect="1" noChangeArrowheads="1"/>
          </p:cNvPicPr>
          <p:nvPr/>
        </p:nvPicPr>
        <p:blipFill>
          <a:blip r:embed="rId3" cstate="print"/>
          <a:srcRect/>
          <a:stretch>
            <a:fillRect/>
          </a:stretch>
        </p:blipFill>
        <p:spPr bwMode="auto">
          <a:xfrm>
            <a:off x="7575171" y="4175529"/>
            <a:ext cx="614203" cy="615553"/>
          </a:xfrm>
          <a:prstGeom prst="rect">
            <a:avLst/>
          </a:prstGeom>
          <a:noFill/>
          <a:ln w="9525">
            <a:noFill/>
            <a:miter lim="800000"/>
            <a:headEnd/>
            <a:tailEnd/>
          </a:ln>
        </p:spPr>
      </p:pic>
      <p:sp>
        <p:nvSpPr>
          <p:cNvPr id="6" name="Text Box 6"/>
          <p:cNvSpPr txBox="1">
            <a:spLocks noChangeArrowheads="1"/>
          </p:cNvSpPr>
          <p:nvPr/>
        </p:nvSpPr>
        <p:spPr bwMode="auto">
          <a:xfrm>
            <a:off x="653487" y="4654154"/>
            <a:ext cx="2207211" cy="220353"/>
          </a:xfrm>
          <a:prstGeom prst="rect">
            <a:avLst/>
          </a:prstGeom>
          <a:noFill/>
          <a:ln w="9525">
            <a:noFill/>
            <a:miter lim="800000"/>
          </a:ln>
        </p:spPr>
        <p:txBody>
          <a:bodyPr wrap="none" lIns="65820" tIns="32911" rIns="65820" bIns="32911">
            <a:spAutoFit/>
          </a:bodyPr>
          <a:lstStyle/>
          <a:p>
            <a:pPr defTabSz="657860" eaLnBrk="0" fontAlgn="base" hangingPunct="0">
              <a:spcBef>
                <a:spcPct val="0"/>
              </a:spcBef>
              <a:spcAft>
                <a:spcPct val="0"/>
              </a:spcAft>
              <a:defRPr/>
            </a:pPr>
            <a:r>
              <a:rPr lang="en-US" altLang="zh-CN" sz="1000" dirty="0">
                <a:solidFill>
                  <a:srgbClr val="000000"/>
                </a:solidFill>
                <a:latin typeface="FrutigerNext LT Bold" pitchFamily="1" charset="0"/>
                <a:ea typeface="MS PGothic" panose="020B0600070205080204" pitchFamily="34" charset="-128"/>
              </a:rPr>
              <a:t>HUAWEI TECHNOLOGIES CO., LTD.</a:t>
            </a:r>
            <a:endParaRPr lang="en-US" altLang="zh-CN" sz="1800" dirty="0">
              <a:solidFill>
                <a:srgbClr val="000000"/>
              </a:solidFill>
              <a:latin typeface="Arial" panose="020B0604020202020204" pitchFamily="34" charset="0"/>
              <a:ea typeface="MS PGothic" panose="020B0600070205080204" pitchFamily="34" charset="-128"/>
            </a:endParaRPr>
          </a:p>
        </p:txBody>
      </p:sp>
      <p:sp>
        <p:nvSpPr>
          <p:cNvPr id="7" name="Text Box 7"/>
          <p:cNvSpPr txBox="1">
            <a:spLocks noChangeArrowheads="1"/>
          </p:cNvSpPr>
          <p:nvPr/>
        </p:nvSpPr>
        <p:spPr bwMode="auto">
          <a:xfrm>
            <a:off x="7225212" y="3070623"/>
            <a:ext cx="1128391" cy="220353"/>
          </a:xfrm>
          <a:prstGeom prst="rect">
            <a:avLst/>
          </a:prstGeom>
          <a:noFill/>
          <a:ln w="9525">
            <a:noFill/>
            <a:miter lim="800000"/>
          </a:ln>
        </p:spPr>
        <p:txBody>
          <a:bodyPr wrap="none" lIns="65820" tIns="32911" rIns="65820" bIns="32911">
            <a:spAutoFit/>
          </a:bodyPr>
          <a:lstStyle/>
          <a:p>
            <a:pPr defTabSz="657860" eaLnBrk="0" fontAlgn="base" hangingPunct="0">
              <a:spcBef>
                <a:spcPct val="0"/>
              </a:spcBef>
              <a:spcAft>
                <a:spcPct val="0"/>
              </a:spcAft>
              <a:defRPr/>
            </a:pPr>
            <a:r>
              <a:rPr lang="en-US" altLang="zh-CN" sz="1000" dirty="0">
                <a:solidFill>
                  <a:srgbClr val="FFFFFF"/>
                </a:solidFill>
                <a:ea typeface="MS PGothic" panose="020B0600070205080204" pitchFamily="34" charset="-128"/>
              </a:rPr>
              <a:t>www.huawei.com</a:t>
            </a:r>
            <a:endParaRPr lang="en-US" altLang="zh-CN" sz="1000" dirty="0">
              <a:solidFill>
                <a:srgbClr val="FFFFFF"/>
              </a:solidFill>
              <a:ea typeface="MS PGothic" panose="020B0600070205080204" pitchFamily="34" charset="-128"/>
            </a:endParaRPr>
          </a:p>
        </p:txBody>
      </p:sp>
      <p:sp>
        <p:nvSpPr>
          <p:cNvPr id="8" name="Rectangle 8"/>
          <p:cNvSpPr>
            <a:spLocks noChangeArrowheads="1"/>
          </p:cNvSpPr>
          <p:nvPr/>
        </p:nvSpPr>
        <p:spPr bwMode="auto">
          <a:xfrm>
            <a:off x="3983991" y="4654154"/>
            <a:ext cx="1371993" cy="220319"/>
          </a:xfrm>
          <a:prstGeom prst="rect">
            <a:avLst/>
          </a:prstGeom>
          <a:noFill/>
          <a:ln w="9525" algn="ctr">
            <a:noFill/>
            <a:miter lim="800000"/>
          </a:ln>
          <a:effectLst/>
        </p:spPr>
        <p:txBody>
          <a:bodyPr wrap="none" lIns="65793" tIns="32894" rIns="65793" bIns="32894">
            <a:spAutoFit/>
          </a:bodyPr>
          <a:lstStyle/>
          <a:p>
            <a:pPr defTabSz="657860" eaLnBrk="0" fontAlgn="base" hangingPunct="0">
              <a:spcBef>
                <a:spcPct val="0"/>
              </a:spcBef>
              <a:spcAft>
                <a:spcPct val="0"/>
              </a:spcAft>
              <a:defRPr/>
            </a:pPr>
            <a:r>
              <a:rPr lang="en-US" altLang="zh-CN" sz="1000" dirty="0">
                <a:solidFill>
                  <a:srgbClr val="000000"/>
                </a:solidFill>
                <a:latin typeface="FrutigerNext LT Bold" pitchFamily="1" charset="0"/>
                <a:ea typeface="MS PGothic" panose="020B0600070205080204" pitchFamily="34" charset="-128"/>
              </a:rPr>
              <a:t>Huawei Confidential </a:t>
            </a:r>
            <a:endParaRPr lang="en-US" altLang="zh-CN" sz="1000" dirty="0">
              <a:solidFill>
                <a:srgbClr val="000000"/>
              </a:solidFill>
              <a:latin typeface="FrutigerNext LT Bold" pitchFamily="1" charset="0"/>
              <a:ea typeface="MS PGothic" panose="020B0600070205080204" pitchFamily="34" charset="-128"/>
            </a:endParaRPr>
          </a:p>
        </p:txBody>
      </p:sp>
      <p:sp>
        <p:nvSpPr>
          <p:cNvPr id="9" name="Rectangle 9"/>
          <p:cNvSpPr>
            <a:spLocks noChangeArrowheads="1"/>
          </p:cNvSpPr>
          <p:nvPr/>
        </p:nvSpPr>
        <p:spPr bwMode="auto">
          <a:xfrm>
            <a:off x="6677667" y="227416"/>
            <a:ext cx="1719844" cy="235708"/>
          </a:xfrm>
          <a:prstGeom prst="rect">
            <a:avLst/>
          </a:prstGeom>
          <a:noFill/>
          <a:ln w="9525" algn="ctr">
            <a:noFill/>
            <a:miter lim="800000"/>
          </a:ln>
          <a:effectLst/>
        </p:spPr>
        <p:txBody>
          <a:bodyPr wrap="none" lIns="65793" tIns="32894" rIns="65793" bIns="32894">
            <a:spAutoFit/>
          </a:bodyPr>
          <a:lstStyle/>
          <a:p>
            <a:pPr defTabSz="657860" eaLnBrk="0" fontAlgn="base" hangingPunct="0">
              <a:spcBef>
                <a:spcPct val="0"/>
              </a:spcBef>
              <a:spcAft>
                <a:spcPct val="0"/>
              </a:spcAft>
              <a:defRPr/>
            </a:pPr>
            <a:r>
              <a:rPr lang="en-US" altLang="zh-CN" sz="1100" b="1" dirty="0">
                <a:solidFill>
                  <a:srgbClr val="666666"/>
                </a:solidFill>
                <a:ea typeface="MS PGothic" panose="020B0600070205080204" pitchFamily="34" charset="-128"/>
              </a:rPr>
              <a:t>Security Level: Internal </a:t>
            </a:r>
            <a:endParaRPr lang="en-US" altLang="zh-CN" sz="1100" b="1" dirty="0">
              <a:solidFill>
                <a:srgbClr val="666666"/>
              </a:solidFill>
              <a:ea typeface="MS PGothic" panose="020B0600070205080204" pitchFamily="34" charset="-128"/>
            </a:endParaRPr>
          </a:p>
        </p:txBody>
      </p:sp>
      <p:sp>
        <p:nvSpPr>
          <p:cNvPr id="10" name="Text Box 11"/>
          <p:cNvSpPr txBox="1">
            <a:spLocks noChangeArrowheads="1"/>
          </p:cNvSpPr>
          <p:nvPr/>
        </p:nvSpPr>
        <p:spPr bwMode="auto">
          <a:xfrm>
            <a:off x="-1967590" y="992981"/>
            <a:ext cx="1967591" cy="3078836"/>
          </a:xfrm>
          <a:prstGeom prst="rect">
            <a:avLst/>
          </a:prstGeom>
          <a:noFill/>
          <a:ln w="9525" algn="ctr">
            <a:noFill/>
            <a:miter lim="800000"/>
          </a:ln>
          <a:effectLst/>
        </p:spPr>
        <p:txBody>
          <a:bodyPr lIns="65832" tIns="32915" rIns="65832" bIns="32915">
            <a:spAutoFit/>
          </a:bodyPr>
          <a:lstStyle/>
          <a:p>
            <a:pPr algn="r" defTabSz="657860" eaLnBrk="0" fontAlgn="base" hangingPunct="0">
              <a:lnSpc>
                <a:spcPct val="125000"/>
              </a:lnSpc>
              <a:spcBef>
                <a:spcPct val="0"/>
              </a:spcBef>
              <a:spcAft>
                <a:spcPct val="0"/>
              </a:spcAft>
              <a:defRPr/>
            </a:pPr>
            <a:r>
              <a:rPr lang="zh-CN" altLang="en-US" sz="900" dirty="0">
                <a:solidFill>
                  <a:srgbClr val="FFFFFF"/>
                </a:solidFill>
                <a:latin typeface="Arial" panose="020B0604020202020204" pitchFamily="34" charset="0"/>
                <a:ea typeface="华文细黑" panose="02010600040101010101" pitchFamily="2" charset="-122"/>
              </a:rPr>
              <a:t>英文标题</a:t>
            </a:r>
            <a:r>
              <a:rPr lang="en-US" altLang="zh-CN" sz="900" dirty="0">
                <a:solidFill>
                  <a:srgbClr val="FFFFFF"/>
                </a:solidFill>
                <a:latin typeface="Arial" panose="020B0604020202020204" pitchFamily="34" charset="0"/>
                <a:ea typeface="华文细黑" panose="02010600040101010101" pitchFamily="2" charset="-122"/>
              </a:rPr>
              <a:t>:40-47pt  </a:t>
            </a:r>
            <a:endParaRPr lang="en-US" altLang="zh-CN" sz="900" dirty="0">
              <a:solidFill>
                <a:srgbClr val="FFFFFF"/>
              </a:solidFill>
              <a:latin typeface="Arial" panose="020B0604020202020204" pitchFamily="34" charset="0"/>
              <a:ea typeface="华文细黑" panose="02010600040101010101" pitchFamily="2" charset="-122"/>
            </a:endParaRPr>
          </a:p>
          <a:p>
            <a:pPr algn="r" defTabSz="657860" eaLnBrk="0" fontAlgn="base" hangingPunct="0">
              <a:lnSpc>
                <a:spcPct val="125000"/>
              </a:lnSpc>
              <a:spcBef>
                <a:spcPct val="0"/>
              </a:spcBef>
              <a:spcAft>
                <a:spcPct val="0"/>
              </a:spcAft>
              <a:defRPr/>
            </a:pPr>
            <a:r>
              <a:rPr lang="zh-CN" altLang="en-US" sz="900" dirty="0">
                <a:solidFill>
                  <a:srgbClr val="FFFFFF"/>
                </a:solidFill>
                <a:latin typeface="Arial" panose="020B0604020202020204" pitchFamily="34" charset="0"/>
                <a:ea typeface="华文细黑" panose="02010600040101010101" pitchFamily="2" charset="-122"/>
              </a:rPr>
              <a:t>副标题</a:t>
            </a:r>
            <a:r>
              <a:rPr lang="en-US" altLang="zh-CN" sz="900" dirty="0">
                <a:solidFill>
                  <a:srgbClr val="FFFFFF"/>
                </a:solidFill>
                <a:latin typeface="Arial" panose="020B0604020202020204" pitchFamily="34" charset="0"/>
                <a:ea typeface="华文细黑" panose="02010600040101010101" pitchFamily="2" charset="-122"/>
              </a:rPr>
              <a:t>:26-30pt</a:t>
            </a:r>
            <a:endParaRPr lang="en-US" altLang="zh-CN" sz="900" dirty="0">
              <a:solidFill>
                <a:srgbClr val="FFFFFF"/>
              </a:solidFill>
              <a:latin typeface="Arial" panose="020B0604020202020204" pitchFamily="34" charset="0"/>
              <a:ea typeface="华文细黑" panose="02010600040101010101" pitchFamily="2" charset="-122"/>
            </a:endParaRPr>
          </a:p>
          <a:p>
            <a:pPr algn="r" defTabSz="657860" eaLnBrk="0" fontAlgn="base" hangingPunct="0">
              <a:lnSpc>
                <a:spcPct val="125000"/>
              </a:lnSpc>
              <a:spcBef>
                <a:spcPct val="0"/>
              </a:spcBef>
              <a:spcAft>
                <a:spcPct val="0"/>
              </a:spcAft>
              <a:defRPr/>
            </a:pPr>
            <a:r>
              <a:rPr lang="zh-CN" altLang="en-US" sz="900" dirty="0">
                <a:solidFill>
                  <a:srgbClr val="FFFFFF"/>
                </a:solidFill>
                <a:latin typeface="Arial" panose="020B0604020202020204" pitchFamily="34" charset="0"/>
                <a:ea typeface="华文细黑" panose="02010600040101010101" pitchFamily="2" charset="-122"/>
              </a:rPr>
              <a:t>字体颜色</a:t>
            </a:r>
            <a:r>
              <a:rPr lang="en-US" altLang="zh-CN" sz="900" dirty="0">
                <a:solidFill>
                  <a:srgbClr val="FFFFFF"/>
                </a:solidFill>
                <a:latin typeface="Arial" panose="020B0604020202020204" pitchFamily="34" charset="0"/>
                <a:ea typeface="华文细黑" panose="02010600040101010101" pitchFamily="2" charset="-122"/>
              </a:rPr>
              <a:t>:</a:t>
            </a:r>
            <a:r>
              <a:rPr lang="zh-CN" altLang="en-US" sz="900" dirty="0">
                <a:solidFill>
                  <a:srgbClr val="FFFFFF"/>
                </a:solidFill>
                <a:latin typeface="Arial" panose="020B0604020202020204" pitchFamily="34" charset="0"/>
                <a:ea typeface="华文细黑" panose="02010600040101010101" pitchFamily="2" charset="-122"/>
              </a:rPr>
              <a:t>反白</a:t>
            </a:r>
            <a:endParaRPr lang="zh-CN" altLang="en-US" sz="900" dirty="0">
              <a:solidFill>
                <a:srgbClr val="FFFFFF"/>
              </a:solidFill>
              <a:latin typeface="Arial" panose="020B0604020202020204" pitchFamily="34" charset="0"/>
              <a:ea typeface="华文细黑" panose="02010600040101010101" pitchFamily="2" charset="-122"/>
            </a:endParaRPr>
          </a:p>
          <a:p>
            <a:pPr algn="r" defTabSz="657860" eaLnBrk="0" fontAlgn="base" hangingPunct="0">
              <a:lnSpc>
                <a:spcPct val="125000"/>
              </a:lnSpc>
              <a:spcBef>
                <a:spcPct val="0"/>
              </a:spcBef>
              <a:spcAft>
                <a:spcPct val="0"/>
              </a:spcAft>
              <a:defRPr/>
            </a:pPr>
            <a:r>
              <a:rPr lang="zh-CN" altLang="en-US" sz="900" dirty="0">
                <a:solidFill>
                  <a:srgbClr val="FFFFFF"/>
                </a:solidFill>
                <a:latin typeface="Arial" panose="020B0604020202020204" pitchFamily="34" charset="0"/>
                <a:ea typeface="华文细黑" panose="02010600040101010101" pitchFamily="2" charset="-122"/>
              </a:rPr>
              <a:t>内部使用字体 </a:t>
            </a:r>
            <a:r>
              <a:rPr lang="en-US" altLang="zh-CN" sz="900" dirty="0">
                <a:solidFill>
                  <a:srgbClr val="FFFFFF"/>
                </a:solidFill>
                <a:latin typeface="Arial" panose="020B0604020202020204" pitchFamily="34" charset="0"/>
                <a:ea typeface="华文细黑" panose="02010600040101010101" pitchFamily="2" charset="-122"/>
              </a:rPr>
              <a:t>:</a:t>
            </a:r>
            <a:endParaRPr lang="en-US" altLang="zh-CN" sz="900" dirty="0">
              <a:solidFill>
                <a:srgbClr val="FFFFFF"/>
              </a:solidFill>
              <a:latin typeface="Arial" panose="020B0604020202020204" pitchFamily="34" charset="0"/>
              <a:ea typeface="华文细黑" panose="02010600040101010101" pitchFamily="2" charset="-122"/>
            </a:endParaRPr>
          </a:p>
          <a:p>
            <a:pPr algn="r" defTabSz="657860" eaLnBrk="0" fontAlgn="base" hangingPunct="0">
              <a:lnSpc>
                <a:spcPct val="125000"/>
              </a:lnSpc>
              <a:spcBef>
                <a:spcPct val="0"/>
              </a:spcBef>
              <a:spcAft>
                <a:spcPct val="0"/>
              </a:spcAft>
              <a:defRPr/>
            </a:pPr>
            <a:r>
              <a:rPr lang="en-US" altLang="zh-CN" sz="900" dirty="0" err="1">
                <a:solidFill>
                  <a:srgbClr val="FFFFFF"/>
                </a:solidFill>
                <a:latin typeface="Arial" panose="020B0604020202020204" pitchFamily="34" charset="0"/>
                <a:ea typeface="华文细黑" panose="02010600040101010101" pitchFamily="2" charset="-122"/>
              </a:rPr>
              <a:t>FrutigerNext</a:t>
            </a:r>
            <a:r>
              <a:rPr lang="en-US" altLang="zh-CN" sz="900" dirty="0">
                <a:solidFill>
                  <a:srgbClr val="FFFFFF"/>
                </a:solidFill>
                <a:latin typeface="Arial" panose="020B0604020202020204" pitchFamily="34" charset="0"/>
                <a:ea typeface="华文细黑" panose="02010600040101010101" pitchFamily="2" charset="-122"/>
              </a:rPr>
              <a:t> LT Medium</a:t>
            </a:r>
            <a:endParaRPr lang="en-US" altLang="zh-CN" sz="900" dirty="0">
              <a:solidFill>
                <a:srgbClr val="FFFFFF"/>
              </a:solidFill>
              <a:latin typeface="Arial" panose="020B0604020202020204" pitchFamily="34" charset="0"/>
              <a:ea typeface="华文细黑" panose="02010600040101010101" pitchFamily="2" charset="-122"/>
            </a:endParaRPr>
          </a:p>
          <a:p>
            <a:pPr algn="r" defTabSz="657860" eaLnBrk="0" fontAlgn="base" hangingPunct="0">
              <a:lnSpc>
                <a:spcPct val="125000"/>
              </a:lnSpc>
              <a:spcBef>
                <a:spcPct val="0"/>
              </a:spcBef>
              <a:spcAft>
                <a:spcPct val="0"/>
              </a:spcAft>
              <a:defRPr/>
            </a:pPr>
            <a:r>
              <a:rPr lang="zh-CN" altLang="en-US" sz="900" dirty="0">
                <a:solidFill>
                  <a:srgbClr val="FFFFFF"/>
                </a:solidFill>
                <a:latin typeface="Arial" panose="020B0604020202020204" pitchFamily="34" charset="0"/>
                <a:ea typeface="华文细黑" panose="02010600040101010101" pitchFamily="2" charset="-122"/>
              </a:rPr>
              <a:t>外部使用字体 </a:t>
            </a:r>
            <a:r>
              <a:rPr lang="en-US" altLang="zh-CN" sz="900" dirty="0">
                <a:solidFill>
                  <a:srgbClr val="FFFFFF"/>
                </a:solidFill>
                <a:latin typeface="Arial" panose="020B0604020202020204" pitchFamily="34" charset="0"/>
                <a:ea typeface="华文细黑" panose="02010600040101010101" pitchFamily="2" charset="-122"/>
              </a:rPr>
              <a:t>: Arial</a:t>
            </a:r>
            <a:endParaRPr lang="zh-CN" altLang="en-US" sz="900" dirty="0">
              <a:solidFill>
                <a:srgbClr val="FFFFFF"/>
              </a:solidFill>
              <a:latin typeface="Arial" panose="020B0604020202020204" pitchFamily="34" charset="0"/>
              <a:ea typeface="华文细黑" panose="02010600040101010101" pitchFamily="2" charset="-122"/>
            </a:endParaRPr>
          </a:p>
          <a:p>
            <a:pPr algn="r" defTabSz="657860" eaLnBrk="0" fontAlgn="base" hangingPunct="0">
              <a:lnSpc>
                <a:spcPct val="125000"/>
              </a:lnSpc>
              <a:spcBef>
                <a:spcPct val="0"/>
              </a:spcBef>
              <a:spcAft>
                <a:spcPct val="0"/>
              </a:spcAft>
              <a:defRPr/>
            </a:pPr>
            <a:endParaRPr lang="zh-CN" altLang="en-US" sz="900" dirty="0">
              <a:solidFill>
                <a:srgbClr val="FFFFFF"/>
              </a:solidFill>
              <a:latin typeface="Arial" panose="020B0604020202020204" pitchFamily="34" charset="0"/>
              <a:ea typeface="华文细黑" panose="02010600040101010101" pitchFamily="2" charset="-122"/>
            </a:endParaRPr>
          </a:p>
          <a:p>
            <a:pPr algn="r" defTabSz="657860" eaLnBrk="0" fontAlgn="base" hangingPunct="0">
              <a:lnSpc>
                <a:spcPct val="125000"/>
              </a:lnSpc>
              <a:spcBef>
                <a:spcPct val="0"/>
              </a:spcBef>
              <a:spcAft>
                <a:spcPct val="0"/>
              </a:spcAft>
              <a:defRPr/>
            </a:pPr>
            <a:endParaRPr lang="zh-CN" altLang="en-US" sz="900" dirty="0">
              <a:solidFill>
                <a:srgbClr val="FFFFFF"/>
              </a:solidFill>
              <a:latin typeface="Arial" panose="020B0604020202020204" pitchFamily="34" charset="0"/>
              <a:ea typeface="华文细黑" panose="02010600040101010101" pitchFamily="2" charset="-122"/>
            </a:endParaRPr>
          </a:p>
          <a:p>
            <a:pPr algn="r" defTabSz="657860" eaLnBrk="0" fontAlgn="base" hangingPunct="0">
              <a:lnSpc>
                <a:spcPct val="125000"/>
              </a:lnSpc>
              <a:spcBef>
                <a:spcPct val="0"/>
              </a:spcBef>
              <a:spcAft>
                <a:spcPct val="0"/>
              </a:spcAft>
              <a:defRPr/>
            </a:pPr>
            <a:r>
              <a:rPr lang="zh-CN" altLang="en-US" sz="900" dirty="0">
                <a:solidFill>
                  <a:srgbClr val="FFFFFF"/>
                </a:solidFill>
                <a:latin typeface="Arial" panose="020B0604020202020204" pitchFamily="34" charset="0"/>
                <a:ea typeface="华文细黑" panose="02010600040101010101" pitchFamily="2" charset="-122"/>
              </a:rPr>
              <a:t>中文标题</a:t>
            </a:r>
            <a:r>
              <a:rPr lang="en-US" altLang="zh-CN" sz="900" dirty="0">
                <a:solidFill>
                  <a:srgbClr val="FFFFFF"/>
                </a:solidFill>
                <a:latin typeface="Arial" panose="020B0604020202020204" pitchFamily="34" charset="0"/>
                <a:ea typeface="华文细黑" panose="02010600040101010101" pitchFamily="2" charset="-122"/>
              </a:rPr>
              <a:t>:35-47pt</a:t>
            </a:r>
            <a:endParaRPr lang="en-US" altLang="zh-CN" sz="900" dirty="0">
              <a:solidFill>
                <a:srgbClr val="FFFFFF"/>
              </a:solidFill>
              <a:latin typeface="Arial" panose="020B0604020202020204" pitchFamily="34" charset="0"/>
              <a:ea typeface="华文细黑" panose="02010600040101010101" pitchFamily="2" charset="-122"/>
            </a:endParaRPr>
          </a:p>
          <a:p>
            <a:pPr algn="r" defTabSz="657860" eaLnBrk="0" fontAlgn="base" hangingPunct="0">
              <a:lnSpc>
                <a:spcPct val="125000"/>
              </a:lnSpc>
              <a:spcBef>
                <a:spcPct val="0"/>
              </a:spcBef>
              <a:spcAft>
                <a:spcPct val="0"/>
              </a:spcAft>
              <a:defRPr/>
            </a:pPr>
            <a:r>
              <a:rPr lang="zh-CN" altLang="en-US" sz="900" dirty="0">
                <a:solidFill>
                  <a:srgbClr val="FFFFFF"/>
                </a:solidFill>
                <a:latin typeface="Arial" panose="020B0604020202020204" pitchFamily="34" charset="0"/>
                <a:ea typeface="华文细黑" panose="02010600040101010101" pitchFamily="2" charset="-122"/>
              </a:rPr>
              <a:t>字体</a:t>
            </a:r>
            <a:r>
              <a:rPr lang="en-US" altLang="zh-CN" sz="900" dirty="0">
                <a:solidFill>
                  <a:srgbClr val="FFFFFF"/>
                </a:solidFill>
                <a:latin typeface="Arial" panose="020B0604020202020204" pitchFamily="34" charset="0"/>
                <a:ea typeface="华文细黑" panose="02010600040101010101" pitchFamily="2" charset="-122"/>
              </a:rPr>
              <a:t>:</a:t>
            </a:r>
            <a:r>
              <a:rPr lang="zh-CN" altLang="en-US" sz="900" dirty="0">
                <a:solidFill>
                  <a:srgbClr val="FFFFFF"/>
                </a:solidFill>
                <a:latin typeface="Arial" panose="020B0604020202020204" pitchFamily="34" charset="0"/>
                <a:ea typeface="华文细黑" panose="02010600040101010101" pitchFamily="2" charset="-122"/>
              </a:rPr>
              <a:t>黑体</a:t>
            </a:r>
            <a:endParaRPr lang="zh-CN" altLang="en-US" sz="900" dirty="0">
              <a:solidFill>
                <a:srgbClr val="FFFFFF"/>
              </a:solidFill>
              <a:latin typeface="Arial" panose="020B0604020202020204" pitchFamily="34" charset="0"/>
              <a:ea typeface="华文细黑" panose="02010600040101010101" pitchFamily="2" charset="-122"/>
            </a:endParaRPr>
          </a:p>
          <a:p>
            <a:pPr algn="r" defTabSz="657860" eaLnBrk="0" fontAlgn="base" hangingPunct="0">
              <a:lnSpc>
                <a:spcPct val="125000"/>
              </a:lnSpc>
              <a:spcBef>
                <a:spcPct val="0"/>
              </a:spcBef>
              <a:spcAft>
                <a:spcPct val="0"/>
              </a:spcAft>
              <a:defRPr/>
            </a:pPr>
            <a:r>
              <a:rPr lang="en-US" altLang="zh-CN" sz="900" dirty="0">
                <a:solidFill>
                  <a:srgbClr val="FFFFFF"/>
                </a:solidFill>
                <a:latin typeface="Arial" panose="020B0604020202020204" pitchFamily="34" charset="0"/>
                <a:ea typeface="华文细黑" panose="02010600040101010101" pitchFamily="2" charset="-122"/>
              </a:rPr>
              <a:t>  </a:t>
            </a:r>
            <a:r>
              <a:rPr lang="zh-CN" altLang="en-US" sz="900" dirty="0">
                <a:solidFill>
                  <a:srgbClr val="FFFFFF"/>
                </a:solidFill>
                <a:latin typeface="Arial" panose="020B0604020202020204" pitchFamily="34" charset="0"/>
                <a:ea typeface="华文细黑" panose="02010600040101010101" pitchFamily="2" charset="-122"/>
              </a:rPr>
              <a:t>副标题</a:t>
            </a:r>
            <a:r>
              <a:rPr lang="en-US" altLang="zh-CN" sz="900" dirty="0">
                <a:solidFill>
                  <a:srgbClr val="FFFFFF"/>
                </a:solidFill>
                <a:latin typeface="Arial" panose="020B0604020202020204" pitchFamily="34" charset="0"/>
                <a:ea typeface="华文细黑" panose="02010600040101010101" pitchFamily="2" charset="-122"/>
              </a:rPr>
              <a:t>:24-28pt</a:t>
            </a:r>
            <a:endParaRPr lang="zh-CN" altLang="en-US" sz="900" dirty="0">
              <a:solidFill>
                <a:srgbClr val="FFFFFF"/>
              </a:solidFill>
              <a:latin typeface="Arial" panose="020B0604020202020204" pitchFamily="34" charset="0"/>
              <a:ea typeface="华文细黑" panose="02010600040101010101" pitchFamily="2" charset="-122"/>
            </a:endParaRPr>
          </a:p>
          <a:p>
            <a:pPr algn="r" defTabSz="657860" eaLnBrk="0" fontAlgn="base" hangingPunct="0">
              <a:lnSpc>
                <a:spcPct val="125000"/>
              </a:lnSpc>
              <a:spcBef>
                <a:spcPct val="0"/>
              </a:spcBef>
              <a:spcAft>
                <a:spcPct val="0"/>
              </a:spcAft>
              <a:defRPr/>
            </a:pPr>
            <a:r>
              <a:rPr lang="zh-CN" altLang="en-US" sz="900" dirty="0">
                <a:solidFill>
                  <a:srgbClr val="FFFFFF"/>
                </a:solidFill>
                <a:latin typeface="Arial" panose="020B0604020202020204" pitchFamily="34" charset="0"/>
                <a:ea typeface="华文细黑" panose="02010600040101010101" pitchFamily="2" charset="-122"/>
              </a:rPr>
              <a:t>字体颜色</a:t>
            </a:r>
            <a:r>
              <a:rPr lang="en-US" altLang="zh-CN" sz="900" dirty="0">
                <a:solidFill>
                  <a:srgbClr val="FFFFFF"/>
                </a:solidFill>
                <a:latin typeface="Arial" panose="020B0604020202020204" pitchFamily="34" charset="0"/>
                <a:ea typeface="华文细黑" panose="02010600040101010101" pitchFamily="2" charset="-122"/>
              </a:rPr>
              <a:t>:</a:t>
            </a:r>
            <a:r>
              <a:rPr lang="zh-CN" altLang="en-US" sz="900" dirty="0">
                <a:solidFill>
                  <a:srgbClr val="FFFFFF"/>
                </a:solidFill>
                <a:latin typeface="Arial" panose="020B0604020202020204" pitchFamily="34" charset="0"/>
                <a:ea typeface="华文细黑" panose="02010600040101010101" pitchFamily="2" charset="-122"/>
              </a:rPr>
              <a:t>反白</a:t>
            </a:r>
            <a:endParaRPr lang="zh-CN" altLang="en-US" sz="900" dirty="0">
              <a:solidFill>
                <a:srgbClr val="FFFFFF"/>
              </a:solidFill>
              <a:latin typeface="Arial" panose="020B0604020202020204" pitchFamily="34" charset="0"/>
              <a:ea typeface="华文细黑" panose="02010600040101010101" pitchFamily="2" charset="-122"/>
            </a:endParaRPr>
          </a:p>
          <a:p>
            <a:pPr algn="r" defTabSz="657860" eaLnBrk="0" fontAlgn="base" hangingPunct="0">
              <a:lnSpc>
                <a:spcPct val="125000"/>
              </a:lnSpc>
              <a:spcBef>
                <a:spcPct val="0"/>
              </a:spcBef>
              <a:spcAft>
                <a:spcPct val="0"/>
              </a:spcAft>
              <a:defRPr/>
            </a:pPr>
            <a:r>
              <a:rPr lang="zh-CN" altLang="en-US" sz="900" dirty="0">
                <a:solidFill>
                  <a:srgbClr val="FFFFFF"/>
                </a:solidFill>
                <a:latin typeface="Arial" panose="020B0604020202020204" pitchFamily="34" charset="0"/>
                <a:ea typeface="华文细黑" panose="02010600040101010101" pitchFamily="2" charset="-122"/>
              </a:rPr>
              <a:t>字体</a:t>
            </a:r>
            <a:r>
              <a:rPr lang="en-US" altLang="zh-CN" sz="900" dirty="0">
                <a:solidFill>
                  <a:srgbClr val="FFFFFF"/>
                </a:solidFill>
                <a:latin typeface="Arial" panose="020B0604020202020204" pitchFamily="34" charset="0"/>
                <a:ea typeface="华文细黑" panose="02010600040101010101" pitchFamily="2" charset="-122"/>
              </a:rPr>
              <a:t>:</a:t>
            </a:r>
            <a:r>
              <a:rPr lang="zh-CN" altLang="en-US" sz="900" dirty="0">
                <a:solidFill>
                  <a:srgbClr val="FFFFFF"/>
                </a:solidFill>
                <a:latin typeface="Arial" panose="020B0604020202020204" pitchFamily="34" charset="0"/>
                <a:ea typeface="华文细黑" panose="02010600040101010101" pitchFamily="2" charset="-122"/>
              </a:rPr>
              <a:t>细黑体</a:t>
            </a:r>
            <a:endParaRPr lang="zh-CN" altLang="en-US" sz="900" dirty="0">
              <a:solidFill>
                <a:srgbClr val="FFFFFF"/>
              </a:solidFill>
              <a:latin typeface="Arial" panose="020B0604020202020204" pitchFamily="34" charset="0"/>
              <a:ea typeface="华文细黑" panose="02010600040101010101" pitchFamily="2" charset="-122"/>
            </a:endParaRPr>
          </a:p>
          <a:p>
            <a:pPr algn="r" defTabSz="657860" eaLnBrk="0" fontAlgn="base" hangingPunct="0">
              <a:lnSpc>
                <a:spcPct val="125000"/>
              </a:lnSpc>
              <a:spcBef>
                <a:spcPct val="0"/>
              </a:spcBef>
              <a:spcAft>
                <a:spcPct val="0"/>
              </a:spcAft>
              <a:defRPr/>
            </a:pPr>
            <a:endParaRPr lang="zh-CN" altLang="en-US" sz="900" dirty="0">
              <a:solidFill>
                <a:srgbClr val="FFFFFF"/>
              </a:solidFill>
              <a:latin typeface="Arial" panose="020B0604020202020204" pitchFamily="34" charset="0"/>
              <a:ea typeface="华文细黑" panose="02010600040101010101" pitchFamily="2" charset="-122"/>
            </a:endParaRPr>
          </a:p>
          <a:p>
            <a:pPr algn="r" defTabSz="657860" eaLnBrk="0" fontAlgn="base" hangingPunct="0">
              <a:lnSpc>
                <a:spcPct val="125000"/>
              </a:lnSpc>
              <a:spcBef>
                <a:spcPct val="0"/>
              </a:spcBef>
              <a:spcAft>
                <a:spcPct val="0"/>
              </a:spcAft>
              <a:defRPr/>
            </a:pPr>
            <a:endParaRPr lang="zh-CN" altLang="en-US" sz="900" dirty="0">
              <a:solidFill>
                <a:srgbClr val="FFFFFF"/>
              </a:solidFill>
              <a:latin typeface="Arial" panose="020B0604020202020204" pitchFamily="34" charset="0"/>
              <a:ea typeface="华文细黑" panose="02010600040101010101" pitchFamily="2" charset="-122"/>
            </a:endParaRPr>
          </a:p>
          <a:p>
            <a:pPr algn="r" defTabSz="657860" eaLnBrk="0" fontAlgn="base" hangingPunct="0">
              <a:lnSpc>
                <a:spcPct val="125000"/>
              </a:lnSpc>
              <a:spcBef>
                <a:spcPct val="0"/>
              </a:spcBef>
              <a:spcAft>
                <a:spcPct val="0"/>
              </a:spcAft>
              <a:defRPr/>
            </a:pPr>
            <a:endParaRPr lang="zh-CN" altLang="en-US" sz="900" dirty="0">
              <a:solidFill>
                <a:srgbClr val="FFFFFF"/>
              </a:solidFill>
              <a:latin typeface="Arial" panose="020B0604020202020204" pitchFamily="34" charset="0"/>
              <a:ea typeface="华文细黑" panose="02010600040101010101" pitchFamily="2" charset="-122"/>
            </a:endParaRPr>
          </a:p>
          <a:p>
            <a:pPr algn="r" defTabSz="657860" eaLnBrk="0" fontAlgn="base" hangingPunct="0">
              <a:lnSpc>
                <a:spcPct val="125000"/>
              </a:lnSpc>
              <a:spcBef>
                <a:spcPct val="50000"/>
              </a:spcBef>
              <a:spcAft>
                <a:spcPct val="0"/>
              </a:spcAft>
              <a:defRPr/>
            </a:pPr>
            <a:endParaRPr lang="zh-CN" altLang="en-US" sz="900" dirty="0">
              <a:solidFill>
                <a:srgbClr val="000000"/>
              </a:solidFill>
              <a:latin typeface="Arial" panose="020B0604020202020204" pitchFamily="34" charset="0"/>
              <a:ea typeface="华文细黑" panose="02010600040101010101" pitchFamily="2" charset="-122"/>
            </a:endParaRPr>
          </a:p>
        </p:txBody>
      </p:sp>
      <p:sp>
        <p:nvSpPr>
          <p:cNvPr id="664580" name="Rectangle 4"/>
          <p:cNvSpPr>
            <a:spLocks noGrp="1" noChangeArrowheads="1"/>
          </p:cNvSpPr>
          <p:nvPr>
            <p:ph type="ctrTitle" sz="quarter"/>
          </p:nvPr>
        </p:nvSpPr>
        <p:spPr>
          <a:xfrm>
            <a:off x="685621" y="1043942"/>
            <a:ext cx="5304044" cy="1249867"/>
          </a:xfrm>
        </p:spPr>
        <p:txBody>
          <a:bodyPr lIns="65832" tIns="32915" rIns="65832" bIns="32915"/>
          <a:lstStyle>
            <a:lvl1pPr algn="ctr">
              <a:defRPr sz="3400" b="1">
                <a:solidFill>
                  <a:schemeClr val="bg1"/>
                </a:solidFill>
              </a:defRPr>
            </a:lvl1pPr>
          </a:lstStyle>
          <a:p>
            <a:r>
              <a:rPr lang="zh-CN" altLang="en-US"/>
              <a:t>单击此处编辑母版标题样式</a:t>
            </a:r>
            <a:endParaRPr lang="zh-CN" altLang="en-US"/>
          </a:p>
        </p:txBody>
      </p:sp>
      <p:sp>
        <p:nvSpPr>
          <p:cNvPr id="664581" name="Rectangle 5"/>
          <p:cNvSpPr>
            <a:spLocks noGrp="1" noChangeArrowheads="1"/>
          </p:cNvSpPr>
          <p:nvPr>
            <p:ph type="subTitle" sz="quarter" idx="1"/>
          </p:nvPr>
        </p:nvSpPr>
        <p:spPr>
          <a:xfrm>
            <a:off x="684432" y="2386657"/>
            <a:ext cx="5305234" cy="648740"/>
          </a:xfrm>
        </p:spPr>
        <p:txBody>
          <a:bodyPr lIns="65832" tIns="32915" rIns="65832" bIns="32915"/>
          <a:lstStyle>
            <a:lvl1pPr marL="0" indent="0" algn="ctr">
              <a:buFont typeface="Wingdings" panose="05000000000000000000" pitchFamily="2" charset="2"/>
              <a:buNone/>
              <a:defRPr sz="1700" b="0">
                <a:solidFill>
                  <a:schemeClr val="bg1"/>
                </a:solidFill>
                <a:latin typeface="华文细黑" panose="02010600040101010101" pitchFamily="2" charset="-122"/>
              </a:defRPr>
            </a:lvl1pPr>
          </a:lstStyle>
          <a:p>
            <a:r>
              <a:rPr lang="zh-CN" altLang="en-US"/>
              <a:t>单击此处编辑母版副标题样式</a:t>
            </a:r>
            <a:endParaRPr lang="zh-CN" altLang="en-US"/>
          </a:p>
        </p:txBody>
      </p:sp>
      <p:sp>
        <p:nvSpPr>
          <p:cNvPr id="11" name="Date Placeholder 10"/>
          <p:cNvSpPr>
            <a:spLocks noGrp="1" noChangeArrowheads="1"/>
          </p:cNvSpPr>
          <p:nvPr>
            <p:ph type="dt" sz="quarter" idx="10"/>
          </p:nvPr>
        </p:nvSpPr>
        <p:spPr bwMode="auto">
          <a:xfrm>
            <a:off x="684432" y="272656"/>
            <a:ext cx="2134234" cy="355997"/>
          </a:xfrm>
          <a:prstGeom prst="rect">
            <a:avLst/>
          </a:prstGeom>
          <a:ln>
            <a:miter lim="800000"/>
          </a:ln>
        </p:spPr>
        <p:txBody>
          <a:bodyPr vert="horz" wrap="square" lIns="65832" tIns="32915" rIns="65832" bIns="32915" numCol="1" anchor="t" anchorCtr="0" compatLnSpc="1"/>
          <a:lstStyle>
            <a:lvl1pPr eaLnBrk="0" hangingPunct="0">
              <a:defRPr sz="1000" b="0">
                <a:solidFill>
                  <a:srgbClr val="000000"/>
                </a:solidFill>
                <a:latin typeface="FrutigerNext LT Regular" pitchFamily="34" charset="0"/>
                <a:ea typeface="MS PGothic" panose="020B0600070205080204" pitchFamily="34" charset="-128"/>
              </a:defRPr>
            </a:lvl1pPr>
          </a:lstStyle>
          <a:p>
            <a:pPr fontAlgn="base">
              <a:spcBef>
                <a:spcPct val="0"/>
              </a:spcBef>
              <a:spcAft>
                <a:spcPct val="0"/>
              </a:spcAft>
            </a:pPr>
            <a:fld id="{4EA27B8B-B1FA-4A7F-8C26-31761AEC7A0E}" type="datetime1">
              <a:rPr lang="zh-CN" altLang="en-US"/>
            </a:fld>
            <a:endParaRPr lang="en-US" altLang="zh-CN"/>
          </a:p>
        </p:txBody>
      </p:sp>
    </p:spTree>
  </p:cSld>
  <p:clrMapOvr>
    <a:masterClrMapping/>
  </p:clrMapOvr>
  <p:transition>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7.xml"/><Relationship Id="rId8" Type="http://schemas.openxmlformats.org/officeDocument/2006/relationships/slideLayout" Target="../slideLayouts/slideLayout106.xml"/><Relationship Id="rId7" Type="http://schemas.openxmlformats.org/officeDocument/2006/relationships/slideLayout" Target="../slideLayouts/slideLayout105.xml"/><Relationship Id="rId6" Type="http://schemas.openxmlformats.org/officeDocument/2006/relationships/slideLayout" Target="../slideLayouts/slideLayout104.xml"/><Relationship Id="rId5" Type="http://schemas.openxmlformats.org/officeDocument/2006/relationships/slideLayout" Target="../slideLayouts/slideLayout103.xml"/><Relationship Id="rId4" Type="http://schemas.openxmlformats.org/officeDocument/2006/relationships/slideLayout" Target="../slideLayouts/slideLayout102.xml"/><Relationship Id="rId3" Type="http://schemas.openxmlformats.org/officeDocument/2006/relationships/slideLayout" Target="../slideLayouts/slideLayout101.xml"/><Relationship Id="rId26" Type="http://schemas.openxmlformats.org/officeDocument/2006/relationships/theme" Target="../theme/theme10.xml"/><Relationship Id="rId25" Type="http://schemas.openxmlformats.org/officeDocument/2006/relationships/image" Target="../media/image16.png"/><Relationship Id="rId24" Type="http://schemas.openxmlformats.org/officeDocument/2006/relationships/image" Target="../media/image15.jpeg"/><Relationship Id="rId23" Type="http://schemas.openxmlformats.org/officeDocument/2006/relationships/slideLayout" Target="../slideLayouts/slideLayout121.xml"/><Relationship Id="rId22" Type="http://schemas.openxmlformats.org/officeDocument/2006/relationships/slideLayout" Target="../slideLayouts/slideLayout120.xml"/><Relationship Id="rId21" Type="http://schemas.openxmlformats.org/officeDocument/2006/relationships/slideLayout" Target="../slideLayouts/slideLayout119.xml"/><Relationship Id="rId20" Type="http://schemas.openxmlformats.org/officeDocument/2006/relationships/slideLayout" Target="../slideLayouts/slideLayout118.xml"/><Relationship Id="rId2" Type="http://schemas.openxmlformats.org/officeDocument/2006/relationships/slideLayout" Target="../slideLayouts/slideLayout100.xml"/><Relationship Id="rId19" Type="http://schemas.openxmlformats.org/officeDocument/2006/relationships/slideLayout" Target="../slideLayouts/slideLayout117.xml"/><Relationship Id="rId18" Type="http://schemas.openxmlformats.org/officeDocument/2006/relationships/slideLayout" Target="../slideLayouts/slideLayout116.xml"/><Relationship Id="rId17" Type="http://schemas.openxmlformats.org/officeDocument/2006/relationships/slideLayout" Target="../slideLayouts/slideLayout115.xml"/><Relationship Id="rId16" Type="http://schemas.openxmlformats.org/officeDocument/2006/relationships/slideLayout" Target="../slideLayouts/slideLayout114.xml"/><Relationship Id="rId15" Type="http://schemas.openxmlformats.org/officeDocument/2006/relationships/slideLayout" Target="../slideLayouts/slideLayout113.xml"/><Relationship Id="rId14" Type="http://schemas.openxmlformats.org/officeDocument/2006/relationships/slideLayout" Target="../slideLayouts/slideLayout112.xml"/><Relationship Id="rId13" Type="http://schemas.openxmlformats.org/officeDocument/2006/relationships/slideLayout" Target="../slideLayouts/slideLayout111.xml"/><Relationship Id="rId12" Type="http://schemas.openxmlformats.org/officeDocument/2006/relationships/slideLayout" Target="../slideLayouts/slideLayout110.xml"/><Relationship Id="rId11" Type="http://schemas.openxmlformats.org/officeDocument/2006/relationships/slideLayout" Target="../slideLayouts/slideLayout109.xml"/><Relationship Id="rId10" Type="http://schemas.openxmlformats.org/officeDocument/2006/relationships/slideLayout" Target="../slideLayouts/slideLayout108.xml"/><Relationship Id="rId1" Type="http://schemas.openxmlformats.org/officeDocument/2006/relationships/slideLayout" Target="../slideLayouts/slideLayout99.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5" Type="http://schemas.openxmlformats.org/officeDocument/2006/relationships/theme" Target="../theme/theme11.xml"/><Relationship Id="rId14" Type="http://schemas.openxmlformats.org/officeDocument/2006/relationships/image" Target="../media/image18.png"/><Relationship Id="rId13" Type="http://schemas.openxmlformats.org/officeDocument/2006/relationships/slideLayout" Target="../slideLayouts/slideLayout134.xml"/><Relationship Id="rId12" Type="http://schemas.openxmlformats.org/officeDocument/2006/relationships/slideLayout" Target="../slideLayouts/slideLayout133.xml"/><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7" Type="http://schemas.openxmlformats.org/officeDocument/2006/relationships/theme" Target="../theme/theme4.xml"/><Relationship Id="rId16" Type="http://schemas.openxmlformats.org/officeDocument/2006/relationships/image" Target="../media/image8.png"/><Relationship Id="rId15" Type="http://schemas.openxmlformats.org/officeDocument/2006/relationships/image" Target="../media/image7.png"/><Relationship Id="rId14" Type="http://schemas.openxmlformats.org/officeDocument/2006/relationships/slideLayout" Target="../slideLayouts/slideLayout37.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slideLayout" Target="../slideLayouts/slideLayout4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7" Type="http://schemas.openxmlformats.org/officeDocument/2006/relationships/theme" Target="../theme/theme5.xml"/><Relationship Id="rId16" Type="http://schemas.openxmlformats.org/officeDocument/2006/relationships/image" Target="../media/image8.png"/><Relationship Id="rId15" Type="http://schemas.openxmlformats.org/officeDocument/2006/relationships/image" Target="../media/image7.png"/><Relationship Id="rId14" Type="http://schemas.openxmlformats.org/officeDocument/2006/relationships/slideLayout" Target="../slideLayouts/slideLayout51.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 Type="http://schemas.openxmlformats.org/officeDocument/2006/relationships/slideLayout" Target="../slideLayouts/slideLayout38.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0.xml"/><Relationship Id="rId8" Type="http://schemas.openxmlformats.org/officeDocument/2006/relationships/slideLayout" Target="../slideLayouts/slideLayout59.xml"/><Relationship Id="rId7" Type="http://schemas.openxmlformats.org/officeDocument/2006/relationships/slideLayout" Target="../slideLayouts/slideLayout58.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3" Type="http://schemas.openxmlformats.org/officeDocument/2006/relationships/slideLayout" Target="../slideLayouts/slideLayout54.xml"/><Relationship Id="rId2" Type="http://schemas.openxmlformats.org/officeDocument/2006/relationships/slideLayout" Target="../slideLayouts/slideLayout53.xml"/><Relationship Id="rId14" Type="http://schemas.openxmlformats.org/officeDocument/2006/relationships/theme" Target="../theme/theme6.xml"/><Relationship Id="rId13" Type="http://schemas.openxmlformats.org/officeDocument/2006/relationships/image" Target="../media/image8.png"/><Relationship Id="rId12" Type="http://schemas.openxmlformats.org/officeDocument/2006/relationships/image" Target="../media/image7.png"/><Relationship Id="rId11" Type="http://schemas.openxmlformats.org/officeDocument/2006/relationships/slideLayout" Target="../slideLayouts/slideLayout62.xml"/><Relationship Id="rId10" Type="http://schemas.openxmlformats.org/officeDocument/2006/relationships/slideLayout" Target="../slideLayouts/slideLayout61.xml"/><Relationship Id="rId1" Type="http://schemas.openxmlformats.org/officeDocument/2006/relationships/slideLayout" Target="../slideLayouts/slideLayout52.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1.xml"/><Relationship Id="rId8" Type="http://schemas.openxmlformats.org/officeDocument/2006/relationships/slideLayout" Target="../slideLayouts/slideLayout70.xml"/><Relationship Id="rId7" Type="http://schemas.openxmlformats.org/officeDocument/2006/relationships/slideLayout" Target="../slideLayouts/slideLayout69.xml"/><Relationship Id="rId6" Type="http://schemas.openxmlformats.org/officeDocument/2006/relationships/slideLayout" Target="../slideLayouts/slideLayout68.xml"/><Relationship Id="rId5" Type="http://schemas.openxmlformats.org/officeDocument/2006/relationships/slideLayout" Target="../slideLayouts/slideLayout67.xml"/><Relationship Id="rId4" Type="http://schemas.openxmlformats.org/officeDocument/2006/relationships/slideLayout" Target="../slideLayouts/slideLayout66.xml"/><Relationship Id="rId3" Type="http://schemas.openxmlformats.org/officeDocument/2006/relationships/slideLayout" Target="../slideLayouts/slideLayout65.xml"/><Relationship Id="rId2" Type="http://schemas.openxmlformats.org/officeDocument/2006/relationships/slideLayout" Target="../slideLayouts/slideLayout64.xml"/><Relationship Id="rId14" Type="http://schemas.openxmlformats.org/officeDocument/2006/relationships/theme" Target="../theme/theme7.xml"/><Relationship Id="rId13" Type="http://schemas.openxmlformats.org/officeDocument/2006/relationships/image" Target="../media/image8.png"/><Relationship Id="rId12" Type="http://schemas.openxmlformats.org/officeDocument/2006/relationships/image" Target="../media/image7.png"/><Relationship Id="rId11" Type="http://schemas.openxmlformats.org/officeDocument/2006/relationships/slideLayout" Target="../slideLayouts/slideLayout73.xml"/><Relationship Id="rId10" Type="http://schemas.openxmlformats.org/officeDocument/2006/relationships/slideLayout" Target="../slideLayouts/slideLayout72.xml"/><Relationship Id="rId1" Type="http://schemas.openxmlformats.org/officeDocument/2006/relationships/slideLayout" Target="../slideLayouts/slideLayout63.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2.xml"/><Relationship Id="rId8" Type="http://schemas.openxmlformats.org/officeDocument/2006/relationships/slideLayout" Target="../slideLayouts/slideLayout81.xml"/><Relationship Id="rId7" Type="http://schemas.openxmlformats.org/officeDocument/2006/relationships/slideLayout" Target="../slideLayouts/slideLayout80.xml"/><Relationship Id="rId6" Type="http://schemas.openxmlformats.org/officeDocument/2006/relationships/slideLayout" Target="../slideLayouts/slideLayout79.xml"/><Relationship Id="rId5" Type="http://schemas.openxmlformats.org/officeDocument/2006/relationships/slideLayout" Target="../slideLayouts/slideLayout78.xml"/><Relationship Id="rId4" Type="http://schemas.openxmlformats.org/officeDocument/2006/relationships/slideLayout" Target="../slideLayouts/slideLayout77.xml"/><Relationship Id="rId3" Type="http://schemas.openxmlformats.org/officeDocument/2006/relationships/slideLayout" Target="../slideLayouts/slideLayout76.xml"/><Relationship Id="rId2" Type="http://schemas.openxmlformats.org/officeDocument/2006/relationships/slideLayout" Target="../slideLayouts/slideLayout75.xml"/><Relationship Id="rId12" Type="http://schemas.openxmlformats.org/officeDocument/2006/relationships/theme" Target="../theme/theme8.xml"/><Relationship Id="rId11" Type="http://schemas.openxmlformats.org/officeDocument/2006/relationships/slideLayout" Target="../slideLayouts/slideLayout84.xml"/><Relationship Id="rId10" Type="http://schemas.openxmlformats.org/officeDocument/2006/relationships/slideLayout" Target="../slideLayouts/slideLayout83.xml"/><Relationship Id="rId1" Type="http://schemas.openxmlformats.org/officeDocument/2006/relationships/slideLayout" Target="../slideLayouts/slideLayout74.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3.xml"/><Relationship Id="rId8" Type="http://schemas.openxmlformats.org/officeDocument/2006/relationships/slideLayout" Target="../slideLayouts/slideLayout92.xml"/><Relationship Id="rId7" Type="http://schemas.openxmlformats.org/officeDocument/2006/relationships/slideLayout" Target="../slideLayouts/slideLayout91.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 Id="rId3" Type="http://schemas.openxmlformats.org/officeDocument/2006/relationships/slideLayout" Target="../slideLayouts/slideLayout87.xml"/><Relationship Id="rId2" Type="http://schemas.openxmlformats.org/officeDocument/2006/relationships/slideLayout" Target="../slideLayouts/slideLayout86.xml"/><Relationship Id="rId17" Type="http://schemas.openxmlformats.org/officeDocument/2006/relationships/theme" Target="../theme/theme9.xml"/><Relationship Id="rId16" Type="http://schemas.openxmlformats.org/officeDocument/2006/relationships/image" Target="../media/image12.png"/><Relationship Id="rId15" Type="http://schemas.openxmlformats.org/officeDocument/2006/relationships/image" Target="../media/image11.png"/><Relationship Id="rId14" Type="http://schemas.openxmlformats.org/officeDocument/2006/relationships/slideLayout" Target="../slideLayouts/slideLayout98.xml"/><Relationship Id="rId13" Type="http://schemas.openxmlformats.org/officeDocument/2006/relationships/slideLayout" Target="../slideLayouts/slideLayout97.xml"/><Relationship Id="rId12" Type="http://schemas.openxmlformats.org/officeDocument/2006/relationships/slideLayout" Target="../slideLayouts/slideLayout96.xml"/><Relationship Id="rId11" Type="http://schemas.openxmlformats.org/officeDocument/2006/relationships/slideLayout" Target="../slideLayouts/slideLayout95.xml"/><Relationship Id="rId10" Type="http://schemas.openxmlformats.org/officeDocument/2006/relationships/slideLayout" Target="../slideLayouts/slideLayout94.xml"/><Relationship Id="rId1" Type="http://schemas.openxmlformats.org/officeDocument/2006/relationships/slideLayout" Target="../slideLayouts/slideLayout8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descr="5"/>
          <p:cNvPicPr>
            <a:picLocks noChangeAspect="1" noChangeArrowheads="1"/>
          </p:cNvPicPr>
          <p:nvPr/>
        </p:nvPicPr>
        <p:blipFill>
          <a:blip r:embed="rId12" cstate="print"/>
          <a:srcRect/>
          <a:stretch>
            <a:fillRect/>
          </a:stretch>
        </p:blipFill>
        <p:spPr bwMode="auto">
          <a:xfrm>
            <a:off x="-1191" y="4392216"/>
            <a:ext cx="9144001" cy="751284"/>
          </a:xfrm>
          <a:prstGeom prst="rect">
            <a:avLst/>
          </a:prstGeom>
          <a:noFill/>
          <a:ln w="9525">
            <a:noFill/>
            <a:miter lim="800000"/>
            <a:headEnd/>
            <a:tailEnd/>
          </a:ln>
        </p:spPr>
      </p:pic>
      <p:sp>
        <p:nvSpPr>
          <p:cNvPr id="6152" name="Text Box 8"/>
          <p:cNvSpPr txBox="1">
            <a:spLocks noChangeArrowheads="1"/>
          </p:cNvSpPr>
          <p:nvPr/>
        </p:nvSpPr>
        <p:spPr bwMode="auto">
          <a:xfrm>
            <a:off x="3224564" y="2006206"/>
            <a:ext cx="2103552" cy="571028"/>
          </a:xfrm>
          <a:prstGeom prst="rect">
            <a:avLst/>
          </a:prstGeom>
          <a:noFill/>
          <a:ln w="9525">
            <a:noFill/>
            <a:miter lim="800000"/>
          </a:ln>
        </p:spPr>
        <p:txBody>
          <a:bodyPr wrap="none" lIns="62569" tIns="31285" rIns="62569" bIns="31285">
            <a:spAutoFit/>
          </a:bodyPr>
          <a:lstStyle/>
          <a:p>
            <a:pPr defTabSz="625475" eaLnBrk="0" hangingPunct="0">
              <a:defRPr/>
            </a:pPr>
            <a:r>
              <a:rPr lang="en-US" altLang="zh-CN" sz="3300" dirty="0">
                <a:solidFill>
                  <a:srgbClr val="990000"/>
                </a:solidFill>
                <a:ea typeface="MS PGothic" panose="020B0600070205080204" pitchFamily="34" charset="-128"/>
              </a:rPr>
              <a:t>Thank you</a:t>
            </a:r>
            <a:endParaRPr lang="en-US" altLang="zh-CN" sz="3300" dirty="0">
              <a:solidFill>
                <a:srgbClr val="990000"/>
              </a:solidFill>
              <a:ea typeface="MS PGothic" panose="020B0600070205080204" pitchFamily="34" charset="-128"/>
            </a:endParaRPr>
          </a:p>
        </p:txBody>
      </p:sp>
      <p:sp>
        <p:nvSpPr>
          <p:cNvPr id="6153" name="Text Box 9"/>
          <p:cNvSpPr txBox="1">
            <a:spLocks noChangeArrowheads="1"/>
          </p:cNvSpPr>
          <p:nvPr/>
        </p:nvSpPr>
        <p:spPr bwMode="auto">
          <a:xfrm>
            <a:off x="3265035" y="2576513"/>
            <a:ext cx="2058503" cy="363279"/>
          </a:xfrm>
          <a:prstGeom prst="rect">
            <a:avLst/>
          </a:prstGeom>
          <a:noFill/>
          <a:ln w="9525">
            <a:noFill/>
            <a:miter lim="800000"/>
          </a:ln>
        </p:spPr>
        <p:txBody>
          <a:bodyPr wrap="none" lIns="62569" tIns="31285" rIns="62569" bIns="31285">
            <a:spAutoFit/>
          </a:bodyPr>
          <a:lstStyle/>
          <a:p>
            <a:pPr defTabSz="625475" eaLnBrk="0" hangingPunct="0">
              <a:defRPr/>
            </a:pPr>
            <a:r>
              <a:rPr lang="en-US" altLang="zh-CN" sz="1900" dirty="0">
                <a:solidFill>
                  <a:srgbClr val="666666"/>
                </a:solidFill>
                <a:ea typeface="MS PGothic" panose="020B0600070205080204" pitchFamily="34" charset="-128"/>
              </a:rPr>
              <a:t>www.huawei.com</a:t>
            </a:r>
            <a:endParaRPr lang="en-US" altLang="zh-CN" sz="1600" dirty="0">
              <a:solidFill>
                <a:srgbClr val="990000"/>
              </a:solidFill>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timing>
    <p:tnLst>
      <p:par>
        <p:cTn id="1" dur="indefinite" restart="never" nodeType="tmRoot"/>
      </p:par>
    </p:tnLst>
  </p:timing>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anose="020B0604020202020204" pitchFamily="34" charset="0"/>
        </a:defRPr>
      </a:lvl2pPr>
      <a:lvl3pPr algn="ctr" rtl="0" eaLnBrk="0" fontAlgn="base" hangingPunct="0">
        <a:spcBef>
          <a:spcPct val="0"/>
        </a:spcBef>
        <a:spcAft>
          <a:spcPct val="0"/>
        </a:spcAft>
        <a:defRPr sz="3300">
          <a:solidFill>
            <a:schemeClr val="tx2"/>
          </a:solidFill>
          <a:latin typeface="Arial" panose="020B0604020202020204" pitchFamily="34" charset="0"/>
        </a:defRPr>
      </a:lvl3pPr>
      <a:lvl4pPr algn="ctr" rtl="0" eaLnBrk="0" fontAlgn="base" hangingPunct="0">
        <a:spcBef>
          <a:spcPct val="0"/>
        </a:spcBef>
        <a:spcAft>
          <a:spcPct val="0"/>
        </a:spcAft>
        <a:defRPr sz="3300">
          <a:solidFill>
            <a:schemeClr val="tx2"/>
          </a:solidFill>
          <a:latin typeface="Arial" panose="020B0604020202020204" pitchFamily="34" charset="0"/>
        </a:defRPr>
      </a:lvl4pPr>
      <a:lvl5pPr algn="ctr" rtl="0" eaLnBrk="0" fontAlgn="base" hangingPunct="0">
        <a:spcBef>
          <a:spcPct val="0"/>
        </a:spcBef>
        <a:spcAft>
          <a:spcPct val="0"/>
        </a:spcAft>
        <a:defRPr sz="3300">
          <a:solidFill>
            <a:schemeClr val="tx2"/>
          </a:solidFill>
          <a:latin typeface="Arial" panose="020B0604020202020204" pitchFamily="34" charset="0"/>
        </a:defRPr>
      </a:lvl5pPr>
      <a:lvl6pPr marL="342900" algn="ctr" rtl="0" fontAlgn="base">
        <a:spcBef>
          <a:spcPct val="0"/>
        </a:spcBef>
        <a:spcAft>
          <a:spcPct val="0"/>
        </a:spcAft>
        <a:defRPr sz="3300">
          <a:solidFill>
            <a:schemeClr val="tx2"/>
          </a:solidFill>
          <a:latin typeface="Arial" panose="020B0604020202020204" pitchFamily="34" charset="0"/>
        </a:defRPr>
      </a:lvl6pPr>
      <a:lvl7pPr marL="685800" algn="ctr" rtl="0" fontAlgn="base">
        <a:spcBef>
          <a:spcPct val="0"/>
        </a:spcBef>
        <a:spcAft>
          <a:spcPct val="0"/>
        </a:spcAft>
        <a:defRPr sz="3300">
          <a:solidFill>
            <a:schemeClr val="tx2"/>
          </a:solidFill>
          <a:latin typeface="Arial" panose="020B0604020202020204" pitchFamily="34" charset="0"/>
        </a:defRPr>
      </a:lvl7pPr>
      <a:lvl8pPr marL="1028700" algn="ctr" rtl="0" fontAlgn="base">
        <a:spcBef>
          <a:spcPct val="0"/>
        </a:spcBef>
        <a:spcAft>
          <a:spcPct val="0"/>
        </a:spcAft>
        <a:defRPr sz="3300">
          <a:solidFill>
            <a:schemeClr val="tx2"/>
          </a:solidFill>
          <a:latin typeface="Arial" panose="020B0604020202020204" pitchFamily="34" charset="0"/>
        </a:defRPr>
      </a:lvl8pPr>
      <a:lvl9pPr marL="1370965" algn="ctr" rtl="0" fontAlgn="base">
        <a:spcBef>
          <a:spcPct val="0"/>
        </a:spcBef>
        <a:spcAft>
          <a:spcPct val="0"/>
        </a:spcAft>
        <a:defRPr sz="3300">
          <a:solidFill>
            <a:schemeClr val="tx2"/>
          </a:solidFill>
          <a:latin typeface="Arial" panose="020B0604020202020204" pitchFamily="34"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6895" indent="-213995"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sz="1800">
          <a:solidFill>
            <a:schemeClr val="tx1"/>
          </a:solidFill>
          <a:latin typeface="+mn-lt"/>
        </a:defRPr>
      </a:lvl3pPr>
      <a:lvl4pPr marL="1199515" indent="-171450" algn="l" rtl="0" eaLnBrk="0" fontAlgn="base" hangingPunct="0">
        <a:spcBef>
          <a:spcPct val="20000"/>
        </a:spcBef>
        <a:spcAft>
          <a:spcPct val="0"/>
        </a:spcAft>
        <a:buChar char="–"/>
        <a:defRPr sz="1500">
          <a:solidFill>
            <a:schemeClr val="tx1"/>
          </a:solidFill>
          <a:latin typeface="+mn-lt"/>
        </a:defRPr>
      </a:lvl4pPr>
      <a:lvl5pPr marL="1542415" indent="-171450" algn="l" rtl="0" eaLnBrk="0" fontAlgn="base" hangingPunct="0">
        <a:spcBef>
          <a:spcPct val="20000"/>
        </a:spcBef>
        <a:spcAft>
          <a:spcPct val="0"/>
        </a:spcAft>
        <a:buChar char="»"/>
        <a:defRPr sz="1500">
          <a:solidFill>
            <a:schemeClr val="tx1"/>
          </a:solidFill>
          <a:latin typeface="+mn-lt"/>
        </a:defRPr>
      </a:lvl5pPr>
      <a:lvl6pPr marL="1885315" indent="-171450" algn="l" rtl="0" fontAlgn="base">
        <a:spcBef>
          <a:spcPct val="20000"/>
        </a:spcBef>
        <a:spcAft>
          <a:spcPct val="0"/>
        </a:spcAft>
        <a:buChar char="»"/>
        <a:defRPr sz="1500">
          <a:solidFill>
            <a:schemeClr val="tx1"/>
          </a:solidFill>
          <a:latin typeface="+mn-lt"/>
        </a:defRPr>
      </a:lvl6pPr>
      <a:lvl7pPr marL="2228215" indent="-171450" algn="l" rtl="0" fontAlgn="base">
        <a:spcBef>
          <a:spcPct val="20000"/>
        </a:spcBef>
        <a:spcAft>
          <a:spcPct val="0"/>
        </a:spcAft>
        <a:buChar char="»"/>
        <a:defRPr sz="1500">
          <a:solidFill>
            <a:schemeClr val="tx1"/>
          </a:solidFill>
          <a:latin typeface="+mn-lt"/>
        </a:defRPr>
      </a:lvl7pPr>
      <a:lvl8pPr marL="2571115" indent="-171450" algn="l" rtl="0" fontAlgn="base">
        <a:spcBef>
          <a:spcPct val="20000"/>
        </a:spcBef>
        <a:spcAft>
          <a:spcPct val="0"/>
        </a:spcAft>
        <a:buChar char="»"/>
        <a:defRPr sz="1500">
          <a:solidFill>
            <a:schemeClr val="tx1"/>
          </a:solidFill>
          <a:latin typeface="+mn-lt"/>
        </a:defRPr>
      </a:lvl8pPr>
      <a:lvl9pPr marL="2914015" indent="-171450" algn="l" rtl="0" fontAlgn="base">
        <a:spcBef>
          <a:spcPct val="20000"/>
        </a:spcBef>
        <a:spcAft>
          <a:spcPct val="0"/>
        </a:spcAft>
        <a:buChar char="»"/>
        <a:defRPr sz="1500">
          <a:solidFill>
            <a:schemeClr val="tx1"/>
          </a:solidFill>
          <a:latin typeface="+mn-lt"/>
        </a:defRPr>
      </a:lvl9pPr>
    </p:bodyStyle>
    <p:otherStyle>
      <a:defPPr>
        <a:defRPr lang="zh-CN"/>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0965"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6765"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2565" algn="l" defTabSz="685165" rtl="0" eaLnBrk="1" latinLnBrk="0" hangingPunct="1">
        <a:defRPr sz="13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长条"/>
          <p:cNvPicPr>
            <a:picLocks noChangeAspect="1" noChangeArrowheads="1"/>
          </p:cNvPicPr>
          <p:nvPr/>
        </p:nvPicPr>
        <p:blipFill>
          <a:blip r:embed="rId24" cstate="print">
            <a:lum contrast="6000"/>
          </a:blip>
          <a:srcRect/>
          <a:stretch>
            <a:fillRect/>
          </a:stretch>
        </p:blipFill>
        <p:spPr bwMode="auto">
          <a:xfrm>
            <a:off x="0" y="4677973"/>
            <a:ext cx="9144000" cy="464344"/>
          </a:xfrm>
          <a:prstGeom prst="rect">
            <a:avLst/>
          </a:prstGeom>
          <a:noFill/>
          <a:ln w="9525">
            <a:noFill/>
            <a:miter lim="800000"/>
            <a:headEnd/>
            <a:tailEnd/>
          </a:ln>
        </p:spPr>
      </p:pic>
      <p:sp>
        <p:nvSpPr>
          <p:cNvPr id="663555" name="Rectangle 3"/>
          <p:cNvSpPr>
            <a:spLocks noChangeArrowheads="1"/>
          </p:cNvSpPr>
          <p:nvPr/>
        </p:nvSpPr>
        <p:spPr bwMode="auto">
          <a:xfrm>
            <a:off x="-1844988" y="396479"/>
            <a:ext cx="1844988" cy="3980259"/>
          </a:xfrm>
          <a:prstGeom prst="rect">
            <a:avLst/>
          </a:prstGeom>
          <a:noFill/>
          <a:ln w="9525">
            <a:noFill/>
            <a:miter lim="800000"/>
          </a:ln>
          <a:effectLst/>
        </p:spPr>
        <p:txBody>
          <a:bodyPr lIns="65820" tIns="32911" rIns="65820" bIns="32911"/>
          <a:lstStyle/>
          <a:p>
            <a:pPr algn="r" defTabSz="657860" fontAlgn="base">
              <a:lnSpc>
                <a:spcPct val="125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latin typeface="Arial" panose="020B0604020202020204" pitchFamily="34" charset="0"/>
              </a:rPr>
              <a:t>英文标题</a:t>
            </a:r>
            <a:r>
              <a:rPr lang="en-US" altLang="zh-CN" sz="900" dirty="0">
                <a:solidFill>
                  <a:srgbClr val="FFFFFF"/>
                </a:solidFill>
                <a:latin typeface="Arial" panose="020B0604020202020204" pitchFamily="34" charset="0"/>
              </a:rPr>
              <a:t>:32-35pt  </a:t>
            </a:r>
            <a:endParaRPr lang="zh-CN" altLang="en-US"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latin typeface="Arial" panose="020B0604020202020204" pitchFamily="34" charset="0"/>
              </a:rPr>
              <a:t>颜色</a:t>
            </a:r>
            <a:r>
              <a:rPr lang="en-US" altLang="zh-CN" sz="900" dirty="0">
                <a:solidFill>
                  <a:srgbClr val="FFFFFF"/>
                </a:solidFill>
                <a:latin typeface="Arial" panose="020B0604020202020204" pitchFamily="34" charset="0"/>
              </a:rPr>
              <a:t>: R153 G0 B0</a:t>
            </a:r>
            <a:endParaRPr lang="en-US" altLang="zh-CN"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rPr>
              <a:t>内部使用字体 </a:t>
            </a:r>
            <a:r>
              <a:rPr lang="en-US" altLang="zh-CN" sz="900" dirty="0">
                <a:solidFill>
                  <a:srgbClr val="FFFFFF"/>
                </a:solidFill>
              </a:rPr>
              <a:t>:</a:t>
            </a:r>
            <a:endParaRPr lang="en-US" altLang="zh-CN" sz="900" dirty="0">
              <a:solidFill>
                <a:srgbClr val="FFFFFF"/>
              </a:solidFill>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en-US" altLang="zh-CN" sz="900" dirty="0" err="1">
                <a:solidFill>
                  <a:srgbClr val="FFFFFF"/>
                </a:solidFill>
              </a:rPr>
              <a:t>FrutigerNext</a:t>
            </a:r>
            <a:r>
              <a:rPr lang="en-US" altLang="zh-CN" sz="900" dirty="0">
                <a:solidFill>
                  <a:srgbClr val="FFFFFF"/>
                </a:solidFill>
              </a:rPr>
              <a:t> LT Medium</a:t>
            </a:r>
            <a:endParaRPr lang="en-US" altLang="zh-CN" sz="900" dirty="0">
              <a:solidFill>
                <a:srgbClr val="FFFFFF"/>
              </a:solidFill>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rPr>
              <a:t>外部使用字体 </a:t>
            </a:r>
            <a:r>
              <a:rPr lang="en-US" altLang="zh-CN" sz="900" dirty="0">
                <a:solidFill>
                  <a:srgbClr val="FFFFFF"/>
                </a:solidFill>
              </a:rPr>
              <a:t>: Arial</a:t>
            </a:r>
            <a:endParaRPr lang="en-US" altLang="zh-CN" sz="900" dirty="0">
              <a:solidFill>
                <a:srgbClr val="FFFFFF"/>
              </a:solidFill>
            </a:endParaRPr>
          </a:p>
          <a:p>
            <a:pPr algn="r" defTabSz="657860" fontAlgn="base">
              <a:lnSpc>
                <a:spcPct val="75000"/>
              </a:lnSpc>
              <a:spcBef>
                <a:spcPct val="0"/>
              </a:spcBef>
              <a:spcAft>
                <a:spcPct val="0"/>
              </a:spcAft>
              <a:buClr>
                <a:srgbClr val="990000"/>
              </a:buClr>
              <a:buFont typeface="Wingdings" panose="05000000000000000000" pitchFamily="2" charset="2"/>
              <a:buNone/>
              <a:defRPr/>
            </a:pPr>
            <a:endParaRPr lang="en-US" altLang="zh-CN"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latin typeface="Arial" panose="020B0604020202020204" pitchFamily="34" charset="0"/>
              </a:rPr>
              <a:t>中文标题</a:t>
            </a:r>
            <a:r>
              <a:rPr lang="en-US" altLang="zh-CN" sz="900" dirty="0">
                <a:solidFill>
                  <a:srgbClr val="FFFFFF"/>
                </a:solidFill>
                <a:latin typeface="Arial" panose="020B0604020202020204" pitchFamily="34" charset="0"/>
              </a:rPr>
              <a:t>:30-32pt  </a:t>
            </a:r>
            <a:endParaRPr lang="zh-CN" altLang="en-US"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latin typeface="Arial" panose="020B0604020202020204" pitchFamily="34" charset="0"/>
              </a:rPr>
              <a:t>颜色</a:t>
            </a:r>
            <a:r>
              <a:rPr lang="en-US" altLang="zh-CN" sz="900" dirty="0">
                <a:solidFill>
                  <a:srgbClr val="FFFFFF"/>
                </a:solidFill>
                <a:latin typeface="Arial" panose="020B0604020202020204" pitchFamily="34" charset="0"/>
              </a:rPr>
              <a:t>: R153 G0 B0</a:t>
            </a:r>
            <a:endParaRPr lang="en-US" altLang="zh-CN"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latin typeface="Arial" panose="020B0604020202020204" pitchFamily="34" charset="0"/>
              </a:rPr>
              <a:t>字体</a:t>
            </a:r>
            <a:r>
              <a:rPr lang="en-US" altLang="zh-CN" sz="900" dirty="0">
                <a:solidFill>
                  <a:srgbClr val="FFFFFF"/>
                </a:solidFill>
                <a:latin typeface="Arial" panose="020B0604020202020204" pitchFamily="34" charset="0"/>
              </a:rPr>
              <a:t>:</a:t>
            </a:r>
            <a:r>
              <a:rPr lang="zh-CN" altLang="en-US" sz="900" dirty="0">
                <a:solidFill>
                  <a:srgbClr val="FFFFFF"/>
                </a:solidFill>
                <a:latin typeface="Arial" panose="020B0604020202020204" pitchFamily="34" charset="0"/>
              </a:rPr>
              <a:t>黑体</a:t>
            </a:r>
            <a:endParaRPr lang="zh-CN" altLang="en-US"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endParaRPr lang="zh-CN" altLang="en-US"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endParaRPr lang="zh-CN" altLang="en-US"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endParaRPr lang="zh-CN" altLang="en-US"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latin typeface="Arial" panose="020B0604020202020204" pitchFamily="34" charset="0"/>
              </a:rPr>
              <a:t>英文正文</a:t>
            </a:r>
            <a:r>
              <a:rPr lang="en-US" altLang="zh-CN" sz="900" dirty="0">
                <a:solidFill>
                  <a:srgbClr val="FFFFFF"/>
                </a:solidFill>
                <a:latin typeface="Arial" panose="020B0604020202020204" pitchFamily="34" charset="0"/>
              </a:rPr>
              <a:t>:20-22pt</a:t>
            </a:r>
            <a:endParaRPr lang="en-US" altLang="zh-CN"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latin typeface="Arial" panose="020B0604020202020204" pitchFamily="34" charset="0"/>
              </a:rPr>
              <a:t>子目录 </a:t>
            </a:r>
            <a:r>
              <a:rPr lang="en-US" altLang="zh-CN" sz="900" dirty="0">
                <a:solidFill>
                  <a:srgbClr val="FFFFFF"/>
                </a:solidFill>
                <a:latin typeface="Arial" panose="020B0604020202020204" pitchFamily="34" charset="0"/>
              </a:rPr>
              <a:t>(2-5</a:t>
            </a:r>
            <a:r>
              <a:rPr lang="zh-CN" altLang="en-US" sz="900" dirty="0">
                <a:solidFill>
                  <a:srgbClr val="FFFFFF"/>
                </a:solidFill>
                <a:latin typeface="Arial" panose="020B0604020202020204" pitchFamily="34" charset="0"/>
              </a:rPr>
              <a:t>级</a:t>
            </a:r>
            <a:r>
              <a:rPr lang="en-US" altLang="zh-CN" sz="900" dirty="0">
                <a:solidFill>
                  <a:srgbClr val="FFFFFF"/>
                </a:solidFill>
                <a:latin typeface="Arial" panose="020B0604020202020204" pitchFamily="34" charset="0"/>
              </a:rPr>
              <a:t>) :18pt  </a:t>
            </a:r>
            <a:endParaRPr lang="en-US" altLang="zh-CN"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latin typeface="Arial" panose="020B0604020202020204" pitchFamily="34" charset="0"/>
              </a:rPr>
              <a:t>颜色</a:t>
            </a:r>
            <a:r>
              <a:rPr lang="en-US" altLang="zh-CN" sz="900" dirty="0">
                <a:solidFill>
                  <a:srgbClr val="FFFFFF"/>
                </a:solidFill>
                <a:latin typeface="Arial" panose="020B0604020202020204" pitchFamily="34" charset="0"/>
              </a:rPr>
              <a:t>:</a:t>
            </a:r>
            <a:r>
              <a:rPr lang="zh-CN" altLang="en-US" sz="900" dirty="0">
                <a:solidFill>
                  <a:srgbClr val="FFFFFF"/>
                </a:solidFill>
                <a:latin typeface="Arial" panose="020B0604020202020204" pitchFamily="34" charset="0"/>
              </a:rPr>
              <a:t>黑色</a:t>
            </a:r>
            <a:endParaRPr lang="zh-CN" altLang="en-US"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rPr>
              <a:t>内部使用字体 </a:t>
            </a:r>
            <a:r>
              <a:rPr lang="en-US" altLang="zh-CN" sz="900" dirty="0">
                <a:solidFill>
                  <a:srgbClr val="FFFFFF"/>
                </a:solidFill>
              </a:rPr>
              <a:t>:</a:t>
            </a:r>
            <a:endParaRPr lang="en-US" altLang="zh-CN" sz="900" dirty="0">
              <a:solidFill>
                <a:srgbClr val="FFFFFF"/>
              </a:solidFill>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en-US" altLang="zh-CN" sz="900" dirty="0" err="1">
                <a:solidFill>
                  <a:srgbClr val="FFFFFF"/>
                </a:solidFill>
              </a:rPr>
              <a:t>FrutigerNext</a:t>
            </a:r>
            <a:r>
              <a:rPr lang="en-US" altLang="zh-CN" sz="900" dirty="0">
                <a:solidFill>
                  <a:srgbClr val="FFFFFF"/>
                </a:solidFill>
              </a:rPr>
              <a:t> LT Regular</a:t>
            </a:r>
            <a:endParaRPr lang="en-US" altLang="zh-CN" sz="900" dirty="0">
              <a:solidFill>
                <a:srgbClr val="FFFFFF"/>
              </a:solidFill>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rPr>
              <a:t>外部使用字体 </a:t>
            </a:r>
            <a:r>
              <a:rPr lang="en-US" altLang="zh-CN" sz="900" dirty="0">
                <a:solidFill>
                  <a:srgbClr val="FFFFFF"/>
                </a:solidFill>
              </a:rPr>
              <a:t>: Arial</a:t>
            </a:r>
            <a:endParaRPr lang="en-US" altLang="zh-CN" sz="900" dirty="0">
              <a:solidFill>
                <a:srgbClr val="FFFFFF"/>
              </a:solidFill>
            </a:endParaRPr>
          </a:p>
          <a:p>
            <a:pPr algn="r" defTabSz="657860" fontAlgn="base">
              <a:lnSpc>
                <a:spcPct val="75000"/>
              </a:lnSpc>
              <a:spcBef>
                <a:spcPct val="0"/>
              </a:spcBef>
              <a:spcAft>
                <a:spcPct val="0"/>
              </a:spcAft>
              <a:buClr>
                <a:srgbClr val="990000"/>
              </a:buClr>
              <a:buFont typeface="Wingdings" panose="05000000000000000000" pitchFamily="2" charset="2"/>
              <a:buNone/>
              <a:defRPr/>
            </a:pPr>
            <a:endParaRPr lang="en-US" altLang="zh-CN"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latin typeface="Arial" panose="020B0604020202020204" pitchFamily="34" charset="0"/>
              </a:rPr>
              <a:t>中文正文</a:t>
            </a:r>
            <a:r>
              <a:rPr lang="en-US" altLang="zh-CN" sz="900" dirty="0">
                <a:solidFill>
                  <a:srgbClr val="FFFFFF"/>
                </a:solidFill>
                <a:latin typeface="Arial" panose="020B0604020202020204" pitchFamily="34" charset="0"/>
              </a:rPr>
              <a:t>:18-20pt</a:t>
            </a:r>
            <a:endParaRPr lang="en-US" altLang="zh-CN"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latin typeface="Arial" panose="020B0604020202020204" pitchFamily="34" charset="0"/>
              </a:rPr>
              <a:t>子目录</a:t>
            </a:r>
            <a:r>
              <a:rPr lang="en-US" altLang="zh-CN" sz="900" dirty="0">
                <a:solidFill>
                  <a:srgbClr val="FFFFFF"/>
                </a:solidFill>
                <a:latin typeface="Arial" panose="020B0604020202020204" pitchFamily="34" charset="0"/>
              </a:rPr>
              <a:t>(2-5</a:t>
            </a:r>
            <a:r>
              <a:rPr lang="zh-CN" altLang="en-US" sz="900" dirty="0">
                <a:solidFill>
                  <a:srgbClr val="FFFFFF"/>
                </a:solidFill>
                <a:latin typeface="Arial" panose="020B0604020202020204" pitchFamily="34" charset="0"/>
              </a:rPr>
              <a:t>级</a:t>
            </a:r>
            <a:r>
              <a:rPr lang="en-US" altLang="zh-CN" sz="900" dirty="0">
                <a:solidFill>
                  <a:srgbClr val="FFFFFF"/>
                </a:solidFill>
                <a:latin typeface="Arial" panose="020B0604020202020204" pitchFamily="34" charset="0"/>
              </a:rPr>
              <a:t>):18pt </a:t>
            </a:r>
            <a:endParaRPr lang="zh-CN" altLang="en-US"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latin typeface="Arial" panose="020B0604020202020204" pitchFamily="34" charset="0"/>
              </a:rPr>
              <a:t>颜色</a:t>
            </a:r>
            <a:r>
              <a:rPr lang="en-US" altLang="zh-CN" sz="900" dirty="0">
                <a:solidFill>
                  <a:srgbClr val="FFFFFF"/>
                </a:solidFill>
                <a:latin typeface="Arial" panose="020B0604020202020204" pitchFamily="34" charset="0"/>
              </a:rPr>
              <a:t>:</a:t>
            </a:r>
            <a:r>
              <a:rPr lang="zh-CN" altLang="en-US" sz="900" dirty="0">
                <a:solidFill>
                  <a:srgbClr val="FFFFFF"/>
                </a:solidFill>
                <a:latin typeface="Arial" panose="020B0604020202020204" pitchFamily="34" charset="0"/>
              </a:rPr>
              <a:t>黑色</a:t>
            </a:r>
            <a:endParaRPr lang="zh-CN" altLang="en-US"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latin typeface="Arial" panose="020B0604020202020204" pitchFamily="34" charset="0"/>
              </a:rPr>
              <a:t>字体</a:t>
            </a:r>
            <a:r>
              <a:rPr lang="en-US" altLang="zh-CN" sz="900" dirty="0">
                <a:solidFill>
                  <a:srgbClr val="FFFFFF"/>
                </a:solidFill>
                <a:latin typeface="Arial" panose="020B0604020202020204" pitchFamily="34" charset="0"/>
              </a:rPr>
              <a:t>:</a:t>
            </a:r>
            <a:r>
              <a:rPr lang="zh-CN" altLang="en-US" sz="900" dirty="0">
                <a:solidFill>
                  <a:srgbClr val="FFFFFF"/>
                </a:solidFill>
                <a:latin typeface="Arial" panose="020B0604020202020204" pitchFamily="34" charset="0"/>
              </a:rPr>
              <a:t>细黑体 </a:t>
            </a:r>
            <a:endParaRPr lang="zh-CN" altLang="en-US"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endParaRPr lang="zh-CN" altLang="en-US"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endParaRPr lang="zh-CN" altLang="en-US"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endParaRPr lang="en-US" altLang="zh-CN"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endParaRPr lang="en-US" altLang="zh-CN" sz="900" dirty="0">
              <a:solidFill>
                <a:srgbClr val="FFFFFF"/>
              </a:solidFill>
              <a:latin typeface="Arial" panose="020B0604020202020204" pitchFamily="34" charset="0"/>
            </a:endParaRPr>
          </a:p>
          <a:p>
            <a:pPr algn="r" defTabSz="657860" fontAlgn="base">
              <a:lnSpc>
                <a:spcPct val="125000"/>
              </a:lnSpc>
              <a:spcBef>
                <a:spcPct val="0"/>
              </a:spcBef>
              <a:spcAft>
                <a:spcPct val="0"/>
              </a:spcAft>
              <a:buClr>
                <a:srgbClr val="990000"/>
              </a:buClr>
              <a:buFont typeface="Wingdings" panose="05000000000000000000" pitchFamily="2" charset="2"/>
              <a:buNone/>
              <a:defRPr/>
            </a:pPr>
            <a:endParaRPr lang="zh-CN" altLang="en-US" sz="900" dirty="0">
              <a:solidFill>
                <a:srgbClr val="080808"/>
              </a:solidFill>
              <a:latin typeface="Arial" panose="020B0604020202020204" pitchFamily="34" charset="0"/>
            </a:endParaRPr>
          </a:p>
        </p:txBody>
      </p:sp>
      <p:sp>
        <p:nvSpPr>
          <p:cNvPr id="663556" name="Rectangle 4"/>
          <p:cNvSpPr>
            <a:spLocks noChangeArrowheads="1"/>
          </p:cNvSpPr>
          <p:nvPr/>
        </p:nvSpPr>
        <p:spPr bwMode="auto">
          <a:xfrm>
            <a:off x="9268987" y="4083525"/>
            <a:ext cx="918923" cy="242350"/>
          </a:xfrm>
          <a:prstGeom prst="rect">
            <a:avLst/>
          </a:prstGeom>
          <a:solidFill>
            <a:schemeClr val="bg1"/>
          </a:solidFill>
          <a:ln w="9525" algn="ctr">
            <a:noFill/>
            <a:miter lim="800000"/>
          </a:ln>
          <a:effectLst/>
        </p:spPr>
        <p:txBody>
          <a:bodyPr lIns="68539" tIns="34269" rIns="68539" bIns="34269" anchor="ctr">
            <a:spAutoFit/>
          </a:bodyP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grpSp>
        <p:nvGrpSpPr>
          <p:cNvPr id="2" name="Group 5"/>
          <p:cNvGrpSpPr/>
          <p:nvPr/>
        </p:nvGrpSpPr>
        <p:grpSpPr bwMode="auto">
          <a:xfrm>
            <a:off x="9352307" y="3958831"/>
            <a:ext cx="740376" cy="138113"/>
            <a:chOff x="6657" y="3492"/>
            <a:chExt cx="527" cy="121"/>
          </a:xfrm>
        </p:grpSpPr>
        <p:sp>
          <p:nvSpPr>
            <p:cNvPr id="663558" name="Rectangle 6"/>
            <p:cNvSpPr>
              <a:spLocks noChangeArrowheads="1"/>
            </p:cNvSpPr>
            <p:nvPr/>
          </p:nvSpPr>
          <p:spPr bwMode="auto">
            <a:xfrm flipV="1">
              <a:off x="6789" y="3492"/>
              <a:ext cx="132" cy="121"/>
            </a:xfrm>
            <a:prstGeom prst="rect">
              <a:avLst/>
            </a:prstGeom>
            <a:solidFill>
              <a:srgbClr val="FFCC66"/>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59" name="Rectangle 7"/>
            <p:cNvSpPr>
              <a:spLocks noChangeArrowheads="1"/>
            </p:cNvSpPr>
            <p:nvPr/>
          </p:nvSpPr>
          <p:spPr bwMode="auto">
            <a:xfrm flipV="1">
              <a:off x="6921" y="3492"/>
              <a:ext cx="130" cy="121"/>
            </a:xfrm>
            <a:prstGeom prst="rect">
              <a:avLst/>
            </a:prstGeom>
            <a:solidFill>
              <a:srgbClr val="FF9900"/>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60" name="Rectangle 8"/>
            <p:cNvSpPr>
              <a:spLocks noChangeArrowheads="1"/>
            </p:cNvSpPr>
            <p:nvPr/>
          </p:nvSpPr>
          <p:spPr bwMode="auto">
            <a:xfrm flipV="1">
              <a:off x="7052" y="3492"/>
              <a:ext cx="132" cy="121"/>
            </a:xfrm>
            <a:prstGeom prst="rect">
              <a:avLst/>
            </a:prstGeom>
            <a:solidFill>
              <a:srgbClr val="99660A"/>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61" name="Rectangle 9"/>
            <p:cNvSpPr>
              <a:spLocks noChangeArrowheads="1"/>
            </p:cNvSpPr>
            <p:nvPr/>
          </p:nvSpPr>
          <p:spPr bwMode="auto">
            <a:xfrm flipV="1">
              <a:off x="6657" y="3492"/>
              <a:ext cx="132" cy="121"/>
            </a:xfrm>
            <a:prstGeom prst="rect">
              <a:avLst/>
            </a:prstGeom>
            <a:solidFill>
              <a:srgbClr val="FFCC99"/>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grpSp>
      <p:grpSp>
        <p:nvGrpSpPr>
          <p:cNvPr id="3" name="Group 10"/>
          <p:cNvGrpSpPr/>
          <p:nvPr/>
        </p:nvGrpSpPr>
        <p:grpSpPr bwMode="auto">
          <a:xfrm>
            <a:off x="9352307" y="4652970"/>
            <a:ext cx="740376" cy="136922"/>
            <a:chOff x="6657" y="4103"/>
            <a:chExt cx="527" cy="121"/>
          </a:xfrm>
        </p:grpSpPr>
        <p:sp>
          <p:nvSpPr>
            <p:cNvPr id="663563" name="Rectangle 11"/>
            <p:cNvSpPr>
              <a:spLocks noChangeArrowheads="1"/>
            </p:cNvSpPr>
            <p:nvPr/>
          </p:nvSpPr>
          <p:spPr bwMode="auto">
            <a:xfrm flipV="1">
              <a:off x="6789" y="4103"/>
              <a:ext cx="132" cy="121"/>
            </a:xfrm>
            <a:prstGeom prst="rect">
              <a:avLst/>
            </a:prstGeom>
            <a:solidFill>
              <a:srgbClr val="99CCFF"/>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64" name="Rectangle 12"/>
            <p:cNvSpPr>
              <a:spLocks noChangeArrowheads="1"/>
            </p:cNvSpPr>
            <p:nvPr/>
          </p:nvSpPr>
          <p:spPr bwMode="auto">
            <a:xfrm flipV="1">
              <a:off x="6921" y="4103"/>
              <a:ext cx="130" cy="121"/>
            </a:xfrm>
            <a:prstGeom prst="rect">
              <a:avLst/>
            </a:prstGeom>
            <a:solidFill>
              <a:srgbClr val="99CCCC"/>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65" name="Rectangle 13"/>
            <p:cNvSpPr>
              <a:spLocks noChangeArrowheads="1"/>
            </p:cNvSpPr>
            <p:nvPr/>
          </p:nvSpPr>
          <p:spPr bwMode="auto">
            <a:xfrm flipV="1">
              <a:off x="7052" y="4103"/>
              <a:ext cx="132" cy="121"/>
            </a:xfrm>
            <a:prstGeom prst="rect">
              <a:avLst/>
            </a:prstGeom>
            <a:solidFill>
              <a:srgbClr val="009999"/>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66" name="Rectangle 14"/>
            <p:cNvSpPr>
              <a:spLocks noChangeArrowheads="1"/>
            </p:cNvSpPr>
            <p:nvPr/>
          </p:nvSpPr>
          <p:spPr bwMode="auto">
            <a:xfrm flipV="1">
              <a:off x="6657" y="4103"/>
              <a:ext cx="132" cy="121"/>
            </a:xfrm>
            <a:prstGeom prst="rect">
              <a:avLst/>
            </a:prstGeom>
            <a:solidFill>
              <a:srgbClr val="CCCCFF"/>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grpSp>
      <p:grpSp>
        <p:nvGrpSpPr>
          <p:cNvPr id="4" name="Group 15"/>
          <p:cNvGrpSpPr/>
          <p:nvPr/>
        </p:nvGrpSpPr>
        <p:grpSpPr bwMode="auto">
          <a:xfrm>
            <a:off x="9352307" y="4837513"/>
            <a:ext cx="740376" cy="136922"/>
            <a:chOff x="6657" y="4266"/>
            <a:chExt cx="527" cy="121"/>
          </a:xfrm>
        </p:grpSpPr>
        <p:sp>
          <p:nvSpPr>
            <p:cNvPr id="663568" name="Rectangle 16"/>
            <p:cNvSpPr>
              <a:spLocks noChangeArrowheads="1"/>
            </p:cNvSpPr>
            <p:nvPr/>
          </p:nvSpPr>
          <p:spPr bwMode="auto">
            <a:xfrm flipV="1">
              <a:off x="6789" y="4266"/>
              <a:ext cx="132" cy="121"/>
            </a:xfrm>
            <a:prstGeom prst="rect">
              <a:avLst/>
            </a:prstGeom>
            <a:solidFill>
              <a:srgbClr val="99CCCC"/>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69" name="Rectangle 17"/>
            <p:cNvSpPr>
              <a:spLocks noChangeArrowheads="1"/>
            </p:cNvSpPr>
            <p:nvPr/>
          </p:nvSpPr>
          <p:spPr bwMode="auto">
            <a:xfrm flipV="1">
              <a:off x="6921" y="4266"/>
              <a:ext cx="130" cy="121"/>
            </a:xfrm>
            <a:prstGeom prst="rect">
              <a:avLst/>
            </a:prstGeom>
            <a:solidFill>
              <a:srgbClr val="0099CC"/>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70" name="Rectangle 18"/>
            <p:cNvSpPr>
              <a:spLocks noChangeArrowheads="1"/>
            </p:cNvSpPr>
            <p:nvPr/>
          </p:nvSpPr>
          <p:spPr bwMode="auto">
            <a:xfrm flipV="1">
              <a:off x="7052" y="4266"/>
              <a:ext cx="132" cy="121"/>
            </a:xfrm>
            <a:prstGeom prst="rect">
              <a:avLst/>
            </a:prstGeom>
            <a:solidFill>
              <a:srgbClr val="006699"/>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71" name="Rectangle 19"/>
            <p:cNvSpPr>
              <a:spLocks noChangeArrowheads="1"/>
            </p:cNvSpPr>
            <p:nvPr/>
          </p:nvSpPr>
          <p:spPr bwMode="auto">
            <a:xfrm flipV="1">
              <a:off x="6657" y="4266"/>
              <a:ext cx="132" cy="121"/>
            </a:xfrm>
            <a:prstGeom prst="rect">
              <a:avLst/>
            </a:prstGeom>
            <a:solidFill>
              <a:srgbClr val="CCFF99"/>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grpSp>
      <p:grpSp>
        <p:nvGrpSpPr>
          <p:cNvPr id="5" name="Group 20"/>
          <p:cNvGrpSpPr/>
          <p:nvPr/>
        </p:nvGrpSpPr>
        <p:grpSpPr bwMode="auto">
          <a:xfrm>
            <a:off x="9352307" y="4145764"/>
            <a:ext cx="740376" cy="136922"/>
            <a:chOff x="6657" y="3656"/>
            <a:chExt cx="527" cy="121"/>
          </a:xfrm>
        </p:grpSpPr>
        <p:sp>
          <p:nvSpPr>
            <p:cNvPr id="663573" name="Rectangle 21"/>
            <p:cNvSpPr>
              <a:spLocks noChangeArrowheads="1"/>
            </p:cNvSpPr>
            <p:nvPr/>
          </p:nvSpPr>
          <p:spPr bwMode="auto">
            <a:xfrm flipV="1">
              <a:off x="6657" y="3656"/>
              <a:ext cx="132" cy="121"/>
            </a:xfrm>
            <a:prstGeom prst="rect">
              <a:avLst/>
            </a:prstGeom>
            <a:solidFill>
              <a:srgbClr val="CCCCCC"/>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74" name="Rectangle 22"/>
            <p:cNvSpPr>
              <a:spLocks noChangeArrowheads="1"/>
            </p:cNvSpPr>
            <p:nvPr/>
          </p:nvSpPr>
          <p:spPr bwMode="auto">
            <a:xfrm flipV="1">
              <a:off x="6789" y="3656"/>
              <a:ext cx="132" cy="121"/>
            </a:xfrm>
            <a:prstGeom prst="rect">
              <a:avLst/>
            </a:prstGeom>
            <a:solidFill>
              <a:srgbClr val="FF9900"/>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75" name="Rectangle 23"/>
            <p:cNvSpPr>
              <a:spLocks noChangeArrowheads="1"/>
            </p:cNvSpPr>
            <p:nvPr/>
          </p:nvSpPr>
          <p:spPr bwMode="auto">
            <a:xfrm flipV="1">
              <a:off x="6921" y="3656"/>
              <a:ext cx="130" cy="121"/>
            </a:xfrm>
            <a:prstGeom prst="rect">
              <a:avLst/>
            </a:prstGeom>
            <a:solidFill>
              <a:srgbClr val="990000"/>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76" name="Rectangle 24"/>
            <p:cNvSpPr>
              <a:spLocks noChangeArrowheads="1"/>
            </p:cNvSpPr>
            <p:nvPr/>
          </p:nvSpPr>
          <p:spPr bwMode="auto">
            <a:xfrm flipV="1">
              <a:off x="7052" y="3656"/>
              <a:ext cx="132" cy="121"/>
            </a:xfrm>
            <a:prstGeom prst="rect">
              <a:avLst/>
            </a:prstGeom>
            <a:solidFill>
              <a:schemeClr val="tx1"/>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grpSp>
      <p:grpSp>
        <p:nvGrpSpPr>
          <p:cNvPr id="6" name="Group 25"/>
          <p:cNvGrpSpPr/>
          <p:nvPr/>
        </p:nvGrpSpPr>
        <p:grpSpPr bwMode="auto">
          <a:xfrm>
            <a:off x="9352307" y="4468419"/>
            <a:ext cx="740376" cy="136922"/>
            <a:chOff x="6657" y="3941"/>
            <a:chExt cx="527" cy="121"/>
          </a:xfrm>
        </p:grpSpPr>
        <p:sp>
          <p:nvSpPr>
            <p:cNvPr id="663578" name="Rectangle 26"/>
            <p:cNvSpPr>
              <a:spLocks noChangeArrowheads="1"/>
            </p:cNvSpPr>
            <p:nvPr/>
          </p:nvSpPr>
          <p:spPr bwMode="auto">
            <a:xfrm flipV="1">
              <a:off x="6789" y="3941"/>
              <a:ext cx="132" cy="121"/>
            </a:xfrm>
            <a:prstGeom prst="rect">
              <a:avLst/>
            </a:prstGeom>
            <a:solidFill>
              <a:srgbClr val="CCFF99"/>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79" name="Rectangle 27"/>
            <p:cNvSpPr>
              <a:spLocks noChangeArrowheads="1"/>
            </p:cNvSpPr>
            <p:nvPr/>
          </p:nvSpPr>
          <p:spPr bwMode="auto">
            <a:xfrm flipV="1">
              <a:off x="6921" y="3941"/>
              <a:ext cx="130" cy="121"/>
            </a:xfrm>
            <a:prstGeom prst="rect">
              <a:avLst/>
            </a:prstGeom>
            <a:solidFill>
              <a:srgbClr val="669900"/>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80" name="Rectangle 28"/>
            <p:cNvSpPr>
              <a:spLocks noChangeArrowheads="1"/>
            </p:cNvSpPr>
            <p:nvPr/>
          </p:nvSpPr>
          <p:spPr bwMode="auto">
            <a:xfrm flipV="1">
              <a:off x="7052" y="3941"/>
              <a:ext cx="132" cy="121"/>
            </a:xfrm>
            <a:prstGeom prst="rect">
              <a:avLst/>
            </a:prstGeom>
            <a:solidFill>
              <a:schemeClr val="tx1"/>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81" name="Rectangle 29"/>
            <p:cNvSpPr>
              <a:spLocks noChangeArrowheads="1"/>
            </p:cNvSpPr>
            <p:nvPr/>
          </p:nvSpPr>
          <p:spPr bwMode="auto">
            <a:xfrm flipV="1">
              <a:off x="6657" y="3941"/>
              <a:ext cx="132" cy="121"/>
            </a:xfrm>
            <a:prstGeom prst="rect">
              <a:avLst/>
            </a:prstGeom>
            <a:solidFill>
              <a:srgbClr val="CCCCCC"/>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grpSp>
      <p:grpSp>
        <p:nvGrpSpPr>
          <p:cNvPr id="7" name="Group 30"/>
          <p:cNvGrpSpPr/>
          <p:nvPr/>
        </p:nvGrpSpPr>
        <p:grpSpPr bwMode="auto">
          <a:xfrm>
            <a:off x="9352307" y="5023250"/>
            <a:ext cx="740376" cy="136922"/>
            <a:chOff x="6657" y="4430"/>
            <a:chExt cx="527" cy="121"/>
          </a:xfrm>
        </p:grpSpPr>
        <p:sp>
          <p:nvSpPr>
            <p:cNvPr id="663583" name="Rectangle 31"/>
            <p:cNvSpPr>
              <a:spLocks noChangeArrowheads="1"/>
            </p:cNvSpPr>
            <p:nvPr/>
          </p:nvSpPr>
          <p:spPr bwMode="auto">
            <a:xfrm flipV="1">
              <a:off x="6789" y="4430"/>
              <a:ext cx="132" cy="121"/>
            </a:xfrm>
            <a:prstGeom prst="rect">
              <a:avLst/>
            </a:prstGeom>
            <a:solidFill>
              <a:schemeClr val="hlink"/>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84" name="Rectangle 32"/>
            <p:cNvSpPr>
              <a:spLocks noChangeArrowheads="1"/>
            </p:cNvSpPr>
            <p:nvPr/>
          </p:nvSpPr>
          <p:spPr bwMode="auto">
            <a:xfrm flipV="1">
              <a:off x="6921" y="4430"/>
              <a:ext cx="130" cy="121"/>
            </a:xfrm>
            <a:prstGeom prst="rect">
              <a:avLst/>
            </a:prstGeom>
            <a:solidFill>
              <a:srgbClr val="006699"/>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85" name="Rectangle 33"/>
            <p:cNvSpPr>
              <a:spLocks noChangeArrowheads="1"/>
            </p:cNvSpPr>
            <p:nvPr/>
          </p:nvSpPr>
          <p:spPr bwMode="auto">
            <a:xfrm flipV="1">
              <a:off x="7052" y="4430"/>
              <a:ext cx="132" cy="121"/>
            </a:xfrm>
            <a:prstGeom prst="rect">
              <a:avLst/>
            </a:prstGeom>
            <a:solidFill>
              <a:schemeClr val="tx1"/>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86" name="Rectangle 34"/>
            <p:cNvSpPr>
              <a:spLocks noChangeArrowheads="1"/>
            </p:cNvSpPr>
            <p:nvPr/>
          </p:nvSpPr>
          <p:spPr bwMode="auto">
            <a:xfrm flipV="1">
              <a:off x="6657" y="4430"/>
              <a:ext cx="132" cy="121"/>
            </a:xfrm>
            <a:prstGeom prst="rect">
              <a:avLst/>
            </a:prstGeom>
            <a:solidFill>
              <a:srgbClr val="99CCFF"/>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grpSp>
      <p:grpSp>
        <p:nvGrpSpPr>
          <p:cNvPr id="8" name="Group 35"/>
          <p:cNvGrpSpPr/>
          <p:nvPr/>
        </p:nvGrpSpPr>
        <p:grpSpPr bwMode="auto">
          <a:xfrm>
            <a:off x="9352307" y="3774284"/>
            <a:ext cx="740376" cy="138113"/>
            <a:chOff x="6657" y="3329"/>
            <a:chExt cx="527" cy="122"/>
          </a:xfrm>
        </p:grpSpPr>
        <p:sp>
          <p:nvSpPr>
            <p:cNvPr id="663588" name="Rectangle 36"/>
            <p:cNvSpPr>
              <a:spLocks noChangeArrowheads="1"/>
            </p:cNvSpPr>
            <p:nvPr/>
          </p:nvSpPr>
          <p:spPr bwMode="auto">
            <a:xfrm flipV="1">
              <a:off x="6789" y="3329"/>
              <a:ext cx="132" cy="122"/>
            </a:xfrm>
            <a:prstGeom prst="rect">
              <a:avLst/>
            </a:prstGeom>
            <a:solidFill>
              <a:srgbClr val="FF9900"/>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89" name="Rectangle 37"/>
            <p:cNvSpPr>
              <a:spLocks noChangeArrowheads="1"/>
            </p:cNvSpPr>
            <p:nvPr/>
          </p:nvSpPr>
          <p:spPr bwMode="auto">
            <a:xfrm flipV="1">
              <a:off x="6921" y="3329"/>
              <a:ext cx="130" cy="122"/>
            </a:xfrm>
            <a:prstGeom prst="rect">
              <a:avLst/>
            </a:prstGeom>
            <a:solidFill>
              <a:srgbClr val="99660A"/>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90" name="Rectangle 38"/>
            <p:cNvSpPr>
              <a:spLocks noChangeArrowheads="1"/>
            </p:cNvSpPr>
            <p:nvPr/>
          </p:nvSpPr>
          <p:spPr bwMode="auto">
            <a:xfrm flipV="1">
              <a:off x="7052" y="3329"/>
              <a:ext cx="132" cy="122"/>
            </a:xfrm>
            <a:prstGeom prst="rect">
              <a:avLst/>
            </a:prstGeom>
            <a:solidFill>
              <a:srgbClr val="990000"/>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91" name="Rectangle 39"/>
            <p:cNvSpPr>
              <a:spLocks noChangeArrowheads="1"/>
            </p:cNvSpPr>
            <p:nvPr/>
          </p:nvSpPr>
          <p:spPr bwMode="auto">
            <a:xfrm flipV="1">
              <a:off x="6657" y="3329"/>
              <a:ext cx="132" cy="122"/>
            </a:xfrm>
            <a:prstGeom prst="rect">
              <a:avLst/>
            </a:prstGeom>
            <a:solidFill>
              <a:srgbClr val="FFCC99"/>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grpSp>
      <p:grpSp>
        <p:nvGrpSpPr>
          <p:cNvPr id="9" name="Group 40"/>
          <p:cNvGrpSpPr/>
          <p:nvPr/>
        </p:nvGrpSpPr>
        <p:grpSpPr bwMode="auto">
          <a:xfrm>
            <a:off x="9352307" y="3450439"/>
            <a:ext cx="740376" cy="136922"/>
            <a:chOff x="6657" y="3043"/>
            <a:chExt cx="527" cy="121"/>
          </a:xfrm>
        </p:grpSpPr>
        <p:sp>
          <p:nvSpPr>
            <p:cNvPr id="663593" name="Rectangle 41"/>
            <p:cNvSpPr>
              <a:spLocks noChangeArrowheads="1"/>
            </p:cNvSpPr>
            <p:nvPr/>
          </p:nvSpPr>
          <p:spPr bwMode="auto">
            <a:xfrm flipV="1">
              <a:off x="6921" y="3043"/>
              <a:ext cx="130" cy="121"/>
            </a:xfrm>
            <a:prstGeom prst="rect">
              <a:avLst/>
            </a:prstGeom>
            <a:solidFill>
              <a:srgbClr val="FF9900"/>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94" name="Rectangle 42"/>
            <p:cNvSpPr>
              <a:spLocks noChangeArrowheads="1"/>
            </p:cNvSpPr>
            <p:nvPr/>
          </p:nvSpPr>
          <p:spPr bwMode="auto">
            <a:xfrm flipV="1">
              <a:off x="7052" y="3043"/>
              <a:ext cx="132" cy="121"/>
            </a:xfrm>
            <a:prstGeom prst="rect">
              <a:avLst/>
            </a:prstGeom>
            <a:solidFill>
              <a:srgbClr val="CCCCCC"/>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95" name="Rectangle 43"/>
            <p:cNvSpPr>
              <a:spLocks noChangeArrowheads="1"/>
            </p:cNvSpPr>
            <p:nvPr/>
          </p:nvSpPr>
          <p:spPr bwMode="auto">
            <a:xfrm flipV="1">
              <a:off x="6657" y="3043"/>
              <a:ext cx="132" cy="121"/>
            </a:xfrm>
            <a:prstGeom prst="rect">
              <a:avLst/>
            </a:prstGeom>
            <a:solidFill>
              <a:srgbClr val="99CCFF"/>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96" name="Rectangle 44"/>
            <p:cNvSpPr>
              <a:spLocks noChangeArrowheads="1"/>
            </p:cNvSpPr>
            <p:nvPr/>
          </p:nvSpPr>
          <p:spPr bwMode="auto">
            <a:xfrm flipV="1">
              <a:off x="6789" y="3043"/>
              <a:ext cx="132" cy="121"/>
            </a:xfrm>
            <a:prstGeom prst="rect">
              <a:avLst/>
            </a:prstGeom>
            <a:solidFill>
              <a:srgbClr val="669900"/>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grpSp>
      <p:grpSp>
        <p:nvGrpSpPr>
          <p:cNvPr id="10" name="Group 45"/>
          <p:cNvGrpSpPr/>
          <p:nvPr/>
        </p:nvGrpSpPr>
        <p:grpSpPr bwMode="auto">
          <a:xfrm>
            <a:off x="9352307" y="3265888"/>
            <a:ext cx="740376" cy="138113"/>
            <a:chOff x="6657" y="2881"/>
            <a:chExt cx="527" cy="121"/>
          </a:xfrm>
        </p:grpSpPr>
        <p:sp>
          <p:nvSpPr>
            <p:cNvPr id="663598" name="Rectangle 46"/>
            <p:cNvSpPr>
              <a:spLocks noChangeArrowheads="1"/>
            </p:cNvSpPr>
            <p:nvPr/>
          </p:nvSpPr>
          <p:spPr bwMode="auto">
            <a:xfrm flipV="1">
              <a:off x="6921" y="2881"/>
              <a:ext cx="130" cy="121"/>
            </a:xfrm>
            <a:prstGeom prst="rect">
              <a:avLst/>
            </a:prstGeom>
            <a:solidFill>
              <a:srgbClr val="B2B2B2"/>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599" name="Rectangle 47"/>
            <p:cNvSpPr>
              <a:spLocks noChangeArrowheads="1"/>
            </p:cNvSpPr>
            <p:nvPr/>
          </p:nvSpPr>
          <p:spPr bwMode="auto">
            <a:xfrm flipV="1">
              <a:off x="7052" y="2881"/>
              <a:ext cx="132" cy="121"/>
            </a:xfrm>
            <a:prstGeom prst="rect">
              <a:avLst/>
            </a:prstGeom>
            <a:solidFill>
              <a:srgbClr val="EAEAEA"/>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600" name="Rectangle 48"/>
            <p:cNvSpPr>
              <a:spLocks noChangeArrowheads="1"/>
            </p:cNvSpPr>
            <p:nvPr/>
          </p:nvSpPr>
          <p:spPr bwMode="auto">
            <a:xfrm flipV="1">
              <a:off x="6657" y="2881"/>
              <a:ext cx="132" cy="121"/>
            </a:xfrm>
            <a:prstGeom prst="rect">
              <a:avLst/>
            </a:prstGeom>
            <a:solidFill>
              <a:srgbClr val="990000"/>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sp>
          <p:nvSpPr>
            <p:cNvPr id="663601" name="Rectangle 49"/>
            <p:cNvSpPr>
              <a:spLocks noChangeArrowheads="1"/>
            </p:cNvSpPr>
            <p:nvPr/>
          </p:nvSpPr>
          <p:spPr bwMode="auto">
            <a:xfrm flipV="1">
              <a:off x="6789" y="2881"/>
              <a:ext cx="132" cy="121"/>
            </a:xfrm>
            <a:prstGeom prst="rect">
              <a:avLst/>
            </a:prstGeom>
            <a:solidFill>
              <a:schemeClr val="tx1"/>
            </a:solidFill>
            <a:ln w="9525">
              <a:noFill/>
              <a:miter lim="800000"/>
            </a:ln>
            <a:effectLst/>
          </p:spPr>
          <p:txBody>
            <a:bodyPr wrap="none" anchor="ctr"/>
            <a:lstStyle/>
            <a:p>
              <a:pPr eaLnBrk="0" fontAlgn="base" hangingPunct="0">
                <a:spcBef>
                  <a:spcPct val="0"/>
                </a:spcBef>
                <a:spcAft>
                  <a:spcPct val="0"/>
                </a:spcAft>
                <a:defRPr/>
              </a:pPr>
              <a:endParaRPr lang="zh-CN" altLang="en-US" sz="1100" dirty="0">
                <a:solidFill>
                  <a:srgbClr val="000000"/>
                </a:solidFill>
                <a:ea typeface="MS PGothic" panose="020B0600070205080204" pitchFamily="34" charset="-128"/>
              </a:endParaRPr>
            </a:p>
          </p:txBody>
        </p:sp>
      </p:grpSp>
      <p:sp>
        <p:nvSpPr>
          <p:cNvPr id="663602" name="Rectangle 50"/>
          <p:cNvSpPr>
            <a:spLocks noChangeArrowheads="1"/>
          </p:cNvSpPr>
          <p:nvPr/>
        </p:nvSpPr>
        <p:spPr bwMode="auto">
          <a:xfrm>
            <a:off x="9199945" y="1697831"/>
            <a:ext cx="1049858" cy="1990725"/>
          </a:xfrm>
          <a:prstGeom prst="rect">
            <a:avLst/>
          </a:prstGeom>
          <a:noFill/>
          <a:ln w="9525">
            <a:noFill/>
            <a:miter lim="800000"/>
          </a:ln>
          <a:effectLst/>
        </p:spPr>
        <p:txBody>
          <a:bodyPr lIns="65820" tIns="32911" rIns="65820" bIns="32911"/>
          <a:lstStyle/>
          <a:p>
            <a:pPr defTabSz="657860" fontAlgn="base">
              <a:lnSpc>
                <a:spcPct val="120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latin typeface="华文细黑" panose="02010600040101010101" pitchFamily="2" charset="-122"/>
              </a:rPr>
              <a:t>配色参考方案：</a:t>
            </a:r>
            <a:endParaRPr lang="zh-CN" altLang="en-US" sz="900" dirty="0">
              <a:solidFill>
                <a:srgbClr val="FFFFFF"/>
              </a:solidFill>
              <a:latin typeface="华文细黑" panose="02010600040101010101" pitchFamily="2" charset="-122"/>
            </a:endParaRPr>
          </a:p>
          <a:p>
            <a:pPr defTabSz="657860" fontAlgn="base">
              <a:lnSpc>
                <a:spcPct val="120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latin typeface="华文细黑" panose="02010600040101010101" pitchFamily="2" charset="-122"/>
              </a:rPr>
              <a:t>建议同一页面内不超过四种颜色，以下是９组配色方案，同一页面内只选择一组使用。</a:t>
            </a:r>
            <a:endParaRPr lang="en-US" altLang="zh-CN" sz="900" dirty="0">
              <a:solidFill>
                <a:srgbClr val="FFFFFF"/>
              </a:solidFill>
              <a:latin typeface="华文细黑" panose="02010600040101010101" pitchFamily="2" charset="-122"/>
            </a:endParaRPr>
          </a:p>
          <a:p>
            <a:pPr defTabSz="657860" fontAlgn="base">
              <a:lnSpc>
                <a:spcPct val="120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latin typeface="华文细黑" panose="02010600040101010101" pitchFamily="2" charset="-122"/>
              </a:rPr>
              <a:t>（仅供参考）</a:t>
            </a:r>
            <a:endParaRPr lang="zh-CN" altLang="en-US" sz="900" dirty="0">
              <a:solidFill>
                <a:srgbClr val="FFFFFF"/>
              </a:solidFill>
              <a:latin typeface="华文细黑" panose="02010600040101010101" pitchFamily="2" charset="-122"/>
            </a:endParaRPr>
          </a:p>
          <a:p>
            <a:pPr defTabSz="657860" fontAlgn="base">
              <a:lnSpc>
                <a:spcPct val="125000"/>
              </a:lnSpc>
              <a:spcBef>
                <a:spcPct val="0"/>
              </a:spcBef>
              <a:spcAft>
                <a:spcPct val="0"/>
              </a:spcAft>
              <a:buClr>
                <a:srgbClr val="990000"/>
              </a:buClr>
              <a:buFont typeface="Wingdings" panose="05000000000000000000" pitchFamily="2" charset="2"/>
              <a:buNone/>
              <a:defRPr/>
            </a:pPr>
            <a:endParaRPr lang="en-US" altLang="zh-CN" sz="900" dirty="0">
              <a:solidFill>
                <a:srgbClr val="FFFFFF"/>
              </a:solidFill>
              <a:latin typeface="华文细黑" panose="02010600040101010101" pitchFamily="2" charset="-122"/>
            </a:endParaRPr>
          </a:p>
          <a:p>
            <a:pPr defTabSz="657860" fontAlgn="base">
              <a:lnSpc>
                <a:spcPct val="125000"/>
              </a:lnSpc>
              <a:spcBef>
                <a:spcPct val="0"/>
              </a:spcBef>
              <a:spcAft>
                <a:spcPct val="0"/>
              </a:spcAft>
              <a:buClr>
                <a:srgbClr val="990000"/>
              </a:buClr>
              <a:buFont typeface="Wingdings" panose="05000000000000000000" pitchFamily="2" charset="2"/>
              <a:buChar char="n"/>
              <a:defRPr/>
            </a:pPr>
            <a:endParaRPr lang="en-US" altLang="zh-CN" sz="900" dirty="0">
              <a:solidFill>
                <a:srgbClr val="FFFFFF"/>
              </a:solidFill>
              <a:latin typeface="华文细黑" panose="02010600040101010101" pitchFamily="2" charset="-122"/>
            </a:endParaRPr>
          </a:p>
          <a:p>
            <a:pPr defTabSz="657860" fontAlgn="base">
              <a:lnSpc>
                <a:spcPct val="125000"/>
              </a:lnSpc>
              <a:spcBef>
                <a:spcPct val="0"/>
              </a:spcBef>
              <a:spcAft>
                <a:spcPct val="0"/>
              </a:spcAft>
              <a:buClr>
                <a:srgbClr val="990000"/>
              </a:buClr>
              <a:buFont typeface="Wingdings" panose="05000000000000000000" pitchFamily="2" charset="2"/>
              <a:buChar char="n"/>
              <a:defRPr/>
            </a:pPr>
            <a:endParaRPr lang="zh-CN" altLang="en-US" sz="900" dirty="0">
              <a:solidFill>
                <a:srgbClr val="FFFFFF"/>
              </a:solidFill>
              <a:latin typeface="华文细黑" panose="02010600040101010101" pitchFamily="2" charset="-122"/>
            </a:endParaRPr>
          </a:p>
        </p:txBody>
      </p:sp>
      <p:sp>
        <p:nvSpPr>
          <p:cNvPr id="663603" name="Rectangle 51"/>
          <p:cNvSpPr>
            <a:spLocks noChangeArrowheads="1"/>
          </p:cNvSpPr>
          <p:nvPr/>
        </p:nvSpPr>
        <p:spPr bwMode="auto">
          <a:xfrm>
            <a:off x="9199945" y="-46435"/>
            <a:ext cx="1049858" cy="628651"/>
          </a:xfrm>
          <a:prstGeom prst="rect">
            <a:avLst/>
          </a:prstGeom>
          <a:noFill/>
          <a:ln w="9525">
            <a:noFill/>
            <a:miter lim="800000"/>
          </a:ln>
          <a:effectLst/>
        </p:spPr>
        <p:txBody>
          <a:bodyPr lIns="65820" tIns="32911" rIns="65820" bIns="32911"/>
          <a:lstStyle/>
          <a:p>
            <a:pPr defTabSz="657860" fontAlgn="base">
              <a:lnSpc>
                <a:spcPct val="120000"/>
              </a:lnSpc>
              <a:spcBef>
                <a:spcPct val="0"/>
              </a:spcBef>
              <a:spcAft>
                <a:spcPct val="0"/>
              </a:spcAft>
              <a:buClr>
                <a:srgbClr val="990000"/>
              </a:buClr>
              <a:buFont typeface="Wingdings" panose="05000000000000000000" pitchFamily="2" charset="2"/>
              <a:buNone/>
              <a:defRPr/>
            </a:pPr>
            <a:r>
              <a:rPr lang="zh-CN" altLang="en-US" sz="900" dirty="0">
                <a:solidFill>
                  <a:srgbClr val="FFFFFF"/>
                </a:solidFill>
                <a:latin typeface="华文细黑" panose="02010600040101010101" pitchFamily="2" charset="-122"/>
              </a:rPr>
              <a:t>客户或者合作伙伴的标志放在右上角</a:t>
            </a:r>
            <a:r>
              <a:rPr lang="en-US" altLang="zh-CN" sz="900" dirty="0">
                <a:solidFill>
                  <a:srgbClr val="FFFFFF"/>
                </a:solidFill>
                <a:latin typeface="华文细黑" panose="02010600040101010101" pitchFamily="2" charset="-122"/>
              </a:rPr>
              <a:t>.</a:t>
            </a:r>
            <a:endParaRPr lang="en-US" altLang="zh-CN" sz="900" dirty="0">
              <a:solidFill>
                <a:srgbClr val="FFFFFF"/>
              </a:solidFill>
              <a:latin typeface="华文细黑" panose="02010600040101010101" pitchFamily="2" charset="-122"/>
            </a:endParaRPr>
          </a:p>
          <a:p>
            <a:pPr defTabSz="657860" fontAlgn="base">
              <a:lnSpc>
                <a:spcPct val="125000"/>
              </a:lnSpc>
              <a:spcBef>
                <a:spcPct val="0"/>
              </a:spcBef>
              <a:spcAft>
                <a:spcPct val="0"/>
              </a:spcAft>
              <a:buClr>
                <a:srgbClr val="990000"/>
              </a:buClr>
              <a:buFont typeface="Wingdings" panose="05000000000000000000" pitchFamily="2" charset="2"/>
              <a:buNone/>
              <a:defRPr/>
            </a:pPr>
            <a:endParaRPr lang="en-US" altLang="zh-CN" sz="900" dirty="0">
              <a:solidFill>
                <a:srgbClr val="FFFFFF"/>
              </a:solidFill>
              <a:latin typeface="华文细黑" panose="02010600040101010101" pitchFamily="2" charset="-122"/>
            </a:endParaRPr>
          </a:p>
          <a:p>
            <a:pPr defTabSz="657860" fontAlgn="base">
              <a:lnSpc>
                <a:spcPct val="125000"/>
              </a:lnSpc>
              <a:spcBef>
                <a:spcPct val="0"/>
              </a:spcBef>
              <a:spcAft>
                <a:spcPct val="0"/>
              </a:spcAft>
              <a:buClr>
                <a:srgbClr val="990000"/>
              </a:buClr>
              <a:buFont typeface="Wingdings" panose="05000000000000000000" pitchFamily="2" charset="2"/>
              <a:buChar char="n"/>
              <a:defRPr/>
            </a:pPr>
            <a:endParaRPr lang="en-US" altLang="zh-CN" sz="900" dirty="0">
              <a:solidFill>
                <a:srgbClr val="FFFFFF"/>
              </a:solidFill>
              <a:latin typeface="华文细黑" panose="02010600040101010101" pitchFamily="2" charset="-122"/>
            </a:endParaRPr>
          </a:p>
          <a:p>
            <a:pPr defTabSz="657860" fontAlgn="base">
              <a:lnSpc>
                <a:spcPct val="125000"/>
              </a:lnSpc>
              <a:spcBef>
                <a:spcPct val="0"/>
              </a:spcBef>
              <a:spcAft>
                <a:spcPct val="0"/>
              </a:spcAft>
              <a:buClr>
                <a:srgbClr val="990000"/>
              </a:buClr>
              <a:buFont typeface="Wingdings" panose="05000000000000000000" pitchFamily="2" charset="2"/>
              <a:buChar char="n"/>
              <a:defRPr/>
            </a:pPr>
            <a:endParaRPr lang="zh-CN" altLang="en-US" sz="900" dirty="0">
              <a:solidFill>
                <a:srgbClr val="FFFFFF"/>
              </a:solidFill>
              <a:latin typeface="华文细黑" panose="02010600040101010101" pitchFamily="2" charset="-122"/>
            </a:endParaRPr>
          </a:p>
        </p:txBody>
      </p:sp>
      <p:sp>
        <p:nvSpPr>
          <p:cNvPr id="663604" name="Text Box 52"/>
          <p:cNvSpPr txBox="1">
            <a:spLocks noChangeArrowheads="1"/>
          </p:cNvSpPr>
          <p:nvPr/>
        </p:nvSpPr>
        <p:spPr bwMode="auto">
          <a:xfrm>
            <a:off x="630873" y="4842279"/>
            <a:ext cx="2088135" cy="197833"/>
          </a:xfrm>
          <a:prstGeom prst="rect">
            <a:avLst/>
          </a:prstGeom>
          <a:noFill/>
          <a:ln w="9525">
            <a:noFill/>
            <a:miter lim="800000"/>
          </a:ln>
        </p:spPr>
        <p:txBody>
          <a:bodyPr wrap="none" lIns="58745" tIns="29372" rIns="58745" bIns="29372">
            <a:spAutoFit/>
          </a:bodyPr>
          <a:lstStyle/>
          <a:p>
            <a:pPr defTabSz="587375" eaLnBrk="0" fontAlgn="base" hangingPunct="0">
              <a:spcBef>
                <a:spcPct val="0"/>
              </a:spcBef>
              <a:spcAft>
                <a:spcPct val="0"/>
              </a:spcAft>
              <a:defRPr/>
            </a:pPr>
            <a:r>
              <a:rPr lang="en-US" altLang="zh-CN" sz="900" b="1" dirty="0">
                <a:solidFill>
                  <a:srgbClr val="080808"/>
                </a:solidFill>
                <a:latin typeface="Arial" panose="020B0604020202020204" pitchFamily="34" charset="0"/>
                <a:ea typeface="MS PGothic" panose="020B0600070205080204" pitchFamily="34" charset="-128"/>
              </a:rPr>
              <a:t>HUAWEI TECHNOLOGIES CO., LTD.</a:t>
            </a:r>
            <a:endParaRPr lang="en-US" altLang="zh-CN" sz="900" b="1" dirty="0">
              <a:solidFill>
                <a:srgbClr val="080808"/>
              </a:solidFill>
              <a:latin typeface="Arial" panose="020B0604020202020204" pitchFamily="34" charset="0"/>
              <a:ea typeface="MS PGothic" panose="020B0600070205080204" pitchFamily="34" charset="-128"/>
            </a:endParaRPr>
          </a:p>
        </p:txBody>
      </p:sp>
      <p:sp>
        <p:nvSpPr>
          <p:cNvPr id="663605" name="Rectangle 53"/>
          <p:cNvSpPr>
            <a:spLocks noChangeArrowheads="1"/>
          </p:cNvSpPr>
          <p:nvPr/>
        </p:nvSpPr>
        <p:spPr bwMode="auto">
          <a:xfrm>
            <a:off x="5931340" y="4795845"/>
            <a:ext cx="1057000" cy="826294"/>
          </a:xfrm>
          <a:prstGeom prst="rect">
            <a:avLst/>
          </a:prstGeom>
          <a:noFill/>
          <a:ln w="9525">
            <a:noFill/>
            <a:miter lim="800000"/>
          </a:ln>
          <a:effectLst/>
        </p:spPr>
        <p:txBody>
          <a:bodyPr lIns="0" tIns="0" rIns="0" bIns="0"/>
          <a:lstStyle/>
          <a:p>
            <a:pPr defTabSz="587375" eaLnBrk="0" fontAlgn="base" hangingPunct="0">
              <a:lnSpc>
                <a:spcPct val="85000"/>
              </a:lnSpc>
              <a:spcBef>
                <a:spcPct val="0"/>
              </a:spcBef>
              <a:spcAft>
                <a:spcPct val="0"/>
              </a:spcAft>
              <a:defRPr/>
            </a:pPr>
            <a:endParaRPr lang="de-DE" sz="700" dirty="0">
              <a:solidFill>
                <a:srgbClr val="080808"/>
              </a:solidFill>
              <a:latin typeface="Arial" panose="020B0604020202020204" pitchFamily="34" charset="0"/>
              <a:ea typeface="MS PGothic" panose="020B0600070205080204" pitchFamily="34" charset="-128"/>
            </a:endParaRPr>
          </a:p>
          <a:p>
            <a:pPr defTabSz="587375" eaLnBrk="0" fontAlgn="base" hangingPunct="0">
              <a:lnSpc>
                <a:spcPct val="85000"/>
              </a:lnSpc>
              <a:spcBef>
                <a:spcPct val="0"/>
              </a:spcBef>
              <a:spcAft>
                <a:spcPct val="0"/>
              </a:spcAft>
              <a:defRPr/>
            </a:pPr>
            <a:r>
              <a:rPr lang="de-DE" sz="700" dirty="0">
                <a:solidFill>
                  <a:srgbClr val="080808"/>
                </a:solidFill>
                <a:latin typeface="Arial" panose="020B0604020202020204" pitchFamily="34" charset="0"/>
                <a:ea typeface="MS PGothic" panose="020B0600070205080204" pitchFamily="34" charset="-128"/>
              </a:rPr>
              <a:t>Page </a:t>
            </a:r>
            <a:fld id="{9040B0B7-0DAF-46B2-A843-780C132A6464}" type="slidenum">
              <a:rPr lang="de-DE" sz="700" dirty="0">
                <a:solidFill>
                  <a:srgbClr val="080808"/>
                </a:solidFill>
                <a:latin typeface="Arial" panose="020B0604020202020204" pitchFamily="34" charset="0"/>
                <a:ea typeface="MS PGothic" panose="020B0600070205080204" pitchFamily="34" charset="-128"/>
              </a:rPr>
            </a:fld>
            <a:endParaRPr lang="en-GB" sz="700" dirty="0">
              <a:solidFill>
                <a:srgbClr val="080808"/>
              </a:solidFill>
              <a:latin typeface="Arial" panose="020B0604020202020204" pitchFamily="34" charset="0"/>
              <a:ea typeface="MS PGothic" panose="020B0600070205080204" pitchFamily="34" charset="-128"/>
            </a:endParaRPr>
          </a:p>
        </p:txBody>
      </p:sp>
      <p:pic>
        <p:nvPicPr>
          <p:cNvPr id="3090" name="Picture 54" descr="图片3副本"/>
          <p:cNvPicPr>
            <a:picLocks noChangeAspect="1" noChangeArrowheads="1"/>
          </p:cNvPicPr>
          <p:nvPr/>
        </p:nvPicPr>
        <p:blipFill>
          <a:blip r:embed="rId25" cstate="print"/>
          <a:srcRect/>
          <a:stretch>
            <a:fillRect/>
          </a:stretch>
        </p:blipFill>
        <p:spPr bwMode="auto">
          <a:xfrm>
            <a:off x="7634684" y="4788701"/>
            <a:ext cx="971297" cy="230981"/>
          </a:xfrm>
          <a:prstGeom prst="rect">
            <a:avLst/>
          </a:prstGeom>
          <a:noFill/>
          <a:ln w="9525">
            <a:noFill/>
            <a:miter lim="800000"/>
            <a:headEnd/>
            <a:tailEnd/>
          </a:ln>
        </p:spPr>
      </p:pic>
      <p:sp>
        <p:nvSpPr>
          <p:cNvPr id="3091" name="Rectangle 55"/>
          <p:cNvSpPr>
            <a:spLocks noGrp="1" noChangeArrowheads="1"/>
          </p:cNvSpPr>
          <p:nvPr>
            <p:ph type="title"/>
          </p:nvPr>
        </p:nvSpPr>
        <p:spPr bwMode="auto">
          <a:xfrm>
            <a:off x="607061" y="205978"/>
            <a:ext cx="8229838" cy="857250"/>
          </a:xfrm>
          <a:prstGeom prst="rect">
            <a:avLst/>
          </a:prstGeom>
          <a:noFill/>
          <a:ln w="9525">
            <a:noFill/>
            <a:miter lim="800000"/>
          </a:ln>
        </p:spPr>
        <p:txBody>
          <a:bodyPr vert="horz" wrap="square" lIns="68550" tIns="34275" rIns="68550" bIns="34275" numCol="1" anchor="ctr" anchorCtr="0" compatLnSpc="1"/>
          <a:lstStyle/>
          <a:p>
            <a:pPr lvl="0"/>
            <a:r>
              <a:rPr lang="zh-CN" altLang="en-US" smtClean="0"/>
              <a:t>单击此处编辑母版标题样式</a:t>
            </a:r>
            <a:endParaRPr lang="zh-CN" altLang="en-US" smtClean="0"/>
          </a:p>
        </p:txBody>
      </p:sp>
      <p:sp>
        <p:nvSpPr>
          <p:cNvPr id="3092" name="Rectangle 56"/>
          <p:cNvSpPr>
            <a:spLocks noGrp="1" noChangeArrowheads="1"/>
          </p:cNvSpPr>
          <p:nvPr>
            <p:ph type="body" idx="1"/>
          </p:nvPr>
        </p:nvSpPr>
        <p:spPr bwMode="auto">
          <a:xfrm>
            <a:off x="661816" y="1200153"/>
            <a:ext cx="8229838" cy="3393281"/>
          </a:xfrm>
          <a:prstGeom prst="rect">
            <a:avLst/>
          </a:prstGeom>
          <a:noFill/>
          <a:ln w="9525">
            <a:noFill/>
            <a:miter lim="800000"/>
          </a:ln>
        </p:spPr>
        <p:txBody>
          <a:bodyPr vert="horz" wrap="square" lIns="68550" tIns="34275" rIns="68550" bIns="3427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Lst>
  <p:transition>
    <p:fade thruBlk="1"/>
  </p:transition>
  <p:timing>
    <p:tnLst>
      <p:par>
        <p:cTn id="1" dur="indefinite" restart="never" nodeType="tmRoot"/>
      </p:par>
    </p:tnLst>
  </p:timing>
  <p:txStyles>
    <p:titleStyle>
      <a:lvl1pPr algn="l" defTabSz="656590" rtl="0" eaLnBrk="0" fontAlgn="base" hangingPunct="0">
        <a:spcBef>
          <a:spcPct val="0"/>
        </a:spcBef>
        <a:spcAft>
          <a:spcPct val="0"/>
        </a:spcAft>
        <a:defRPr sz="2500">
          <a:solidFill>
            <a:srgbClr val="990000"/>
          </a:solidFill>
          <a:latin typeface="+mj-lt"/>
          <a:ea typeface="+mj-ea"/>
          <a:cs typeface="+mj-cs"/>
        </a:defRPr>
      </a:lvl1pPr>
      <a:lvl2pPr algn="l" defTabSz="656590" rtl="0" eaLnBrk="0" fontAlgn="base" hangingPunct="0">
        <a:spcBef>
          <a:spcPct val="0"/>
        </a:spcBef>
        <a:spcAft>
          <a:spcPct val="0"/>
        </a:spcAft>
        <a:defRPr sz="2500">
          <a:solidFill>
            <a:srgbClr val="990000"/>
          </a:solidFill>
          <a:latin typeface="FrutigerNext LT Medium" pitchFamily="34" charset="0"/>
          <a:ea typeface="黑体" panose="02010609060101010101" pitchFamily="2" charset="-122"/>
        </a:defRPr>
      </a:lvl2pPr>
      <a:lvl3pPr algn="l" defTabSz="656590" rtl="0" eaLnBrk="0" fontAlgn="base" hangingPunct="0">
        <a:spcBef>
          <a:spcPct val="0"/>
        </a:spcBef>
        <a:spcAft>
          <a:spcPct val="0"/>
        </a:spcAft>
        <a:defRPr sz="2500">
          <a:solidFill>
            <a:srgbClr val="990000"/>
          </a:solidFill>
          <a:latin typeface="FrutigerNext LT Medium" pitchFamily="34" charset="0"/>
          <a:ea typeface="黑体" panose="02010609060101010101" pitchFamily="2" charset="-122"/>
        </a:defRPr>
      </a:lvl3pPr>
      <a:lvl4pPr algn="l" defTabSz="656590" rtl="0" eaLnBrk="0" fontAlgn="base" hangingPunct="0">
        <a:spcBef>
          <a:spcPct val="0"/>
        </a:spcBef>
        <a:spcAft>
          <a:spcPct val="0"/>
        </a:spcAft>
        <a:defRPr sz="2500">
          <a:solidFill>
            <a:srgbClr val="990000"/>
          </a:solidFill>
          <a:latin typeface="FrutigerNext LT Medium" pitchFamily="34" charset="0"/>
          <a:ea typeface="黑体" panose="02010609060101010101" pitchFamily="2" charset="-122"/>
        </a:defRPr>
      </a:lvl4pPr>
      <a:lvl5pPr algn="l" defTabSz="656590" rtl="0" eaLnBrk="0" fontAlgn="base" hangingPunct="0">
        <a:spcBef>
          <a:spcPct val="0"/>
        </a:spcBef>
        <a:spcAft>
          <a:spcPct val="0"/>
        </a:spcAft>
        <a:defRPr sz="2500">
          <a:solidFill>
            <a:srgbClr val="990000"/>
          </a:solidFill>
          <a:latin typeface="FrutigerNext LT Medium" pitchFamily="34" charset="0"/>
          <a:ea typeface="黑体" panose="02010609060101010101" pitchFamily="2" charset="-122"/>
        </a:defRPr>
      </a:lvl5pPr>
      <a:lvl6pPr marL="342900" algn="l" defTabSz="657860" rtl="0" fontAlgn="base">
        <a:spcBef>
          <a:spcPct val="0"/>
        </a:spcBef>
        <a:spcAft>
          <a:spcPct val="0"/>
        </a:spcAft>
        <a:defRPr sz="2600">
          <a:solidFill>
            <a:srgbClr val="990000"/>
          </a:solidFill>
          <a:latin typeface="FrutigerNext LT Medium" pitchFamily="34" charset="0"/>
          <a:ea typeface="黑体" panose="02010609060101010101" pitchFamily="2" charset="-122"/>
        </a:defRPr>
      </a:lvl6pPr>
      <a:lvl7pPr marL="685800" algn="l" defTabSz="657860" rtl="0" fontAlgn="base">
        <a:spcBef>
          <a:spcPct val="0"/>
        </a:spcBef>
        <a:spcAft>
          <a:spcPct val="0"/>
        </a:spcAft>
        <a:defRPr sz="2600">
          <a:solidFill>
            <a:srgbClr val="990000"/>
          </a:solidFill>
          <a:latin typeface="FrutigerNext LT Medium" pitchFamily="34" charset="0"/>
          <a:ea typeface="黑体" panose="02010609060101010101" pitchFamily="2" charset="-122"/>
        </a:defRPr>
      </a:lvl7pPr>
      <a:lvl8pPr marL="1028065" algn="l" defTabSz="657860" rtl="0" fontAlgn="base">
        <a:spcBef>
          <a:spcPct val="0"/>
        </a:spcBef>
        <a:spcAft>
          <a:spcPct val="0"/>
        </a:spcAft>
        <a:defRPr sz="2600">
          <a:solidFill>
            <a:srgbClr val="990000"/>
          </a:solidFill>
          <a:latin typeface="FrutigerNext LT Medium" pitchFamily="34" charset="0"/>
          <a:ea typeface="黑体" panose="02010609060101010101" pitchFamily="2" charset="-122"/>
        </a:defRPr>
      </a:lvl8pPr>
      <a:lvl9pPr marL="1370965" algn="l" defTabSz="657860" rtl="0" fontAlgn="base">
        <a:spcBef>
          <a:spcPct val="0"/>
        </a:spcBef>
        <a:spcAft>
          <a:spcPct val="0"/>
        </a:spcAft>
        <a:defRPr sz="2600">
          <a:solidFill>
            <a:srgbClr val="990000"/>
          </a:solidFill>
          <a:latin typeface="FrutigerNext LT Medium" pitchFamily="34" charset="0"/>
          <a:ea typeface="黑体" panose="02010609060101010101" pitchFamily="2" charset="-122"/>
        </a:defRPr>
      </a:lvl9pPr>
    </p:titleStyle>
    <p:bodyStyle>
      <a:lvl1pPr marL="245110" indent="-245110" algn="l" defTabSz="656590" rtl="0" eaLnBrk="0" fontAlgn="base" hangingPunct="0">
        <a:lnSpc>
          <a:spcPct val="140000"/>
        </a:lnSpc>
        <a:spcBef>
          <a:spcPct val="0"/>
        </a:spcBef>
        <a:spcAft>
          <a:spcPct val="0"/>
        </a:spcAft>
        <a:buClr>
          <a:schemeClr val="tx2"/>
        </a:buClr>
        <a:buFont typeface="Wingdings" panose="05000000000000000000" pitchFamily="2" charset="2"/>
        <a:buChar char="n"/>
        <a:defRPr sz="1600" b="1">
          <a:solidFill>
            <a:srgbClr val="080808"/>
          </a:solidFill>
          <a:latin typeface="+mn-lt"/>
          <a:ea typeface="+mn-ea"/>
          <a:cs typeface="+mn-cs"/>
        </a:defRPr>
      </a:lvl1pPr>
      <a:lvl2pPr marL="534670" indent="-204470" algn="l" defTabSz="656590" rtl="0" eaLnBrk="0" fontAlgn="base" hangingPunct="0">
        <a:lnSpc>
          <a:spcPct val="140000"/>
        </a:lnSpc>
        <a:spcBef>
          <a:spcPct val="0"/>
        </a:spcBef>
        <a:spcAft>
          <a:spcPct val="0"/>
        </a:spcAft>
        <a:buClr>
          <a:schemeClr val="tx1"/>
        </a:buClr>
        <a:buFont typeface="FrutigerNext LT Regular" pitchFamily="34" charset="0"/>
        <a:buChar char="›"/>
        <a:defRPr sz="1300">
          <a:solidFill>
            <a:schemeClr val="tx1"/>
          </a:solidFill>
          <a:latin typeface="+mn-lt"/>
          <a:ea typeface="+mn-ea"/>
        </a:defRPr>
      </a:lvl2pPr>
      <a:lvl3pPr marL="822325" indent="-164465" algn="l" defTabSz="656590" rtl="0" eaLnBrk="0" fontAlgn="base" hangingPunct="0">
        <a:lnSpc>
          <a:spcPct val="140000"/>
        </a:lnSpc>
        <a:spcBef>
          <a:spcPct val="0"/>
        </a:spcBef>
        <a:spcAft>
          <a:spcPct val="0"/>
        </a:spcAft>
        <a:buFont typeface="FrutigerNext LT Light" pitchFamily="34" charset="0"/>
        <a:buChar char="»"/>
        <a:defRPr sz="1300">
          <a:solidFill>
            <a:schemeClr val="tx1"/>
          </a:solidFill>
          <a:latin typeface="FrutigerNext LT Light" pitchFamily="34" charset="0"/>
          <a:ea typeface="+mn-ea"/>
        </a:defRPr>
      </a:lvl3pPr>
      <a:lvl4pPr marL="1151255" indent="-164465" algn="l" defTabSz="656590" rtl="0" eaLnBrk="0" fontAlgn="base" hangingPunct="0">
        <a:lnSpc>
          <a:spcPct val="140000"/>
        </a:lnSpc>
        <a:spcBef>
          <a:spcPct val="0"/>
        </a:spcBef>
        <a:spcAft>
          <a:spcPct val="0"/>
        </a:spcAft>
        <a:buChar char="–"/>
        <a:defRPr sz="1100">
          <a:solidFill>
            <a:srgbClr val="080808"/>
          </a:solidFill>
          <a:latin typeface="+mj-lt"/>
          <a:ea typeface="+mn-ea"/>
        </a:defRPr>
      </a:lvl4pPr>
      <a:lvl5pPr marL="1480820" indent="-164465" algn="l" defTabSz="656590" rtl="0" eaLnBrk="0" fontAlgn="base" hangingPunct="0">
        <a:lnSpc>
          <a:spcPct val="140000"/>
        </a:lnSpc>
        <a:spcBef>
          <a:spcPct val="0"/>
        </a:spcBef>
        <a:spcAft>
          <a:spcPct val="0"/>
        </a:spcAft>
        <a:buFont typeface="FrutigerNext LT Medium" pitchFamily="34" charset="0"/>
        <a:buChar char="~"/>
        <a:defRPr sz="1000">
          <a:solidFill>
            <a:srgbClr val="080808"/>
          </a:solidFill>
          <a:latin typeface="+mj-lt"/>
          <a:ea typeface="+mn-ea"/>
        </a:defRPr>
      </a:lvl5pPr>
      <a:lvl6pPr marL="1824355" indent="-165735" algn="l" defTabSz="657860" rtl="0" fontAlgn="base">
        <a:lnSpc>
          <a:spcPct val="140000"/>
        </a:lnSpc>
        <a:spcBef>
          <a:spcPct val="0"/>
        </a:spcBef>
        <a:spcAft>
          <a:spcPct val="0"/>
        </a:spcAft>
        <a:buFont typeface="FrutigerNext LT Medium" pitchFamily="34" charset="0"/>
        <a:buChar char="~"/>
        <a:defRPr sz="1000">
          <a:solidFill>
            <a:srgbClr val="080808"/>
          </a:solidFill>
          <a:latin typeface="+mj-lt"/>
          <a:ea typeface="+mn-ea"/>
        </a:defRPr>
      </a:lvl6pPr>
      <a:lvl7pPr marL="2167255" indent="-165735" algn="l" defTabSz="657860" rtl="0" fontAlgn="base">
        <a:lnSpc>
          <a:spcPct val="140000"/>
        </a:lnSpc>
        <a:spcBef>
          <a:spcPct val="0"/>
        </a:spcBef>
        <a:spcAft>
          <a:spcPct val="0"/>
        </a:spcAft>
        <a:buFont typeface="FrutigerNext LT Medium" pitchFamily="34" charset="0"/>
        <a:buChar char="~"/>
        <a:defRPr sz="1000">
          <a:solidFill>
            <a:srgbClr val="080808"/>
          </a:solidFill>
          <a:latin typeface="+mj-lt"/>
          <a:ea typeface="+mn-ea"/>
        </a:defRPr>
      </a:lvl7pPr>
      <a:lvl8pPr marL="2510155" indent="-165735" algn="l" defTabSz="657860" rtl="0" fontAlgn="base">
        <a:lnSpc>
          <a:spcPct val="140000"/>
        </a:lnSpc>
        <a:spcBef>
          <a:spcPct val="0"/>
        </a:spcBef>
        <a:spcAft>
          <a:spcPct val="0"/>
        </a:spcAft>
        <a:buFont typeface="FrutigerNext LT Medium" pitchFamily="34" charset="0"/>
        <a:buChar char="~"/>
        <a:defRPr sz="1000">
          <a:solidFill>
            <a:srgbClr val="080808"/>
          </a:solidFill>
          <a:latin typeface="+mj-lt"/>
          <a:ea typeface="+mn-ea"/>
        </a:defRPr>
      </a:lvl8pPr>
      <a:lvl9pPr marL="2852420" indent="-165735" algn="l" defTabSz="657860" rtl="0" fontAlgn="base">
        <a:lnSpc>
          <a:spcPct val="140000"/>
        </a:lnSpc>
        <a:spcBef>
          <a:spcPct val="0"/>
        </a:spcBef>
        <a:spcAft>
          <a:spcPct val="0"/>
        </a:spcAft>
        <a:buFont typeface="FrutigerNext LT Medium" pitchFamily="34" charset="0"/>
        <a:buChar char="~"/>
        <a:defRPr sz="1000">
          <a:solidFill>
            <a:srgbClr val="080808"/>
          </a:solidFill>
          <a:latin typeface="+mj-lt"/>
          <a:ea typeface="+mn-ea"/>
        </a:defRPr>
      </a:lvl9pPr>
    </p:bodyStyle>
    <p:otherStyle>
      <a:defPPr>
        <a:defRPr lang="zh-CN"/>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065" algn="l" defTabSz="685165" rtl="0" eaLnBrk="1" latinLnBrk="0" hangingPunct="1">
        <a:defRPr sz="1300" kern="1200">
          <a:solidFill>
            <a:schemeClr val="tx1"/>
          </a:solidFill>
          <a:latin typeface="+mn-lt"/>
          <a:ea typeface="+mn-ea"/>
          <a:cs typeface="+mn-cs"/>
        </a:defRPr>
      </a:lvl4pPr>
      <a:lvl5pPr marL="1370965"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6765" algn="l" defTabSz="685165" rtl="0" eaLnBrk="1" latinLnBrk="0" hangingPunct="1">
        <a:defRPr sz="1300" kern="1200">
          <a:solidFill>
            <a:schemeClr val="tx1"/>
          </a:solidFill>
          <a:latin typeface="+mn-lt"/>
          <a:ea typeface="+mn-ea"/>
          <a:cs typeface="+mn-cs"/>
        </a:defRPr>
      </a:lvl7pPr>
      <a:lvl8pPr marL="2399030" algn="l" defTabSz="685165" rtl="0" eaLnBrk="1" latinLnBrk="0" hangingPunct="1">
        <a:defRPr sz="1300" kern="1200">
          <a:solidFill>
            <a:schemeClr val="tx1"/>
          </a:solidFill>
          <a:latin typeface="+mn-lt"/>
          <a:ea typeface="+mn-ea"/>
          <a:cs typeface="+mn-cs"/>
        </a:defRPr>
      </a:lvl8pPr>
      <a:lvl9pPr marL="2741930" algn="l" defTabSz="685165" rtl="0" eaLnBrk="1" latinLnBrk="0" hangingPunct="1">
        <a:defRPr sz="13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652464" y="4826794"/>
            <a:ext cx="4015599" cy="337664"/>
          </a:xfrm>
          <a:prstGeom prst="rect">
            <a:avLst/>
          </a:prstGeom>
          <a:noFill/>
          <a:ln w="9525">
            <a:noFill/>
            <a:miter lim="800000"/>
          </a:ln>
        </p:spPr>
        <p:txBody>
          <a:bodyPr wrap="none" lIns="60077" tIns="30039" rIns="60077" bIns="30039">
            <a:spAutoFit/>
          </a:bodyPr>
          <a:lstStyle/>
          <a:p>
            <a:pPr algn="l" defTabSz="600710" eaLnBrk="0" hangingPunct="0"/>
            <a:r>
              <a:rPr kumimoji="0" lang="en-US" altLang="zh-CN" dirty="0">
                <a:latin typeface="Arial" panose="020B0604020202020204" pitchFamily="34" charset="0"/>
                <a:ea typeface="MS PGothic" panose="020B0600070205080204" pitchFamily="34" charset="-128"/>
              </a:rPr>
              <a:t>HUAWEI TECHNOLOGIES CO., LTD.</a:t>
            </a:r>
            <a:endParaRPr kumimoji="0" lang="en-US" altLang="zh-CN" sz="1600" dirty="0">
              <a:latin typeface="Arial" panose="020B0604020202020204" pitchFamily="34" charset="0"/>
              <a:ea typeface="MS PGothic" panose="020B0600070205080204" pitchFamily="34" charset="-128"/>
            </a:endParaRPr>
          </a:p>
        </p:txBody>
      </p:sp>
      <p:pic>
        <p:nvPicPr>
          <p:cNvPr id="246787" name="Picture 3" descr="8"/>
          <p:cNvPicPr>
            <a:picLocks noChangeAspect="1" noChangeArrowheads="1"/>
          </p:cNvPicPr>
          <p:nvPr/>
        </p:nvPicPr>
        <p:blipFill>
          <a:blip r:embed="rId14" cstate="print"/>
          <a:srcRect/>
          <a:stretch>
            <a:fillRect/>
          </a:stretch>
        </p:blipFill>
        <p:spPr bwMode="auto">
          <a:xfrm>
            <a:off x="7508875" y="4799411"/>
            <a:ext cx="1311275" cy="234553"/>
          </a:xfrm>
          <a:prstGeom prst="rect">
            <a:avLst/>
          </a:prstGeom>
          <a:noFill/>
        </p:spPr>
      </p:pic>
      <p:sp>
        <p:nvSpPr>
          <p:cNvPr id="246788" name="Rectangle 4"/>
          <p:cNvSpPr>
            <a:spLocks noGrp="1" noChangeArrowheads="1"/>
          </p:cNvSpPr>
          <p:nvPr>
            <p:ph type="dt" sz="half" idx="2"/>
          </p:nvPr>
        </p:nvSpPr>
        <p:spPr bwMode="auto">
          <a:xfrm>
            <a:off x="6361113" y="4867276"/>
            <a:ext cx="2097087" cy="341710"/>
          </a:xfrm>
          <a:prstGeom prst="rect">
            <a:avLst/>
          </a:prstGeom>
          <a:noFill/>
          <a:ln w="9525">
            <a:noFill/>
            <a:miter lim="800000"/>
          </a:ln>
          <a:effectLst/>
        </p:spPr>
        <p:txBody>
          <a:bodyPr vert="horz" wrap="square" lIns="0" tIns="0" rIns="0" bIns="0" numCol="1" anchor="t" anchorCtr="0" compatLnSpc="1"/>
          <a:lstStyle>
            <a:lvl1pPr algn="l" defTabSz="600710" eaLnBrk="0" hangingPunct="0">
              <a:lnSpc>
                <a:spcPct val="85000"/>
              </a:lnSpc>
              <a:defRPr kumimoji="0">
                <a:latin typeface="Arial" panose="020B0604020202020204" pitchFamily="34" charset="0"/>
                <a:ea typeface="MS PGothic" panose="020B0600070205080204" pitchFamily="34" charset="-128"/>
              </a:defRPr>
            </a:lvl1pPr>
          </a:lstStyle>
          <a:p>
            <a:r>
              <a:rPr lang="de-DE"/>
              <a:t>Page </a:t>
            </a:r>
            <a:fld id="{AD47C297-F53C-4116-A529-3313C2AD0E6D}" type="slidenum">
              <a:rPr lang="de-DE"/>
            </a:fld>
            <a:endParaRPr lang="en-GB"/>
          </a:p>
        </p:txBody>
      </p:sp>
      <p:sp>
        <p:nvSpPr>
          <p:cNvPr id="246789" name="Rectangle 5"/>
          <p:cNvSpPr>
            <a:spLocks noGrp="1" noChangeArrowheads="1"/>
          </p:cNvSpPr>
          <p:nvPr>
            <p:ph type="title"/>
          </p:nvPr>
        </p:nvSpPr>
        <p:spPr bwMode="auto">
          <a:xfrm>
            <a:off x="652463" y="322661"/>
            <a:ext cx="7745412" cy="653653"/>
          </a:xfrm>
          <a:prstGeom prst="rect">
            <a:avLst/>
          </a:prstGeom>
          <a:noFill/>
          <a:ln w="9525">
            <a:noFill/>
            <a:miter lim="800000"/>
          </a:ln>
          <a:effectLst/>
        </p:spPr>
        <p:txBody>
          <a:bodyPr vert="horz" wrap="square" lIns="60088" tIns="30044" rIns="60088" bIns="30044" numCol="1" anchor="ctr" anchorCtr="0" compatLnSpc="1"/>
          <a:lstStyle/>
          <a:p>
            <a:pPr lvl="0"/>
            <a:r>
              <a:rPr lang="zh-CN" altLang="en-US" smtClean="0"/>
              <a:t>单击此处编辑母版标题样式</a:t>
            </a:r>
            <a:endParaRPr lang="zh-CN" altLang="en-US" smtClean="0"/>
          </a:p>
        </p:txBody>
      </p:sp>
      <p:sp>
        <p:nvSpPr>
          <p:cNvPr id="246790" name="Rectangle 6"/>
          <p:cNvSpPr>
            <a:spLocks noChangeArrowheads="1"/>
          </p:cNvSpPr>
          <p:nvPr/>
        </p:nvSpPr>
        <p:spPr bwMode="auto">
          <a:xfrm>
            <a:off x="3892550" y="4826794"/>
            <a:ext cx="2237243" cy="337635"/>
          </a:xfrm>
          <a:prstGeom prst="rect">
            <a:avLst/>
          </a:prstGeom>
          <a:noFill/>
          <a:ln w="9525" algn="ctr">
            <a:noFill/>
            <a:miter lim="800000"/>
          </a:ln>
          <a:effectLst/>
        </p:spPr>
        <p:txBody>
          <a:bodyPr wrap="none" lIns="60053" tIns="30025" rIns="60053" bIns="30025">
            <a:spAutoFit/>
          </a:bodyPr>
          <a:lstStyle/>
          <a:p>
            <a:pPr algn="l" defTabSz="600710" eaLnBrk="0" hangingPunct="0"/>
            <a:r>
              <a:rPr kumimoji="0" lang="en-US" altLang="zh-CN" dirty="0" err="1">
                <a:latin typeface="Arial" panose="020B0604020202020204" pitchFamily="34" charset="0"/>
                <a:ea typeface="MS PGothic" panose="020B0600070205080204" pitchFamily="34" charset="-128"/>
              </a:rPr>
              <a:t>Huawei</a:t>
            </a:r>
            <a:r>
              <a:rPr kumimoji="0" lang="en-US" altLang="zh-CN" dirty="0">
                <a:latin typeface="Arial" panose="020B0604020202020204" pitchFamily="34" charset="0"/>
                <a:ea typeface="MS PGothic" panose="020B0600070205080204" pitchFamily="34" charset="-128"/>
              </a:rPr>
              <a:t> Confidential </a:t>
            </a:r>
            <a:endParaRPr kumimoji="0" lang="en-US" altLang="zh-CN" dirty="0">
              <a:latin typeface="Arial" panose="020B0604020202020204" pitchFamily="34" charset="0"/>
              <a:ea typeface="MS PGothic" panose="020B0600070205080204" pitchFamily="34" charset="-128"/>
            </a:endParaRPr>
          </a:p>
        </p:txBody>
      </p:sp>
      <p:sp>
        <p:nvSpPr>
          <p:cNvPr id="246791" name="Rectangle 7"/>
          <p:cNvSpPr>
            <a:spLocks noChangeArrowheads="1"/>
          </p:cNvSpPr>
          <p:nvPr/>
        </p:nvSpPr>
        <p:spPr bwMode="auto">
          <a:xfrm>
            <a:off x="-1908174" y="396479"/>
            <a:ext cx="1844675" cy="3980259"/>
          </a:xfrm>
          <a:prstGeom prst="rect">
            <a:avLst/>
          </a:prstGeom>
          <a:noFill/>
          <a:ln w="9525">
            <a:noFill/>
            <a:miter lim="800000"/>
          </a:ln>
          <a:effectLst/>
        </p:spPr>
        <p:txBody>
          <a:bodyPr lIns="60077" tIns="30039" rIns="60077" bIns="30039"/>
          <a:lstStyle/>
          <a:p>
            <a:pPr algn="r" defTabSz="600710">
              <a:lnSpc>
                <a:spcPct val="125000"/>
              </a:lnSpc>
              <a:buClr>
                <a:schemeClr val="bg2"/>
              </a:buClr>
              <a:buSzPct val="60000"/>
              <a:buFont typeface="Wingdings" panose="05000000000000000000" pitchFamily="2" charset="2"/>
              <a:buNone/>
            </a:pPr>
            <a:r>
              <a:rPr kumimoji="0" lang="zh-CN" altLang="en-US" sz="800" dirty="0">
                <a:solidFill>
                  <a:schemeClr val="bg1"/>
                </a:solidFill>
                <a:latin typeface="Arial" panose="020B0604020202020204" pitchFamily="34" charset="0"/>
                <a:ea typeface="宋体" panose="02010600030101010101" pitchFamily="2" charset="-122"/>
              </a:rPr>
              <a:t>英文标题</a:t>
            </a:r>
            <a:r>
              <a:rPr kumimoji="0" lang="en-US" altLang="zh-CN" sz="800" dirty="0">
                <a:solidFill>
                  <a:schemeClr val="bg1"/>
                </a:solidFill>
                <a:latin typeface="Arial" panose="020B0604020202020204" pitchFamily="34" charset="0"/>
                <a:ea typeface="宋体" panose="02010600030101010101" pitchFamily="2" charset="-122"/>
              </a:rPr>
              <a:t>:32-35pt  </a:t>
            </a:r>
            <a:endParaRPr kumimoji="0" lang="zh-CN" altLang="en-US"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zh-CN" altLang="en-US" sz="800" dirty="0">
                <a:solidFill>
                  <a:schemeClr val="bg1"/>
                </a:solidFill>
                <a:latin typeface="Arial" panose="020B0604020202020204" pitchFamily="34" charset="0"/>
                <a:ea typeface="宋体" panose="02010600030101010101" pitchFamily="2" charset="-122"/>
              </a:rPr>
              <a:t>颜色</a:t>
            </a:r>
            <a:r>
              <a:rPr kumimoji="0" lang="en-US" altLang="zh-CN" sz="800" dirty="0">
                <a:solidFill>
                  <a:schemeClr val="bg1"/>
                </a:solidFill>
                <a:latin typeface="Arial" panose="020B0604020202020204" pitchFamily="34" charset="0"/>
                <a:ea typeface="宋体" panose="02010600030101010101" pitchFamily="2" charset="-122"/>
              </a:rPr>
              <a:t>: R153 G0 B0</a:t>
            </a:r>
            <a:endParaRPr kumimoji="0" lang="en-US" altLang="zh-CN"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zh-CN" altLang="en-US" sz="800" dirty="0">
                <a:solidFill>
                  <a:schemeClr val="bg1"/>
                </a:solidFill>
                <a:ea typeface="宋体" panose="02010600030101010101" pitchFamily="2" charset="-122"/>
              </a:rPr>
              <a:t>内部使用字体 </a:t>
            </a:r>
            <a:r>
              <a:rPr kumimoji="0" lang="en-US" altLang="zh-CN" sz="800" dirty="0">
                <a:solidFill>
                  <a:schemeClr val="bg1"/>
                </a:solidFill>
                <a:ea typeface="宋体" panose="02010600030101010101" pitchFamily="2" charset="-122"/>
              </a:rPr>
              <a:t>:</a:t>
            </a:r>
            <a:endParaRPr kumimoji="0" lang="en-US" altLang="zh-CN" sz="800" dirty="0">
              <a:solidFill>
                <a:schemeClr val="bg1"/>
              </a:solidFill>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en-US" altLang="zh-CN" sz="800" dirty="0" err="1">
                <a:solidFill>
                  <a:schemeClr val="bg1"/>
                </a:solidFill>
                <a:ea typeface="宋体" panose="02010600030101010101" pitchFamily="2" charset="-122"/>
              </a:rPr>
              <a:t>FrutigerNext</a:t>
            </a:r>
            <a:r>
              <a:rPr kumimoji="0" lang="en-US" altLang="zh-CN" sz="800" dirty="0">
                <a:solidFill>
                  <a:schemeClr val="bg1"/>
                </a:solidFill>
                <a:ea typeface="宋体" panose="02010600030101010101" pitchFamily="2" charset="-122"/>
              </a:rPr>
              <a:t> LT Medium</a:t>
            </a:r>
            <a:endParaRPr kumimoji="0" lang="en-US" altLang="zh-CN" sz="800" dirty="0">
              <a:solidFill>
                <a:schemeClr val="bg1"/>
              </a:solidFill>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zh-CN" altLang="en-US" sz="800" dirty="0">
                <a:solidFill>
                  <a:schemeClr val="bg1"/>
                </a:solidFill>
                <a:ea typeface="宋体" panose="02010600030101010101" pitchFamily="2" charset="-122"/>
              </a:rPr>
              <a:t>外部使用字体 </a:t>
            </a:r>
            <a:r>
              <a:rPr kumimoji="0" lang="en-US" altLang="zh-CN" sz="800" dirty="0">
                <a:solidFill>
                  <a:schemeClr val="bg1"/>
                </a:solidFill>
                <a:ea typeface="宋体" panose="02010600030101010101" pitchFamily="2" charset="-122"/>
              </a:rPr>
              <a:t>: Arial</a:t>
            </a:r>
            <a:endParaRPr kumimoji="0" lang="en-US" altLang="zh-CN" sz="800" dirty="0">
              <a:solidFill>
                <a:schemeClr val="bg1"/>
              </a:solidFill>
              <a:ea typeface="宋体" panose="02010600030101010101" pitchFamily="2" charset="-122"/>
            </a:endParaRPr>
          </a:p>
          <a:p>
            <a:pPr algn="r" defTabSz="600710">
              <a:lnSpc>
                <a:spcPct val="75000"/>
              </a:lnSpc>
              <a:buClr>
                <a:schemeClr val="bg2"/>
              </a:buClr>
              <a:buSzPct val="60000"/>
              <a:buFont typeface="Wingdings" panose="05000000000000000000" pitchFamily="2" charset="2"/>
              <a:buNone/>
            </a:pPr>
            <a:endParaRPr kumimoji="0" lang="en-US" altLang="zh-CN"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zh-CN" altLang="en-US" sz="800" dirty="0">
                <a:solidFill>
                  <a:schemeClr val="bg1"/>
                </a:solidFill>
                <a:latin typeface="Arial" panose="020B0604020202020204" pitchFamily="34" charset="0"/>
                <a:ea typeface="宋体" panose="02010600030101010101" pitchFamily="2" charset="-122"/>
              </a:rPr>
              <a:t>中文标题</a:t>
            </a:r>
            <a:r>
              <a:rPr kumimoji="0" lang="en-US" altLang="zh-CN" sz="800" dirty="0">
                <a:solidFill>
                  <a:schemeClr val="bg1"/>
                </a:solidFill>
                <a:latin typeface="Arial" panose="020B0604020202020204" pitchFamily="34" charset="0"/>
                <a:ea typeface="宋体" panose="02010600030101010101" pitchFamily="2" charset="-122"/>
              </a:rPr>
              <a:t>:30-32pt  </a:t>
            </a:r>
            <a:endParaRPr kumimoji="0" lang="zh-CN" altLang="en-US"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zh-CN" altLang="en-US" sz="800" dirty="0">
                <a:solidFill>
                  <a:schemeClr val="bg1"/>
                </a:solidFill>
                <a:latin typeface="Arial" panose="020B0604020202020204" pitchFamily="34" charset="0"/>
                <a:ea typeface="宋体" panose="02010600030101010101" pitchFamily="2" charset="-122"/>
              </a:rPr>
              <a:t>颜色</a:t>
            </a:r>
            <a:r>
              <a:rPr kumimoji="0" lang="en-US" altLang="zh-CN" sz="800" dirty="0">
                <a:solidFill>
                  <a:schemeClr val="bg1"/>
                </a:solidFill>
                <a:latin typeface="Arial" panose="020B0604020202020204" pitchFamily="34" charset="0"/>
                <a:ea typeface="宋体" panose="02010600030101010101" pitchFamily="2" charset="-122"/>
              </a:rPr>
              <a:t>: R153 G0 B0</a:t>
            </a:r>
            <a:endParaRPr kumimoji="0" lang="en-US" altLang="zh-CN"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zh-CN" altLang="en-US" sz="800" dirty="0">
                <a:solidFill>
                  <a:schemeClr val="bg1"/>
                </a:solidFill>
                <a:latin typeface="Arial" panose="020B0604020202020204" pitchFamily="34" charset="0"/>
                <a:ea typeface="宋体" panose="02010600030101010101" pitchFamily="2" charset="-122"/>
              </a:rPr>
              <a:t>字体</a:t>
            </a:r>
            <a:r>
              <a:rPr kumimoji="0" lang="en-US" altLang="zh-CN" sz="800" dirty="0">
                <a:solidFill>
                  <a:schemeClr val="bg1"/>
                </a:solidFill>
                <a:latin typeface="Arial" panose="020B0604020202020204" pitchFamily="34" charset="0"/>
                <a:ea typeface="宋体" panose="02010600030101010101" pitchFamily="2" charset="-122"/>
              </a:rPr>
              <a:t>:</a:t>
            </a:r>
            <a:r>
              <a:rPr kumimoji="0" lang="zh-CN" altLang="en-US" sz="800" dirty="0">
                <a:solidFill>
                  <a:schemeClr val="bg1"/>
                </a:solidFill>
                <a:latin typeface="Arial" panose="020B0604020202020204" pitchFamily="34" charset="0"/>
                <a:ea typeface="宋体" panose="02010600030101010101" pitchFamily="2" charset="-122"/>
              </a:rPr>
              <a:t>黑体</a:t>
            </a:r>
            <a:endParaRPr kumimoji="0" lang="zh-CN" altLang="en-US"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endParaRPr kumimoji="0" lang="zh-CN" altLang="en-US"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endParaRPr kumimoji="0" lang="zh-CN" altLang="en-US"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endParaRPr kumimoji="0" lang="zh-CN" altLang="en-US"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zh-CN" altLang="en-US" sz="800" dirty="0">
                <a:solidFill>
                  <a:schemeClr val="bg1"/>
                </a:solidFill>
                <a:latin typeface="Arial" panose="020B0604020202020204" pitchFamily="34" charset="0"/>
                <a:ea typeface="宋体" panose="02010600030101010101" pitchFamily="2" charset="-122"/>
              </a:rPr>
              <a:t>英文正文</a:t>
            </a:r>
            <a:r>
              <a:rPr kumimoji="0" lang="en-US" altLang="zh-CN" sz="800" dirty="0">
                <a:solidFill>
                  <a:schemeClr val="bg1"/>
                </a:solidFill>
                <a:latin typeface="Arial" panose="020B0604020202020204" pitchFamily="34" charset="0"/>
                <a:ea typeface="宋体" panose="02010600030101010101" pitchFamily="2" charset="-122"/>
              </a:rPr>
              <a:t>:20-22pt</a:t>
            </a:r>
            <a:endParaRPr kumimoji="0" lang="en-US" altLang="zh-CN"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zh-CN" altLang="en-US" sz="800" dirty="0">
                <a:solidFill>
                  <a:schemeClr val="bg1"/>
                </a:solidFill>
                <a:latin typeface="Arial" panose="020B0604020202020204" pitchFamily="34" charset="0"/>
                <a:ea typeface="宋体" panose="02010600030101010101" pitchFamily="2" charset="-122"/>
              </a:rPr>
              <a:t>子目录 </a:t>
            </a:r>
            <a:r>
              <a:rPr kumimoji="0" lang="en-US" altLang="zh-CN" sz="800" dirty="0">
                <a:solidFill>
                  <a:schemeClr val="bg1"/>
                </a:solidFill>
                <a:latin typeface="Arial" panose="020B0604020202020204" pitchFamily="34" charset="0"/>
                <a:ea typeface="宋体" panose="02010600030101010101" pitchFamily="2" charset="-122"/>
              </a:rPr>
              <a:t>(2-5</a:t>
            </a:r>
            <a:r>
              <a:rPr kumimoji="0" lang="zh-CN" altLang="en-US" sz="800" dirty="0">
                <a:solidFill>
                  <a:schemeClr val="bg1"/>
                </a:solidFill>
                <a:latin typeface="Arial" panose="020B0604020202020204" pitchFamily="34" charset="0"/>
                <a:ea typeface="宋体" panose="02010600030101010101" pitchFamily="2" charset="-122"/>
              </a:rPr>
              <a:t>级</a:t>
            </a:r>
            <a:r>
              <a:rPr kumimoji="0" lang="en-US" altLang="zh-CN" sz="800" dirty="0">
                <a:solidFill>
                  <a:schemeClr val="bg1"/>
                </a:solidFill>
                <a:latin typeface="Arial" panose="020B0604020202020204" pitchFamily="34" charset="0"/>
                <a:ea typeface="宋体" panose="02010600030101010101" pitchFamily="2" charset="-122"/>
              </a:rPr>
              <a:t>) :18pt  </a:t>
            </a:r>
            <a:endParaRPr kumimoji="0" lang="en-US" altLang="zh-CN"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zh-CN" altLang="en-US" sz="800" dirty="0">
                <a:solidFill>
                  <a:schemeClr val="bg1"/>
                </a:solidFill>
                <a:latin typeface="Arial" panose="020B0604020202020204" pitchFamily="34" charset="0"/>
                <a:ea typeface="宋体" panose="02010600030101010101" pitchFamily="2" charset="-122"/>
              </a:rPr>
              <a:t>颜色</a:t>
            </a:r>
            <a:r>
              <a:rPr kumimoji="0" lang="en-US" altLang="zh-CN" sz="800" dirty="0">
                <a:solidFill>
                  <a:schemeClr val="bg1"/>
                </a:solidFill>
                <a:latin typeface="Arial" panose="020B0604020202020204" pitchFamily="34" charset="0"/>
                <a:ea typeface="宋体" panose="02010600030101010101" pitchFamily="2" charset="-122"/>
              </a:rPr>
              <a:t>:</a:t>
            </a:r>
            <a:r>
              <a:rPr kumimoji="0" lang="zh-CN" altLang="en-US" sz="800" dirty="0">
                <a:solidFill>
                  <a:schemeClr val="bg1"/>
                </a:solidFill>
                <a:latin typeface="Arial" panose="020B0604020202020204" pitchFamily="34" charset="0"/>
                <a:ea typeface="宋体" panose="02010600030101010101" pitchFamily="2" charset="-122"/>
              </a:rPr>
              <a:t>黑色</a:t>
            </a:r>
            <a:endParaRPr kumimoji="0" lang="zh-CN" altLang="en-US"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zh-CN" altLang="en-US" sz="800" dirty="0">
                <a:solidFill>
                  <a:schemeClr val="bg1"/>
                </a:solidFill>
                <a:ea typeface="宋体" panose="02010600030101010101" pitchFamily="2" charset="-122"/>
              </a:rPr>
              <a:t>内部使用字体 </a:t>
            </a:r>
            <a:r>
              <a:rPr kumimoji="0" lang="en-US" altLang="zh-CN" sz="800" dirty="0">
                <a:solidFill>
                  <a:schemeClr val="bg1"/>
                </a:solidFill>
                <a:ea typeface="宋体" panose="02010600030101010101" pitchFamily="2" charset="-122"/>
              </a:rPr>
              <a:t>:</a:t>
            </a:r>
            <a:endParaRPr kumimoji="0" lang="en-US" altLang="zh-CN" sz="800" dirty="0">
              <a:solidFill>
                <a:schemeClr val="bg1"/>
              </a:solidFill>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en-US" altLang="zh-CN" sz="800" dirty="0" err="1">
                <a:solidFill>
                  <a:schemeClr val="bg1"/>
                </a:solidFill>
                <a:ea typeface="宋体" panose="02010600030101010101" pitchFamily="2" charset="-122"/>
              </a:rPr>
              <a:t>FrutigerNext</a:t>
            </a:r>
            <a:r>
              <a:rPr kumimoji="0" lang="en-US" altLang="zh-CN" sz="800" dirty="0">
                <a:solidFill>
                  <a:schemeClr val="bg1"/>
                </a:solidFill>
                <a:ea typeface="宋体" panose="02010600030101010101" pitchFamily="2" charset="-122"/>
              </a:rPr>
              <a:t> LT Regular</a:t>
            </a:r>
            <a:endParaRPr kumimoji="0" lang="en-US" altLang="zh-CN" sz="800" dirty="0">
              <a:solidFill>
                <a:schemeClr val="bg1"/>
              </a:solidFill>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zh-CN" altLang="en-US" sz="800" dirty="0">
                <a:solidFill>
                  <a:schemeClr val="bg1"/>
                </a:solidFill>
                <a:ea typeface="宋体" panose="02010600030101010101" pitchFamily="2" charset="-122"/>
              </a:rPr>
              <a:t>外部使用字体 </a:t>
            </a:r>
            <a:r>
              <a:rPr kumimoji="0" lang="en-US" altLang="zh-CN" sz="800" dirty="0">
                <a:solidFill>
                  <a:schemeClr val="bg1"/>
                </a:solidFill>
                <a:ea typeface="宋体" panose="02010600030101010101" pitchFamily="2" charset="-122"/>
              </a:rPr>
              <a:t>: Arial</a:t>
            </a:r>
            <a:endParaRPr kumimoji="0" lang="en-US" altLang="zh-CN" sz="800" dirty="0">
              <a:solidFill>
                <a:schemeClr val="bg1"/>
              </a:solidFill>
              <a:ea typeface="宋体" panose="02010600030101010101" pitchFamily="2" charset="-122"/>
            </a:endParaRPr>
          </a:p>
          <a:p>
            <a:pPr algn="r" defTabSz="600710">
              <a:lnSpc>
                <a:spcPct val="75000"/>
              </a:lnSpc>
              <a:buClr>
                <a:schemeClr val="bg2"/>
              </a:buClr>
              <a:buSzPct val="60000"/>
              <a:buFont typeface="Wingdings" panose="05000000000000000000" pitchFamily="2" charset="2"/>
              <a:buNone/>
            </a:pPr>
            <a:endParaRPr kumimoji="0" lang="en-US" altLang="zh-CN"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zh-CN" altLang="en-US" sz="800" dirty="0">
                <a:solidFill>
                  <a:schemeClr val="bg1"/>
                </a:solidFill>
                <a:latin typeface="Arial" panose="020B0604020202020204" pitchFamily="34" charset="0"/>
                <a:ea typeface="宋体" panose="02010600030101010101" pitchFamily="2" charset="-122"/>
              </a:rPr>
              <a:t>中文正文</a:t>
            </a:r>
            <a:r>
              <a:rPr kumimoji="0" lang="en-US" altLang="zh-CN" sz="800" dirty="0">
                <a:solidFill>
                  <a:schemeClr val="bg1"/>
                </a:solidFill>
                <a:latin typeface="Arial" panose="020B0604020202020204" pitchFamily="34" charset="0"/>
                <a:ea typeface="宋体" panose="02010600030101010101" pitchFamily="2" charset="-122"/>
              </a:rPr>
              <a:t>:18-20pt</a:t>
            </a:r>
            <a:endParaRPr kumimoji="0" lang="en-US" altLang="zh-CN"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zh-CN" altLang="en-US" sz="800" dirty="0">
                <a:solidFill>
                  <a:schemeClr val="bg1"/>
                </a:solidFill>
                <a:latin typeface="Arial" panose="020B0604020202020204" pitchFamily="34" charset="0"/>
                <a:ea typeface="宋体" panose="02010600030101010101" pitchFamily="2" charset="-122"/>
              </a:rPr>
              <a:t>子目录</a:t>
            </a:r>
            <a:r>
              <a:rPr kumimoji="0" lang="en-US" altLang="zh-CN" sz="800" dirty="0">
                <a:solidFill>
                  <a:schemeClr val="bg1"/>
                </a:solidFill>
                <a:latin typeface="Arial" panose="020B0604020202020204" pitchFamily="34" charset="0"/>
                <a:ea typeface="宋体" panose="02010600030101010101" pitchFamily="2" charset="-122"/>
              </a:rPr>
              <a:t>(2-5</a:t>
            </a:r>
            <a:r>
              <a:rPr kumimoji="0" lang="zh-CN" altLang="en-US" sz="800" dirty="0">
                <a:solidFill>
                  <a:schemeClr val="bg1"/>
                </a:solidFill>
                <a:latin typeface="Arial" panose="020B0604020202020204" pitchFamily="34" charset="0"/>
                <a:ea typeface="宋体" panose="02010600030101010101" pitchFamily="2" charset="-122"/>
              </a:rPr>
              <a:t>级</a:t>
            </a:r>
            <a:r>
              <a:rPr kumimoji="0" lang="en-US" altLang="zh-CN" sz="800" dirty="0">
                <a:solidFill>
                  <a:schemeClr val="bg1"/>
                </a:solidFill>
                <a:latin typeface="Arial" panose="020B0604020202020204" pitchFamily="34" charset="0"/>
                <a:ea typeface="宋体" panose="02010600030101010101" pitchFamily="2" charset="-122"/>
              </a:rPr>
              <a:t>):18pt </a:t>
            </a:r>
            <a:endParaRPr kumimoji="0" lang="zh-CN" altLang="en-US"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zh-CN" altLang="en-US" sz="800" dirty="0">
                <a:solidFill>
                  <a:schemeClr val="bg1"/>
                </a:solidFill>
                <a:latin typeface="Arial" panose="020B0604020202020204" pitchFamily="34" charset="0"/>
                <a:ea typeface="宋体" panose="02010600030101010101" pitchFamily="2" charset="-122"/>
              </a:rPr>
              <a:t>颜色</a:t>
            </a:r>
            <a:r>
              <a:rPr kumimoji="0" lang="en-US" altLang="zh-CN" sz="800" dirty="0">
                <a:solidFill>
                  <a:schemeClr val="bg1"/>
                </a:solidFill>
                <a:latin typeface="Arial" panose="020B0604020202020204" pitchFamily="34" charset="0"/>
                <a:ea typeface="宋体" panose="02010600030101010101" pitchFamily="2" charset="-122"/>
              </a:rPr>
              <a:t>:</a:t>
            </a:r>
            <a:r>
              <a:rPr kumimoji="0" lang="zh-CN" altLang="en-US" sz="800" dirty="0">
                <a:solidFill>
                  <a:schemeClr val="bg1"/>
                </a:solidFill>
                <a:latin typeface="Arial" panose="020B0604020202020204" pitchFamily="34" charset="0"/>
                <a:ea typeface="宋体" panose="02010600030101010101" pitchFamily="2" charset="-122"/>
              </a:rPr>
              <a:t>黑色</a:t>
            </a:r>
            <a:endParaRPr kumimoji="0" lang="zh-CN" altLang="en-US"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r>
              <a:rPr kumimoji="0" lang="zh-CN" altLang="en-US" sz="800" dirty="0">
                <a:solidFill>
                  <a:schemeClr val="bg1"/>
                </a:solidFill>
                <a:latin typeface="Arial" panose="020B0604020202020204" pitchFamily="34" charset="0"/>
                <a:ea typeface="宋体" panose="02010600030101010101" pitchFamily="2" charset="-122"/>
              </a:rPr>
              <a:t>字体</a:t>
            </a:r>
            <a:r>
              <a:rPr kumimoji="0" lang="en-US" altLang="zh-CN" sz="800" dirty="0">
                <a:solidFill>
                  <a:schemeClr val="bg1"/>
                </a:solidFill>
                <a:latin typeface="Arial" panose="020B0604020202020204" pitchFamily="34" charset="0"/>
                <a:ea typeface="宋体" panose="02010600030101010101" pitchFamily="2" charset="-122"/>
              </a:rPr>
              <a:t>:</a:t>
            </a:r>
            <a:r>
              <a:rPr kumimoji="0" lang="zh-CN" altLang="en-US" sz="800" dirty="0">
                <a:solidFill>
                  <a:schemeClr val="bg1"/>
                </a:solidFill>
                <a:latin typeface="Arial" panose="020B0604020202020204" pitchFamily="34" charset="0"/>
                <a:ea typeface="宋体" panose="02010600030101010101" pitchFamily="2" charset="-122"/>
              </a:rPr>
              <a:t>细黑体 </a:t>
            </a:r>
            <a:endParaRPr kumimoji="0" lang="zh-CN" altLang="en-US"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endParaRPr kumimoji="0" lang="zh-CN" altLang="en-US"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endParaRPr kumimoji="0" lang="zh-CN" altLang="en-US"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endParaRPr kumimoji="0" lang="en-US" altLang="zh-CN"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endParaRPr kumimoji="0" lang="en-US" altLang="zh-CN" sz="800" dirty="0">
              <a:solidFill>
                <a:schemeClr val="bg1"/>
              </a:solidFill>
              <a:latin typeface="Arial" panose="020B0604020202020204" pitchFamily="34" charset="0"/>
              <a:ea typeface="宋体" panose="02010600030101010101" pitchFamily="2" charset="-122"/>
            </a:endParaRPr>
          </a:p>
          <a:p>
            <a:pPr algn="r" defTabSz="600710">
              <a:lnSpc>
                <a:spcPct val="125000"/>
              </a:lnSpc>
              <a:buClr>
                <a:schemeClr val="bg2"/>
              </a:buClr>
              <a:buSzPct val="60000"/>
              <a:buFont typeface="Wingdings" panose="05000000000000000000" pitchFamily="2" charset="2"/>
              <a:buNone/>
            </a:pPr>
            <a:endParaRPr kumimoji="0" lang="zh-CN" altLang="en-US" sz="800" dirty="0">
              <a:latin typeface="Arial" panose="020B0604020202020204" pitchFamily="34" charset="0"/>
              <a:ea typeface="宋体" panose="02010600030101010101" pitchFamily="2" charset="-122"/>
            </a:endParaRPr>
          </a:p>
        </p:txBody>
      </p:sp>
      <p:sp>
        <p:nvSpPr>
          <p:cNvPr id="246792" name="Rectangle 8"/>
          <p:cNvSpPr>
            <a:spLocks noChangeArrowheads="1"/>
          </p:cNvSpPr>
          <p:nvPr/>
        </p:nvSpPr>
        <p:spPr bwMode="auto">
          <a:xfrm>
            <a:off x="9199563" y="1067991"/>
            <a:ext cx="1049337" cy="1503759"/>
          </a:xfrm>
          <a:prstGeom prst="rect">
            <a:avLst/>
          </a:prstGeom>
          <a:noFill/>
          <a:ln w="9525">
            <a:noFill/>
            <a:miter lim="800000"/>
          </a:ln>
          <a:effectLst/>
        </p:spPr>
        <p:txBody>
          <a:bodyPr lIns="60077" tIns="30039" rIns="60077" bIns="30039"/>
          <a:lstStyle/>
          <a:p>
            <a:pPr algn="l" defTabSz="600710">
              <a:lnSpc>
                <a:spcPct val="120000"/>
              </a:lnSpc>
              <a:buClr>
                <a:schemeClr val="bg2"/>
              </a:buClr>
              <a:buSzPct val="60000"/>
              <a:buFont typeface="Wingdings" panose="05000000000000000000" pitchFamily="2" charset="2"/>
              <a:buNone/>
            </a:pPr>
            <a:r>
              <a:rPr kumimoji="0" lang="zh-CN" altLang="en-US" sz="800" dirty="0">
                <a:solidFill>
                  <a:schemeClr val="bg1"/>
                </a:solidFill>
                <a:latin typeface="华文细黑" panose="02010600040101010101" pitchFamily="2" charset="-122"/>
                <a:ea typeface="宋体" panose="02010600030101010101" pitchFamily="2" charset="-122"/>
              </a:rPr>
              <a:t>配色参考方案：</a:t>
            </a:r>
            <a:endParaRPr kumimoji="0" lang="zh-CN" altLang="en-US" sz="800" dirty="0">
              <a:solidFill>
                <a:schemeClr val="bg1"/>
              </a:solidFill>
              <a:latin typeface="华文细黑" panose="02010600040101010101" pitchFamily="2" charset="-122"/>
              <a:ea typeface="宋体" panose="02010600030101010101" pitchFamily="2" charset="-122"/>
            </a:endParaRPr>
          </a:p>
          <a:p>
            <a:pPr algn="l" defTabSz="600710">
              <a:lnSpc>
                <a:spcPct val="120000"/>
              </a:lnSpc>
              <a:buClr>
                <a:schemeClr val="bg2"/>
              </a:buClr>
              <a:buSzPct val="60000"/>
              <a:buFont typeface="Wingdings" panose="05000000000000000000" pitchFamily="2" charset="2"/>
              <a:buNone/>
            </a:pPr>
            <a:r>
              <a:rPr kumimoji="0" lang="zh-CN" altLang="en-US" sz="800" dirty="0">
                <a:solidFill>
                  <a:schemeClr val="bg1"/>
                </a:solidFill>
                <a:latin typeface="华文细黑" panose="02010600040101010101" pitchFamily="2" charset="-122"/>
                <a:ea typeface="宋体" panose="02010600030101010101" pitchFamily="2" charset="-122"/>
              </a:rPr>
              <a:t>建议同一页面内不超过四种颜色，以下是</a:t>
            </a:r>
            <a:r>
              <a:rPr kumimoji="0" lang="en-US" altLang="zh-CN" sz="800" dirty="0">
                <a:solidFill>
                  <a:schemeClr val="bg1"/>
                </a:solidFill>
                <a:latin typeface="华文细黑" panose="02010600040101010101" pitchFamily="2" charset="-122"/>
                <a:ea typeface="宋体" panose="02010600030101010101" pitchFamily="2" charset="-122"/>
              </a:rPr>
              <a:t>13</a:t>
            </a:r>
            <a:r>
              <a:rPr kumimoji="0" lang="zh-CN" altLang="en-US" sz="800" dirty="0">
                <a:solidFill>
                  <a:schemeClr val="bg1"/>
                </a:solidFill>
                <a:latin typeface="华文细黑" panose="02010600040101010101" pitchFamily="2" charset="-122"/>
                <a:ea typeface="宋体" panose="02010600030101010101" pitchFamily="2" charset="-122"/>
              </a:rPr>
              <a:t>组配色方案，同一页面内只选择一组使用。（仅供参考）</a:t>
            </a:r>
            <a:endParaRPr kumimoji="0" lang="zh-CN" altLang="en-US" sz="800" dirty="0">
              <a:solidFill>
                <a:schemeClr val="bg1"/>
              </a:solidFill>
              <a:latin typeface="华文细黑" panose="02010600040101010101" pitchFamily="2" charset="-122"/>
              <a:ea typeface="宋体" panose="02010600030101010101" pitchFamily="2" charset="-122"/>
            </a:endParaRPr>
          </a:p>
          <a:p>
            <a:pPr algn="l" defTabSz="600710">
              <a:lnSpc>
                <a:spcPct val="125000"/>
              </a:lnSpc>
              <a:buClr>
                <a:schemeClr val="bg2"/>
              </a:buClr>
              <a:buSzPct val="60000"/>
              <a:buFont typeface="Wingdings" panose="05000000000000000000" pitchFamily="2" charset="2"/>
              <a:buNone/>
            </a:pPr>
            <a:endParaRPr kumimoji="0" lang="en-US" altLang="zh-CN" sz="800" dirty="0">
              <a:solidFill>
                <a:schemeClr val="bg1"/>
              </a:solidFill>
              <a:latin typeface="华文细黑" panose="02010600040101010101" pitchFamily="2" charset="-122"/>
              <a:ea typeface="宋体" panose="02010600030101010101" pitchFamily="2" charset="-122"/>
            </a:endParaRPr>
          </a:p>
          <a:p>
            <a:pPr algn="l" defTabSz="600710">
              <a:lnSpc>
                <a:spcPct val="125000"/>
              </a:lnSpc>
              <a:buClr>
                <a:schemeClr val="bg2"/>
              </a:buClr>
              <a:buSzPct val="60000"/>
              <a:buFont typeface="Wingdings" panose="05000000000000000000" pitchFamily="2" charset="2"/>
              <a:buChar char="l"/>
            </a:pPr>
            <a:endParaRPr kumimoji="0" lang="en-US" altLang="zh-CN" sz="800" dirty="0">
              <a:solidFill>
                <a:schemeClr val="bg1"/>
              </a:solidFill>
              <a:latin typeface="华文细黑" panose="02010600040101010101" pitchFamily="2" charset="-122"/>
              <a:ea typeface="宋体" panose="02010600030101010101" pitchFamily="2" charset="-122"/>
            </a:endParaRPr>
          </a:p>
          <a:p>
            <a:pPr algn="l" defTabSz="600710">
              <a:lnSpc>
                <a:spcPct val="125000"/>
              </a:lnSpc>
              <a:buClr>
                <a:schemeClr val="bg2"/>
              </a:buClr>
              <a:buSzPct val="60000"/>
              <a:buFont typeface="Wingdings" panose="05000000000000000000" pitchFamily="2" charset="2"/>
              <a:buChar char="l"/>
            </a:pPr>
            <a:endParaRPr kumimoji="0" lang="zh-CN" altLang="en-US" sz="800" dirty="0">
              <a:solidFill>
                <a:schemeClr val="bg1"/>
              </a:solidFill>
              <a:latin typeface="华文细黑" panose="02010600040101010101" pitchFamily="2" charset="-122"/>
              <a:ea typeface="宋体" panose="02010600030101010101" pitchFamily="2" charset="-122"/>
            </a:endParaRPr>
          </a:p>
        </p:txBody>
      </p:sp>
      <p:sp>
        <p:nvSpPr>
          <p:cNvPr id="246793" name="Rectangle 9"/>
          <p:cNvSpPr>
            <a:spLocks noChangeArrowheads="1"/>
          </p:cNvSpPr>
          <p:nvPr/>
        </p:nvSpPr>
        <p:spPr bwMode="auto">
          <a:xfrm>
            <a:off x="9199563" y="-46435"/>
            <a:ext cx="1049337" cy="628651"/>
          </a:xfrm>
          <a:prstGeom prst="rect">
            <a:avLst/>
          </a:prstGeom>
          <a:noFill/>
          <a:ln w="9525">
            <a:noFill/>
            <a:miter lim="800000"/>
          </a:ln>
          <a:effectLst/>
        </p:spPr>
        <p:txBody>
          <a:bodyPr lIns="60077" tIns="30039" rIns="60077" bIns="30039"/>
          <a:lstStyle/>
          <a:p>
            <a:pPr algn="l" defTabSz="600710">
              <a:lnSpc>
                <a:spcPct val="120000"/>
              </a:lnSpc>
              <a:buClr>
                <a:schemeClr val="bg2"/>
              </a:buClr>
              <a:buSzPct val="60000"/>
              <a:buFont typeface="Wingdings" panose="05000000000000000000" pitchFamily="2" charset="2"/>
              <a:buNone/>
            </a:pPr>
            <a:r>
              <a:rPr kumimoji="0" lang="zh-CN" altLang="en-US" sz="800" dirty="0">
                <a:solidFill>
                  <a:schemeClr val="bg1"/>
                </a:solidFill>
                <a:latin typeface="华文细黑" panose="02010600040101010101" pitchFamily="2" charset="-122"/>
                <a:ea typeface="宋体" panose="02010600030101010101" pitchFamily="2" charset="-122"/>
              </a:rPr>
              <a:t>客户或者合作伙伴的标志放在右上角</a:t>
            </a:r>
            <a:r>
              <a:rPr kumimoji="0" lang="en-US" altLang="zh-CN" sz="800" dirty="0">
                <a:solidFill>
                  <a:schemeClr val="bg1"/>
                </a:solidFill>
                <a:latin typeface="华文细黑" panose="02010600040101010101" pitchFamily="2" charset="-122"/>
                <a:ea typeface="宋体" panose="02010600030101010101" pitchFamily="2" charset="-122"/>
              </a:rPr>
              <a:t>.</a:t>
            </a:r>
            <a:endParaRPr kumimoji="0" lang="en-US" altLang="zh-CN" sz="800" dirty="0">
              <a:solidFill>
                <a:schemeClr val="bg1"/>
              </a:solidFill>
              <a:latin typeface="华文细黑" panose="02010600040101010101" pitchFamily="2" charset="-122"/>
              <a:ea typeface="宋体" panose="02010600030101010101" pitchFamily="2" charset="-122"/>
            </a:endParaRPr>
          </a:p>
          <a:p>
            <a:pPr algn="l" defTabSz="600710">
              <a:lnSpc>
                <a:spcPct val="125000"/>
              </a:lnSpc>
              <a:buClr>
                <a:schemeClr val="bg2"/>
              </a:buClr>
              <a:buSzPct val="60000"/>
              <a:buFont typeface="Wingdings" panose="05000000000000000000" pitchFamily="2" charset="2"/>
              <a:buNone/>
            </a:pPr>
            <a:endParaRPr kumimoji="0" lang="en-US" altLang="zh-CN" sz="800" dirty="0">
              <a:solidFill>
                <a:schemeClr val="bg1"/>
              </a:solidFill>
              <a:latin typeface="华文细黑" panose="02010600040101010101" pitchFamily="2" charset="-122"/>
              <a:ea typeface="宋体" panose="02010600030101010101" pitchFamily="2" charset="-122"/>
            </a:endParaRPr>
          </a:p>
          <a:p>
            <a:pPr algn="l" defTabSz="600710">
              <a:lnSpc>
                <a:spcPct val="125000"/>
              </a:lnSpc>
              <a:buClr>
                <a:schemeClr val="bg2"/>
              </a:buClr>
              <a:buSzPct val="60000"/>
              <a:buFont typeface="Wingdings" panose="05000000000000000000" pitchFamily="2" charset="2"/>
              <a:buChar char="l"/>
            </a:pPr>
            <a:endParaRPr kumimoji="0" lang="en-US" altLang="zh-CN" sz="800" dirty="0">
              <a:solidFill>
                <a:schemeClr val="bg1"/>
              </a:solidFill>
              <a:latin typeface="华文细黑" panose="02010600040101010101" pitchFamily="2" charset="-122"/>
              <a:ea typeface="宋体" panose="02010600030101010101" pitchFamily="2" charset="-122"/>
            </a:endParaRPr>
          </a:p>
          <a:p>
            <a:pPr algn="l" defTabSz="600710">
              <a:lnSpc>
                <a:spcPct val="125000"/>
              </a:lnSpc>
              <a:buClr>
                <a:schemeClr val="bg2"/>
              </a:buClr>
              <a:buSzPct val="60000"/>
              <a:buFont typeface="Wingdings" panose="05000000000000000000" pitchFamily="2" charset="2"/>
              <a:buChar char="l"/>
            </a:pPr>
            <a:endParaRPr kumimoji="0" lang="zh-CN" altLang="en-US" sz="800" dirty="0">
              <a:solidFill>
                <a:schemeClr val="bg1"/>
              </a:solidFill>
              <a:latin typeface="华文细黑" panose="02010600040101010101" pitchFamily="2" charset="-122"/>
              <a:ea typeface="宋体" panose="02010600030101010101" pitchFamily="2" charset="-122"/>
            </a:endParaRPr>
          </a:p>
        </p:txBody>
      </p:sp>
      <p:sp>
        <p:nvSpPr>
          <p:cNvPr id="246794" name="Rectangle 10"/>
          <p:cNvSpPr>
            <a:spLocks noChangeArrowheads="1"/>
          </p:cNvSpPr>
          <p:nvPr/>
        </p:nvSpPr>
        <p:spPr bwMode="auto">
          <a:xfrm>
            <a:off x="9269413" y="2502511"/>
            <a:ext cx="919162" cy="346218"/>
          </a:xfrm>
          <a:prstGeom prst="rect">
            <a:avLst/>
          </a:prstGeom>
          <a:solidFill>
            <a:schemeClr val="bg1"/>
          </a:solidFill>
          <a:ln w="9525" algn="ctr">
            <a:noFill/>
            <a:miter lim="800000"/>
          </a:ln>
          <a:effectLst/>
        </p:spPr>
        <p:txBody>
          <a:bodyPr lIns="68550" tIns="34275" rIns="68550" bIns="34275" anchor="ctr">
            <a:spAutoFit/>
          </a:bodyPr>
          <a:lstStyle/>
          <a:p>
            <a:endParaRPr lang="en-US"/>
          </a:p>
        </p:txBody>
      </p:sp>
      <p:grpSp>
        <p:nvGrpSpPr>
          <p:cNvPr id="2" name="Group 11"/>
          <p:cNvGrpSpPr/>
          <p:nvPr/>
        </p:nvGrpSpPr>
        <p:grpSpPr bwMode="auto">
          <a:xfrm>
            <a:off x="9355138" y="2842022"/>
            <a:ext cx="739775" cy="136922"/>
            <a:chOff x="5893" y="2387"/>
            <a:chExt cx="466" cy="115"/>
          </a:xfrm>
        </p:grpSpPr>
        <p:sp>
          <p:nvSpPr>
            <p:cNvPr id="246796" name="Rectangle 12"/>
            <p:cNvSpPr>
              <a:spLocks noChangeArrowheads="1"/>
            </p:cNvSpPr>
            <p:nvPr userDrawn="1"/>
          </p:nvSpPr>
          <p:spPr bwMode="auto">
            <a:xfrm flipV="1">
              <a:off x="6010" y="2387"/>
              <a:ext cx="116" cy="115"/>
            </a:xfrm>
            <a:prstGeom prst="rect">
              <a:avLst/>
            </a:prstGeom>
            <a:solidFill>
              <a:srgbClr val="FFCC66"/>
            </a:solidFill>
            <a:ln w="9525">
              <a:noFill/>
              <a:miter lim="800000"/>
            </a:ln>
            <a:effectLst/>
          </p:spPr>
          <p:txBody>
            <a:bodyPr wrap="none" anchor="ctr"/>
            <a:lstStyle/>
            <a:p>
              <a:endParaRPr lang="en-US"/>
            </a:p>
          </p:txBody>
        </p:sp>
        <p:sp>
          <p:nvSpPr>
            <p:cNvPr id="246797" name="Rectangle 13"/>
            <p:cNvSpPr>
              <a:spLocks noChangeArrowheads="1"/>
            </p:cNvSpPr>
            <p:nvPr userDrawn="1"/>
          </p:nvSpPr>
          <p:spPr bwMode="auto">
            <a:xfrm flipV="1">
              <a:off x="6126" y="2387"/>
              <a:ext cx="116" cy="115"/>
            </a:xfrm>
            <a:prstGeom prst="rect">
              <a:avLst/>
            </a:prstGeom>
            <a:solidFill>
              <a:srgbClr val="FF9900"/>
            </a:solidFill>
            <a:ln w="9525">
              <a:noFill/>
              <a:miter lim="800000"/>
            </a:ln>
            <a:effectLst/>
          </p:spPr>
          <p:txBody>
            <a:bodyPr wrap="none" anchor="ctr"/>
            <a:lstStyle/>
            <a:p>
              <a:endParaRPr lang="en-US"/>
            </a:p>
          </p:txBody>
        </p:sp>
        <p:sp>
          <p:nvSpPr>
            <p:cNvPr id="246798" name="Rectangle 14"/>
            <p:cNvSpPr>
              <a:spLocks noChangeArrowheads="1"/>
            </p:cNvSpPr>
            <p:nvPr userDrawn="1"/>
          </p:nvSpPr>
          <p:spPr bwMode="auto">
            <a:xfrm flipV="1">
              <a:off x="6242" y="2387"/>
              <a:ext cx="117" cy="115"/>
            </a:xfrm>
            <a:prstGeom prst="rect">
              <a:avLst/>
            </a:prstGeom>
            <a:solidFill>
              <a:srgbClr val="99660A"/>
            </a:solidFill>
            <a:ln w="9525">
              <a:noFill/>
              <a:miter lim="800000"/>
            </a:ln>
            <a:effectLst/>
          </p:spPr>
          <p:txBody>
            <a:bodyPr wrap="none" anchor="ctr"/>
            <a:lstStyle/>
            <a:p>
              <a:endParaRPr lang="en-US"/>
            </a:p>
          </p:txBody>
        </p:sp>
        <p:sp>
          <p:nvSpPr>
            <p:cNvPr id="246799" name="Rectangle 15"/>
            <p:cNvSpPr>
              <a:spLocks noChangeArrowheads="1"/>
            </p:cNvSpPr>
            <p:nvPr userDrawn="1"/>
          </p:nvSpPr>
          <p:spPr bwMode="auto">
            <a:xfrm flipV="1">
              <a:off x="5893" y="2387"/>
              <a:ext cx="117" cy="115"/>
            </a:xfrm>
            <a:prstGeom prst="rect">
              <a:avLst/>
            </a:prstGeom>
            <a:solidFill>
              <a:srgbClr val="FFCC99"/>
            </a:solidFill>
            <a:ln w="9525">
              <a:noFill/>
              <a:miter lim="800000"/>
            </a:ln>
            <a:effectLst/>
          </p:spPr>
          <p:txBody>
            <a:bodyPr wrap="none" anchor="ctr"/>
            <a:lstStyle/>
            <a:p>
              <a:endParaRPr lang="en-US"/>
            </a:p>
          </p:txBody>
        </p:sp>
      </p:grpSp>
      <p:grpSp>
        <p:nvGrpSpPr>
          <p:cNvPr id="3" name="Group 16"/>
          <p:cNvGrpSpPr/>
          <p:nvPr/>
        </p:nvGrpSpPr>
        <p:grpSpPr bwMode="auto">
          <a:xfrm>
            <a:off x="9355138" y="3003947"/>
            <a:ext cx="739775" cy="136922"/>
            <a:chOff x="5893" y="2523"/>
            <a:chExt cx="466" cy="115"/>
          </a:xfrm>
        </p:grpSpPr>
        <p:sp>
          <p:nvSpPr>
            <p:cNvPr id="246801" name="Rectangle 17"/>
            <p:cNvSpPr>
              <a:spLocks noChangeArrowheads="1"/>
            </p:cNvSpPr>
            <p:nvPr userDrawn="1"/>
          </p:nvSpPr>
          <p:spPr bwMode="auto">
            <a:xfrm flipV="1">
              <a:off x="6010" y="2523"/>
              <a:ext cx="116" cy="115"/>
            </a:xfrm>
            <a:prstGeom prst="rect">
              <a:avLst/>
            </a:prstGeom>
            <a:solidFill>
              <a:srgbClr val="99CCFF"/>
            </a:solidFill>
            <a:ln w="9525">
              <a:noFill/>
              <a:miter lim="800000"/>
            </a:ln>
            <a:effectLst/>
          </p:spPr>
          <p:txBody>
            <a:bodyPr wrap="none" anchor="ctr"/>
            <a:lstStyle/>
            <a:p>
              <a:endParaRPr lang="en-US"/>
            </a:p>
          </p:txBody>
        </p:sp>
        <p:sp>
          <p:nvSpPr>
            <p:cNvPr id="246802" name="Rectangle 18"/>
            <p:cNvSpPr>
              <a:spLocks noChangeArrowheads="1"/>
            </p:cNvSpPr>
            <p:nvPr userDrawn="1"/>
          </p:nvSpPr>
          <p:spPr bwMode="auto">
            <a:xfrm flipV="1">
              <a:off x="6126" y="2523"/>
              <a:ext cx="116" cy="115"/>
            </a:xfrm>
            <a:prstGeom prst="rect">
              <a:avLst/>
            </a:prstGeom>
            <a:solidFill>
              <a:srgbClr val="99CCCC"/>
            </a:solidFill>
            <a:ln w="9525">
              <a:noFill/>
              <a:miter lim="800000"/>
            </a:ln>
            <a:effectLst/>
          </p:spPr>
          <p:txBody>
            <a:bodyPr wrap="none" anchor="ctr"/>
            <a:lstStyle/>
            <a:p>
              <a:endParaRPr lang="en-US"/>
            </a:p>
          </p:txBody>
        </p:sp>
        <p:sp>
          <p:nvSpPr>
            <p:cNvPr id="246803" name="Rectangle 19"/>
            <p:cNvSpPr>
              <a:spLocks noChangeArrowheads="1"/>
            </p:cNvSpPr>
            <p:nvPr userDrawn="1"/>
          </p:nvSpPr>
          <p:spPr bwMode="auto">
            <a:xfrm flipV="1">
              <a:off x="6242" y="2523"/>
              <a:ext cx="117" cy="115"/>
            </a:xfrm>
            <a:prstGeom prst="rect">
              <a:avLst/>
            </a:prstGeom>
            <a:solidFill>
              <a:srgbClr val="009999"/>
            </a:solidFill>
            <a:ln w="9525">
              <a:noFill/>
              <a:miter lim="800000"/>
            </a:ln>
            <a:effectLst/>
          </p:spPr>
          <p:txBody>
            <a:bodyPr wrap="none" anchor="ctr"/>
            <a:lstStyle/>
            <a:p>
              <a:endParaRPr lang="en-US"/>
            </a:p>
          </p:txBody>
        </p:sp>
        <p:sp>
          <p:nvSpPr>
            <p:cNvPr id="246804" name="Rectangle 20"/>
            <p:cNvSpPr>
              <a:spLocks noChangeArrowheads="1"/>
            </p:cNvSpPr>
            <p:nvPr userDrawn="1"/>
          </p:nvSpPr>
          <p:spPr bwMode="auto">
            <a:xfrm flipV="1">
              <a:off x="5893" y="2523"/>
              <a:ext cx="117" cy="115"/>
            </a:xfrm>
            <a:prstGeom prst="rect">
              <a:avLst/>
            </a:prstGeom>
            <a:solidFill>
              <a:srgbClr val="CCCCFF"/>
            </a:solidFill>
            <a:ln w="9525">
              <a:noFill/>
              <a:miter lim="800000"/>
            </a:ln>
            <a:effectLst/>
          </p:spPr>
          <p:txBody>
            <a:bodyPr wrap="none" anchor="ctr"/>
            <a:lstStyle/>
            <a:p>
              <a:endParaRPr lang="en-US"/>
            </a:p>
          </p:txBody>
        </p:sp>
      </p:grpSp>
      <p:grpSp>
        <p:nvGrpSpPr>
          <p:cNvPr id="4" name="Group 21"/>
          <p:cNvGrpSpPr/>
          <p:nvPr/>
        </p:nvGrpSpPr>
        <p:grpSpPr bwMode="auto">
          <a:xfrm>
            <a:off x="9355138" y="3165872"/>
            <a:ext cx="739775" cy="136922"/>
            <a:chOff x="5893" y="2659"/>
            <a:chExt cx="466" cy="115"/>
          </a:xfrm>
        </p:grpSpPr>
        <p:sp>
          <p:nvSpPr>
            <p:cNvPr id="246806" name="Rectangle 22"/>
            <p:cNvSpPr>
              <a:spLocks noChangeArrowheads="1"/>
            </p:cNvSpPr>
            <p:nvPr userDrawn="1"/>
          </p:nvSpPr>
          <p:spPr bwMode="auto">
            <a:xfrm flipV="1">
              <a:off x="6010" y="2659"/>
              <a:ext cx="116" cy="115"/>
            </a:xfrm>
            <a:prstGeom prst="rect">
              <a:avLst/>
            </a:prstGeom>
            <a:solidFill>
              <a:srgbClr val="99CCCC"/>
            </a:solidFill>
            <a:ln w="9525">
              <a:noFill/>
              <a:miter lim="800000"/>
            </a:ln>
            <a:effectLst/>
          </p:spPr>
          <p:txBody>
            <a:bodyPr wrap="none" anchor="ctr"/>
            <a:lstStyle/>
            <a:p>
              <a:endParaRPr lang="en-US"/>
            </a:p>
          </p:txBody>
        </p:sp>
        <p:sp>
          <p:nvSpPr>
            <p:cNvPr id="246807" name="Rectangle 23"/>
            <p:cNvSpPr>
              <a:spLocks noChangeArrowheads="1"/>
            </p:cNvSpPr>
            <p:nvPr userDrawn="1"/>
          </p:nvSpPr>
          <p:spPr bwMode="auto">
            <a:xfrm flipV="1">
              <a:off x="6126" y="2659"/>
              <a:ext cx="116" cy="115"/>
            </a:xfrm>
            <a:prstGeom prst="rect">
              <a:avLst/>
            </a:prstGeom>
            <a:solidFill>
              <a:srgbClr val="0099CC"/>
            </a:solidFill>
            <a:ln w="9525">
              <a:noFill/>
              <a:miter lim="800000"/>
            </a:ln>
            <a:effectLst/>
          </p:spPr>
          <p:txBody>
            <a:bodyPr wrap="none" anchor="ctr"/>
            <a:lstStyle/>
            <a:p>
              <a:endParaRPr lang="en-US"/>
            </a:p>
          </p:txBody>
        </p:sp>
        <p:sp>
          <p:nvSpPr>
            <p:cNvPr id="246808" name="Rectangle 24"/>
            <p:cNvSpPr>
              <a:spLocks noChangeArrowheads="1"/>
            </p:cNvSpPr>
            <p:nvPr userDrawn="1"/>
          </p:nvSpPr>
          <p:spPr bwMode="auto">
            <a:xfrm flipV="1">
              <a:off x="6242" y="2659"/>
              <a:ext cx="117" cy="115"/>
            </a:xfrm>
            <a:prstGeom prst="rect">
              <a:avLst/>
            </a:prstGeom>
            <a:solidFill>
              <a:srgbClr val="006699"/>
            </a:solidFill>
            <a:ln w="9525">
              <a:noFill/>
              <a:miter lim="800000"/>
            </a:ln>
            <a:effectLst/>
          </p:spPr>
          <p:txBody>
            <a:bodyPr wrap="none" anchor="ctr"/>
            <a:lstStyle/>
            <a:p>
              <a:endParaRPr lang="en-US"/>
            </a:p>
          </p:txBody>
        </p:sp>
        <p:sp>
          <p:nvSpPr>
            <p:cNvPr id="246809" name="Rectangle 25"/>
            <p:cNvSpPr>
              <a:spLocks noChangeArrowheads="1"/>
            </p:cNvSpPr>
            <p:nvPr userDrawn="1"/>
          </p:nvSpPr>
          <p:spPr bwMode="auto">
            <a:xfrm flipV="1">
              <a:off x="5893" y="2659"/>
              <a:ext cx="117" cy="115"/>
            </a:xfrm>
            <a:prstGeom prst="rect">
              <a:avLst/>
            </a:prstGeom>
            <a:solidFill>
              <a:srgbClr val="CCFF99"/>
            </a:solidFill>
            <a:ln w="9525">
              <a:noFill/>
              <a:miter lim="800000"/>
            </a:ln>
            <a:effectLst/>
          </p:spPr>
          <p:txBody>
            <a:bodyPr wrap="none" anchor="ctr"/>
            <a:lstStyle/>
            <a:p>
              <a:endParaRPr lang="en-US"/>
            </a:p>
          </p:txBody>
        </p:sp>
      </p:grpSp>
      <p:grpSp>
        <p:nvGrpSpPr>
          <p:cNvPr id="5" name="Group 26"/>
          <p:cNvGrpSpPr/>
          <p:nvPr/>
        </p:nvGrpSpPr>
        <p:grpSpPr bwMode="auto">
          <a:xfrm>
            <a:off x="9355138" y="2680097"/>
            <a:ext cx="739775" cy="141684"/>
            <a:chOff x="5893" y="2251"/>
            <a:chExt cx="466" cy="119"/>
          </a:xfrm>
        </p:grpSpPr>
        <p:sp>
          <p:nvSpPr>
            <p:cNvPr id="246811" name="Rectangle 27"/>
            <p:cNvSpPr>
              <a:spLocks noChangeArrowheads="1"/>
            </p:cNvSpPr>
            <p:nvPr userDrawn="1"/>
          </p:nvSpPr>
          <p:spPr bwMode="auto">
            <a:xfrm flipV="1">
              <a:off x="6126" y="2251"/>
              <a:ext cx="116" cy="119"/>
            </a:xfrm>
            <a:prstGeom prst="rect">
              <a:avLst/>
            </a:prstGeom>
            <a:solidFill>
              <a:srgbClr val="FF9900"/>
            </a:solidFill>
            <a:ln w="9525">
              <a:noFill/>
              <a:miter lim="800000"/>
            </a:ln>
            <a:effectLst/>
          </p:spPr>
          <p:txBody>
            <a:bodyPr wrap="none" anchor="ctr"/>
            <a:lstStyle/>
            <a:p>
              <a:endParaRPr lang="en-US"/>
            </a:p>
          </p:txBody>
        </p:sp>
        <p:sp>
          <p:nvSpPr>
            <p:cNvPr id="246812" name="Rectangle 28"/>
            <p:cNvSpPr>
              <a:spLocks noChangeArrowheads="1"/>
            </p:cNvSpPr>
            <p:nvPr userDrawn="1"/>
          </p:nvSpPr>
          <p:spPr bwMode="auto">
            <a:xfrm flipV="1">
              <a:off x="6242" y="2251"/>
              <a:ext cx="117" cy="119"/>
            </a:xfrm>
            <a:prstGeom prst="rect">
              <a:avLst/>
            </a:prstGeom>
            <a:solidFill>
              <a:srgbClr val="CCCCCC"/>
            </a:solidFill>
            <a:ln w="9525">
              <a:noFill/>
              <a:miter lim="800000"/>
            </a:ln>
            <a:effectLst/>
          </p:spPr>
          <p:txBody>
            <a:bodyPr wrap="none" anchor="ctr"/>
            <a:lstStyle/>
            <a:p>
              <a:endParaRPr lang="en-US"/>
            </a:p>
          </p:txBody>
        </p:sp>
        <p:sp>
          <p:nvSpPr>
            <p:cNvPr id="246813" name="Rectangle 29"/>
            <p:cNvSpPr>
              <a:spLocks noChangeArrowheads="1"/>
            </p:cNvSpPr>
            <p:nvPr userDrawn="1"/>
          </p:nvSpPr>
          <p:spPr bwMode="auto">
            <a:xfrm flipV="1">
              <a:off x="5893" y="2251"/>
              <a:ext cx="117" cy="119"/>
            </a:xfrm>
            <a:prstGeom prst="rect">
              <a:avLst/>
            </a:prstGeom>
            <a:solidFill>
              <a:srgbClr val="99CCFF"/>
            </a:solidFill>
            <a:ln w="9525">
              <a:noFill/>
              <a:miter lim="800000"/>
            </a:ln>
            <a:effectLst/>
          </p:spPr>
          <p:txBody>
            <a:bodyPr wrap="none" anchor="ctr"/>
            <a:lstStyle/>
            <a:p>
              <a:endParaRPr lang="en-US"/>
            </a:p>
          </p:txBody>
        </p:sp>
        <p:sp>
          <p:nvSpPr>
            <p:cNvPr id="246814" name="Rectangle 30"/>
            <p:cNvSpPr>
              <a:spLocks noChangeArrowheads="1"/>
            </p:cNvSpPr>
            <p:nvPr userDrawn="1"/>
          </p:nvSpPr>
          <p:spPr bwMode="auto">
            <a:xfrm flipV="1">
              <a:off x="6010" y="2251"/>
              <a:ext cx="116" cy="119"/>
            </a:xfrm>
            <a:prstGeom prst="rect">
              <a:avLst/>
            </a:prstGeom>
            <a:solidFill>
              <a:srgbClr val="669900"/>
            </a:solidFill>
            <a:ln w="9525">
              <a:noFill/>
              <a:miter lim="800000"/>
            </a:ln>
            <a:effectLst/>
          </p:spPr>
          <p:txBody>
            <a:bodyPr wrap="none" anchor="ctr"/>
            <a:lstStyle/>
            <a:p>
              <a:endParaRPr lang="en-US"/>
            </a:p>
          </p:txBody>
        </p:sp>
      </p:grpSp>
      <p:grpSp>
        <p:nvGrpSpPr>
          <p:cNvPr id="6" name="Group 31"/>
          <p:cNvGrpSpPr/>
          <p:nvPr/>
        </p:nvGrpSpPr>
        <p:grpSpPr bwMode="auto">
          <a:xfrm>
            <a:off x="9355138" y="3436145"/>
            <a:ext cx="739775" cy="136922"/>
            <a:chOff x="5893" y="2886"/>
            <a:chExt cx="466" cy="115"/>
          </a:xfrm>
        </p:grpSpPr>
        <p:sp>
          <p:nvSpPr>
            <p:cNvPr id="246816" name="Rectangle 32"/>
            <p:cNvSpPr>
              <a:spLocks noChangeArrowheads="1"/>
            </p:cNvSpPr>
            <p:nvPr userDrawn="1"/>
          </p:nvSpPr>
          <p:spPr bwMode="auto">
            <a:xfrm flipV="1">
              <a:off x="6010" y="2886"/>
              <a:ext cx="116" cy="115"/>
            </a:xfrm>
            <a:prstGeom prst="rect">
              <a:avLst/>
            </a:prstGeom>
            <a:solidFill>
              <a:srgbClr val="FF9900"/>
            </a:solidFill>
            <a:ln w="9525">
              <a:noFill/>
              <a:miter lim="800000"/>
            </a:ln>
            <a:effectLst/>
          </p:spPr>
          <p:txBody>
            <a:bodyPr wrap="none" anchor="ctr"/>
            <a:lstStyle/>
            <a:p>
              <a:endParaRPr lang="en-US"/>
            </a:p>
          </p:txBody>
        </p:sp>
        <p:sp>
          <p:nvSpPr>
            <p:cNvPr id="246817" name="Rectangle 33"/>
            <p:cNvSpPr>
              <a:spLocks noChangeArrowheads="1"/>
            </p:cNvSpPr>
            <p:nvPr userDrawn="1"/>
          </p:nvSpPr>
          <p:spPr bwMode="auto">
            <a:xfrm flipV="1">
              <a:off x="6126" y="2886"/>
              <a:ext cx="116" cy="115"/>
            </a:xfrm>
            <a:prstGeom prst="rect">
              <a:avLst/>
            </a:prstGeom>
            <a:solidFill>
              <a:srgbClr val="FFCC99"/>
            </a:solidFill>
            <a:ln w="9525">
              <a:noFill/>
              <a:miter lim="800000"/>
            </a:ln>
            <a:effectLst/>
          </p:spPr>
          <p:txBody>
            <a:bodyPr wrap="none" anchor="ctr"/>
            <a:lstStyle/>
            <a:p>
              <a:endParaRPr lang="en-US"/>
            </a:p>
          </p:txBody>
        </p:sp>
        <p:sp>
          <p:nvSpPr>
            <p:cNvPr id="246818" name="Rectangle 34"/>
            <p:cNvSpPr>
              <a:spLocks noChangeArrowheads="1"/>
            </p:cNvSpPr>
            <p:nvPr userDrawn="1"/>
          </p:nvSpPr>
          <p:spPr bwMode="auto">
            <a:xfrm flipV="1">
              <a:off x="6242" y="2886"/>
              <a:ext cx="117" cy="115"/>
            </a:xfrm>
            <a:prstGeom prst="rect">
              <a:avLst/>
            </a:prstGeom>
            <a:solidFill>
              <a:srgbClr val="FFCC66"/>
            </a:solidFill>
            <a:ln w="9525">
              <a:noFill/>
              <a:miter lim="800000"/>
            </a:ln>
            <a:effectLst/>
          </p:spPr>
          <p:txBody>
            <a:bodyPr wrap="none" anchor="ctr"/>
            <a:lstStyle/>
            <a:p>
              <a:endParaRPr lang="en-US"/>
            </a:p>
          </p:txBody>
        </p:sp>
        <p:sp>
          <p:nvSpPr>
            <p:cNvPr id="246819" name="Rectangle 35"/>
            <p:cNvSpPr>
              <a:spLocks noChangeArrowheads="1"/>
            </p:cNvSpPr>
            <p:nvPr userDrawn="1"/>
          </p:nvSpPr>
          <p:spPr bwMode="auto">
            <a:xfrm flipV="1">
              <a:off x="5893" y="2886"/>
              <a:ext cx="117" cy="115"/>
            </a:xfrm>
            <a:prstGeom prst="rect">
              <a:avLst/>
            </a:prstGeom>
            <a:solidFill>
              <a:schemeClr val="tx2"/>
            </a:solidFill>
            <a:ln w="9525">
              <a:noFill/>
              <a:miter lim="800000"/>
            </a:ln>
            <a:effectLst/>
          </p:spPr>
          <p:txBody>
            <a:bodyPr wrap="none" anchor="ctr"/>
            <a:lstStyle/>
            <a:p>
              <a:endParaRPr lang="en-US"/>
            </a:p>
          </p:txBody>
        </p:sp>
      </p:grpSp>
      <p:grpSp>
        <p:nvGrpSpPr>
          <p:cNvPr id="7" name="Group 36"/>
          <p:cNvGrpSpPr/>
          <p:nvPr/>
        </p:nvGrpSpPr>
        <p:grpSpPr bwMode="auto">
          <a:xfrm>
            <a:off x="9355138" y="3598070"/>
            <a:ext cx="739775" cy="136922"/>
            <a:chOff x="5893" y="3022"/>
            <a:chExt cx="466" cy="115"/>
          </a:xfrm>
        </p:grpSpPr>
        <p:sp>
          <p:nvSpPr>
            <p:cNvPr id="246821" name="Rectangle 37"/>
            <p:cNvSpPr>
              <a:spLocks noChangeArrowheads="1"/>
            </p:cNvSpPr>
            <p:nvPr userDrawn="1"/>
          </p:nvSpPr>
          <p:spPr bwMode="auto">
            <a:xfrm flipV="1">
              <a:off x="6010" y="3022"/>
              <a:ext cx="116" cy="115"/>
            </a:xfrm>
            <a:prstGeom prst="rect">
              <a:avLst/>
            </a:prstGeom>
            <a:solidFill>
              <a:srgbClr val="006699"/>
            </a:solidFill>
            <a:ln w="9525">
              <a:noFill/>
              <a:miter lim="800000"/>
            </a:ln>
            <a:effectLst/>
          </p:spPr>
          <p:txBody>
            <a:bodyPr wrap="none" anchor="ctr"/>
            <a:lstStyle/>
            <a:p>
              <a:endParaRPr lang="en-US"/>
            </a:p>
          </p:txBody>
        </p:sp>
        <p:sp>
          <p:nvSpPr>
            <p:cNvPr id="246822" name="Rectangle 38"/>
            <p:cNvSpPr>
              <a:spLocks noChangeArrowheads="1"/>
            </p:cNvSpPr>
            <p:nvPr userDrawn="1"/>
          </p:nvSpPr>
          <p:spPr bwMode="auto">
            <a:xfrm flipV="1">
              <a:off x="6126" y="3022"/>
              <a:ext cx="116" cy="115"/>
            </a:xfrm>
            <a:prstGeom prst="rect">
              <a:avLst/>
            </a:prstGeom>
            <a:solidFill>
              <a:srgbClr val="99CCFF"/>
            </a:solidFill>
            <a:ln w="9525">
              <a:noFill/>
              <a:miter lim="800000"/>
            </a:ln>
            <a:effectLst/>
          </p:spPr>
          <p:txBody>
            <a:bodyPr wrap="none" anchor="ctr"/>
            <a:lstStyle/>
            <a:p>
              <a:endParaRPr lang="en-US"/>
            </a:p>
          </p:txBody>
        </p:sp>
        <p:sp>
          <p:nvSpPr>
            <p:cNvPr id="246823" name="Rectangle 39"/>
            <p:cNvSpPr>
              <a:spLocks noChangeArrowheads="1"/>
            </p:cNvSpPr>
            <p:nvPr userDrawn="1"/>
          </p:nvSpPr>
          <p:spPr bwMode="auto">
            <a:xfrm flipV="1">
              <a:off x="6242" y="3022"/>
              <a:ext cx="117" cy="115"/>
            </a:xfrm>
            <a:prstGeom prst="rect">
              <a:avLst/>
            </a:prstGeom>
            <a:solidFill>
              <a:srgbClr val="CCCCFF"/>
            </a:solidFill>
            <a:ln w="9525">
              <a:noFill/>
              <a:miter lim="800000"/>
            </a:ln>
            <a:effectLst/>
          </p:spPr>
          <p:txBody>
            <a:bodyPr wrap="none" anchor="ctr"/>
            <a:lstStyle/>
            <a:p>
              <a:endParaRPr lang="en-US"/>
            </a:p>
          </p:txBody>
        </p:sp>
        <p:sp>
          <p:nvSpPr>
            <p:cNvPr id="246824" name="Rectangle 40"/>
            <p:cNvSpPr>
              <a:spLocks noChangeArrowheads="1"/>
            </p:cNvSpPr>
            <p:nvPr userDrawn="1"/>
          </p:nvSpPr>
          <p:spPr bwMode="auto">
            <a:xfrm flipV="1">
              <a:off x="5893" y="3022"/>
              <a:ext cx="117" cy="115"/>
            </a:xfrm>
            <a:prstGeom prst="rect">
              <a:avLst/>
            </a:prstGeom>
            <a:solidFill>
              <a:srgbClr val="990000"/>
            </a:solidFill>
            <a:ln w="9525">
              <a:noFill/>
              <a:miter lim="800000"/>
            </a:ln>
            <a:effectLst/>
          </p:spPr>
          <p:txBody>
            <a:bodyPr wrap="none" anchor="ctr"/>
            <a:lstStyle/>
            <a:p>
              <a:endParaRPr lang="en-US"/>
            </a:p>
          </p:txBody>
        </p:sp>
      </p:grpSp>
      <p:grpSp>
        <p:nvGrpSpPr>
          <p:cNvPr id="8" name="Group 41"/>
          <p:cNvGrpSpPr/>
          <p:nvPr/>
        </p:nvGrpSpPr>
        <p:grpSpPr bwMode="auto">
          <a:xfrm>
            <a:off x="9355138" y="3759995"/>
            <a:ext cx="739775" cy="136922"/>
            <a:chOff x="5893" y="3158"/>
            <a:chExt cx="466" cy="115"/>
          </a:xfrm>
        </p:grpSpPr>
        <p:sp>
          <p:nvSpPr>
            <p:cNvPr id="246826" name="Rectangle 42"/>
            <p:cNvSpPr>
              <a:spLocks noChangeArrowheads="1"/>
            </p:cNvSpPr>
            <p:nvPr userDrawn="1"/>
          </p:nvSpPr>
          <p:spPr bwMode="auto">
            <a:xfrm flipV="1">
              <a:off x="6010" y="3158"/>
              <a:ext cx="116" cy="115"/>
            </a:xfrm>
            <a:prstGeom prst="rect">
              <a:avLst/>
            </a:prstGeom>
            <a:solidFill>
              <a:srgbClr val="009999"/>
            </a:solidFill>
            <a:ln w="9525">
              <a:noFill/>
              <a:miter lim="800000"/>
            </a:ln>
            <a:effectLst/>
          </p:spPr>
          <p:txBody>
            <a:bodyPr wrap="none" anchor="ctr"/>
            <a:lstStyle/>
            <a:p>
              <a:endParaRPr lang="en-US"/>
            </a:p>
          </p:txBody>
        </p:sp>
        <p:sp>
          <p:nvSpPr>
            <p:cNvPr id="246827" name="Rectangle 43"/>
            <p:cNvSpPr>
              <a:spLocks noChangeArrowheads="1"/>
            </p:cNvSpPr>
            <p:nvPr userDrawn="1"/>
          </p:nvSpPr>
          <p:spPr bwMode="auto">
            <a:xfrm flipV="1">
              <a:off x="6126" y="3158"/>
              <a:ext cx="116" cy="115"/>
            </a:xfrm>
            <a:prstGeom prst="rect">
              <a:avLst/>
            </a:prstGeom>
            <a:solidFill>
              <a:srgbClr val="CCFF99"/>
            </a:solidFill>
            <a:ln w="9525">
              <a:noFill/>
              <a:miter lim="800000"/>
            </a:ln>
            <a:effectLst/>
          </p:spPr>
          <p:txBody>
            <a:bodyPr wrap="none" anchor="ctr"/>
            <a:lstStyle/>
            <a:p>
              <a:endParaRPr lang="en-US"/>
            </a:p>
          </p:txBody>
        </p:sp>
        <p:sp>
          <p:nvSpPr>
            <p:cNvPr id="246828" name="Rectangle 44"/>
            <p:cNvSpPr>
              <a:spLocks noChangeArrowheads="1"/>
            </p:cNvSpPr>
            <p:nvPr userDrawn="1"/>
          </p:nvSpPr>
          <p:spPr bwMode="auto">
            <a:xfrm flipV="1">
              <a:off x="6242" y="3158"/>
              <a:ext cx="117" cy="115"/>
            </a:xfrm>
            <a:prstGeom prst="rect">
              <a:avLst/>
            </a:prstGeom>
            <a:solidFill>
              <a:srgbClr val="99CCCC"/>
            </a:solidFill>
            <a:ln w="9525">
              <a:noFill/>
              <a:miter lim="800000"/>
            </a:ln>
            <a:effectLst/>
          </p:spPr>
          <p:txBody>
            <a:bodyPr wrap="none" anchor="ctr"/>
            <a:lstStyle/>
            <a:p>
              <a:endParaRPr lang="en-US"/>
            </a:p>
          </p:txBody>
        </p:sp>
        <p:sp>
          <p:nvSpPr>
            <p:cNvPr id="246829" name="Rectangle 45"/>
            <p:cNvSpPr>
              <a:spLocks noChangeArrowheads="1"/>
            </p:cNvSpPr>
            <p:nvPr userDrawn="1"/>
          </p:nvSpPr>
          <p:spPr bwMode="auto">
            <a:xfrm flipV="1">
              <a:off x="5893" y="3158"/>
              <a:ext cx="117" cy="115"/>
            </a:xfrm>
            <a:prstGeom prst="rect">
              <a:avLst/>
            </a:prstGeom>
            <a:solidFill>
              <a:srgbClr val="990000"/>
            </a:solidFill>
            <a:ln w="9525">
              <a:noFill/>
              <a:miter lim="800000"/>
            </a:ln>
            <a:effectLst/>
          </p:spPr>
          <p:txBody>
            <a:bodyPr wrap="none" anchor="ctr"/>
            <a:lstStyle/>
            <a:p>
              <a:endParaRPr lang="en-US"/>
            </a:p>
          </p:txBody>
        </p:sp>
      </p:grpSp>
      <p:grpSp>
        <p:nvGrpSpPr>
          <p:cNvPr id="9" name="Group 46"/>
          <p:cNvGrpSpPr/>
          <p:nvPr/>
        </p:nvGrpSpPr>
        <p:grpSpPr bwMode="auto">
          <a:xfrm>
            <a:off x="9355138" y="4030266"/>
            <a:ext cx="739775" cy="136922"/>
            <a:chOff x="5893" y="3385"/>
            <a:chExt cx="466" cy="115"/>
          </a:xfrm>
        </p:grpSpPr>
        <p:sp>
          <p:nvSpPr>
            <p:cNvPr id="246831" name="Rectangle 47"/>
            <p:cNvSpPr>
              <a:spLocks noChangeArrowheads="1"/>
            </p:cNvSpPr>
            <p:nvPr userDrawn="1"/>
          </p:nvSpPr>
          <p:spPr bwMode="auto">
            <a:xfrm flipV="1">
              <a:off x="6010" y="3385"/>
              <a:ext cx="116" cy="115"/>
            </a:xfrm>
            <a:prstGeom prst="rect">
              <a:avLst/>
            </a:prstGeom>
            <a:solidFill>
              <a:srgbClr val="FF9900"/>
            </a:solidFill>
            <a:ln w="9525">
              <a:noFill/>
              <a:miter lim="800000"/>
            </a:ln>
            <a:effectLst/>
          </p:spPr>
          <p:txBody>
            <a:bodyPr wrap="none" anchor="ctr"/>
            <a:lstStyle/>
            <a:p>
              <a:endParaRPr lang="en-US"/>
            </a:p>
          </p:txBody>
        </p:sp>
        <p:sp>
          <p:nvSpPr>
            <p:cNvPr id="246832" name="Rectangle 48"/>
            <p:cNvSpPr>
              <a:spLocks noChangeArrowheads="1"/>
            </p:cNvSpPr>
            <p:nvPr userDrawn="1"/>
          </p:nvSpPr>
          <p:spPr bwMode="auto">
            <a:xfrm flipV="1">
              <a:off x="6126" y="3385"/>
              <a:ext cx="116" cy="115"/>
            </a:xfrm>
            <a:prstGeom prst="rect">
              <a:avLst/>
            </a:prstGeom>
            <a:solidFill>
              <a:srgbClr val="FFCC99"/>
            </a:solidFill>
            <a:ln w="9525">
              <a:noFill/>
              <a:miter lim="800000"/>
            </a:ln>
            <a:effectLst/>
          </p:spPr>
          <p:txBody>
            <a:bodyPr wrap="none" anchor="ctr"/>
            <a:lstStyle/>
            <a:p>
              <a:endParaRPr lang="en-US"/>
            </a:p>
          </p:txBody>
        </p:sp>
        <p:sp>
          <p:nvSpPr>
            <p:cNvPr id="246833" name="Rectangle 49"/>
            <p:cNvSpPr>
              <a:spLocks noChangeArrowheads="1"/>
            </p:cNvSpPr>
            <p:nvPr userDrawn="1"/>
          </p:nvSpPr>
          <p:spPr bwMode="auto">
            <a:xfrm flipV="1">
              <a:off x="6242" y="3385"/>
              <a:ext cx="117" cy="115"/>
            </a:xfrm>
            <a:prstGeom prst="rect">
              <a:avLst/>
            </a:prstGeom>
            <a:solidFill>
              <a:srgbClr val="FFCC66"/>
            </a:solidFill>
            <a:ln w="9525">
              <a:noFill/>
              <a:miter lim="800000"/>
            </a:ln>
            <a:effectLst/>
          </p:spPr>
          <p:txBody>
            <a:bodyPr wrap="none" anchor="ctr"/>
            <a:lstStyle/>
            <a:p>
              <a:endParaRPr lang="en-US"/>
            </a:p>
          </p:txBody>
        </p:sp>
        <p:sp>
          <p:nvSpPr>
            <p:cNvPr id="246834" name="Rectangle 50"/>
            <p:cNvSpPr>
              <a:spLocks noChangeArrowheads="1"/>
            </p:cNvSpPr>
            <p:nvPr userDrawn="1"/>
          </p:nvSpPr>
          <p:spPr bwMode="auto">
            <a:xfrm flipV="1">
              <a:off x="5893" y="3385"/>
              <a:ext cx="117" cy="115"/>
            </a:xfrm>
            <a:prstGeom prst="rect">
              <a:avLst/>
            </a:prstGeom>
            <a:solidFill>
              <a:schemeClr val="tx1"/>
            </a:solidFill>
            <a:ln w="9525">
              <a:noFill/>
              <a:miter lim="800000"/>
            </a:ln>
            <a:effectLst/>
          </p:spPr>
          <p:txBody>
            <a:bodyPr wrap="none" anchor="ctr"/>
            <a:lstStyle/>
            <a:p>
              <a:endParaRPr lang="en-US"/>
            </a:p>
          </p:txBody>
        </p:sp>
      </p:grpSp>
      <p:grpSp>
        <p:nvGrpSpPr>
          <p:cNvPr id="10" name="Group 51"/>
          <p:cNvGrpSpPr/>
          <p:nvPr/>
        </p:nvGrpSpPr>
        <p:grpSpPr bwMode="auto">
          <a:xfrm>
            <a:off x="9355138" y="4192191"/>
            <a:ext cx="739775" cy="136922"/>
            <a:chOff x="5893" y="3521"/>
            <a:chExt cx="466" cy="115"/>
          </a:xfrm>
        </p:grpSpPr>
        <p:sp>
          <p:nvSpPr>
            <p:cNvPr id="246836" name="Rectangle 52"/>
            <p:cNvSpPr>
              <a:spLocks noChangeArrowheads="1"/>
            </p:cNvSpPr>
            <p:nvPr userDrawn="1"/>
          </p:nvSpPr>
          <p:spPr bwMode="auto">
            <a:xfrm flipV="1">
              <a:off x="6010" y="3521"/>
              <a:ext cx="116" cy="115"/>
            </a:xfrm>
            <a:prstGeom prst="rect">
              <a:avLst/>
            </a:prstGeom>
            <a:solidFill>
              <a:srgbClr val="006699"/>
            </a:solidFill>
            <a:ln w="9525">
              <a:noFill/>
              <a:miter lim="800000"/>
            </a:ln>
            <a:effectLst/>
          </p:spPr>
          <p:txBody>
            <a:bodyPr wrap="none" anchor="ctr"/>
            <a:lstStyle/>
            <a:p>
              <a:endParaRPr lang="en-US"/>
            </a:p>
          </p:txBody>
        </p:sp>
        <p:sp>
          <p:nvSpPr>
            <p:cNvPr id="246837" name="Rectangle 53"/>
            <p:cNvSpPr>
              <a:spLocks noChangeArrowheads="1"/>
            </p:cNvSpPr>
            <p:nvPr userDrawn="1"/>
          </p:nvSpPr>
          <p:spPr bwMode="auto">
            <a:xfrm flipV="1">
              <a:off x="6126" y="3521"/>
              <a:ext cx="116" cy="115"/>
            </a:xfrm>
            <a:prstGeom prst="rect">
              <a:avLst/>
            </a:prstGeom>
            <a:solidFill>
              <a:srgbClr val="99CCFF"/>
            </a:solidFill>
            <a:ln w="9525">
              <a:noFill/>
              <a:miter lim="800000"/>
            </a:ln>
            <a:effectLst/>
          </p:spPr>
          <p:txBody>
            <a:bodyPr wrap="none" anchor="ctr"/>
            <a:lstStyle/>
            <a:p>
              <a:endParaRPr lang="en-US"/>
            </a:p>
          </p:txBody>
        </p:sp>
        <p:sp>
          <p:nvSpPr>
            <p:cNvPr id="246838" name="Rectangle 54"/>
            <p:cNvSpPr>
              <a:spLocks noChangeArrowheads="1"/>
            </p:cNvSpPr>
            <p:nvPr userDrawn="1"/>
          </p:nvSpPr>
          <p:spPr bwMode="auto">
            <a:xfrm flipV="1">
              <a:off x="6242" y="3521"/>
              <a:ext cx="117" cy="115"/>
            </a:xfrm>
            <a:prstGeom prst="rect">
              <a:avLst/>
            </a:prstGeom>
            <a:solidFill>
              <a:srgbClr val="CCCCFF"/>
            </a:solidFill>
            <a:ln w="9525">
              <a:noFill/>
              <a:miter lim="800000"/>
            </a:ln>
            <a:effectLst/>
          </p:spPr>
          <p:txBody>
            <a:bodyPr wrap="none" anchor="ctr"/>
            <a:lstStyle/>
            <a:p>
              <a:endParaRPr lang="en-US"/>
            </a:p>
          </p:txBody>
        </p:sp>
        <p:sp>
          <p:nvSpPr>
            <p:cNvPr id="246839" name="Rectangle 55"/>
            <p:cNvSpPr>
              <a:spLocks noChangeArrowheads="1"/>
            </p:cNvSpPr>
            <p:nvPr userDrawn="1"/>
          </p:nvSpPr>
          <p:spPr bwMode="auto">
            <a:xfrm flipV="1">
              <a:off x="5893" y="3521"/>
              <a:ext cx="117" cy="115"/>
            </a:xfrm>
            <a:prstGeom prst="rect">
              <a:avLst/>
            </a:prstGeom>
            <a:solidFill>
              <a:schemeClr val="tx1"/>
            </a:solidFill>
            <a:ln w="9525">
              <a:noFill/>
              <a:miter lim="800000"/>
            </a:ln>
            <a:effectLst/>
          </p:spPr>
          <p:txBody>
            <a:bodyPr wrap="none" anchor="ctr"/>
            <a:lstStyle/>
            <a:p>
              <a:endParaRPr lang="en-US"/>
            </a:p>
          </p:txBody>
        </p:sp>
      </p:grpSp>
      <p:grpSp>
        <p:nvGrpSpPr>
          <p:cNvPr id="11" name="Group 56"/>
          <p:cNvGrpSpPr/>
          <p:nvPr/>
        </p:nvGrpSpPr>
        <p:grpSpPr bwMode="auto">
          <a:xfrm>
            <a:off x="9355138" y="4354116"/>
            <a:ext cx="739775" cy="136922"/>
            <a:chOff x="5893" y="3657"/>
            <a:chExt cx="466" cy="115"/>
          </a:xfrm>
        </p:grpSpPr>
        <p:sp>
          <p:nvSpPr>
            <p:cNvPr id="246841" name="Rectangle 57"/>
            <p:cNvSpPr>
              <a:spLocks noChangeArrowheads="1"/>
            </p:cNvSpPr>
            <p:nvPr userDrawn="1"/>
          </p:nvSpPr>
          <p:spPr bwMode="auto">
            <a:xfrm flipV="1">
              <a:off x="6010" y="3657"/>
              <a:ext cx="116" cy="115"/>
            </a:xfrm>
            <a:prstGeom prst="rect">
              <a:avLst/>
            </a:prstGeom>
            <a:solidFill>
              <a:srgbClr val="009999"/>
            </a:solidFill>
            <a:ln w="9525">
              <a:noFill/>
              <a:miter lim="800000"/>
            </a:ln>
            <a:effectLst/>
          </p:spPr>
          <p:txBody>
            <a:bodyPr wrap="none" anchor="ctr"/>
            <a:lstStyle/>
            <a:p>
              <a:endParaRPr lang="en-US"/>
            </a:p>
          </p:txBody>
        </p:sp>
        <p:sp>
          <p:nvSpPr>
            <p:cNvPr id="246842" name="Rectangle 58"/>
            <p:cNvSpPr>
              <a:spLocks noChangeArrowheads="1"/>
            </p:cNvSpPr>
            <p:nvPr userDrawn="1"/>
          </p:nvSpPr>
          <p:spPr bwMode="auto">
            <a:xfrm flipV="1">
              <a:off x="6126" y="3657"/>
              <a:ext cx="116" cy="115"/>
            </a:xfrm>
            <a:prstGeom prst="rect">
              <a:avLst/>
            </a:prstGeom>
            <a:solidFill>
              <a:srgbClr val="CCFF99"/>
            </a:solidFill>
            <a:ln w="9525">
              <a:noFill/>
              <a:miter lim="800000"/>
            </a:ln>
            <a:effectLst/>
          </p:spPr>
          <p:txBody>
            <a:bodyPr wrap="none" anchor="ctr"/>
            <a:lstStyle/>
            <a:p>
              <a:endParaRPr lang="en-US"/>
            </a:p>
          </p:txBody>
        </p:sp>
        <p:sp>
          <p:nvSpPr>
            <p:cNvPr id="246843" name="Rectangle 59"/>
            <p:cNvSpPr>
              <a:spLocks noChangeArrowheads="1"/>
            </p:cNvSpPr>
            <p:nvPr userDrawn="1"/>
          </p:nvSpPr>
          <p:spPr bwMode="auto">
            <a:xfrm flipV="1">
              <a:off x="6242" y="3657"/>
              <a:ext cx="117" cy="115"/>
            </a:xfrm>
            <a:prstGeom prst="rect">
              <a:avLst/>
            </a:prstGeom>
            <a:solidFill>
              <a:srgbClr val="99CCCC"/>
            </a:solidFill>
            <a:ln w="9525">
              <a:noFill/>
              <a:miter lim="800000"/>
            </a:ln>
            <a:effectLst/>
          </p:spPr>
          <p:txBody>
            <a:bodyPr wrap="none" anchor="ctr"/>
            <a:lstStyle/>
            <a:p>
              <a:endParaRPr lang="en-US"/>
            </a:p>
          </p:txBody>
        </p:sp>
        <p:sp>
          <p:nvSpPr>
            <p:cNvPr id="246844" name="Rectangle 60"/>
            <p:cNvSpPr>
              <a:spLocks noChangeArrowheads="1"/>
            </p:cNvSpPr>
            <p:nvPr userDrawn="1"/>
          </p:nvSpPr>
          <p:spPr bwMode="auto">
            <a:xfrm flipV="1">
              <a:off x="5893" y="3657"/>
              <a:ext cx="117" cy="115"/>
            </a:xfrm>
            <a:prstGeom prst="rect">
              <a:avLst/>
            </a:prstGeom>
            <a:solidFill>
              <a:schemeClr val="tx1"/>
            </a:solidFill>
            <a:ln w="9525">
              <a:noFill/>
              <a:miter lim="800000"/>
            </a:ln>
            <a:effectLst/>
          </p:spPr>
          <p:txBody>
            <a:bodyPr wrap="none" anchor="ctr"/>
            <a:lstStyle/>
            <a:p>
              <a:endParaRPr lang="en-US"/>
            </a:p>
          </p:txBody>
        </p:sp>
      </p:grpSp>
      <p:grpSp>
        <p:nvGrpSpPr>
          <p:cNvPr id="12" name="Group 61"/>
          <p:cNvGrpSpPr/>
          <p:nvPr/>
        </p:nvGrpSpPr>
        <p:grpSpPr bwMode="auto">
          <a:xfrm>
            <a:off x="9355138" y="4624389"/>
            <a:ext cx="739775" cy="136922"/>
            <a:chOff x="5893" y="3884"/>
            <a:chExt cx="466" cy="115"/>
          </a:xfrm>
        </p:grpSpPr>
        <p:sp>
          <p:nvSpPr>
            <p:cNvPr id="246846" name="Rectangle 62"/>
            <p:cNvSpPr>
              <a:spLocks noChangeArrowheads="1"/>
            </p:cNvSpPr>
            <p:nvPr userDrawn="1"/>
          </p:nvSpPr>
          <p:spPr bwMode="auto">
            <a:xfrm flipV="1">
              <a:off x="6010" y="3884"/>
              <a:ext cx="116" cy="115"/>
            </a:xfrm>
            <a:prstGeom prst="rect">
              <a:avLst/>
            </a:prstGeom>
            <a:solidFill>
              <a:srgbClr val="FF9900"/>
            </a:solidFill>
            <a:ln w="9525">
              <a:noFill/>
              <a:miter lim="800000"/>
            </a:ln>
            <a:effectLst/>
          </p:spPr>
          <p:txBody>
            <a:bodyPr wrap="none" anchor="ctr"/>
            <a:lstStyle/>
            <a:p>
              <a:endParaRPr lang="en-US"/>
            </a:p>
          </p:txBody>
        </p:sp>
        <p:sp>
          <p:nvSpPr>
            <p:cNvPr id="246847" name="Rectangle 63"/>
            <p:cNvSpPr>
              <a:spLocks noChangeArrowheads="1"/>
            </p:cNvSpPr>
            <p:nvPr userDrawn="1"/>
          </p:nvSpPr>
          <p:spPr bwMode="auto">
            <a:xfrm flipV="1">
              <a:off x="6126" y="3884"/>
              <a:ext cx="116" cy="115"/>
            </a:xfrm>
            <a:prstGeom prst="rect">
              <a:avLst/>
            </a:prstGeom>
            <a:solidFill>
              <a:srgbClr val="FFCC99"/>
            </a:solidFill>
            <a:ln w="9525">
              <a:noFill/>
              <a:miter lim="800000"/>
            </a:ln>
            <a:effectLst/>
          </p:spPr>
          <p:txBody>
            <a:bodyPr wrap="none" anchor="ctr"/>
            <a:lstStyle/>
            <a:p>
              <a:endParaRPr lang="en-US"/>
            </a:p>
          </p:txBody>
        </p:sp>
        <p:sp>
          <p:nvSpPr>
            <p:cNvPr id="246848" name="Rectangle 64"/>
            <p:cNvSpPr>
              <a:spLocks noChangeArrowheads="1"/>
            </p:cNvSpPr>
            <p:nvPr userDrawn="1"/>
          </p:nvSpPr>
          <p:spPr bwMode="auto">
            <a:xfrm flipV="1">
              <a:off x="6242" y="3884"/>
              <a:ext cx="117" cy="115"/>
            </a:xfrm>
            <a:prstGeom prst="rect">
              <a:avLst/>
            </a:prstGeom>
            <a:solidFill>
              <a:srgbClr val="FFCC66"/>
            </a:solidFill>
            <a:ln w="9525">
              <a:noFill/>
              <a:miter lim="800000"/>
            </a:ln>
            <a:effectLst/>
          </p:spPr>
          <p:txBody>
            <a:bodyPr wrap="none" anchor="ctr"/>
            <a:lstStyle/>
            <a:p>
              <a:endParaRPr lang="en-US"/>
            </a:p>
          </p:txBody>
        </p:sp>
        <p:sp>
          <p:nvSpPr>
            <p:cNvPr id="246849" name="Rectangle 65"/>
            <p:cNvSpPr>
              <a:spLocks noChangeArrowheads="1"/>
            </p:cNvSpPr>
            <p:nvPr userDrawn="1"/>
          </p:nvSpPr>
          <p:spPr bwMode="auto">
            <a:xfrm flipV="1">
              <a:off x="5893" y="3884"/>
              <a:ext cx="117" cy="115"/>
            </a:xfrm>
            <a:prstGeom prst="rect">
              <a:avLst/>
            </a:prstGeom>
            <a:solidFill>
              <a:schemeClr val="bg2"/>
            </a:solidFill>
            <a:ln w="9525">
              <a:noFill/>
              <a:miter lim="800000"/>
            </a:ln>
            <a:effectLst/>
          </p:spPr>
          <p:txBody>
            <a:bodyPr wrap="none" anchor="ctr"/>
            <a:lstStyle/>
            <a:p>
              <a:endParaRPr lang="en-US"/>
            </a:p>
          </p:txBody>
        </p:sp>
      </p:grpSp>
      <p:grpSp>
        <p:nvGrpSpPr>
          <p:cNvPr id="13" name="Group 66"/>
          <p:cNvGrpSpPr/>
          <p:nvPr/>
        </p:nvGrpSpPr>
        <p:grpSpPr bwMode="auto">
          <a:xfrm>
            <a:off x="9355138" y="4793458"/>
            <a:ext cx="739775" cy="136922"/>
            <a:chOff x="5893" y="4026"/>
            <a:chExt cx="466" cy="115"/>
          </a:xfrm>
        </p:grpSpPr>
        <p:sp>
          <p:nvSpPr>
            <p:cNvPr id="246851" name="Rectangle 67"/>
            <p:cNvSpPr>
              <a:spLocks noChangeArrowheads="1"/>
            </p:cNvSpPr>
            <p:nvPr userDrawn="1"/>
          </p:nvSpPr>
          <p:spPr bwMode="auto">
            <a:xfrm flipV="1">
              <a:off x="6010" y="4026"/>
              <a:ext cx="116" cy="115"/>
            </a:xfrm>
            <a:prstGeom prst="rect">
              <a:avLst/>
            </a:prstGeom>
            <a:solidFill>
              <a:srgbClr val="006699"/>
            </a:solidFill>
            <a:ln w="9525">
              <a:noFill/>
              <a:miter lim="800000"/>
            </a:ln>
            <a:effectLst/>
          </p:spPr>
          <p:txBody>
            <a:bodyPr wrap="none" anchor="ctr"/>
            <a:lstStyle/>
            <a:p>
              <a:endParaRPr lang="en-US"/>
            </a:p>
          </p:txBody>
        </p:sp>
        <p:sp>
          <p:nvSpPr>
            <p:cNvPr id="246852" name="Rectangle 68"/>
            <p:cNvSpPr>
              <a:spLocks noChangeArrowheads="1"/>
            </p:cNvSpPr>
            <p:nvPr userDrawn="1"/>
          </p:nvSpPr>
          <p:spPr bwMode="auto">
            <a:xfrm flipV="1">
              <a:off x="6126" y="4026"/>
              <a:ext cx="116" cy="115"/>
            </a:xfrm>
            <a:prstGeom prst="rect">
              <a:avLst/>
            </a:prstGeom>
            <a:solidFill>
              <a:srgbClr val="99CCFF"/>
            </a:solidFill>
            <a:ln w="9525">
              <a:noFill/>
              <a:miter lim="800000"/>
            </a:ln>
            <a:effectLst/>
          </p:spPr>
          <p:txBody>
            <a:bodyPr wrap="none" anchor="ctr"/>
            <a:lstStyle/>
            <a:p>
              <a:endParaRPr lang="en-US"/>
            </a:p>
          </p:txBody>
        </p:sp>
        <p:sp>
          <p:nvSpPr>
            <p:cNvPr id="246853" name="Rectangle 69"/>
            <p:cNvSpPr>
              <a:spLocks noChangeArrowheads="1"/>
            </p:cNvSpPr>
            <p:nvPr userDrawn="1"/>
          </p:nvSpPr>
          <p:spPr bwMode="auto">
            <a:xfrm flipV="1">
              <a:off x="6242" y="4026"/>
              <a:ext cx="117" cy="115"/>
            </a:xfrm>
            <a:prstGeom prst="rect">
              <a:avLst/>
            </a:prstGeom>
            <a:solidFill>
              <a:srgbClr val="CCCCFF"/>
            </a:solidFill>
            <a:ln w="9525">
              <a:noFill/>
              <a:miter lim="800000"/>
            </a:ln>
            <a:effectLst/>
          </p:spPr>
          <p:txBody>
            <a:bodyPr wrap="none" anchor="ctr"/>
            <a:lstStyle/>
            <a:p>
              <a:endParaRPr lang="en-US"/>
            </a:p>
          </p:txBody>
        </p:sp>
        <p:sp>
          <p:nvSpPr>
            <p:cNvPr id="246854" name="Rectangle 70"/>
            <p:cNvSpPr>
              <a:spLocks noChangeArrowheads="1"/>
            </p:cNvSpPr>
            <p:nvPr userDrawn="1"/>
          </p:nvSpPr>
          <p:spPr bwMode="auto">
            <a:xfrm flipV="1">
              <a:off x="5893" y="4026"/>
              <a:ext cx="117" cy="115"/>
            </a:xfrm>
            <a:prstGeom prst="rect">
              <a:avLst/>
            </a:prstGeom>
            <a:solidFill>
              <a:schemeClr val="bg2"/>
            </a:solidFill>
            <a:ln w="9525">
              <a:noFill/>
              <a:miter lim="800000"/>
            </a:ln>
            <a:effectLst/>
          </p:spPr>
          <p:txBody>
            <a:bodyPr wrap="none" anchor="ctr"/>
            <a:lstStyle/>
            <a:p>
              <a:endParaRPr lang="en-US"/>
            </a:p>
          </p:txBody>
        </p:sp>
      </p:grpSp>
      <p:grpSp>
        <p:nvGrpSpPr>
          <p:cNvPr id="14" name="Group 71"/>
          <p:cNvGrpSpPr/>
          <p:nvPr/>
        </p:nvGrpSpPr>
        <p:grpSpPr bwMode="auto">
          <a:xfrm>
            <a:off x="9355138" y="4961335"/>
            <a:ext cx="739775" cy="136922"/>
            <a:chOff x="5893" y="4167"/>
            <a:chExt cx="466" cy="115"/>
          </a:xfrm>
        </p:grpSpPr>
        <p:sp>
          <p:nvSpPr>
            <p:cNvPr id="246856" name="Rectangle 72"/>
            <p:cNvSpPr>
              <a:spLocks noChangeArrowheads="1"/>
            </p:cNvSpPr>
            <p:nvPr userDrawn="1"/>
          </p:nvSpPr>
          <p:spPr bwMode="auto">
            <a:xfrm flipV="1">
              <a:off x="6010" y="4167"/>
              <a:ext cx="116" cy="115"/>
            </a:xfrm>
            <a:prstGeom prst="rect">
              <a:avLst/>
            </a:prstGeom>
            <a:solidFill>
              <a:schemeClr val="hlink"/>
            </a:solidFill>
            <a:ln w="9525">
              <a:noFill/>
              <a:miter lim="800000"/>
            </a:ln>
            <a:effectLst/>
          </p:spPr>
          <p:txBody>
            <a:bodyPr wrap="none" anchor="ctr"/>
            <a:lstStyle/>
            <a:p>
              <a:endParaRPr lang="en-US"/>
            </a:p>
          </p:txBody>
        </p:sp>
        <p:sp>
          <p:nvSpPr>
            <p:cNvPr id="246857" name="Rectangle 73"/>
            <p:cNvSpPr>
              <a:spLocks noChangeArrowheads="1"/>
            </p:cNvSpPr>
            <p:nvPr userDrawn="1"/>
          </p:nvSpPr>
          <p:spPr bwMode="auto">
            <a:xfrm flipV="1">
              <a:off x="6126" y="4167"/>
              <a:ext cx="116" cy="115"/>
            </a:xfrm>
            <a:prstGeom prst="rect">
              <a:avLst/>
            </a:prstGeom>
            <a:solidFill>
              <a:schemeClr val="accent2"/>
            </a:solidFill>
            <a:ln w="9525">
              <a:noFill/>
              <a:miter lim="800000"/>
            </a:ln>
            <a:effectLst/>
          </p:spPr>
          <p:txBody>
            <a:bodyPr wrap="none" anchor="ctr"/>
            <a:lstStyle/>
            <a:p>
              <a:endParaRPr lang="en-US"/>
            </a:p>
          </p:txBody>
        </p:sp>
        <p:sp>
          <p:nvSpPr>
            <p:cNvPr id="246858" name="Rectangle 74"/>
            <p:cNvSpPr>
              <a:spLocks noChangeArrowheads="1"/>
            </p:cNvSpPr>
            <p:nvPr userDrawn="1"/>
          </p:nvSpPr>
          <p:spPr bwMode="auto">
            <a:xfrm flipV="1">
              <a:off x="6242" y="4167"/>
              <a:ext cx="117" cy="115"/>
            </a:xfrm>
            <a:prstGeom prst="rect">
              <a:avLst/>
            </a:prstGeom>
            <a:solidFill>
              <a:schemeClr val="accent1"/>
            </a:solidFill>
            <a:ln w="9525">
              <a:noFill/>
              <a:miter lim="800000"/>
            </a:ln>
            <a:effectLst/>
          </p:spPr>
          <p:txBody>
            <a:bodyPr wrap="none" anchor="ctr"/>
            <a:lstStyle/>
            <a:p>
              <a:endParaRPr lang="en-US"/>
            </a:p>
          </p:txBody>
        </p:sp>
        <p:sp>
          <p:nvSpPr>
            <p:cNvPr id="246859" name="Rectangle 75"/>
            <p:cNvSpPr>
              <a:spLocks noChangeArrowheads="1"/>
            </p:cNvSpPr>
            <p:nvPr userDrawn="1"/>
          </p:nvSpPr>
          <p:spPr bwMode="auto">
            <a:xfrm flipV="1">
              <a:off x="5893" y="4167"/>
              <a:ext cx="117" cy="115"/>
            </a:xfrm>
            <a:prstGeom prst="rect">
              <a:avLst/>
            </a:prstGeom>
            <a:solidFill>
              <a:schemeClr val="bg2"/>
            </a:solidFill>
            <a:ln w="9525">
              <a:noFill/>
              <a:miter lim="800000"/>
            </a:ln>
            <a:effec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Lst>
  <p:transition>
    <p:fade thruBlk="1"/>
  </p:transition>
  <p:timing>
    <p:tnLst>
      <p:par>
        <p:cTn id="1" dur="indefinite" restart="never" nodeType="tmRoot"/>
      </p:par>
    </p:tnLst>
  </p:timing>
  <p:hf sldNum="0" hdr="0" ftr="0"/>
  <p:txStyles>
    <p:titleStyle>
      <a:lvl1pPr algn="l" defTabSz="600710" rtl="0" fontAlgn="base">
        <a:spcBef>
          <a:spcPct val="0"/>
        </a:spcBef>
        <a:spcAft>
          <a:spcPct val="0"/>
        </a:spcAft>
        <a:defRPr sz="1900">
          <a:solidFill>
            <a:srgbClr val="990000"/>
          </a:solidFill>
          <a:latin typeface="+mj-lt"/>
          <a:ea typeface="+mj-ea"/>
          <a:cs typeface="+mj-cs"/>
        </a:defRPr>
      </a:lvl1pPr>
      <a:lvl2pPr algn="l" defTabSz="600710" rtl="0" fontAlgn="base">
        <a:spcBef>
          <a:spcPct val="0"/>
        </a:spcBef>
        <a:spcAft>
          <a:spcPct val="0"/>
        </a:spcAft>
        <a:defRPr sz="1900">
          <a:solidFill>
            <a:srgbClr val="990000"/>
          </a:solidFill>
          <a:latin typeface="FrutigerNext LT BlackCn" pitchFamily="34" charset="0"/>
          <a:ea typeface="宋体" panose="02010600030101010101" pitchFamily="2" charset="-122"/>
        </a:defRPr>
      </a:lvl2pPr>
      <a:lvl3pPr algn="l" defTabSz="600710" rtl="0" fontAlgn="base">
        <a:spcBef>
          <a:spcPct val="0"/>
        </a:spcBef>
        <a:spcAft>
          <a:spcPct val="0"/>
        </a:spcAft>
        <a:defRPr sz="1900">
          <a:solidFill>
            <a:srgbClr val="990000"/>
          </a:solidFill>
          <a:latin typeface="FrutigerNext LT BlackCn" pitchFamily="34" charset="0"/>
          <a:ea typeface="宋体" panose="02010600030101010101" pitchFamily="2" charset="-122"/>
        </a:defRPr>
      </a:lvl3pPr>
      <a:lvl4pPr algn="l" defTabSz="600710" rtl="0" fontAlgn="base">
        <a:spcBef>
          <a:spcPct val="0"/>
        </a:spcBef>
        <a:spcAft>
          <a:spcPct val="0"/>
        </a:spcAft>
        <a:defRPr sz="1900">
          <a:solidFill>
            <a:srgbClr val="990000"/>
          </a:solidFill>
          <a:latin typeface="FrutigerNext LT BlackCn" pitchFamily="34" charset="0"/>
          <a:ea typeface="宋体" panose="02010600030101010101" pitchFamily="2" charset="-122"/>
        </a:defRPr>
      </a:lvl4pPr>
      <a:lvl5pPr algn="l" defTabSz="600710" rtl="0" fontAlgn="base">
        <a:spcBef>
          <a:spcPct val="0"/>
        </a:spcBef>
        <a:spcAft>
          <a:spcPct val="0"/>
        </a:spcAft>
        <a:defRPr sz="1900">
          <a:solidFill>
            <a:srgbClr val="990000"/>
          </a:solidFill>
          <a:latin typeface="FrutigerNext LT BlackCn" pitchFamily="34" charset="0"/>
          <a:ea typeface="宋体" panose="02010600030101010101" pitchFamily="2" charset="-122"/>
        </a:defRPr>
      </a:lvl5pPr>
      <a:lvl6pPr marL="342900" algn="l" defTabSz="600710" rtl="0" fontAlgn="base">
        <a:spcBef>
          <a:spcPct val="0"/>
        </a:spcBef>
        <a:spcAft>
          <a:spcPct val="0"/>
        </a:spcAft>
        <a:defRPr sz="1900">
          <a:solidFill>
            <a:srgbClr val="990000"/>
          </a:solidFill>
          <a:latin typeface="FrutigerNext LT BlackCn" pitchFamily="34" charset="0"/>
          <a:ea typeface="宋体" panose="02010600030101010101" pitchFamily="2" charset="-122"/>
        </a:defRPr>
      </a:lvl6pPr>
      <a:lvl7pPr marL="685800" algn="l" defTabSz="600710" rtl="0" fontAlgn="base">
        <a:spcBef>
          <a:spcPct val="0"/>
        </a:spcBef>
        <a:spcAft>
          <a:spcPct val="0"/>
        </a:spcAft>
        <a:defRPr sz="1900">
          <a:solidFill>
            <a:srgbClr val="990000"/>
          </a:solidFill>
          <a:latin typeface="FrutigerNext LT BlackCn" pitchFamily="34" charset="0"/>
          <a:ea typeface="宋体" panose="02010600030101010101" pitchFamily="2" charset="-122"/>
        </a:defRPr>
      </a:lvl7pPr>
      <a:lvl8pPr marL="1028700" algn="l" defTabSz="600710" rtl="0" fontAlgn="base">
        <a:spcBef>
          <a:spcPct val="0"/>
        </a:spcBef>
        <a:spcAft>
          <a:spcPct val="0"/>
        </a:spcAft>
        <a:defRPr sz="1900">
          <a:solidFill>
            <a:srgbClr val="990000"/>
          </a:solidFill>
          <a:latin typeface="FrutigerNext LT BlackCn" pitchFamily="34" charset="0"/>
          <a:ea typeface="宋体" panose="02010600030101010101" pitchFamily="2" charset="-122"/>
        </a:defRPr>
      </a:lvl8pPr>
      <a:lvl9pPr marL="1370965" algn="l" defTabSz="600710" rtl="0" fontAlgn="base">
        <a:spcBef>
          <a:spcPct val="0"/>
        </a:spcBef>
        <a:spcAft>
          <a:spcPct val="0"/>
        </a:spcAft>
        <a:defRPr sz="1900">
          <a:solidFill>
            <a:srgbClr val="990000"/>
          </a:solidFill>
          <a:latin typeface="FrutigerNext LT BlackCn" pitchFamily="34" charset="0"/>
          <a:ea typeface="宋体" panose="02010600030101010101" pitchFamily="2" charset="-122"/>
        </a:defRPr>
      </a:lvl9pPr>
    </p:titleStyle>
    <p:bodyStyle>
      <a:lvl1pPr marL="224790" indent="-224790" algn="l" defTabSz="600710" rtl="0" fontAlgn="base">
        <a:lnSpc>
          <a:spcPct val="140000"/>
        </a:lnSpc>
        <a:spcBef>
          <a:spcPct val="0"/>
        </a:spcBef>
        <a:spcAft>
          <a:spcPct val="0"/>
        </a:spcAft>
        <a:buClr>
          <a:schemeClr val="bg2"/>
        </a:buClr>
        <a:buSzPct val="60000"/>
        <a:buFont typeface="Wingdings" panose="05000000000000000000" pitchFamily="2" charset="2"/>
        <a:buChar char="l"/>
        <a:defRPr sz="1500" b="1">
          <a:solidFill>
            <a:schemeClr val="tx1"/>
          </a:solidFill>
          <a:latin typeface="+mn-lt"/>
          <a:ea typeface="+mn-ea"/>
          <a:cs typeface="+mn-cs"/>
        </a:defRPr>
      </a:lvl1pPr>
      <a:lvl2pPr marL="488950" indent="-187960" algn="l" defTabSz="600710" rtl="0" fontAlgn="base">
        <a:lnSpc>
          <a:spcPct val="140000"/>
        </a:lnSpc>
        <a:spcBef>
          <a:spcPct val="0"/>
        </a:spcBef>
        <a:spcAft>
          <a:spcPct val="0"/>
        </a:spcAft>
        <a:buClr>
          <a:schemeClr val="tx1"/>
        </a:buClr>
        <a:buSzPct val="50000"/>
        <a:buFont typeface="Wingdings" panose="05000000000000000000" pitchFamily="2" charset="2"/>
        <a:buChar char="p"/>
        <a:defRPr>
          <a:solidFill>
            <a:schemeClr val="tx1"/>
          </a:solidFill>
          <a:latin typeface="+mn-lt"/>
          <a:ea typeface="+mn-ea"/>
        </a:defRPr>
      </a:lvl2pPr>
      <a:lvl3pPr marL="752475" indent="-151130" algn="l" defTabSz="600710" rtl="0" fontAlgn="base">
        <a:lnSpc>
          <a:spcPct val="140000"/>
        </a:lnSpc>
        <a:spcBef>
          <a:spcPct val="0"/>
        </a:spcBef>
        <a:spcAft>
          <a:spcPct val="0"/>
        </a:spcAft>
        <a:buSzPct val="50000"/>
        <a:buFont typeface="Wingdings" panose="05000000000000000000" pitchFamily="2" charset="2"/>
        <a:buChar char="n"/>
        <a:defRPr sz="1200">
          <a:solidFill>
            <a:schemeClr val="tx1"/>
          </a:solidFill>
          <a:latin typeface="FrutigerNext LT Light" pitchFamily="34" charset="0"/>
          <a:ea typeface="+mn-ea"/>
        </a:defRPr>
      </a:lvl3pPr>
      <a:lvl4pPr marL="1050925" indent="-149860" algn="l" defTabSz="600710" rtl="0" fontAlgn="base">
        <a:lnSpc>
          <a:spcPct val="140000"/>
        </a:lnSpc>
        <a:spcBef>
          <a:spcPct val="0"/>
        </a:spcBef>
        <a:spcAft>
          <a:spcPct val="0"/>
        </a:spcAft>
        <a:buChar char="–"/>
        <a:defRPr sz="1000">
          <a:solidFill>
            <a:schemeClr val="tx1"/>
          </a:solidFill>
          <a:latin typeface="FrutigerNext LT Medium" pitchFamily="34" charset="0"/>
          <a:ea typeface="+mn-ea"/>
        </a:defRPr>
      </a:lvl4pPr>
      <a:lvl5pPr marL="1351915" indent="-151130" algn="l" defTabSz="600710" rtl="0" fontAlgn="base">
        <a:lnSpc>
          <a:spcPct val="140000"/>
        </a:lnSpc>
        <a:spcBef>
          <a:spcPct val="0"/>
        </a:spcBef>
        <a:spcAft>
          <a:spcPct val="0"/>
        </a:spcAft>
        <a:buFont typeface="FrutigerNext LT Medium" pitchFamily="34" charset="0"/>
        <a:buChar char="~"/>
        <a:defRPr sz="900">
          <a:solidFill>
            <a:schemeClr val="tx1"/>
          </a:solidFill>
          <a:latin typeface="FrutigerNext LT Medium" pitchFamily="34" charset="0"/>
          <a:ea typeface="+mn-ea"/>
        </a:defRPr>
      </a:lvl5pPr>
      <a:lvl6pPr marL="1694815" indent="-151130" algn="l" defTabSz="600710" rtl="0" fontAlgn="base">
        <a:lnSpc>
          <a:spcPct val="140000"/>
        </a:lnSpc>
        <a:spcBef>
          <a:spcPct val="0"/>
        </a:spcBef>
        <a:spcAft>
          <a:spcPct val="0"/>
        </a:spcAft>
        <a:buFont typeface="FrutigerNext LT Medium" pitchFamily="34" charset="0"/>
        <a:buChar char="~"/>
        <a:defRPr sz="900">
          <a:solidFill>
            <a:schemeClr val="tx1"/>
          </a:solidFill>
          <a:latin typeface="FrutigerNext LT Medium" pitchFamily="34" charset="0"/>
          <a:ea typeface="+mn-ea"/>
        </a:defRPr>
      </a:lvl6pPr>
      <a:lvl7pPr marL="2037715" indent="-151130" algn="l" defTabSz="600710" rtl="0" fontAlgn="base">
        <a:lnSpc>
          <a:spcPct val="140000"/>
        </a:lnSpc>
        <a:spcBef>
          <a:spcPct val="0"/>
        </a:spcBef>
        <a:spcAft>
          <a:spcPct val="0"/>
        </a:spcAft>
        <a:buFont typeface="FrutigerNext LT Medium" pitchFamily="34" charset="0"/>
        <a:buChar char="~"/>
        <a:defRPr sz="900">
          <a:solidFill>
            <a:schemeClr val="tx1"/>
          </a:solidFill>
          <a:latin typeface="FrutigerNext LT Medium" pitchFamily="34" charset="0"/>
          <a:ea typeface="+mn-ea"/>
        </a:defRPr>
      </a:lvl7pPr>
      <a:lvl8pPr marL="2380615" indent="-151130" algn="l" defTabSz="600710" rtl="0" fontAlgn="base">
        <a:lnSpc>
          <a:spcPct val="140000"/>
        </a:lnSpc>
        <a:spcBef>
          <a:spcPct val="0"/>
        </a:spcBef>
        <a:spcAft>
          <a:spcPct val="0"/>
        </a:spcAft>
        <a:buFont typeface="FrutigerNext LT Medium" pitchFamily="34" charset="0"/>
        <a:buChar char="~"/>
        <a:defRPr sz="900">
          <a:solidFill>
            <a:schemeClr val="tx1"/>
          </a:solidFill>
          <a:latin typeface="FrutigerNext LT Medium" pitchFamily="34" charset="0"/>
          <a:ea typeface="+mn-ea"/>
        </a:defRPr>
      </a:lvl8pPr>
      <a:lvl9pPr marL="2723515" indent="-151130" algn="l" defTabSz="600710" rtl="0" fontAlgn="base">
        <a:lnSpc>
          <a:spcPct val="140000"/>
        </a:lnSpc>
        <a:spcBef>
          <a:spcPct val="0"/>
        </a:spcBef>
        <a:spcAft>
          <a:spcPct val="0"/>
        </a:spcAft>
        <a:buFont typeface="FrutigerNext LT Medium" pitchFamily="34" charset="0"/>
        <a:buChar char="~"/>
        <a:defRPr sz="900">
          <a:solidFill>
            <a:schemeClr val="tx1"/>
          </a:solidFill>
          <a:latin typeface="FrutigerNext LT Medium" pitchFamily="34" charset="0"/>
          <a:ea typeface="+mn-ea"/>
        </a:defRPr>
      </a:lvl9pPr>
    </p:bodyStyle>
    <p:otherStyle>
      <a:defPPr>
        <a:defRPr lang="en-US"/>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0965"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6765"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2565" algn="l" defTabSz="685165"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 name="Group 15"/>
          <p:cNvGrpSpPr/>
          <p:nvPr/>
        </p:nvGrpSpPr>
        <p:grpSpPr>
          <a:xfrm>
            <a:off x="15" y="4660884"/>
            <a:ext cx="9143970" cy="482616"/>
            <a:chOff x="15" y="4660884"/>
            <a:chExt cx="9143970" cy="482616"/>
          </a:xfrm>
          <a:gradFill>
            <a:gsLst>
              <a:gs pos="0">
                <a:schemeClr val="bg1">
                  <a:alpha val="0"/>
                </a:schemeClr>
              </a:gs>
              <a:gs pos="100000">
                <a:schemeClr val="bg1">
                  <a:lumMod val="75000"/>
                </a:schemeClr>
              </a:gs>
            </a:gsLst>
            <a:lin ang="5400000" scaled="0"/>
          </a:gradFill>
        </p:grpSpPr>
        <p:sp>
          <p:nvSpPr>
            <p:cNvPr id="17" name="Freeform 2"/>
            <p:cNvSpPr/>
            <p:nvPr/>
          </p:nvSpPr>
          <p:spPr bwMode="auto">
            <a:xfrm>
              <a:off x="15" y="4660884"/>
              <a:ext cx="6738719" cy="482616"/>
            </a:xfrm>
            <a:custGeom>
              <a:avLst/>
              <a:gdLst>
                <a:gd name="T0" fmla="*/ 1888 w 2221"/>
                <a:gd name="T1" fmla="*/ 1202 h 1202"/>
                <a:gd name="T2" fmla="*/ 2221 w 2221"/>
                <a:gd name="T3" fmla="*/ 0 h 1202"/>
                <a:gd name="T4" fmla="*/ 0 w 2221"/>
                <a:gd name="T5" fmla="*/ 0 h 1202"/>
                <a:gd name="T6" fmla="*/ 0 w 2221"/>
                <a:gd name="T7" fmla="*/ 1202 h 1202"/>
                <a:gd name="T8" fmla="*/ 1888 w 2221"/>
                <a:gd name="T9" fmla="*/ 1202 h 1202"/>
                <a:gd name="connsiteX0" fmla="*/ 34555 w 36054"/>
                <a:gd name="connsiteY0" fmla="*/ 10000 h 10000"/>
                <a:gd name="connsiteX1" fmla="*/ 36054 w 36054"/>
                <a:gd name="connsiteY1" fmla="*/ 0 h 10000"/>
                <a:gd name="connsiteX2" fmla="*/ 26054 w 36054"/>
                <a:gd name="connsiteY2" fmla="*/ 0 h 10000"/>
                <a:gd name="connsiteX3" fmla="*/ 0 w 36054"/>
                <a:gd name="connsiteY3" fmla="*/ 10000 h 10000"/>
                <a:gd name="connsiteX4" fmla="*/ 34555 w 36054"/>
                <a:gd name="connsiteY4" fmla="*/ 10000 h 10000"/>
                <a:gd name="connsiteX0-1" fmla="*/ 34555 w 36054"/>
                <a:gd name="connsiteY0-2" fmla="*/ 10000 h 10000"/>
                <a:gd name="connsiteX1-3" fmla="*/ 36054 w 36054"/>
                <a:gd name="connsiteY1-4" fmla="*/ 0 h 10000"/>
                <a:gd name="connsiteX2-5" fmla="*/ 0 w 36054"/>
                <a:gd name="connsiteY2-6" fmla="*/ 6 h 10000"/>
                <a:gd name="connsiteX3-7" fmla="*/ 0 w 36054"/>
                <a:gd name="connsiteY3-8" fmla="*/ 10000 h 10000"/>
                <a:gd name="connsiteX4-9" fmla="*/ 34555 w 36054"/>
                <a:gd name="connsiteY4-10" fmla="*/ 10000 h 10000"/>
                <a:gd name="connsiteX0-11" fmla="*/ 34555 w 36125"/>
                <a:gd name="connsiteY0-12" fmla="*/ 9994 h 9994"/>
                <a:gd name="connsiteX1-13" fmla="*/ 36125 w 36125"/>
                <a:gd name="connsiteY1-14" fmla="*/ 195 h 9994"/>
                <a:gd name="connsiteX2-15" fmla="*/ 0 w 36125"/>
                <a:gd name="connsiteY2-16" fmla="*/ 0 h 9994"/>
                <a:gd name="connsiteX3-17" fmla="*/ 0 w 36125"/>
                <a:gd name="connsiteY3-18" fmla="*/ 9994 h 9994"/>
                <a:gd name="connsiteX4-19" fmla="*/ 34555 w 36125"/>
                <a:gd name="connsiteY4-20" fmla="*/ 9994 h 9994"/>
                <a:gd name="connsiteX0-21" fmla="*/ 20091 w 20526"/>
                <a:gd name="connsiteY0-22" fmla="*/ 10000 h 10000"/>
                <a:gd name="connsiteX1-23" fmla="*/ 20526 w 20526"/>
                <a:gd name="connsiteY1-24" fmla="*/ 195 h 10000"/>
                <a:gd name="connsiteX2-25" fmla="*/ 10526 w 20526"/>
                <a:gd name="connsiteY2-26" fmla="*/ 0 h 10000"/>
                <a:gd name="connsiteX3-27" fmla="*/ 0 w 20526"/>
                <a:gd name="connsiteY3-28" fmla="*/ 10000 h 10000"/>
                <a:gd name="connsiteX4-29" fmla="*/ 20091 w 20526"/>
                <a:gd name="connsiteY4-30" fmla="*/ 10000 h 10000"/>
                <a:gd name="connsiteX0-31" fmla="*/ 20091 w 20526"/>
                <a:gd name="connsiteY0-32" fmla="*/ 9805 h 9805"/>
                <a:gd name="connsiteX1-33" fmla="*/ 20526 w 20526"/>
                <a:gd name="connsiteY1-34" fmla="*/ 0 h 9805"/>
                <a:gd name="connsiteX2-35" fmla="*/ 0 w 20526"/>
                <a:gd name="connsiteY2-36" fmla="*/ 0 h 9805"/>
                <a:gd name="connsiteX3-37" fmla="*/ 0 w 20526"/>
                <a:gd name="connsiteY3-38" fmla="*/ 9805 h 9805"/>
                <a:gd name="connsiteX4-39" fmla="*/ 20091 w 20526"/>
                <a:gd name="connsiteY4-40" fmla="*/ 9805 h 98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0526" h="9805">
                  <a:moveTo>
                    <a:pt x="20091" y="9805"/>
                  </a:moveTo>
                  <a:cubicBezTo>
                    <a:pt x="20384" y="5043"/>
                    <a:pt x="20501" y="2031"/>
                    <a:pt x="20526" y="0"/>
                  </a:cubicBezTo>
                  <a:lnTo>
                    <a:pt x="0" y="0"/>
                  </a:lnTo>
                  <a:lnTo>
                    <a:pt x="0" y="9805"/>
                  </a:lnTo>
                  <a:lnTo>
                    <a:pt x="20091" y="9805"/>
                  </a:lnTo>
                  <a:close/>
                </a:path>
              </a:pathLst>
            </a:custGeom>
            <a:gr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kern="1200" cap="none" normalizeH="0" baseline="0">
                <a:ln>
                  <a:noFill/>
                </a:ln>
                <a:solidFill>
                  <a:schemeClr val="tx1"/>
                </a:solidFill>
                <a:effectLst/>
                <a:latin typeface="Arial" panose="020B0604020202020204" pitchFamily="34" charset="0"/>
                <a:ea typeface="+mn-ea"/>
                <a:cs typeface="+mn-cs"/>
              </a:endParaRPr>
            </a:p>
          </p:txBody>
        </p:sp>
        <p:sp>
          <p:nvSpPr>
            <p:cNvPr id="18" name="Freeform 3"/>
            <p:cNvSpPr/>
            <p:nvPr/>
          </p:nvSpPr>
          <p:spPr bwMode="auto">
            <a:xfrm>
              <a:off x="6657284" y="4660889"/>
              <a:ext cx="2486701" cy="482611"/>
            </a:xfrm>
            <a:custGeom>
              <a:avLst/>
              <a:gdLst>
                <a:gd name="T0" fmla="*/ 0 w 842"/>
                <a:gd name="T1" fmla="*/ 1202 h 1202"/>
                <a:gd name="T2" fmla="*/ 419 w 842"/>
                <a:gd name="T3" fmla="*/ 0 h 1202"/>
                <a:gd name="T4" fmla="*/ 842 w 842"/>
                <a:gd name="T5" fmla="*/ 0 h 1202"/>
                <a:gd name="T6" fmla="*/ 842 w 842"/>
                <a:gd name="T7" fmla="*/ 1202 h 1202"/>
                <a:gd name="T8" fmla="*/ 0 w 842"/>
                <a:gd name="T9" fmla="*/ 1202 h 1202"/>
                <a:gd name="connsiteX0" fmla="*/ 0 w 25988"/>
                <a:gd name="connsiteY0" fmla="*/ 10000 h 10000"/>
                <a:gd name="connsiteX1" fmla="*/ 4976 w 25988"/>
                <a:gd name="connsiteY1" fmla="*/ 0 h 10000"/>
                <a:gd name="connsiteX2" fmla="*/ 25988 w 25988"/>
                <a:gd name="connsiteY2" fmla="*/ 102 h 10000"/>
                <a:gd name="connsiteX3" fmla="*/ 10000 w 25988"/>
                <a:gd name="connsiteY3" fmla="*/ 10000 h 10000"/>
                <a:gd name="connsiteX4" fmla="*/ 0 w 25988"/>
                <a:gd name="connsiteY4" fmla="*/ 10000 h 10000"/>
                <a:gd name="connsiteX0-1" fmla="*/ 0 w 25988"/>
                <a:gd name="connsiteY0-2" fmla="*/ 10000 h 10000"/>
                <a:gd name="connsiteX1-3" fmla="*/ 4976 w 25988"/>
                <a:gd name="connsiteY1-4" fmla="*/ 0 h 10000"/>
                <a:gd name="connsiteX2-5" fmla="*/ 25988 w 25988"/>
                <a:gd name="connsiteY2-6" fmla="*/ 6 h 10000"/>
                <a:gd name="connsiteX3-7" fmla="*/ 10000 w 25988"/>
                <a:gd name="connsiteY3-8" fmla="*/ 10000 h 10000"/>
                <a:gd name="connsiteX4-9" fmla="*/ 0 w 25988"/>
                <a:gd name="connsiteY4-10" fmla="*/ 10000 h 10000"/>
                <a:gd name="connsiteX0-11" fmla="*/ 0 w 25988"/>
                <a:gd name="connsiteY0-12" fmla="*/ 10000 h 10000"/>
                <a:gd name="connsiteX1-13" fmla="*/ 4976 w 25988"/>
                <a:gd name="connsiteY1-14" fmla="*/ 0 h 10000"/>
                <a:gd name="connsiteX2-15" fmla="*/ 25988 w 25988"/>
                <a:gd name="connsiteY2-16" fmla="*/ 6 h 10000"/>
                <a:gd name="connsiteX3-17" fmla="*/ 10000 w 25988"/>
                <a:gd name="connsiteY3-18" fmla="*/ 10000 h 10000"/>
                <a:gd name="connsiteX4-19" fmla="*/ 0 w 25988"/>
                <a:gd name="connsiteY4-20" fmla="*/ 10000 h 10000"/>
                <a:gd name="connsiteX0-21" fmla="*/ 0 w 25988"/>
                <a:gd name="connsiteY0-22" fmla="*/ 10000 h 10000"/>
                <a:gd name="connsiteX1-23" fmla="*/ 4976 w 25988"/>
                <a:gd name="connsiteY1-24" fmla="*/ 0 h 10000"/>
                <a:gd name="connsiteX2-25" fmla="*/ 25988 w 25988"/>
                <a:gd name="connsiteY2-26" fmla="*/ 6 h 10000"/>
                <a:gd name="connsiteX3-27" fmla="*/ 25988 w 25988"/>
                <a:gd name="connsiteY3-28" fmla="*/ 10000 h 10000"/>
                <a:gd name="connsiteX4-29" fmla="*/ 0 w 25988"/>
                <a:gd name="connsiteY4-30" fmla="*/ 10000 h 10000"/>
                <a:gd name="connsiteX0-31" fmla="*/ 0 w 72172"/>
                <a:gd name="connsiteY0-32" fmla="*/ 10000 h 10000"/>
                <a:gd name="connsiteX1-33" fmla="*/ 4976 w 72172"/>
                <a:gd name="connsiteY1-34" fmla="*/ 0 h 10000"/>
                <a:gd name="connsiteX2-35" fmla="*/ 25988 w 72172"/>
                <a:gd name="connsiteY2-36" fmla="*/ 6 h 10000"/>
                <a:gd name="connsiteX3-37" fmla="*/ 72172 w 72172"/>
                <a:gd name="connsiteY3-38" fmla="*/ 10000 h 10000"/>
                <a:gd name="connsiteX4-39" fmla="*/ 0 w 72172"/>
                <a:gd name="connsiteY4-40" fmla="*/ 10000 h 10000"/>
                <a:gd name="connsiteX0-41" fmla="*/ 0 w 72172"/>
                <a:gd name="connsiteY0-42" fmla="*/ 10000 h 10000"/>
                <a:gd name="connsiteX1-43" fmla="*/ 4976 w 72172"/>
                <a:gd name="connsiteY1-44" fmla="*/ 0 h 10000"/>
                <a:gd name="connsiteX2-45" fmla="*/ 72172 w 72172"/>
                <a:gd name="connsiteY2-46" fmla="*/ 201 h 10000"/>
                <a:gd name="connsiteX3-47" fmla="*/ 72172 w 72172"/>
                <a:gd name="connsiteY3-48" fmla="*/ 10000 h 10000"/>
                <a:gd name="connsiteX4-49" fmla="*/ 0 w 72172"/>
                <a:gd name="connsiteY4-50" fmla="*/ 10000 h 10000"/>
                <a:gd name="connsiteX0-51" fmla="*/ 0 w 72172"/>
                <a:gd name="connsiteY0-52" fmla="*/ 9799 h 9799"/>
                <a:gd name="connsiteX1-53" fmla="*/ 4976 w 72172"/>
                <a:gd name="connsiteY1-54" fmla="*/ 0 h 9799"/>
                <a:gd name="connsiteX2-55" fmla="*/ 72172 w 72172"/>
                <a:gd name="connsiteY2-56" fmla="*/ 0 h 9799"/>
                <a:gd name="connsiteX3-57" fmla="*/ 72172 w 72172"/>
                <a:gd name="connsiteY3-58" fmla="*/ 9799 h 9799"/>
                <a:gd name="connsiteX4-59" fmla="*/ 0 w 72172"/>
                <a:gd name="connsiteY4-60" fmla="*/ 9799 h 97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172" h="9799">
                  <a:moveTo>
                    <a:pt x="0" y="9799"/>
                  </a:moveTo>
                  <a:cubicBezTo>
                    <a:pt x="1603" y="4458"/>
                    <a:pt x="3539" y="1639"/>
                    <a:pt x="4976" y="0"/>
                  </a:cubicBezTo>
                  <a:lnTo>
                    <a:pt x="72172" y="0"/>
                  </a:lnTo>
                  <a:lnTo>
                    <a:pt x="72172" y="9799"/>
                  </a:lnTo>
                  <a:lnTo>
                    <a:pt x="0" y="9799"/>
                  </a:lnTo>
                  <a:close/>
                </a:path>
              </a:pathLst>
            </a:custGeom>
            <a:grpFill/>
            <a:ln w="9525" cap="flat" cmpd="sng" algn="ctr">
              <a:noFill/>
              <a:prstDash val="solid"/>
              <a:round/>
              <a:headEnd type="none" w="med" len="med"/>
              <a:tailEnd type="none" w="med" len="med"/>
            </a:ln>
            <a:effectLst/>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rtlCol="0" anchor="t" anchorCtr="0" compatLnSpc="1">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kern="1200" cap="none" normalizeH="0" baseline="0">
                <a:ln>
                  <a:noFill/>
                </a:ln>
                <a:solidFill>
                  <a:schemeClr val="tx1"/>
                </a:solidFill>
                <a:effectLst/>
                <a:latin typeface="Arial" panose="020B0604020202020204" pitchFamily="34" charset="0"/>
                <a:ea typeface="+mn-ea"/>
                <a:cs typeface="+mn-cs"/>
              </a:endParaRPr>
            </a:p>
          </p:txBody>
        </p:sp>
      </p:grpSp>
      <p:sp>
        <p:nvSpPr>
          <p:cNvPr id="7170" name="Rectangle 2"/>
          <p:cNvSpPr>
            <a:spLocks noGrp="1" noChangeArrowheads="1"/>
          </p:cNvSpPr>
          <p:nvPr>
            <p:ph type="title"/>
          </p:nvPr>
        </p:nvSpPr>
        <p:spPr bwMode="auto">
          <a:xfrm>
            <a:off x="656565" y="321500"/>
            <a:ext cx="7888829" cy="479822"/>
          </a:xfrm>
          <a:prstGeom prst="rect">
            <a:avLst/>
          </a:prstGeom>
          <a:noFill/>
          <a:ln w="9525" algn="ctr">
            <a:noFill/>
            <a:miter lim="800000"/>
          </a:ln>
        </p:spPr>
        <p:txBody>
          <a:bodyPr vert="horz" wrap="square" lIns="68562" tIns="34281" rIns="68562" bIns="34281" numCol="1" anchor="ctr" anchorCtr="0" compatLnSpc="1"/>
          <a:lstStyle/>
          <a:p>
            <a:pPr lvl="0"/>
            <a:r>
              <a:rPr lang="en-US" altLang="zh-CN" dirty="0" smtClean="0"/>
              <a:t>OK</a:t>
            </a:r>
            <a:r>
              <a:rPr lang="zh-CN" altLang="en-US" dirty="0" smtClean="0"/>
              <a:t>单击此处编辑母版标题样式</a:t>
            </a:r>
            <a:endParaRPr lang="zh-CN" altLang="en-US" dirty="0" smtClean="0"/>
          </a:p>
        </p:txBody>
      </p:sp>
      <p:sp>
        <p:nvSpPr>
          <p:cNvPr id="7171" name="Rectangle 3"/>
          <p:cNvSpPr>
            <a:spLocks noGrp="1" noChangeArrowheads="1"/>
          </p:cNvSpPr>
          <p:nvPr>
            <p:ph type="body" idx="1"/>
          </p:nvPr>
        </p:nvSpPr>
        <p:spPr bwMode="auto">
          <a:xfrm>
            <a:off x="617637" y="1086585"/>
            <a:ext cx="8229838" cy="3394472"/>
          </a:xfrm>
          <a:prstGeom prst="rect">
            <a:avLst/>
          </a:prstGeom>
          <a:noFill/>
          <a:ln w="9525" algn="ctr">
            <a:noFill/>
            <a:miter lim="800000"/>
          </a:ln>
        </p:spPr>
        <p:txBody>
          <a:bodyPr vert="horz" wrap="square" lIns="68562" tIns="34281" rIns="68562" bIns="34281" numCol="1" anchor="t" anchorCtr="0" compatLnSpc="1"/>
          <a:lstStyle/>
          <a:p>
            <a:pPr lvl="0"/>
            <a:r>
              <a:rPr lang="en-US" altLang="zh-CN" dirty="0" smtClean="0"/>
              <a:t>OK</a:t>
            </a:r>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47114" name="Text Box 10"/>
          <p:cNvSpPr txBox="1">
            <a:spLocks noChangeArrowheads="1"/>
          </p:cNvSpPr>
          <p:nvPr/>
        </p:nvSpPr>
        <p:spPr bwMode="auto">
          <a:xfrm>
            <a:off x="652293" y="4843464"/>
            <a:ext cx="3347103" cy="182438"/>
          </a:xfrm>
          <a:prstGeom prst="rect">
            <a:avLst/>
          </a:prstGeom>
          <a:noFill/>
          <a:ln w="9525">
            <a:noFill/>
            <a:miter lim="800000"/>
          </a:ln>
        </p:spPr>
        <p:txBody>
          <a:bodyPr wrap="none" lIns="58754" tIns="29377" rIns="58754" bIns="29377">
            <a:spAutoFit/>
          </a:bodyPr>
          <a:lstStyle/>
          <a:p>
            <a:pPr defTabSz="588010" eaLnBrk="0" hangingPunct="0">
              <a:defRPr/>
            </a:pPr>
            <a:r>
              <a:rPr lang="en-US" altLang="zh-CN" sz="800" b="1" dirty="0" smtClean="0">
                <a:ea typeface="MS PGothic" panose="020B0600070205080204" pitchFamily="34" charset="-128"/>
              </a:rPr>
              <a:t>Copyright©2016 Raja Technologies Co., Ltd. All Rights Reserved. </a:t>
            </a:r>
            <a:endParaRPr lang="en-US" altLang="zh-CN" sz="800" b="1" dirty="0" smtClean="0">
              <a:ea typeface="MS PGothic" panose="020B0600070205080204" pitchFamily="34" charset="-128"/>
            </a:endParaRPr>
          </a:p>
        </p:txBody>
      </p:sp>
      <p:sp>
        <p:nvSpPr>
          <p:cNvPr id="47115" name="Rectangle 11"/>
          <p:cNvSpPr>
            <a:spLocks noChangeArrowheads="1"/>
          </p:cNvSpPr>
          <p:nvPr/>
        </p:nvSpPr>
        <p:spPr bwMode="auto">
          <a:xfrm>
            <a:off x="5931340" y="4797028"/>
            <a:ext cx="1057000" cy="346472"/>
          </a:xfrm>
          <a:prstGeom prst="rect">
            <a:avLst/>
          </a:prstGeom>
          <a:noFill/>
          <a:ln w="9525">
            <a:noFill/>
            <a:miter lim="800000"/>
          </a:ln>
          <a:effectLst/>
        </p:spPr>
        <p:txBody>
          <a:bodyPr lIns="0" tIns="0" rIns="0" bIns="0"/>
          <a:lstStyle/>
          <a:p>
            <a:pPr defTabSz="588010" eaLnBrk="0" hangingPunct="0">
              <a:lnSpc>
                <a:spcPct val="85000"/>
              </a:lnSpc>
              <a:defRPr/>
            </a:pPr>
            <a:endParaRPr lang="de-DE" altLang="zh-CN" sz="800" dirty="0">
              <a:ea typeface="MS PGothic" panose="020B0600070205080204" pitchFamily="34" charset="-128"/>
            </a:endParaRPr>
          </a:p>
          <a:p>
            <a:pPr defTabSz="588010" eaLnBrk="0" hangingPunct="0">
              <a:lnSpc>
                <a:spcPct val="85000"/>
              </a:lnSpc>
              <a:defRPr/>
            </a:pPr>
            <a:r>
              <a:rPr lang="de-DE" altLang="zh-CN" sz="800" dirty="0">
                <a:ea typeface="MS PGothic" panose="020B0600070205080204" pitchFamily="34" charset="-128"/>
              </a:rPr>
              <a:t>Page </a:t>
            </a:r>
            <a:fld id="{0631DAED-9464-4926-A33E-88CEFD16A2DB}" type="slidenum">
              <a:rPr lang="de-DE" altLang="zh-CN" sz="800" dirty="0">
                <a:ea typeface="MS PGothic" panose="020B0600070205080204" pitchFamily="34" charset="-128"/>
              </a:rPr>
            </a:fld>
            <a:endParaRPr lang="en-GB" altLang="zh-CN" sz="800" dirty="0">
              <a:ea typeface="MS PGothic" panose="020B0600070205080204" pitchFamily="34" charset="-128"/>
            </a:endParaRPr>
          </a:p>
        </p:txBody>
      </p:sp>
      <p:sp>
        <p:nvSpPr>
          <p:cNvPr id="13" name="Rectangle 12"/>
          <p:cNvSpPr/>
          <p:nvPr/>
        </p:nvSpPr>
        <p:spPr bwMode="auto">
          <a:xfrm>
            <a:off x="0" y="0"/>
            <a:ext cx="161510" cy="727075"/>
          </a:xfrm>
          <a:prstGeom prst="rect">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thruBlk="1"/>
  </p:transition>
  <p:timing>
    <p:tnLst>
      <p:par>
        <p:cTn id="1" dur="indefinite" restart="never" nodeType="tmRoot"/>
      </p:par>
    </p:tnLst>
  </p:timing>
  <p:txStyles>
    <p:titleStyle>
      <a:lvl1pPr algn="l" rtl="0" eaLnBrk="0" fontAlgn="base" hangingPunct="0">
        <a:spcBef>
          <a:spcPct val="0"/>
        </a:spcBef>
        <a:spcAft>
          <a:spcPct val="0"/>
        </a:spcAft>
        <a:defRPr sz="2800" b="0">
          <a:solidFill>
            <a:srgbClr val="990000"/>
          </a:solidFill>
          <a:latin typeface="Impact" panose="020B0806030902050204" pitchFamily="34" charset="0"/>
          <a:ea typeface="+mj-ea"/>
          <a:cs typeface="+mj-cs"/>
        </a:defRPr>
      </a:lvl1pPr>
      <a:lvl2pPr algn="l" rtl="0" eaLnBrk="0" fontAlgn="base" hangingPunct="0">
        <a:spcBef>
          <a:spcPct val="0"/>
        </a:spcBef>
        <a:spcAft>
          <a:spcPct val="0"/>
        </a:spcAft>
        <a:defRPr sz="2100" b="1">
          <a:solidFill>
            <a:srgbClr val="990000"/>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100" b="1">
          <a:solidFill>
            <a:srgbClr val="990000"/>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100" b="1">
          <a:solidFill>
            <a:srgbClr val="990000"/>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100" b="1">
          <a:solidFill>
            <a:srgbClr val="990000"/>
          </a:solidFill>
          <a:latin typeface="Arial" panose="020B0604020202020204" pitchFamily="34" charset="0"/>
          <a:ea typeface="宋体" panose="02010600030101010101" pitchFamily="2" charset="-122"/>
        </a:defRPr>
      </a:lvl5pPr>
      <a:lvl6pPr marL="342900" algn="l" rtl="0" fontAlgn="base">
        <a:spcBef>
          <a:spcPct val="0"/>
        </a:spcBef>
        <a:spcAft>
          <a:spcPct val="0"/>
        </a:spcAft>
        <a:defRPr sz="2100" b="1">
          <a:solidFill>
            <a:srgbClr val="990000"/>
          </a:solidFill>
          <a:latin typeface="Arial" panose="020B0604020202020204" pitchFamily="34" charset="0"/>
          <a:ea typeface="宋体" panose="02010600030101010101" pitchFamily="2" charset="-122"/>
        </a:defRPr>
      </a:lvl6pPr>
      <a:lvl7pPr marL="685800" algn="l" rtl="0" fontAlgn="base">
        <a:spcBef>
          <a:spcPct val="0"/>
        </a:spcBef>
        <a:spcAft>
          <a:spcPct val="0"/>
        </a:spcAft>
        <a:defRPr sz="2100" b="1">
          <a:solidFill>
            <a:srgbClr val="990000"/>
          </a:solidFill>
          <a:latin typeface="Arial" panose="020B0604020202020204" pitchFamily="34" charset="0"/>
          <a:ea typeface="宋体" panose="02010600030101010101" pitchFamily="2" charset="-122"/>
        </a:defRPr>
      </a:lvl7pPr>
      <a:lvl8pPr marL="1028700" algn="l" rtl="0" fontAlgn="base">
        <a:spcBef>
          <a:spcPct val="0"/>
        </a:spcBef>
        <a:spcAft>
          <a:spcPct val="0"/>
        </a:spcAft>
        <a:defRPr sz="2100" b="1">
          <a:solidFill>
            <a:srgbClr val="990000"/>
          </a:solidFill>
          <a:latin typeface="Arial" panose="020B0604020202020204" pitchFamily="34" charset="0"/>
          <a:ea typeface="宋体" panose="02010600030101010101" pitchFamily="2" charset="-122"/>
        </a:defRPr>
      </a:lvl8pPr>
      <a:lvl9pPr marL="1370965" algn="l" rtl="0" fontAlgn="base">
        <a:spcBef>
          <a:spcPct val="0"/>
        </a:spcBef>
        <a:spcAft>
          <a:spcPct val="0"/>
        </a:spcAft>
        <a:defRPr sz="2100" b="1">
          <a:solidFill>
            <a:srgbClr val="990000"/>
          </a:solidFill>
          <a:latin typeface="Arial" panose="020B0604020202020204" pitchFamily="34" charset="0"/>
          <a:ea typeface="宋体" panose="02010600030101010101" pitchFamily="2" charset="-122"/>
        </a:defRPr>
      </a:lvl9pPr>
    </p:titleStyle>
    <p:bodyStyle>
      <a:lvl1pPr marL="257175" indent="-257175" algn="l" rtl="0" eaLnBrk="0" fontAlgn="base" hangingPunct="0">
        <a:spcBef>
          <a:spcPct val="20000"/>
        </a:spcBef>
        <a:spcAft>
          <a:spcPct val="0"/>
        </a:spcAft>
        <a:buClr>
          <a:srgbClr val="990000"/>
        </a:buClr>
        <a:buChar char="•"/>
        <a:defRPr sz="1800" b="1">
          <a:solidFill>
            <a:schemeClr val="tx1"/>
          </a:solidFill>
          <a:latin typeface="+mn-lt"/>
          <a:ea typeface="+mn-ea"/>
          <a:cs typeface="+mn-cs"/>
        </a:defRPr>
      </a:lvl1pPr>
      <a:lvl2pPr marL="556895" indent="-213995" algn="l" rtl="0" eaLnBrk="0" fontAlgn="base" hangingPunct="0">
        <a:spcBef>
          <a:spcPct val="20000"/>
        </a:spcBef>
        <a:spcAft>
          <a:spcPct val="0"/>
        </a:spcAft>
        <a:buFont typeface="Arial" panose="020B0604020202020204" pitchFamily="34" charset="0"/>
        <a:buChar char="›"/>
        <a:defRPr sz="1500">
          <a:solidFill>
            <a:schemeClr val="tx1"/>
          </a:solidFill>
          <a:latin typeface="+mn-lt"/>
          <a:ea typeface="+mn-ea"/>
        </a:defRPr>
      </a:lvl2pPr>
      <a:lvl3pPr marL="857250" indent="-171450" algn="l" rtl="0" eaLnBrk="0" fontAlgn="base" hangingPunct="0">
        <a:spcBef>
          <a:spcPct val="20000"/>
        </a:spcBef>
        <a:spcAft>
          <a:spcPct val="0"/>
        </a:spcAft>
        <a:buFont typeface="FrutigerNext LT Medium" pitchFamily="34" charset="0"/>
        <a:buChar char="»"/>
        <a:defRPr>
          <a:solidFill>
            <a:schemeClr val="tx1"/>
          </a:solidFill>
          <a:latin typeface="+mn-lt"/>
          <a:ea typeface="+mn-ea"/>
        </a:defRPr>
      </a:lvl3pPr>
      <a:lvl4pPr marL="1199515" indent="-171450" algn="l" rtl="0" eaLnBrk="0" fontAlgn="base" hangingPunct="0">
        <a:spcBef>
          <a:spcPct val="20000"/>
        </a:spcBef>
        <a:spcAft>
          <a:spcPct val="0"/>
        </a:spcAft>
        <a:buChar char="–"/>
        <a:defRPr sz="1200">
          <a:solidFill>
            <a:schemeClr val="tx1"/>
          </a:solidFill>
          <a:latin typeface="+mn-lt"/>
          <a:ea typeface="+mn-ea"/>
        </a:defRPr>
      </a:lvl4pPr>
      <a:lvl5pPr marL="1542415" indent="-171450" algn="l" rtl="0" eaLnBrk="0" fontAlgn="base" hangingPunct="0">
        <a:spcBef>
          <a:spcPct val="20000"/>
        </a:spcBef>
        <a:spcAft>
          <a:spcPct val="0"/>
        </a:spcAft>
        <a:buFont typeface="Arial" panose="020B0604020202020204" pitchFamily="34" charset="0"/>
        <a:buChar char="~"/>
        <a:defRPr sz="1200">
          <a:solidFill>
            <a:schemeClr val="tx1"/>
          </a:solidFill>
          <a:latin typeface="+mn-lt"/>
          <a:ea typeface="+mn-ea"/>
        </a:defRPr>
      </a:lvl5pPr>
      <a:lvl6pPr marL="1885315" indent="-171450" algn="l" rtl="0" fontAlgn="base">
        <a:spcBef>
          <a:spcPct val="20000"/>
        </a:spcBef>
        <a:spcAft>
          <a:spcPct val="0"/>
        </a:spcAft>
        <a:buFont typeface="Arial" panose="020B0604020202020204" pitchFamily="34" charset="0"/>
        <a:buChar char="~"/>
        <a:defRPr sz="1200">
          <a:solidFill>
            <a:schemeClr val="tx1"/>
          </a:solidFill>
          <a:latin typeface="+mn-lt"/>
          <a:ea typeface="+mn-ea"/>
        </a:defRPr>
      </a:lvl6pPr>
      <a:lvl7pPr marL="2228215" indent="-171450" algn="l" rtl="0" fontAlgn="base">
        <a:spcBef>
          <a:spcPct val="20000"/>
        </a:spcBef>
        <a:spcAft>
          <a:spcPct val="0"/>
        </a:spcAft>
        <a:buFont typeface="Arial" panose="020B0604020202020204" pitchFamily="34" charset="0"/>
        <a:buChar char="~"/>
        <a:defRPr sz="1200">
          <a:solidFill>
            <a:schemeClr val="tx1"/>
          </a:solidFill>
          <a:latin typeface="+mn-lt"/>
          <a:ea typeface="+mn-ea"/>
        </a:defRPr>
      </a:lvl7pPr>
      <a:lvl8pPr marL="2571115" indent="-171450" algn="l" rtl="0" fontAlgn="base">
        <a:spcBef>
          <a:spcPct val="20000"/>
        </a:spcBef>
        <a:spcAft>
          <a:spcPct val="0"/>
        </a:spcAft>
        <a:buFont typeface="Arial" panose="020B0604020202020204" pitchFamily="34" charset="0"/>
        <a:buChar char="~"/>
        <a:defRPr sz="1200">
          <a:solidFill>
            <a:schemeClr val="tx1"/>
          </a:solidFill>
          <a:latin typeface="+mn-lt"/>
          <a:ea typeface="+mn-ea"/>
        </a:defRPr>
      </a:lvl8pPr>
      <a:lvl9pPr marL="2914015" indent="-171450" algn="l" rtl="0" fontAlgn="base">
        <a:spcBef>
          <a:spcPct val="20000"/>
        </a:spcBef>
        <a:spcAft>
          <a:spcPct val="0"/>
        </a:spcAft>
        <a:buFont typeface="Arial" panose="020B0604020202020204" pitchFamily="34" charset="0"/>
        <a:buChar char="~"/>
        <a:defRPr sz="1200">
          <a:solidFill>
            <a:schemeClr val="tx1"/>
          </a:solidFill>
          <a:latin typeface="+mn-lt"/>
          <a:ea typeface="+mn-ea"/>
        </a:defRPr>
      </a:lvl9pPr>
    </p:bodyStyle>
    <p:otherStyle>
      <a:defPPr>
        <a:defRPr lang="zh-CN"/>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0965"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6765"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2565" algn="l" defTabSz="685165"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4578" name="Group 62"/>
          <p:cNvGrpSpPr/>
          <p:nvPr/>
        </p:nvGrpSpPr>
        <p:grpSpPr bwMode="auto">
          <a:xfrm>
            <a:off x="1192" y="0"/>
            <a:ext cx="9142809" cy="5143500"/>
            <a:chOff x="1" y="1"/>
            <a:chExt cx="7681" cy="4320"/>
          </a:xfrm>
        </p:grpSpPr>
        <p:pic>
          <p:nvPicPr>
            <p:cNvPr id="24581" name="Picture 63" descr="封面元素2"/>
            <p:cNvPicPr>
              <a:picLocks noChangeAspect="1" noChangeArrowheads="1"/>
            </p:cNvPicPr>
            <p:nvPr userDrawn="1"/>
          </p:nvPicPr>
          <p:blipFill>
            <a:blip r:embed="rId2" cstate="print"/>
            <a:srcRect/>
            <a:stretch>
              <a:fillRect/>
            </a:stretch>
          </p:blipFill>
          <p:spPr bwMode="auto">
            <a:xfrm>
              <a:off x="1" y="1"/>
              <a:ext cx="7681" cy="4320"/>
            </a:xfrm>
            <a:prstGeom prst="rect">
              <a:avLst/>
            </a:prstGeom>
            <a:noFill/>
            <a:ln w="9525">
              <a:noFill/>
              <a:miter lim="800000"/>
              <a:headEnd/>
              <a:tailEnd/>
            </a:ln>
          </p:spPr>
        </p:pic>
        <p:sp>
          <p:nvSpPr>
            <p:cNvPr id="1030" name="Rectangle 64"/>
            <p:cNvSpPr>
              <a:spLocks noChangeArrowheads="1"/>
            </p:cNvSpPr>
            <p:nvPr userDrawn="1"/>
          </p:nvSpPr>
          <p:spPr bwMode="auto">
            <a:xfrm>
              <a:off x="6554" y="3482"/>
              <a:ext cx="602" cy="629"/>
            </a:xfrm>
            <a:prstGeom prst="rect">
              <a:avLst/>
            </a:prstGeom>
            <a:solidFill>
              <a:schemeClr val="bg1"/>
            </a:solidFill>
            <a:ln>
              <a:noFill/>
            </a:ln>
            <a:effectLst/>
          </p:spPr>
          <p:txBody>
            <a:bodyPr wrap="none" anchor="ctr"/>
            <a:lstStyle/>
            <a:p>
              <a:pPr>
                <a:defRPr/>
              </a:pPr>
              <a:endParaRPr lang="zh-CN" altLang="en-US">
                <a:solidFill>
                  <a:srgbClr val="000000"/>
                </a:solidFill>
                <a:latin typeface="Calibri" panose="020F0502020204030204" pitchFamily="34" charset="0"/>
              </a:endParaRPr>
            </a:p>
          </p:txBody>
        </p:sp>
      </p:grpSp>
      <p:sp>
        <p:nvSpPr>
          <p:cNvPr id="2051" name="Text Box 65"/>
          <p:cNvSpPr txBox="1">
            <a:spLocks noChangeArrowheads="1"/>
          </p:cNvSpPr>
          <p:nvPr/>
        </p:nvSpPr>
        <p:spPr bwMode="auto">
          <a:xfrm>
            <a:off x="603491" y="4643439"/>
            <a:ext cx="2282483" cy="230833"/>
          </a:xfrm>
          <a:prstGeom prst="rect">
            <a:avLst/>
          </a:prstGeom>
          <a:noFill/>
          <a:ln>
            <a:noFill/>
          </a:ln>
        </p:spPr>
        <p:txBody>
          <a:bodyPr wrap="none" lIns="68562" tIns="34281" rIns="68562" bIns="34281">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defRPr/>
            </a:pPr>
            <a:r>
              <a:rPr lang="en-US" altLang="zh-CN" sz="1000" dirty="0">
                <a:solidFill>
                  <a:srgbClr val="000000"/>
                </a:solidFill>
                <a:latin typeface="FrutigerNext LT Bold" pitchFamily="1" charset="0"/>
                <a:ea typeface="MS PGothic" panose="020B0600070205080204" pitchFamily="34" charset="-128"/>
              </a:rPr>
              <a:t>HUAWEI TECHNOLOGIES CO., LTD.</a:t>
            </a:r>
            <a:endParaRPr lang="en-US" altLang="zh-CN" sz="1000" dirty="0">
              <a:solidFill>
                <a:srgbClr val="000000"/>
              </a:solidFill>
              <a:latin typeface="FrutigerNext LT Bold" pitchFamily="1" charset="0"/>
              <a:ea typeface="MS PGothic" panose="020B0600070205080204" pitchFamily="34" charset="-128"/>
            </a:endParaRPr>
          </a:p>
        </p:txBody>
      </p:sp>
      <p:pic>
        <p:nvPicPr>
          <p:cNvPr id="24580" name="Picture 77" descr="Logo"/>
          <p:cNvPicPr>
            <a:picLocks noChangeAspect="1" noChangeArrowheads="1"/>
          </p:cNvPicPr>
          <p:nvPr/>
        </p:nvPicPr>
        <p:blipFill>
          <a:blip r:embed="rId3" cstate="print"/>
          <a:srcRect/>
          <a:stretch>
            <a:fillRect/>
          </a:stretch>
        </p:blipFill>
        <p:spPr bwMode="auto">
          <a:xfrm>
            <a:off x="7889409" y="4268391"/>
            <a:ext cx="529691" cy="5286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Lst>
  <p:transition>
    <p:fade thruBlk="1"/>
  </p:transition>
  <p:timing>
    <p:tnLst>
      <p:par>
        <p:cTn id="1" dur="indefinite" restart="never" nodeType="tmRoot"/>
      </p:par>
    </p:tnLst>
  </p:timing>
  <p:txStyles>
    <p:titleStyle>
      <a:lvl1pPr algn="ctr" rtl="0" eaLnBrk="0" fontAlgn="base" hangingPunct="0">
        <a:spcBef>
          <a:spcPct val="0"/>
        </a:spcBef>
        <a:spcAft>
          <a:spcPct val="0"/>
        </a:spcAft>
        <a:defRPr sz="33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5pPr>
      <a:lvl6pPr marL="3429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6858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0287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370965"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cs typeface="+mn-cs"/>
        </a:defRPr>
      </a:lvl1pPr>
      <a:lvl2pPr marL="556895" indent="-213995" algn="l" rtl="0" eaLnBrk="0" fontAlgn="base" hangingPunct="0">
        <a:spcBef>
          <a:spcPct val="20000"/>
        </a:spcBef>
        <a:spcAft>
          <a:spcPct val="0"/>
        </a:spcAft>
        <a:buFont typeface="Arial" panose="020B0604020202020204" pitchFamily="34" charset="0"/>
        <a:buChar char="–"/>
        <a:defRPr sz="2100">
          <a:solidFill>
            <a:schemeClr val="tx1"/>
          </a:solidFill>
          <a:latin typeface="+mn-lt"/>
          <a:ea typeface="+mn-ea"/>
        </a:defRPr>
      </a:lvl2pPr>
      <a:lvl3pPr marL="857250" indent="-171450" algn="l" rtl="0" eaLnBrk="0" fontAlgn="base" hangingPunct="0">
        <a:spcBef>
          <a:spcPct val="20000"/>
        </a:spcBef>
        <a:spcAft>
          <a:spcPct val="0"/>
        </a:spcAft>
        <a:buFont typeface="Arial" panose="020B0604020202020204" pitchFamily="34" charset="0"/>
        <a:buChar char="•"/>
        <a:defRPr sz="1800">
          <a:solidFill>
            <a:schemeClr val="tx1"/>
          </a:solidFill>
          <a:latin typeface="+mn-lt"/>
          <a:ea typeface="+mn-ea"/>
        </a:defRPr>
      </a:lvl3pPr>
      <a:lvl4pPr marL="1199515" indent="-171450" algn="l" rtl="0" eaLnBrk="0" fontAlgn="base" hangingPunct="0">
        <a:spcBef>
          <a:spcPct val="20000"/>
        </a:spcBef>
        <a:spcAft>
          <a:spcPct val="0"/>
        </a:spcAft>
        <a:buFont typeface="Arial" panose="020B0604020202020204" pitchFamily="34" charset="0"/>
        <a:buChar char="–"/>
        <a:defRPr sz="1500">
          <a:solidFill>
            <a:schemeClr val="tx1"/>
          </a:solidFill>
          <a:latin typeface="+mn-lt"/>
          <a:ea typeface="+mn-ea"/>
        </a:defRPr>
      </a:lvl4pPr>
      <a:lvl5pPr marL="1542415" indent="-171450" algn="l" rtl="0" eaLnBrk="0" fontAlgn="base" hangingPunct="0">
        <a:spcBef>
          <a:spcPct val="20000"/>
        </a:spcBef>
        <a:spcAft>
          <a:spcPct val="0"/>
        </a:spcAft>
        <a:buFont typeface="Arial" panose="020B0604020202020204" pitchFamily="34" charset="0"/>
        <a:buChar char="»"/>
        <a:defRPr sz="1500">
          <a:solidFill>
            <a:schemeClr val="tx1"/>
          </a:solidFill>
          <a:latin typeface="+mn-lt"/>
          <a:ea typeface="+mn-ea"/>
        </a:defRPr>
      </a:lvl5pPr>
      <a:lvl6pPr marL="1885315" indent="-171450" algn="l" rtl="0" fontAlgn="base">
        <a:spcBef>
          <a:spcPct val="20000"/>
        </a:spcBef>
        <a:spcAft>
          <a:spcPct val="0"/>
        </a:spcAft>
        <a:buFont typeface="Arial" panose="020B0604020202020204" pitchFamily="34" charset="0"/>
        <a:buChar char="»"/>
        <a:defRPr sz="1500">
          <a:solidFill>
            <a:schemeClr val="tx1"/>
          </a:solidFill>
          <a:latin typeface="+mn-lt"/>
          <a:ea typeface="+mn-ea"/>
        </a:defRPr>
      </a:lvl6pPr>
      <a:lvl7pPr marL="2228215" indent="-171450" algn="l" rtl="0" fontAlgn="base">
        <a:spcBef>
          <a:spcPct val="20000"/>
        </a:spcBef>
        <a:spcAft>
          <a:spcPct val="0"/>
        </a:spcAft>
        <a:buFont typeface="Arial" panose="020B0604020202020204" pitchFamily="34" charset="0"/>
        <a:buChar char="»"/>
        <a:defRPr sz="1500">
          <a:solidFill>
            <a:schemeClr val="tx1"/>
          </a:solidFill>
          <a:latin typeface="+mn-lt"/>
          <a:ea typeface="+mn-ea"/>
        </a:defRPr>
      </a:lvl7pPr>
      <a:lvl8pPr marL="2571115" indent="-171450" algn="l" rtl="0" fontAlgn="base">
        <a:spcBef>
          <a:spcPct val="20000"/>
        </a:spcBef>
        <a:spcAft>
          <a:spcPct val="0"/>
        </a:spcAft>
        <a:buFont typeface="Arial" panose="020B0604020202020204" pitchFamily="34" charset="0"/>
        <a:buChar char="»"/>
        <a:defRPr sz="1500">
          <a:solidFill>
            <a:schemeClr val="tx1"/>
          </a:solidFill>
          <a:latin typeface="+mn-lt"/>
          <a:ea typeface="+mn-ea"/>
        </a:defRPr>
      </a:lvl8pPr>
      <a:lvl9pPr marL="2914015" indent="-171450" algn="l" rtl="0" fontAlgn="base">
        <a:spcBef>
          <a:spcPct val="20000"/>
        </a:spcBef>
        <a:spcAft>
          <a:spcPct val="0"/>
        </a:spcAft>
        <a:buFont typeface="Arial" panose="020B0604020202020204" pitchFamily="34" charset="0"/>
        <a:buChar char="»"/>
        <a:defRPr sz="1500">
          <a:solidFill>
            <a:schemeClr val="tx1"/>
          </a:solidFill>
          <a:latin typeface="+mn-lt"/>
          <a:ea typeface="+mn-ea"/>
        </a:defRPr>
      </a:lvl9pPr>
    </p:bodyStyle>
    <p:otherStyle>
      <a:defPPr>
        <a:defRPr lang="zh-CN"/>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0965"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6765"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2565" algn="l" defTabSz="685165" rtl="0" eaLnBrk="1" latinLnBrk="0" hangingPunct="1">
        <a:defRPr sz="13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xfrm>
            <a:off x="609441" y="205980"/>
            <a:ext cx="7994156" cy="529828"/>
          </a:xfrm>
          <a:prstGeom prst="rect">
            <a:avLst/>
          </a:prstGeom>
          <a:noFill/>
          <a:ln w="9525">
            <a:noFill/>
            <a:miter lim="800000"/>
          </a:ln>
        </p:spPr>
        <p:txBody>
          <a:bodyPr vert="horz" wrap="square" lIns="79918" tIns="39957" rIns="79918" bIns="39957" numCol="1" anchor="ctr" anchorCtr="0" compatLnSpc="1"/>
          <a:lstStyle/>
          <a:p>
            <a:pPr lvl="0"/>
            <a:r>
              <a:rPr lang="zh-CN" altLang="en-US" smtClean="0"/>
              <a:t>单击此处编辑母版标题样式</a:t>
            </a:r>
            <a:endParaRPr lang="zh-CN" altLang="en-US" smtClean="0"/>
          </a:p>
        </p:txBody>
      </p:sp>
      <p:sp>
        <p:nvSpPr>
          <p:cNvPr id="26627" name="Rectangle 3"/>
          <p:cNvSpPr>
            <a:spLocks noGrp="1" noChangeArrowheads="1"/>
          </p:cNvSpPr>
          <p:nvPr>
            <p:ph type="body" idx="1"/>
          </p:nvPr>
        </p:nvSpPr>
        <p:spPr bwMode="auto">
          <a:xfrm>
            <a:off x="609441" y="844153"/>
            <a:ext cx="7994156" cy="3671888"/>
          </a:xfrm>
          <a:prstGeom prst="rect">
            <a:avLst/>
          </a:prstGeom>
          <a:noFill/>
          <a:ln w="9525">
            <a:noFill/>
            <a:miter lim="800000"/>
          </a:ln>
        </p:spPr>
        <p:txBody>
          <a:bodyPr vert="horz" wrap="square" lIns="79918" tIns="39957" rIns="79918" bIns="39957"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26628" name="Picture 22" descr="dd"/>
          <p:cNvPicPr>
            <a:picLocks noChangeAspect="1" noChangeArrowheads="1"/>
          </p:cNvPicPr>
          <p:nvPr/>
        </p:nvPicPr>
        <p:blipFill>
          <a:blip r:embed="rId15" cstate="print"/>
          <a:srcRect/>
          <a:stretch>
            <a:fillRect/>
          </a:stretch>
        </p:blipFill>
        <p:spPr bwMode="auto">
          <a:xfrm>
            <a:off x="0" y="4666062"/>
            <a:ext cx="9151142" cy="477440"/>
          </a:xfrm>
          <a:prstGeom prst="rect">
            <a:avLst/>
          </a:prstGeom>
          <a:noFill/>
          <a:ln w="9525">
            <a:noFill/>
            <a:miter lim="800000"/>
            <a:headEnd/>
            <a:tailEnd/>
          </a:ln>
        </p:spPr>
      </p:pic>
      <p:sp>
        <p:nvSpPr>
          <p:cNvPr id="1047" name="Text Box 23"/>
          <p:cNvSpPr txBox="1">
            <a:spLocks noChangeArrowheads="1"/>
          </p:cNvSpPr>
          <p:nvPr/>
        </p:nvSpPr>
        <p:spPr bwMode="auto">
          <a:xfrm>
            <a:off x="653485" y="4819652"/>
            <a:ext cx="2283075" cy="223023"/>
          </a:xfrm>
          <a:prstGeom prst="rect">
            <a:avLst/>
          </a:prstGeom>
          <a:noFill/>
          <a:ln w="9525">
            <a:noFill/>
            <a:miter lim="800000"/>
          </a:ln>
        </p:spPr>
        <p:txBody>
          <a:bodyPr wrap="none" lIns="68460" tIns="34233" rIns="68460" bIns="34233">
            <a:spAutoFit/>
          </a:bodyPr>
          <a:lstStyle/>
          <a:p>
            <a:pPr eaLnBrk="0" hangingPunct="0">
              <a:defRPr/>
            </a:pPr>
            <a:r>
              <a:rPr lang="en-US" altLang="zh-CN" sz="1000" dirty="0">
                <a:solidFill>
                  <a:srgbClr val="2D2015"/>
                </a:solidFill>
                <a:latin typeface="FrutigerNext LT Medium" pitchFamily="34" charset="0"/>
                <a:ea typeface="MS PGothic" panose="020B0600070205080204" pitchFamily="34" charset="-128"/>
              </a:rPr>
              <a:t>HUAWEI TECHNOLOGIES CO., LTD.</a:t>
            </a:r>
            <a:endParaRPr lang="en-US" altLang="zh-CN" sz="1900" dirty="0">
              <a:solidFill>
                <a:srgbClr val="2D2015"/>
              </a:solidFill>
              <a:latin typeface="FrutigerNext LT Medium" pitchFamily="34" charset="0"/>
              <a:ea typeface="MS PGothic" panose="020B0600070205080204" pitchFamily="34" charset="-128"/>
            </a:endParaRPr>
          </a:p>
        </p:txBody>
      </p:sp>
      <p:pic>
        <p:nvPicPr>
          <p:cNvPr id="26630" name="Picture 24" descr="8"/>
          <p:cNvPicPr>
            <a:picLocks noChangeAspect="1" noChangeArrowheads="1"/>
          </p:cNvPicPr>
          <p:nvPr/>
        </p:nvPicPr>
        <p:blipFill>
          <a:blip r:embed="rId16" cstate="print"/>
          <a:srcRect/>
          <a:stretch>
            <a:fillRect/>
          </a:stretch>
        </p:blipFill>
        <p:spPr bwMode="auto">
          <a:xfrm>
            <a:off x="7508509" y="4800600"/>
            <a:ext cx="1311727" cy="233363"/>
          </a:xfrm>
          <a:prstGeom prst="rect">
            <a:avLst/>
          </a:prstGeom>
          <a:noFill/>
          <a:ln w="9525">
            <a:noFill/>
            <a:miter lim="800000"/>
            <a:headEnd/>
            <a:tailEnd/>
          </a:ln>
        </p:spPr>
      </p:pic>
      <p:sp>
        <p:nvSpPr>
          <p:cNvPr id="1049" name="Rectangle 25"/>
          <p:cNvSpPr>
            <a:spLocks noGrp="1" noChangeArrowheads="1"/>
          </p:cNvSpPr>
          <p:nvPr>
            <p:ph type="dt" sz="half" idx="2"/>
          </p:nvPr>
        </p:nvSpPr>
        <p:spPr bwMode="auto">
          <a:xfrm>
            <a:off x="6361045" y="4857750"/>
            <a:ext cx="2097335" cy="342900"/>
          </a:xfrm>
          <a:prstGeom prst="rect">
            <a:avLst/>
          </a:prstGeom>
          <a:noFill/>
          <a:ln w="9525">
            <a:noFill/>
            <a:miter lim="800000"/>
          </a:ln>
          <a:effectLst/>
        </p:spPr>
        <p:txBody>
          <a:bodyPr vert="horz" wrap="square" lIns="0" tIns="0" rIns="0" bIns="0" numCol="1" anchor="t" anchorCtr="0" compatLnSpc="1"/>
          <a:lstStyle>
            <a:lvl1pPr eaLnBrk="0" hangingPunct="0">
              <a:lnSpc>
                <a:spcPct val="85000"/>
              </a:lnSpc>
              <a:spcBef>
                <a:spcPct val="0"/>
              </a:spcBef>
              <a:buClrTx/>
              <a:defRPr sz="1000" b="0">
                <a:solidFill>
                  <a:srgbClr val="2D2015"/>
                </a:solidFill>
                <a:latin typeface="FrutigerNext LT Medium" pitchFamily="34" charset="0"/>
                <a:ea typeface="MS PGothic" panose="020B0600070205080204" pitchFamily="34" charset="-128"/>
              </a:defRPr>
            </a:lvl1pPr>
          </a:lstStyle>
          <a:p>
            <a:pPr>
              <a:defRPr/>
            </a:pPr>
            <a:r>
              <a:rPr lang="de-DE" altLang="zh-CN"/>
              <a:t>Page </a:t>
            </a:r>
            <a:fld id="{DD3A17BA-06D2-4B7F-A5CE-50218D439058}" type="slidenum">
              <a:rPr lang="de-DE" altLang="zh-CN"/>
            </a:fld>
            <a:endParaRPr lang="en-GB" altLang="zh-CN"/>
          </a:p>
        </p:txBody>
      </p:sp>
      <p:sp>
        <p:nvSpPr>
          <p:cNvPr id="1190" name="Rectangle 166"/>
          <p:cNvSpPr>
            <a:spLocks noChangeArrowheads="1"/>
          </p:cNvSpPr>
          <p:nvPr/>
        </p:nvSpPr>
        <p:spPr bwMode="auto">
          <a:xfrm>
            <a:off x="9268985" y="3723746"/>
            <a:ext cx="920113" cy="315388"/>
          </a:xfrm>
          <a:prstGeom prst="rect">
            <a:avLst/>
          </a:prstGeom>
          <a:solidFill>
            <a:srgbClr val="FFFFFF"/>
          </a:solidFill>
          <a:ln w="9525" algn="ctr">
            <a:noFill/>
            <a:miter lim="800000"/>
          </a:ln>
        </p:spPr>
        <p:txBody>
          <a:bodyPr lIns="68493" tIns="34249" rIns="68493" bIns="34249" anchor="ctr">
            <a:spAutoFit/>
          </a:bodyP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nvGrpSpPr>
          <p:cNvPr id="26633" name="Group 169"/>
          <p:cNvGrpSpPr/>
          <p:nvPr/>
        </p:nvGrpSpPr>
        <p:grpSpPr bwMode="auto">
          <a:xfrm>
            <a:off x="9354686" y="2842022"/>
            <a:ext cx="740376" cy="13692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6634" name="Group 174"/>
          <p:cNvGrpSpPr/>
          <p:nvPr/>
        </p:nvGrpSpPr>
        <p:grpSpPr bwMode="auto">
          <a:xfrm>
            <a:off x="9354686" y="3003947"/>
            <a:ext cx="740376" cy="13692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6635" name="Group 179"/>
          <p:cNvGrpSpPr/>
          <p:nvPr/>
        </p:nvGrpSpPr>
        <p:grpSpPr bwMode="auto">
          <a:xfrm>
            <a:off x="9354686" y="3165872"/>
            <a:ext cx="740376" cy="13692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6636" name="Group 184"/>
          <p:cNvGrpSpPr/>
          <p:nvPr/>
        </p:nvGrpSpPr>
        <p:grpSpPr bwMode="auto">
          <a:xfrm>
            <a:off x="9354686" y="2680097"/>
            <a:ext cx="740376" cy="141684"/>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6637" name="Group 189"/>
          <p:cNvGrpSpPr/>
          <p:nvPr/>
        </p:nvGrpSpPr>
        <p:grpSpPr bwMode="auto">
          <a:xfrm>
            <a:off x="9354686" y="3436146"/>
            <a:ext cx="740376" cy="136922"/>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6638" name="Group 194"/>
          <p:cNvGrpSpPr/>
          <p:nvPr/>
        </p:nvGrpSpPr>
        <p:grpSpPr bwMode="auto">
          <a:xfrm>
            <a:off x="9354686" y="3598071"/>
            <a:ext cx="740376" cy="136922"/>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6639" name="Group 199"/>
          <p:cNvGrpSpPr/>
          <p:nvPr/>
        </p:nvGrpSpPr>
        <p:grpSpPr bwMode="auto">
          <a:xfrm>
            <a:off x="9354686" y="3759996"/>
            <a:ext cx="740376" cy="136922"/>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6640" name="Group 204"/>
          <p:cNvGrpSpPr/>
          <p:nvPr/>
        </p:nvGrpSpPr>
        <p:grpSpPr bwMode="auto">
          <a:xfrm>
            <a:off x="9354686" y="4030266"/>
            <a:ext cx="740376" cy="13692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6641" name="Group 209"/>
          <p:cNvGrpSpPr/>
          <p:nvPr/>
        </p:nvGrpSpPr>
        <p:grpSpPr bwMode="auto">
          <a:xfrm>
            <a:off x="9354686" y="4192191"/>
            <a:ext cx="740376" cy="13692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6642" name="Group 214"/>
          <p:cNvGrpSpPr/>
          <p:nvPr/>
        </p:nvGrpSpPr>
        <p:grpSpPr bwMode="auto">
          <a:xfrm>
            <a:off x="9354686" y="4354116"/>
            <a:ext cx="740376" cy="13692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6643" name="Group 219"/>
          <p:cNvGrpSpPr/>
          <p:nvPr/>
        </p:nvGrpSpPr>
        <p:grpSpPr bwMode="auto">
          <a:xfrm>
            <a:off x="9354686" y="4624390"/>
            <a:ext cx="740376" cy="136922"/>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6644" name="Group 224"/>
          <p:cNvGrpSpPr/>
          <p:nvPr/>
        </p:nvGrpSpPr>
        <p:grpSpPr bwMode="auto">
          <a:xfrm>
            <a:off x="9354686" y="4793458"/>
            <a:ext cx="740376" cy="136922"/>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6645" name="Group 229"/>
          <p:cNvGrpSpPr/>
          <p:nvPr/>
        </p:nvGrpSpPr>
        <p:grpSpPr bwMode="auto">
          <a:xfrm>
            <a:off x="9354686" y="4961335"/>
            <a:ext cx="740376" cy="13692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sp>
        <p:nvSpPr>
          <p:cNvPr id="1262" name="Rectangle 238"/>
          <p:cNvSpPr>
            <a:spLocks noChangeArrowheads="1"/>
          </p:cNvSpPr>
          <p:nvPr/>
        </p:nvSpPr>
        <p:spPr bwMode="auto">
          <a:xfrm>
            <a:off x="-1844988" y="395287"/>
            <a:ext cx="1844988" cy="3149204"/>
          </a:xfrm>
          <a:prstGeom prst="rect">
            <a:avLst/>
          </a:prstGeom>
          <a:noFill/>
          <a:ln w="9525">
            <a:noFill/>
            <a:miter lim="800000"/>
          </a:ln>
        </p:spPr>
        <p:txBody>
          <a:bodyPr lIns="68460" tIns="34233" rIns="68460" bIns="34233"/>
          <a:lstStyle/>
          <a:p>
            <a:pPr marL="299720" indent="-299720" algn="r" defTabSz="799465">
              <a:lnSpc>
                <a:spcPct val="85000"/>
              </a:lnSpc>
              <a:spcBef>
                <a:spcPct val="20000"/>
              </a:spcBef>
              <a:buClr>
                <a:srgbClr val="B2B2B2"/>
              </a:buClr>
              <a:defRPr/>
            </a:pPr>
            <a:r>
              <a:rPr lang="en-US" sz="900" noProof="1">
                <a:solidFill>
                  <a:srgbClr val="FFFFFF"/>
                </a:solidFill>
                <a:latin typeface="FrutigerNext LT Medium" pitchFamily="34" charset="0"/>
                <a:ea typeface="华文细黑" panose="02010600040101010101" pitchFamily="2" charset="-122"/>
              </a:rPr>
              <a:t>Slide title</a:t>
            </a:r>
            <a:r>
              <a:rPr lang="en-US" altLang="zh-CN" sz="900" b="1" dirty="0">
                <a:solidFill>
                  <a:srgbClr val="2D2015"/>
                </a:solidFill>
                <a:latin typeface="FrutigerNext LT Medium" pitchFamily="34" charset="0"/>
              </a:rPr>
              <a:t> </a:t>
            </a:r>
            <a:r>
              <a:rPr lang="en-US" altLang="zh-CN" sz="900" dirty="0">
                <a:solidFill>
                  <a:srgbClr val="FFFFFF"/>
                </a:solidFill>
                <a:latin typeface="FrutigerNext LT Medium" pitchFamily="34" charset="0"/>
              </a:rPr>
              <a:t>:32-35pt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en-US" altLang="zh-CN" sz="900" dirty="0">
                <a:solidFill>
                  <a:srgbClr val="FFFFFF"/>
                </a:solidFill>
                <a:latin typeface="FrutigerNext LT Medium" pitchFamily="34" charset="0"/>
              </a:rPr>
              <a:t>Color: R153 G0 B0</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Corporate Font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FrutigerNext LT Medium</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Font to be used by </a:t>
            </a:r>
            <a:r>
              <a:rPr lang="zh-CN" altLang="en-US" sz="900" dirty="0" smtClean="0">
                <a:solidFill>
                  <a:srgbClr val="FFFFFF"/>
                </a:solidFill>
                <a:latin typeface="FrutigerNext LT Medium" pitchFamily="34" charset="0"/>
              </a:rPr>
              <a:t>customers </a:t>
            </a:r>
            <a:r>
              <a:rPr lang="zh-CN" altLang="en-US" sz="900" dirty="0">
                <a:solidFill>
                  <a:srgbClr val="FFFFFF"/>
                </a:solidFill>
                <a:latin typeface="FrutigerNext LT Medium" pitchFamily="34" charset="0"/>
              </a:rPr>
              <a:t>and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partners :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Arial</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zh-CN" sz="900" dirty="0">
                <a:solidFill>
                  <a:srgbClr val="FFFFFF"/>
                </a:solidFill>
                <a:latin typeface="FrutigerNext LT Medium" pitchFamily="34" charset="0"/>
              </a:rPr>
              <a:t>Slide </a:t>
            </a:r>
            <a:r>
              <a:rPr lang="zh-CN" altLang="en-US" sz="900" dirty="0">
                <a:solidFill>
                  <a:srgbClr val="FFFFFF"/>
                </a:solidFill>
                <a:latin typeface="FrutigerNext LT Medium" pitchFamily="34" charset="0"/>
              </a:rPr>
              <a:t>t</a:t>
            </a:r>
            <a:r>
              <a:rPr lang="en-US" altLang="zh-CN" sz="900" dirty="0">
                <a:solidFill>
                  <a:srgbClr val="FFFFFF"/>
                </a:solidFill>
                <a:latin typeface="FrutigerNext LT Medium" pitchFamily="34" charset="0"/>
              </a:rPr>
              <a:t>ext</a:t>
            </a:r>
            <a:r>
              <a:rPr lang="zh-CN" altLang="zh-CN" sz="900" dirty="0">
                <a:solidFill>
                  <a:srgbClr val="FFFFFF"/>
                </a:solidFill>
                <a:latin typeface="FrutigerNext LT Medium" pitchFamily="34" charset="0"/>
              </a:rPr>
              <a:t> </a:t>
            </a:r>
            <a:r>
              <a:rPr lang="en-US" altLang="zh-CN" sz="900" dirty="0">
                <a:solidFill>
                  <a:srgbClr val="FFFFFF"/>
                </a:solidFill>
                <a:latin typeface="FrutigerNext LT Medium" pitchFamily="34" charset="0"/>
              </a:rPr>
              <a:t>:20-22pt</a:t>
            </a:r>
            <a:endParaRPr lang="en-US" altLang="zh-CN" sz="900" dirty="0">
              <a:solidFill>
                <a:srgbClr val="FFFFFF"/>
              </a:solidFill>
              <a:latin typeface="FrutigerNext LT Medium" pitchFamily="34" charset="0"/>
            </a:endParaRPr>
          </a:p>
          <a:p>
            <a:pPr marL="299720" indent="-299720" algn="r" defTabSz="799465" eaLnBrk="0" hangingPunct="0">
              <a:lnSpc>
                <a:spcPct val="85000"/>
              </a:lnSpc>
              <a:spcBef>
                <a:spcPct val="20000"/>
              </a:spcBef>
              <a:buClr>
                <a:srgbClr val="FFFFFF"/>
              </a:buClr>
              <a:buFont typeface="Times New Roman" panose="02020603050405020304" pitchFamily="18" charset="0"/>
              <a:buNone/>
              <a:defRPr/>
            </a:pPr>
            <a:r>
              <a:rPr lang="en-US" sz="900" noProof="1">
                <a:solidFill>
                  <a:srgbClr val="FFFFFF"/>
                </a:solidFill>
                <a:latin typeface="FrutigerNext LT Medium" pitchFamily="34" charset="0"/>
                <a:ea typeface="华文细黑" panose="02010600040101010101" pitchFamily="2" charset="-122"/>
              </a:rPr>
              <a:t>Bullets level 2-5</a:t>
            </a:r>
            <a:r>
              <a:rPr lang="en-US" altLang="zh-CN" sz="900" dirty="0">
                <a:solidFill>
                  <a:srgbClr val="FFFFFF"/>
                </a:solidFill>
                <a:latin typeface="FrutigerNext LT Medium" pitchFamily="34" charset="0"/>
              </a:rPr>
              <a:t>:</a:t>
            </a:r>
            <a:endParaRPr lang="en-US" sz="900" noProof="1">
              <a:solidFill>
                <a:srgbClr val="FFFFFF"/>
              </a:solidFill>
              <a:latin typeface="FrutigerNext LT Medium" pitchFamily="34" charset="0"/>
              <a:ea typeface="华文细黑" panose="02010600040101010101" pitchFamily="2" charset="-122"/>
            </a:endParaRPr>
          </a:p>
          <a:p>
            <a:pPr marL="299720" indent="-299720" algn="r" defTabSz="799465" eaLnBrk="0" hangingPunct="0">
              <a:lnSpc>
                <a:spcPct val="85000"/>
              </a:lnSpc>
              <a:spcBef>
                <a:spcPct val="20000"/>
              </a:spcBef>
              <a:buClr>
                <a:srgbClr val="FFFFFF"/>
              </a:buClr>
              <a:buFont typeface="Times New Roman" panose="02020603050405020304" pitchFamily="18" charset="0"/>
              <a:buNone/>
              <a:defRPr/>
            </a:pPr>
            <a:r>
              <a:rPr lang="en-US" altLang="zh-CN" sz="900" dirty="0">
                <a:solidFill>
                  <a:srgbClr val="FFFFFF"/>
                </a:solidFill>
                <a:latin typeface="FrutigerNext LT Medium" pitchFamily="34" charset="0"/>
              </a:rPr>
              <a:t> 18pt  </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en-US" altLang="zh-CN" sz="900" dirty="0" err="1">
                <a:solidFill>
                  <a:srgbClr val="FFFFFF"/>
                </a:solidFill>
                <a:latin typeface="FrutigerNext LT Medium" pitchFamily="34" charset="0"/>
              </a:rPr>
              <a:t>Color:Black</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Corporate Font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FrutigerNext LT Medium</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Font to be used by </a:t>
            </a:r>
            <a:r>
              <a:rPr lang="zh-CN" altLang="en-US" sz="900" dirty="0" smtClean="0">
                <a:solidFill>
                  <a:srgbClr val="FFFFFF"/>
                </a:solidFill>
                <a:latin typeface="FrutigerNext LT Medium" pitchFamily="34" charset="0"/>
              </a:rPr>
              <a:t>customers </a:t>
            </a:r>
            <a:r>
              <a:rPr lang="zh-CN" altLang="en-US" sz="900" dirty="0">
                <a:solidFill>
                  <a:srgbClr val="FFFFFF"/>
                </a:solidFill>
                <a:latin typeface="FrutigerNext LT Medium" pitchFamily="34" charset="0"/>
              </a:rPr>
              <a:t>and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partners :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Arial</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2D2015"/>
              </a:solidFill>
              <a:latin typeface="FrutigerNext LT Medium" pitchFamily="34" charset="0"/>
            </a:endParaRPr>
          </a:p>
        </p:txBody>
      </p:sp>
      <p:sp>
        <p:nvSpPr>
          <p:cNvPr id="1263" name="Text Box 239"/>
          <p:cNvSpPr txBox="1">
            <a:spLocks noChangeArrowheads="1"/>
          </p:cNvSpPr>
          <p:nvPr/>
        </p:nvSpPr>
        <p:spPr bwMode="auto">
          <a:xfrm>
            <a:off x="9144001" y="-11906"/>
            <a:ext cx="1295063" cy="911691"/>
          </a:xfrm>
          <a:prstGeom prst="rect">
            <a:avLst/>
          </a:prstGeom>
          <a:noFill/>
          <a:ln w="9525">
            <a:noFill/>
            <a:miter lim="800000"/>
          </a:ln>
        </p:spPr>
        <p:txBody>
          <a:bodyPr lIns="79918" tIns="39957" rIns="79918" bIns="39957">
            <a:spAutoFit/>
          </a:bodyPr>
          <a:lstStyle/>
          <a:p>
            <a:pPr defTabSz="799465">
              <a:defRPr/>
            </a:pPr>
            <a:r>
              <a:rPr lang="en-US" altLang="zh-CN" sz="900" dirty="0">
                <a:solidFill>
                  <a:srgbClr val="FFFFFF"/>
                </a:solidFill>
              </a:rPr>
              <a:t>Top right  corner  for   field-mark, </a:t>
            </a:r>
            <a:r>
              <a:rPr lang="en-US" altLang="zh-CN" sz="900" dirty="0" smtClean="0">
                <a:solidFill>
                  <a:srgbClr val="FFFFFF"/>
                </a:solidFill>
              </a:rPr>
              <a:t>customer </a:t>
            </a:r>
            <a:r>
              <a:rPr lang="en-US" altLang="zh-CN" sz="900" dirty="0">
                <a:solidFill>
                  <a:srgbClr val="FFFFFF"/>
                </a:solidFill>
              </a:rPr>
              <a:t>or partner logotypes. </a:t>
            </a:r>
            <a:endParaRPr lang="en-US" altLang="zh-CN" sz="900" dirty="0">
              <a:solidFill>
                <a:srgbClr val="FFFFFF"/>
              </a:solidFill>
            </a:endParaRPr>
          </a:p>
          <a:p>
            <a:pPr defTabSz="799465">
              <a:defRPr/>
            </a:pPr>
            <a:endParaRPr lang="en-US" altLang="zh-CN" sz="900" dirty="0">
              <a:solidFill>
                <a:srgbClr val="FFFFFF"/>
              </a:solidFill>
            </a:endParaRPr>
          </a:p>
          <a:p>
            <a:pPr defTabSz="799465">
              <a:defRPr/>
            </a:pPr>
            <a:r>
              <a:rPr lang="en-US" altLang="zh-CN" sz="900" dirty="0">
                <a:solidFill>
                  <a:srgbClr val="FFFFFF"/>
                </a:solidFill>
              </a:rPr>
              <a:t>----------------   </a:t>
            </a:r>
            <a:endParaRPr lang="en-US" altLang="zh-CN" sz="900" dirty="0">
              <a:solidFill>
                <a:srgbClr val="FFFFFF"/>
              </a:solidFill>
            </a:endParaRPr>
          </a:p>
          <a:p>
            <a:pPr defTabSz="799465">
              <a:defRPr/>
            </a:pPr>
            <a:endParaRPr lang="zh-CN" altLang="en-US" sz="900" dirty="0">
              <a:solidFill>
                <a:srgbClr val="FFFFFF"/>
              </a:solidFill>
            </a:endParaRPr>
          </a:p>
        </p:txBody>
      </p:sp>
      <p:sp>
        <p:nvSpPr>
          <p:cNvPr id="1264" name="Text Box 240"/>
          <p:cNvSpPr txBox="1">
            <a:spLocks noChangeArrowheads="1"/>
          </p:cNvSpPr>
          <p:nvPr/>
        </p:nvSpPr>
        <p:spPr bwMode="auto">
          <a:xfrm>
            <a:off x="9144001" y="788195"/>
            <a:ext cx="1295063" cy="1742688"/>
          </a:xfrm>
          <a:prstGeom prst="rect">
            <a:avLst/>
          </a:prstGeom>
          <a:noFill/>
          <a:ln w="9525">
            <a:noFill/>
            <a:miter lim="800000"/>
          </a:ln>
        </p:spPr>
        <p:txBody>
          <a:bodyPr lIns="79918" tIns="39957" rIns="79918" bIns="39957">
            <a:spAutoFit/>
          </a:bodyPr>
          <a:lstStyle/>
          <a:p>
            <a:pPr defTabSz="799465">
              <a:defRPr/>
            </a:pPr>
            <a:r>
              <a:rPr lang="en-US" altLang="zh-CN" sz="900" dirty="0">
                <a:solidFill>
                  <a:srgbClr val="FFFFFF"/>
                </a:solidFill>
              </a:rPr>
              <a:t>The following nine groups of colors are an example of how our design colors can be used, please take note that you should only use one design color group per slide. </a:t>
            </a:r>
            <a:endParaRPr lang="en-US" altLang="zh-CN" sz="900" dirty="0">
              <a:solidFill>
                <a:srgbClr val="FFFFFF"/>
              </a:solidFill>
            </a:endParaRPr>
          </a:p>
          <a:p>
            <a:pPr defTabSz="799465">
              <a:defRPr/>
            </a:pPr>
            <a:r>
              <a:rPr lang="en-US" altLang="zh-CN" sz="900" dirty="0">
                <a:solidFill>
                  <a:srgbClr val="FFFFFF"/>
                </a:solidFill>
              </a:rPr>
              <a:t> For specific usage details, refer to the “Typesetting Standard”.</a:t>
            </a:r>
            <a:endParaRPr lang="en-US" altLang="zh-CN" sz="9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ransition>
    <p:fade thruBlk="1"/>
  </p:transition>
  <p:timing>
    <p:tnLst>
      <p:par>
        <p:cTn id="1" dur="indefinite" restart="never" nodeType="tmRoot"/>
      </p:par>
    </p:tnLst>
  </p:timing>
  <p:hf sldNum="0" hdr="0" ftr="0"/>
  <p:txStyles>
    <p:titleStyle>
      <a:lvl1pPr algn="l" defTabSz="799465" rtl="0" eaLnBrk="0" fontAlgn="base" hangingPunct="0">
        <a:spcBef>
          <a:spcPct val="0"/>
        </a:spcBef>
        <a:spcAft>
          <a:spcPct val="0"/>
        </a:spcAft>
        <a:defRPr sz="2900" b="1">
          <a:solidFill>
            <a:srgbClr val="990000"/>
          </a:solidFill>
          <a:latin typeface="+mj-lt"/>
          <a:ea typeface="+mj-ea"/>
          <a:cs typeface="+mj-cs"/>
        </a:defRPr>
      </a:lvl1pPr>
      <a:lvl2pPr algn="l" defTabSz="799465" rtl="0" eaLnBrk="0" fontAlgn="base" hangingPunct="0">
        <a:spcBef>
          <a:spcPct val="0"/>
        </a:spcBef>
        <a:spcAft>
          <a:spcPct val="0"/>
        </a:spcAft>
        <a:defRPr sz="2900" b="1">
          <a:solidFill>
            <a:srgbClr val="990000"/>
          </a:solidFill>
          <a:latin typeface="FrutigerNext LT Medium" pitchFamily="34" charset="0"/>
          <a:ea typeface="黑体" panose="02010609060101010101" pitchFamily="2" charset="-122"/>
        </a:defRPr>
      </a:lvl2pPr>
      <a:lvl3pPr algn="l" defTabSz="799465" rtl="0" eaLnBrk="0" fontAlgn="base" hangingPunct="0">
        <a:spcBef>
          <a:spcPct val="0"/>
        </a:spcBef>
        <a:spcAft>
          <a:spcPct val="0"/>
        </a:spcAft>
        <a:defRPr sz="2900" b="1">
          <a:solidFill>
            <a:srgbClr val="990000"/>
          </a:solidFill>
          <a:latin typeface="FrutigerNext LT Medium" pitchFamily="34" charset="0"/>
          <a:ea typeface="黑体" panose="02010609060101010101" pitchFamily="2" charset="-122"/>
        </a:defRPr>
      </a:lvl3pPr>
      <a:lvl4pPr algn="l" defTabSz="799465" rtl="0" eaLnBrk="0" fontAlgn="base" hangingPunct="0">
        <a:spcBef>
          <a:spcPct val="0"/>
        </a:spcBef>
        <a:spcAft>
          <a:spcPct val="0"/>
        </a:spcAft>
        <a:defRPr sz="2900" b="1">
          <a:solidFill>
            <a:srgbClr val="990000"/>
          </a:solidFill>
          <a:latin typeface="FrutigerNext LT Medium" pitchFamily="34" charset="0"/>
          <a:ea typeface="黑体" panose="02010609060101010101" pitchFamily="2" charset="-122"/>
        </a:defRPr>
      </a:lvl4pPr>
      <a:lvl5pPr algn="l" defTabSz="799465" rtl="0" eaLnBrk="0" fontAlgn="base" hangingPunct="0">
        <a:spcBef>
          <a:spcPct val="0"/>
        </a:spcBef>
        <a:spcAft>
          <a:spcPct val="0"/>
        </a:spcAft>
        <a:defRPr sz="2900" b="1">
          <a:solidFill>
            <a:srgbClr val="990000"/>
          </a:solidFill>
          <a:latin typeface="FrutigerNext LT Medium" pitchFamily="34" charset="0"/>
          <a:ea typeface="黑体" panose="02010609060101010101" pitchFamily="2" charset="-122"/>
        </a:defRPr>
      </a:lvl5pPr>
      <a:lvl6pPr marL="342900" algn="l" defTabSz="799465" rtl="0" fontAlgn="base">
        <a:spcBef>
          <a:spcPct val="0"/>
        </a:spcBef>
        <a:spcAft>
          <a:spcPct val="0"/>
        </a:spcAft>
        <a:defRPr sz="2900" b="1">
          <a:solidFill>
            <a:srgbClr val="990000"/>
          </a:solidFill>
          <a:latin typeface="FrutigerNext LT Medium" pitchFamily="34" charset="0"/>
          <a:ea typeface="黑体" panose="02010609060101010101" pitchFamily="2" charset="-122"/>
        </a:defRPr>
      </a:lvl6pPr>
      <a:lvl7pPr marL="685800" algn="l" defTabSz="799465" rtl="0" fontAlgn="base">
        <a:spcBef>
          <a:spcPct val="0"/>
        </a:spcBef>
        <a:spcAft>
          <a:spcPct val="0"/>
        </a:spcAft>
        <a:defRPr sz="2900" b="1">
          <a:solidFill>
            <a:srgbClr val="990000"/>
          </a:solidFill>
          <a:latin typeface="FrutigerNext LT Medium" pitchFamily="34" charset="0"/>
          <a:ea typeface="黑体" panose="02010609060101010101" pitchFamily="2" charset="-122"/>
        </a:defRPr>
      </a:lvl7pPr>
      <a:lvl8pPr marL="1028700" algn="l" defTabSz="799465" rtl="0" fontAlgn="base">
        <a:spcBef>
          <a:spcPct val="0"/>
        </a:spcBef>
        <a:spcAft>
          <a:spcPct val="0"/>
        </a:spcAft>
        <a:defRPr sz="2900" b="1">
          <a:solidFill>
            <a:srgbClr val="990000"/>
          </a:solidFill>
          <a:latin typeface="FrutigerNext LT Medium" pitchFamily="34" charset="0"/>
          <a:ea typeface="黑体" panose="02010609060101010101" pitchFamily="2" charset="-122"/>
        </a:defRPr>
      </a:lvl8pPr>
      <a:lvl9pPr marL="1370965" algn="l" defTabSz="799465" rtl="0" fontAlgn="base">
        <a:spcBef>
          <a:spcPct val="0"/>
        </a:spcBef>
        <a:spcAft>
          <a:spcPct val="0"/>
        </a:spcAft>
        <a:defRPr sz="2900" b="1">
          <a:solidFill>
            <a:srgbClr val="990000"/>
          </a:solidFill>
          <a:latin typeface="FrutigerNext LT Medium" pitchFamily="34" charset="0"/>
          <a:ea typeface="黑体" panose="02010609060101010101" pitchFamily="2" charset="-122"/>
        </a:defRPr>
      </a:lvl9pPr>
    </p:titleStyle>
    <p:bodyStyle>
      <a:lvl1pPr marL="299720" indent="-299720" algn="l" defTabSz="799465" rtl="0" eaLnBrk="0" fontAlgn="base" hangingPunct="0">
        <a:spcBef>
          <a:spcPct val="20000"/>
        </a:spcBef>
        <a:spcAft>
          <a:spcPct val="0"/>
        </a:spcAft>
        <a:buClr>
          <a:schemeClr val="tx1"/>
        </a:buClr>
        <a:buChar char="•"/>
        <a:defRPr sz="1700" b="1">
          <a:solidFill>
            <a:schemeClr val="bg2"/>
          </a:solidFill>
          <a:latin typeface="+mn-lt"/>
          <a:ea typeface="+mn-ea"/>
          <a:cs typeface="+mn-cs"/>
        </a:defRPr>
      </a:lvl1pPr>
      <a:lvl2pPr marL="649605" indent="-250190" algn="l" defTabSz="799465" rtl="0" eaLnBrk="0" fontAlgn="base" hangingPunct="0">
        <a:spcBef>
          <a:spcPct val="20000"/>
        </a:spcBef>
        <a:spcAft>
          <a:spcPct val="0"/>
        </a:spcAft>
        <a:buFont typeface="Wingdings" panose="05000000000000000000" pitchFamily="2" charset="2"/>
        <a:buChar char="§"/>
        <a:defRPr sz="1600">
          <a:solidFill>
            <a:schemeClr val="bg2"/>
          </a:solidFill>
          <a:latin typeface="+mn-lt"/>
          <a:ea typeface="+mn-ea"/>
        </a:defRPr>
      </a:lvl2pPr>
      <a:lvl3pPr marL="1000125" indent="-200025" algn="l" defTabSz="799465" rtl="0" eaLnBrk="0" fontAlgn="base" hangingPunct="0">
        <a:spcBef>
          <a:spcPct val="20000"/>
        </a:spcBef>
        <a:spcAft>
          <a:spcPct val="0"/>
        </a:spcAft>
        <a:buSzPct val="60000"/>
        <a:buFont typeface="Wingdings" panose="05000000000000000000" pitchFamily="2" charset="2"/>
        <a:buChar char="q"/>
        <a:defRPr sz="1400">
          <a:solidFill>
            <a:schemeClr val="bg2"/>
          </a:solidFill>
          <a:latin typeface="+mn-lt"/>
          <a:ea typeface="+mn-ea"/>
        </a:defRPr>
      </a:lvl3pPr>
      <a:lvl4pPr marL="1399540" indent="-200025" algn="l" defTabSz="799465" rtl="0" eaLnBrk="0" fontAlgn="base" hangingPunct="0">
        <a:spcBef>
          <a:spcPct val="20000"/>
        </a:spcBef>
        <a:spcAft>
          <a:spcPct val="0"/>
        </a:spcAft>
        <a:buChar char="–"/>
        <a:defRPr sz="1200">
          <a:solidFill>
            <a:schemeClr val="bg2"/>
          </a:solidFill>
          <a:latin typeface="+mn-lt"/>
          <a:ea typeface="+mn-ea"/>
        </a:defRPr>
      </a:lvl4pPr>
      <a:lvl5pPr marL="1799590" indent="-200025" algn="l" defTabSz="799465" rtl="0" eaLnBrk="0" fontAlgn="base" hangingPunct="0">
        <a:spcBef>
          <a:spcPct val="20000"/>
        </a:spcBef>
        <a:spcAft>
          <a:spcPct val="0"/>
        </a:spcAft>
        <a:buFont typeface="Verdana" panose="020B0604030504040204" pitchFamily="34" charset="0"/>
        <a:buChar char="›"/>
        <a:defRPr sz="1000">
          <a:solidFill>
            <a:schemeClr val="bg2"/>
          </a:solidFill>
          <a:latin typeface="+mn-lt"/>
          <a:ea typeface="+mn-ea"/>
        </a:defRPr>
      </a:lvl5pPr>
      <a:lvl6pPr marL="2142490" indent="-200025" algn="l" defTabSz="799465" rtl="0" fontAlgn="base">
        <a:spcBef>
          <a:spcPct val="20000"/>
        </a:spcBef>
        <a:spcAft>
          <a:spcPct val="0"/>
        </a:spcAft>
        <a:buFont typeface="Verdana" panose="020B0604030504040204" pitchFamily="34" charset="0"/>
        <a:buChar char="›"/>
        <a:defRPr sz="1000">
          <a:solidFill>
            <a:schemeClr val="bg2"/>
          </a:solidFill>
          <a:latin typeface="+mn-lt"/>
          <a:ea typeface="+mn-ea"/>
        </a:defRPr>
      </a:lvl6pPr>
      <a:lvl7pPr marL="2485390" indent="-200025" algn="l" defTabSz="799465" rtl="0" fontAlgn="base">
        <a:spcBef>
          <a:spcPct val="20000"/>
        </a:spcBef>
        <a:spcAft>
          <a:spcPct val="0"/>
        </a:spcAft>
        <a:buFont typeface="Verdana" panose="020B0604030504040204" pitchFamily="34" charset="0"/>
        <a:buChar char="›"/>
        <a:defRPr sz="1000">
          <a:solidFill>
            <a:schemeClr val="bg2"/>
          </a:solidFill>
          <a:latin typeface="+mn-lt"/>
          <a:ea typeface="+mn-ea"/>
        </a:defRPr>
      </a:lvl7pPr>
      <a:lvl8pPr marL="2828290" indent="-200025" algn="l" defTabSz="799465" rtl="0" fontAlgn="base">
        <a:spcBef>
          <a:spcPct val="20000"/>
        </a:spcBef>
        <a:spcAft>
          <a:spcPct val="0"/>
        </a:spcAft>
        <a:buFont typeface="Verdana" panose="020B0604030504040204" pitchFamily="34" charset="0"/>
        <a:buChar char="›"/>
        <a:defRPr sz="1000">
          <a:solidFill>
            <a:schemeClr val="bg2"/>
          </a:solidFill>
          <a:latin typeface="+mn-lt"/>
          <a:ea typeface="+mn-ea"/>
        </a:defRPr>
      </a:lvl8pPr>
      <a:lvl9pPr marL="3171190" indent="-200025" algn="l" defTabSz="799465" rtl="0" fontAlgn="base">
        <a:spcBef>
          <a:spcPct val="20000"/>
        </a:spcBef>
        <a:spcAft>
          <a:spcPct val="0"/>
        </a:spcAft>
        <a:buFont typeface="Verdana" panose="020B0604030504040204" pitchFamily="34" charset="0"/>
        <a:buChar char="›"/>
        <a:defRPr sz="1000">
          <a:solidFill>
            <a:schemeClr val="bg2"/>
          </a:solidFill>
          <a:latin typeface="+mn-lt"/>
          <a:ea typeface="+mn-ea"/>
        </a:defRPr>
      </a:lvl9pPr>
    </p:bodyStyle>
    <p:otherStyle>
      <a:defPPr>
        <a:defRPr lang="zh-CN"/>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0965"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6765"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2565" algn="l" defTabSz="685165" rtl="0" eaLnBrk="1" latinLnBrk="0" hangingPunct="1">
        <a:defRPr sz="13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609441" y="205980"/>
            <a:ext cx="7994156" cy="529828"/>
          </a:xfrm>
          <a:prstGeom prst="rect">
            <a:avLst/>
          </a:prstGeom>
          <a:noFill/>
          <a:ln w="9525">
            <a:noFill/>
            <a:miter lim="800000"/>
          </a:ln>
        </p:spPr>
        <p:txBody>
          <a:bodyPr vert="horz" wrap="square" lIns="79918" tIns="39957" rIns="79918" bIns="39957" numCol="1" anchor="ctr" anchorCtr="0" compatLnSpc="1"/>
          <a:lstStyle/>
          <a:p>
            <a:pPr lvl="0"/>
            <a:r>
              <a:rPr lang="zh-CN" altLang="en-US" smtClean="0"/>
              <a:t>单击此处编辑母版标题样式</a:t>
            </a:r>
            <a:endParaRPr lang="zh-CN" altLang="en-US" smtClean="0"/>
          </a:p>
        </p:txBody>
      </p:sp>
      <p:sp>
        <p:nvSpPr>
          <p:cNvPr id="27651" name="Rectangle 3"/>
          <p:cNvSpPr>
            <a:spLocks noGrp="1" noChangeArrowheads="1"/>
          </p:cNvSpPr>
          <p:nvPr>
            <p:ph type="body" idx="1"/>
          </p:nvPr>
        </p:nvSpPr>
        <p:spPr bwMode="auto">
          <a:xfrm>
            <a:off x="609441" y="844153"/>
            <a:ext cx="7994156" cy="3671888"/>
          </a:xfrm>
          <a:prstGeom prst="rect">
            <a:avLst/>
          </a:prstGeom>
          <a:noFill/>
          <a:ln w="9525">
            <a:noFill/>
            <a:miter lim="800000"/>
          </a:ln>
        </p:spPr>
        <p:txBody>
          <a:bodyPr vert="horz" wrap="square" lIns="79918" tIns="39957" rIns="79918" bIns="39957"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27652" name="Picture 22" descr="dd"/>
          <p:cNvPicPr>
            <a:picLocks noChangeAspect="1" noChangeArrowheads="1"/>
          </p:cNvPicPr>
          <p:nvPr/>
        </p:nvPicPr>
        <p:blipFill>
          <a:blip r:embed="rId15" cstate="print"/>
          <a:srcRect/>
          <a:stretch>
            <a:fillRect/>
          </a:stretch>
        </p:blipFill>
        <p:spPr bwMode="auto">
          <a:xfrm>
            <a:off x="0" y="4666062"/>
            <a:ext cx="9151142" cy="477440"/>
          </a:xfrm>
          <a:prstGeom prst="rect">
            <a:avLst/>
          </a:prstGeom>
          <a:noFill/>
          <a:ln w="9525">
            <a:noFill/>
            <a:miter lim="800000"/>
            <a:headEnd/>
            <a:tailEnd/>
          </a:ln>
        </p:spPr>
      </p:pic>
      <p:sp>
        <p:nvSpPr>
          <p:cNvPr id="1047" name="Text Box 23"/>
          <p:cNvSpPr txBox="1">
            <a:spLocks noChangeArrowheads="1"/>
          </p:cNvSpPr>
          <p:nvPr/>
        </p:nvSpPr>
        <p:spPr bwMode="auto">
          <a:xfrm>
            <a:off x="653485" y="4819652"/>
            <a:ext cx="2283075" cy="223023"/>
          </a:xfrm>
          <a:prstGeom prst="rect">
            <a:avLst/>
          </a:prstGeom>
          <a:noFill/>
          <a:ln w="9525">
            <a:noFill/>
            <a:miter lim="800000"/>
          </a:ln>
        </p:spPr>
        <p:txBody>
          <a:bodyPr wrap="none" lIns="68460" tIns="34233" rIns="68460" bIns="34233">
            <a:spAutoFit/>
          </a:bodyPr>
          <a:lstStyle/>
          <a:p>
            <a:pPr eaLnBrk="0" hangingPunct="0">
              <a:defRPr/>
            </a:pPr>
            <a:r>
              <a:rPr lang="en-US" altLang="zh-CN" sz="1000" dirty="0">
                <a:solidFill>
                  <a:srgbClr val="2D2015"/>
                </a:solidFill>
                <a:latin typeface="FrutigerNext LT Medium" pitchFamily="34" charset="0"/>
                <a:ea typeface="MS PGothic" panose="020B0600070205080204" pitchFamily="34" charset="-128"/>
              </a:rPr>
              <a:t>HUAWEI TECHNOLOGIES CO., LTD.</a:t>
            </a:r>
            <a:endParaRPr lang="en-US" altLang="zh-CN" sz="1900" dirty="0">
              <a:solidFill>
                <a:srgbClr val="2D2015"/>
              </a:solidFill>
              <a:latin typeface="FrutigerNext LT Medium" pitchFamily="34" charset="0"/>
              <a:ea typeface="MS PGothic" panose="020B0600070205080204" pitchFamily="34" charset="-128"/>
            </a:endParaRPr>
          </a:p>
        </p:txBody>
      </p:sp>
      <p:pic>
        <p:nvPicPr>
          <p:cNvPr id="27654" name="Picture 24" descr="8"/>
          <p:cNvPicPr>
            <a:picLocks noChangeAspect="1" noChangeArrowheads="1"/>
          </p:cNvPicPr>
          <p:nvPr/>
        </p:nvPicPr>
        <p:blipFill>
          <a:blip r:embed="rId16" cstate="print"/>
          <a:srcRect/>
          <a:stretch>
            <a:fillRect/>
          </a:stretch>
        </p:blipFill>
        <p:spPr bwMode="auto">
          <a:xfrm>
            <a:off x="7508509" y="4800600"/>
            <a:ext cx="1311727" cy="233363"/>
          </a:xfrm>
          <a:prstGeom prst="rect">
            <a:avLst/>
          </a:prstGeom>
          <a:noFill/>
          <a:ln w="9525">
            <a:noFill/>
            <a:miter lim="800000"/>
            <a:headEnd/>
            <a:tailEnd/>
          </a:ln>
        </p:spPr>
      </p:pic>
      <p:sp>
        <p:nvSpPr>
          <p:cNvPr id="1049" name="Rectangle 25"/>
          <p:cNvSpPr>
            <a:spLocks noGrp="1" noChangeArrowheads="1"/>
          </p:cNvSpPr>
          <p:nvPr>
            <p:ph type="dt" sz="half" idx="2"/>
          </p:nvPr>
        </p:nvSpPr>
        <p:spPr bwMode="auto">
          <a:xfrm>
            <a:off x="6361045" y="4857750"/>
            <a:ext cx="2097335" cy="342900"/>
          </a:xfrm>
          <a:prstGeom prst="rect">
            <a:avLst/>
          </a:prstGeom>
          <a:noFill/>
          <a:ln w="9525">
            <a:noFill/>
            <a:miter lim="800000"/>
          </a:ln>
          <a:effectLst/>
        </p:spPr>
        <p:txBody>
          <a:bodyPr vert="horz" wrap="square" lIns="0" tIns="0" rIns="0" bIns="0" numCol="1" anchor="t" anchorCtr="0" compatLnSpc="1"/>
          <a:lstStyle>
            <a:lvl1pPr eaLnBrk="0" hangingPunct="0">
              <a:lnSpc>
                <a:spcPct val="85000"/>
              </a:lnSpc>
              <a:spcBef>
                <a:spcPct val="0"/>
              </a:spcBef>
              <a:buClrTx/>
              <a:defRPr sz="1000" b="0">
                <a:solidFill>
                  <a:srgbClr val="2D2015"/>
                </a:solidFill>
                <a:latin typeface="FrutigerNext LT Medium" pitchFamily="34" charset="0"/>
                <a:ea typeface="MS PGothic" panose="020B0600070205080204" pitchFamily="34" charset="-128"/>
              </a:defRPr>
            </a:lvl1pPr>
          </a:lstStyle>
          <a:p>
            <a:pPr>
              <a:defRPr/>
            </a:pPr>
            <a:r>
              <a:rPr lang="de-DE" altLang="zh-CN"/>
              <a:t>Page </a:t>
            </a:r>
            <a:fld id="{95552549-00FB-4814-9808-C954F7E188B4}" type="slidenum">
              <a:rPr lang="de-DE" altLang="zh-CN"/>
            </a:fld>
            <a:endParaRPr lang="en-GB" altLang="zh-CN"/>
          </a:p>
        </p:txBody>
      </p:sp>
      <p:sp>
        <p:nvSpPr>
          <p:cNvPr id="1190" name="Rectangle 166"/>
          <p:cNvSpPr>
            <a:spLocks noChangeArrowheads="1"/>
          </p:cNvSpPr>
          <p:nvPr/>
        </p:nvSpPr>
        <p:spPr bwMode="auto">
          <a:xfrm>
            <a:off x="9268985" y="3723746"/>
            <a:ext cx="920113" cy="315388"/>
          </a:xfrm>
          <a:prstGeom prst="rect">
            <a:avLst/>
          </a:prstGeom>
          <a:solidFill>
            <a:srgbClr val="FFFFFF"/>
          </a:solidFill>
          <a:ln w="9525" algn="ctr">
            <a:noFill/>
            <a:miter lim="800000"/>
          </a:ln>
        </p:spPr>
        <p:txBody>
          <a:bodyPr lIns="68493" tIns="34249" rIns="68493" bIns="34249" anchor="ctr">
            <a:spAutoFit/>
          </a:bodyP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nvGrpSpPr>
          <p:cNvPr id="27657" name="Group 169"/>
          <p:cNvGrpSpPr/>
          <p:nvPr/>
        </p:nvGrpSpPr>
        <p:grpSpPr bwMode="auto">
          <a:xfrm>
            <a:off x="9354686" y="2842022"/>
            <a:ext cx="740376" cy="13692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7658" name="Group 174"/>
          <p:cNvGrpSpPr/>
          <p:nvPr/>
        </p:nvGrpSpPr>
        <p:grpSpPr bwMode="auto">
          <a:xfrm>
            <a:off x="9354686" y="3003947"/>
            <a:ext cx="740376" cy="13692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7659" name="Group 179"/>
          <p:cNvGrpSpPr/>
          <p:nvPr/>
        </p:nvGrpSpPr>
        <p:grpSpPr bwMode="auto">
          <a:xfrm>
            <a:off x="9354686" y="3165872"/>
            <a:ext cx="740376" cy="13692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7660" name="Group 184"/>
          <p:cNvGrpSpPr/>
          <p:nvPr/>
        </p:nvGrpSpPr>
        <p:grpSpPr bwMode="auto">
          <a:xfrm>
            <a:off x="9354686" y="2680097"/>
            <a:ext cx="740376" cy="141684"/>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7661" name="Group 189"/>
          <p:cNvGrpSpPr/>
          <p:nvPr/>
        </p:nvGrpSpPr>
        <p:grpSpPr bwMode="auto">
          <a:xfrm>
            <a:off x="9354686" y="3436146"/>
            <a:ext cx="740376" cy="136922"/>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7662" name="Group 194"/>
          <p:cNvGrpSpPr/>
          <p:nvPr/>
        </p:nvGrpSpPr>
        <p:grpSpPr bwMode="auto">
          <a:xfrm>
            <a:off x="9354686" y="3598071"/>
            <a:ext cx="740376" cy="136922"/>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7663" name="Group 199"/>
          <p:cNvGrpSpPr/>
          <p:nvPr/>
        </p:nvGrpSpPr>
        <p:grpSpPr bwMode="auto">
          <a:xfrm>
            <a:off x="9354686" y="3759996"/>
            <a:ext cx="740376" cy="136922"/>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7664" name="Group 204"/>
          <p:cNvGrpSpPr/>
          <p:nvPr/>
        </p:nvGrpSpPr>
        <p:grpSpPr bwMode="auto">
          <a:xfrm>
            <a:off x="9354686" y="4030266"/>
            <a:ext cx="740376" cy="13692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7665" name="Group 209"/>
          <p:cNvGrpSpPr/>
          <p:nvPr/>
        </p:nvGrpSpPr>
        <p:grpSpPr bwMode="auto">
          <a:xfrm>
            <a:off x="9354686" y="4192191"/>
            <a:ext cx="740376" cy="13692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7666" name="Group 214"/>
          <p:cNvGrpSpPr/>
          <p:nvPr/>
        </p:nvGrpSpPr>
        <p:grpSpPr bwMode="auto">
          <a:xfrm>
            <a:off x="9354686" y="4354116"/>
            <a:ext cx="740376" cy="13692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7667" name="Group 219"/>
          <p:cNvGrpSpPr/>
          <p:nvPr/>
        </p:nvGrpSpPr>
        <p:grpSpPr bwMode="auto">
          <a:xfrm>
            <a:off x="9354686" y="4624390"/>
            <a:ext cx="740376" cy="136922"/>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7668" name="Group 224"/>
          <p:cNvGrpSpPr/>
          <p:nvPr/>
        </p:nvGrpSpPr>
        <p:grpSpPr bwMode="auto">
          <a:xfrm>
            <a:off x="9354686" y="4793458"/>
            <a:ext cx="740376" cy="136922"/>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7669" name="Group 229"/>
          <p:cNvGrpSpPr/>
          <p:nvPr/>
        </p:nvGrpSpPr>
        <p:grpSpPr bwMode="auto">
          <a:xfrm>
            <a:off x="9354686" y="4961335"/>
            <a:ext cx="740376" cy="13692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w="9525">
              <a:noFill/>
              <a:miter lim="800000"/>
            </a:ln>
          </p:spPr>
          <p:txBody>
            <a:bodyPr rot="10800000" wrap="none" lIns="91363" tIns="45684" rIns="91363" bIns="45684"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sp>
        <p:nvSpPr>
          <p:cNvPr id="1262" name="Rectangle 238"/>
          <p:cNvSpPr>
            <a:spLocks noChangeArrowheads="1"/>
          </p:cNvSpPr>
          <p:nvPr/>
        </p:nvSpPr>
        <p:spPr bwMode="auto">
          <a:xfrm>
            <a:off x="-1844988" y="395287"/>
            <a:ext cx="1844988" cy="3149204"/>
          </a:xfrm>
          <a:prstGeom prst="rect">
            <a:avLst/>
          </a:prstGeom>
          <a:noFill/>
          <a:ln w="9525">
            <a:noFill/>
            <a:miter lim="800000"/>
          </a:ln>
        </p:spPr>
        <p:txBody>
          <a:bodyPr lIns="68460" tIns="34233" rIns="68460" bIns="34233"/>
          <a:lstStyle/>
          <a:p>
            <a:pPr marL="299720" indent="-299720" algn="r" defTabSz="799465">
              <a:lnSpc>
                <a:spcPct val="85000"/>
              </a:lnSpc>
              <a:spcBef>
                <a:spcPct val="20000"/>
              </a:spcBef>
              <a:buClr>
                <a:srgbClr val="B2B2B2"/>
              </a:buClr>
              <a:defRPr/>
            </a:pPr>
            <a:r>
              <a:rPr lang="en-US" sz="900" noProof="1">
                <a:solidFill>
                  <a:srgbClr val="FFFFFF"/>
                </a:solidFill>
                <a:latin typeface="FrutigerNext LT Medium" pitchFamily="34" charset="0"/>
                <a:ea typeface="华文细黑" panose="02010600040101010101" pitchFamily="2" charset="-122"/>
              </a:rPr>
              <a:t>Slide title</a:t>
            </a:r>
            <a:r>
              <a:rPr lang="en-US" altLang="zh-CN" sz="900" b="1" dirty="0">
                <a:solidFill>
                  <a:srgbClr val="2D2015"/>
                </a:solidFill>
                <a:latin typeface="FrutigerNext LT Medium" pitchFamily="34" charset="0"/>
              </a:rPr>
              <a:t> </a:t>
            </a:r>
            <a:r>
              <a:rPr lang="en-US" altLang="zh-CN" sz="900" dirty="0">
                <a:solidFill>
                  <a:srgbClr val="FFFFFF"/>
                </a:solidFill>
                <a:latin typeface="FrutigerNext LT Medium" pitchFamily="34" charset="0"/>
              </a:rPr>
              <a:t>:32-35pt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en-US" altLang="zh-CN" sz="900" dirty="0">
                <a:solidFill>
                  <a:srgbClr val="FFFFFF"/>
                </a:solidFill>
                <a:latin typeface="FrutigerNext LT Medium" pitchFamily="34" charset="0"/>
              </a:rPr>
              <a:t>Color: R153 G0 B0</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Corporate Font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FrutigerNext LT Medium</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Font to be used by </a:t>
            </a:r>
            <a:r>
              <a:rPr lang="zh-CN" altLang="en-US" sz="900" dirty="0" smtClean="0">
                <a:solidFill>
                  <a:srgbClr val="FFFFFF"/>
                </a:solidFill>
                <a:latin typeface="FrutigerNext LT Medium" pitchFamily="34" charset="0"/>
              </a:rPr>
              <a:t>customers </a:t>
            </a:r>
            <a:r>
              <a:rPr lang="zh-CN" altLang="en-US" sz="900" dirty="0">
                <a:solidFill>
                  <a:srgbClr val="FFFFFF"/>
                </a:solidFill>
                <a:latin typeface="FrutigerNext LT Medium" pitchFamily="34" charset="0"/>
              </a:rPr>
              <a:t>and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partners :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Arial</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zh-CN" sz="900" dirty="0">
                <a:solidFill>
                  <a:srgbClr val="FFFFFF"/>
                </a:solidFill>
                <a:latin typeface="FrutigerNext LT Medium" pitchFamily="34" charset="0"/>
              </a:rPr>
              <a:t>Slide </a:t>
            </a:r>
            <a:r>
              <a:rPr lang="zh-CN" altLang="en-US" sz="900" dirty="0">
                <a:solidFill>
                  <a:srgbClr val="FFFFFF"/>
                </a:solidFill>
                <a:latin typeface="FrutigerNext LT Medium" pitchFamily="34" charset="0"/>
              </a:rPr>
              <a:t>t</a:t>
            </a:r>
            <a:r>
              <a:rPr lang="en-US" altLang="zh-CN" sz="900" dirty="0">
                <a:solidFill>
                  <a:srgbClr val="FFFFFF"/>
                </a:solidFill>
                <a:latin typeface="FrutigerNext LT Medium" pitchFamily="34" charset="0"/>
              </a:rPr>
              <a:t>ext</a:t>
            </a:r>
            <a:r>
              <a:rPr lang="zh-CN" altLang="zh-CN" sz="900" dirty="0">
                <a:solidFill>
                  <a:srgbClr val="FFFFFF"/>
                </a:solidFill>
                <a:latin typeface="FrutigerNext LT Medium" pitchFamily="34" charset="0"/>
              </a:rPr>
              <a:t> </a:t>
            </a:r>
            <a:r>
              <a:rPr lang="en-US" altLang="zh-CN" sz="900" dirty="0">
                <a:solidFill>
                  <a:srgbClr val="FFFFFF"/>
                </a:solidFill>
                <a:latin typeface="FrutigerNext LT Medium" pitchFamily="34" charset="0"/>
              </a:rPr>
              <a:t>:20-22pt</a:t>
            </a:r>
            <a:endParaRPr lang="en-US" altLang="zh-CN" sz="900" dirty="0">
              <a:solidFill>
                <a:srgbClr val="FFFFFF"/>
              </a:solidFill>
              <a:latin typeface="FrutigerNext LT Medium" pitchFamily="34" charset="0"/>
            </a:endParaRPr>
          </a:p>
          <a:p>
            <a:pPr marL="299720" indent="-299720" algn="r" defTabSz="799465" eaLnBrk="0" hangingPunct="0">
              <a:lnSpc>
                <a:spcPct val="85000"/>
              </a:lnSpc>
              <a:spcBef>
                <a:spcPct val="20000"/>
              </a:spcBef>
              <a:buClr>
                <a:srgbClr val="FFFFFF"/>
              </a:buClr>
              <a:buFont typeface="Times New Roman" panose="02020603050405020304" pitchFamily="18" charset="0"/>
              <a:buNone/>
              <a:defRPr/>
            </a:pPr>
            <a:r>
              <a:rPr lang="en-US" sz="900" noProof="1">
                <a:solidFill>
                  <a:srgbClr val="FFFFFF"/>
                </a:solidFill>
                <a:latin typeface="FrutigerNext LT Medium" pitchFamily="34" charset="0"/>
                <a:ea typeface="华文细黑" panose="02010600040101010101" pitchFamily="2" charset="-122"/>
              </a:rPr>
              <a:t>Bullets level 2-5</a:t>
            </a:r>
            <a:r>
              <a:rPr lang="en-US" altLang="zh-CN" sz="900" dirty="0">
                <a:solidFill>
                  <a:srgbClr val="FFFFFF"/>
                </a:solidFill>
                <a:latin typeface="FrutigerNext LT Medium" pitchFamily="34" charset="0"/>
              </a:rPr>
              <a:t>:</a:t>
            </a:r>
            <a:endParaRPr lang="en-US" sz="900" noProof="1">
              <a:solidFill>
                <a:srgbClr val="FFFFFF"/>
              </a:solidFill>
              <a:latin typeface="FrutigerNext LT Medium" pitchFamily="34" charset="0"/>
              <a:ea typeface="华文细黑" panose="02010600040101010101" pitchFamily="2" charset="-122"/>
            </a:endParaRPr>
          </a:p>
          <a:p>
            <a:pPr marL="299720" indent="-299720" algn="r" defTabSz="799465" eaLnBrk="0" hangingPunct="0">
              <a:lnSpc>
                <a:spcPct val="85000"/>
              </a:lnSpc>
              <a:spcBef>
                <a:spcPct val="20000"/>
              </a:spcBef>
              <a:buClr>
                <a:srgbClr val="FFFFFF"/>
              </a:buClr>
              <a:buFont typeface="Times New Roman" panose="02020603050405020304" pitchFamily="18" charset="0"/>
              <a:buNone/>
              <a:defRPr/>
            </a:pPr>
            <a:r>
              <a:rPr lang="en-US" altLang="zh-CN" sz="900" dirty="0">
                <a:solidFill>
                  <a:srgbClr val="FFFFFF"/>
                </a:solidFill>
                <a:latin typeface="FrutigerNext LT Medium" pitchFamily="34" charset="0"/>
              </a:rPr>
              <a:t> 18pt  </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en-US" altLang="zh-CN" sz="900" dirty="0" err="1">
                <a:solidFill>
                  <a:srgbClr val="FFFFFF"/>
                </a:solidFill>
                <a:latin typeface="FrutigerNext LT Medium" pitchFamily="34" charset="0"/>
              </a:rPr>
              <a:t>Color:Black</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Corporate Font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FrutigerNext LT Medium</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Font to be used by </a:t>
            </a:r>
            <a:r>
              <a:rPr lang="zh-CN" altLang="en-US" sz="900" dirty="0" smtClean="0">
                <a:solidFill>
                  <a:srgbClr val="FFFFFF"/>
                </a:solidFill>
                <a:latin typeface="FrutigerNext LT Medium" pitchFamily="34" charset="0"/>
              </a:rPr>
              <a:t>customers </a:t>
            </a:r>
            <a:r>
              <a:rPr lang="zh-CN" altLang="en-US" sz="900" dirty="0">
                <a:solidFill>
                  <a:srgbClr val="FFFFFF"/>
                </a:solidFill>
                <a:latin typeface="FrutigerNext LT Medium" pitchFamily="34" charset="0"/>
              </a:rPr>
              <a:t>and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partners :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Arial</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2D2015"/>
              </a:solidFill>
              <a:latin typeface="FrutigerNext LT Medium" pitchFamily="34" charset="0"/>
            </a:endParaRPr>
          </a:p>
        </p:txBody>
      </p:sp>
      <p:sp>
        <p:nvSpPr>
          <p:cNvPr id="1263" name="Text Box 239"/>
          <p:cNvSpPr txBox="1">
            <a:spLocks noChangeArrowheads="1"/>
          </p:cNvSpPr>
          <p:nvPr/>
        </p:nvSpPr>
        <p:spPr bwMode="auto">
          <a:xfrm>
            <a:off x="9144001" y="-11906"/>
            <a:ext cx="1295063" cy="911691"/>
          </a:xfrm>
          <a:prstGeom prst="rect">
            <a:avLst/>
          </a:prstGeom>
          <a:noFill/>
          <a:ln w="9525">
            <a:noFill/>
            <a:miter lim="800000"/>
          </a:ln>
        </p:spPr>
        <p:txBody>
          <a:bodyPr lIns="79918" tIns="39957" rIns="79918" bIns="39957">
            <a:spAutoFit/>
          </a:bodyPr>
          <a:lstStyle/>
          <a:p>
            <a:pPr defTabSz="799465">
              <a:defRPr/>
            </a:pPr>
            <a:r>
              <a:rPr lang="en-US" altLang="zh-CN" sz="900" dirty="0">
                <a:solidFill>
                  <a:srgbClr val="FFFFFF"/>
                </a:solidFill>
              </a:rPr>
              <a:t>Top right  corner  for   field-mark, </a:t>
            </a:r>
            <a:r>
              <a:rPr lang="en-US" altLang="zh-CN" sz="900" dirty="0" smtClean="0">
                <a:solidFill>
                  <a:srgbClr val="FFFFFF"/>
                </a:solidFill>
              </a:rPr>
              <a:t>customer </a:t>
            </a:r>
            <a:r>
              <a:rPr lang="en-US" altLang="zh-CN" sz="900" dirty="0">
                <a:solidFill>
                  <a:srgbClr val="FFFFFF"/>
                </a:solidFill>
              </a:rPr>
              <a:t>or partner logotypes. </a:t>
            </a:r>
            <a:endParaRPr lang="en-US" altLang="zh-CN" sz="900" dirty="0">
              <a:solidFill>
                <a:srgbClr val="FFFFFF"/>
              </a:solidFill>
            </a:endParaRPr>
          </a:p>
          <a:p>
            <a:pPr defTabSz="799465">
              <a:defRPr/>
            </a:pPr>
            <a:endParaRPr lang="en-US" altLang="zh-CN" sz="900" dirty="0">
              <a:solidFill>
                <a:srgbClr val="FFFFFF"/>
              </a:solidFill>
            </a:endParaRPr>
          </a:p>
          <a:p>
            <a:pPr defTabSz="799465">
              <a:defRPr/>
            </a:pPr>
            <a:r>
              <a:rPr lang="en-US" altLang="zh-CN" sz="900" dirty="0">
                <a:solidFill>
                  <a:srgbClr val="FFFFFF"/>
                </a:solidFill>
              </a:rPr>
              <a:t>----------------   </a:t>
            </a:r>
            <a:endParaRPr lang="en-US" altLang="zh-CN" sz="900" dirty="0">
              <a:solidFill>
                <a:srgbClr val="FFFFFF"/>
              </a:solidFill>
            </a:endParaRPr>
          </a:p>
          <a:p>
            <a:pPr defTabSz="799465">
              <a:defRPr/>
            </a:pPr>
            <a:endParaRPr lang="zh-CN" altLang="en-US" sz="900" dirty="0">
              <a:solidFill>
                <a:srgbClr val="FFFFFF"/>
              </a:solidFill>
            </a:endParaRPr>
          </a:p>
        </p:txBody>
      </p:sp>
      <p:sp>
        <p:nvSpPr>
          <p:cNvPr id="1264" name="Text Box 240"/>
          <p:cNvSpPr txBox="1">
            <a:spLocks noChangeArrowheads="1"/>
          </p:cNvSpPr>
          <p:nvPr/>
        </p:nvSpPr>
        <p:spPr bwMode="auto">
          <a:xfrm>
            <a:off x="9144001" y="788195"/>
            <a:ext cx="1295063" cy="1742688"/>
          </a:xfrm>
          <a:prstGeom prst="rect">
            <a:avLst/>
          </a:prstGeom>
          <a:noFill/>
          <a:ln w="9525">
            <a:noFill/>
            <a:miter lim="800000"/>
          </a:ln>
        </p:spPr>
        <p:txBody>
          <a:bodyPr lIns="79918" tIns="39957" rIns="79918" bIns="39957">
            <a:spAutoFit/>
          </a:bodyPr>
          <a:lstStyle/>
          <a:p>
            <a:pPr defTabSz="799465">
              <a:defRPr/>
            </a:pPr>
            <a:r>
              <a:rPr lang="en-US" altLang="zh-CN" sz="900" dirty="0">
                <a:solidFill>
                  <a:srgbClr val="FFFFFF"/>
                </a:solidFill>
              </a:rPr>
              <a:t>The following nine groups of colors are an example of how our design colors can be used, please take note that you should only use one design color group per slide. </a:t>
            </a:r>
            <a:endParaRPr lang="en-US" altLang="zh-CN" sz="900" dirty="0">
              <a:solidFill>
                <a:srgbClr val="FFFFFF"/>
              </a:solidFill>
            </a:endParaRPr>
          </a:p>
          <a:p>
            <a:pPr defTabSz="799465">
              <a:defRPr/>
            </a:pPr>
            <a:r>
              <a:rPr lang="en-US" altLang="zh-CN" sz="900" dirty="0">
                <a:solidFill>
                  <a:srgbClr val="FFFFFF"/>
                </a:solidFill>
              </a:rPr>
              <a:t> For specific usage details, refer to the “Typesetting Standard”.</a:t>
            </a:r>
            <a:endParaRPr lang="en-US" altLang="zh-CN" sz="9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transition>
    <p:fade thruBlk="1"/>
  </p:transition>
  <p:timing>
    <p:tnLst>
      <p:par>
        <p:cTn id="1" dur="indefinite" restart="never" nodeType="tmRoot"/>
      </p:par>
    </p:tnLst>
  </p:timing>
  <p:hf sldNum="0" hdr="0" ftr="0"/>
  <p:txStyles>
    <p:titleStyle>
      <a:lvl1pPr algn="l" defTabSz="799465" rtl="0" eaLnBrk="0" fontAlgn="base" hangingPunct="0">
        <a:spcBef>
          <a:spcPct val="0"/>
        </a:spcBef>
        <a:spcAft>
          <a:spcPct val="0"/>
        </a:spcAft>
        <a:defRPr sz="2900" b="1">
          <a:solidFill>
            <a:srgbClr val="990000"/>
          </a:solidFill>
          <a:latin typeface="+mj-lt"/>
          <a:ea typeface="+mj-ea"/>
          <a:cs typeface="+mj-cs"/>
        </a:defRPr>
      </a:lvl1pPr>
      <a:lvl2pPr algn="l" defTabSz="799465" rtl="0" eaLnBrk="0" fontAlgn="base" hangingPunct="0">
        <a:spcBef>
          <a:spcPct val="0"/>
        </a:spcBef>
        <a:spcAft>
          <a:spcPct val="0"/>
        </a:spcAft>
        <a:defRPr sz="2900" b="1">
          <a:solidFill>
            <a:srgbClr val="990000"/>
          </a:solidFill>
          <a:latin typeface="FrutigerNext LT Medium" pitchFamily="34" charset="0"/>
          <a:ea typeface="黑体" panose="02010609060101010101" pitchFamily="2" charset="-122"/>
        </a:defRPr>
      </a:lvl2pPr>
      <a:lvl3pPr algn="l" defTabSz="799465" rtl="0" eaLnBrk="0" fontAlgn="base" hangingPunct="0">
        <a:spcBef>
          <a:spcPct val="0"/>
        </a:spcBef>
        <a:spcAft>
          <a:spcPct val="0"/>
        </a:spcAft>
        <a:defRPr sz="2900" b="1">
          <a:solidFill>
            <a:srgbClr val="990000"/>
          </a:solidFill>
          <a:latin typeface="FrutigerNext LT Medium" pitchFamily="34" charset="0"/>
          <a:ea typeface="黑体" panose="02010609060101010101" pitchFamily="2" charset="-122"/>
        </a:defRPr>
      </a:lvl3pPr>
      <a:lvl4pPr algn="l" defTabSz="799465" rtl="0" eaLnBrk="0" fontAlgn="base" hangingPunct="0">
        <a:spcBef>
          <a:spcPct val="0"/>
        </a:spcBef>
        <a:spcAft>
          <a:spcPct val="0"/>
        </a:spcAft>
        <a:defRPr sz="2900" b="1">
          <a:solidFill>
            <a:srgbClr val="990000"/>
          </a:solidFill>
          <a:latin typeface="FrutigerNext LT Medium" pitchFamily="34" charset="0"/>
          <a:ea typeface="黑体" panose="02010609060101010101" pitchFamily="2" charset="-122"/>
        </a:defRPr>
      </a:lvl4pPr>
      <a:lvl5pPr algn="l" defTabSz="799465" rtl="0" eaLnBrk="0" fontAlgn="base" hangingPunct="0">
        <a:spcBef>
          <a:spcPct val="0"/>
        </a:spcBef>
        <a:spcAft>
          <a:spcPct val="0"/>
        </a:spcAft>
        <a:defRPr sz="2900" b="1">
          <a:solidFill>
            <a:srgbClr val="990000"/>
          </a:solidFill>
          <a:latin typeface="FrutigerNext LT Medium" pitchFamily="34" charset="0"/>
          <a:ea typeface="黑体" panose="02010609060101010101" pitchFamily="2" charset="-122"/>
        </a:defRPr>
      </a:lvl5pPr>
      <a:lvl6pPr marL="342900" algn="l" defTabSz="799465" rtl="0" fontAlgn="base">
        <a:spcBef>
          <a:spcPct val="0"/>
        </a:spcBef>
        <a:spcAft>
          <a:spcPct val="0"/>
        </a:spcAft>
        <a:defRPr sz="2900" b="1">
          <a:solidFill>
            <a:srgbClr val="990000"/>
          </a:solidFill>
          <a:latin typeface="FrutigerNext LT Medium" pitchFamily="34" charset="0"/>
          <a:ea typeface="黑体" panose="02010609060101010101" pitchFamily="2" charset="-122"/>
        </a:defRPr>
      </a:lvl6pPr>
      <a:lvl7pPr marL="685800" algn="l" defTabSz="799465" rtl="0" fontAlgn="base">
        <a:spcBef>
          <a:spcPct val="0"/>
        </a:spcBef>
        <a:spcAft>
          <a:spcPct val="0"/>
        </a:spcAft>
        <a:defRPr sz="2900" b="1">
          <a:solidFill>
            <a:srgbClr val="990000"/>
          </a:solidFill>
          <a:latin typeface="FrutigerNext LT Medium" pitchFamily="34" charset="0"/>
          <a:ea typeface="黑体" panose="02010609060101010101" pitchFamily="2" charset="-122"/>
        </a:defRPr>
      </a:lvl7pPr>
      <a:lvl8pPr marL="1028700" algn="l" defTabSz="799465" rtl="0" fontAlgn="base">
        <a:spcBef>
          <a:spcPct val="0"/>
        </a:spcBef>
        <a:spcAft>
          <a:spcPct val="0"/>
        </a:spcAft>
        <a:defRPr sz="2900" b="1">
          <a:solidFill>
            <a:srgbClr val="990000"/>
          </a:solidFill>
          <a:latin typeface="FrutigerNext LT Medium" pitchFamily="34" charset="0"/>
          <a:ea typeface="黑体" panose="02010609060101010101" pitchFamily="2" charset="-122"/>
        </a:defRPr>
      </a:lvl8pPr>
      <a:lvl9pPr marL="1370965" algn="l" defTabSz="799465" rtl="0" fontAlgn="base">
        <a:spcBef>
          <a:spcPct val="0"/>
        </a:spcBef>
        <a:spcAft>
          <a:spcPct val="0"/>
        </a:spcAft>
        <a:defRPr sz="2900" b="1">
          <a:solidFill>
            <a:srgbClr val="990000"/>
          </a:solidFill>
          <a:latin typeface="FrutigerNext LT Medium" pitchFamily="34" charset="0"/>
          <a:ea typeface="黑体" panose="02010609060101010101" pitchFamily="2" charset="-122"/>
        </a:defRPr>
      </a:lvl9pPr>
    </p:titleStyle>
    <p:bodyStyle>
      <a:lvl1pPr marL="299720" indent="-299720" algn="l" defTabSz="799465" rtl="0" eaLnBrk="0" fontAlgn="base" hangingPunct="0">
        <a:spcBef>
          <a:spcPct val="20000"/>
        </a:spcBef>
        <a:spcAft>
          <a:spcPct val="0"/>
        </a:spcAft>
        <a:buClr>
          <a:schemeClr val="tx1"/>
        </a:buClr>
        <a:buChar char="•"/>
        <a:defRPr sz="1700" b="1">
          <a:solidFill>
            <a:schemeClr val="bg2"/>
          </a:solidFill>
          <a:latin typeface="+mn-lt"/>
          <a:ea typeface="+mn-ea"/>
          <a:cs typeface="+mn-cs"/>
        </a:defRPr>
      </a:lvl1pPr>
      <a:lvl2pPr marL="649605" indent="-250190" algn="l" defTabSz="799465" rtl="0" eaLnBrk="0" fontAlgn="base" hangingPunct="0">
        <a:spcBef>
          <a:spcPct val="20000"/>
        </a:spcBef>
        <a:spcAft>
          <a:spcPct val="0"/>
        </a:spcAft>
        <a:buFont typeface="Wingdings" panose="05000000000000000000" pitchFamily="2" charset="2"/>
        <a:buChar char="§"/>
        <a:defRPr sz="1600">
          <a:solidFill>
            <a:schemeClr val="bg2"/>
          </a:solidFill>
          <a:latin typeface="+mn-lt"/>
          <a:ea typeface="+mn-ea"/>
        </a:defRPr>
      </a:lvl2pPr>
      <a:lvl3pPr marL="1000125" indent="-200025" algn="l" defTabSz="799465" rtl="0" eaLnBrk="0" fontAlgn="base" hangingPunct="0">
        <a:spcBef>
          <a:spcPct val="20000"/>
        </a:spcBef>
        <a:spcAft>
          <a:spcPct val="0"/>
        </a:spcAft>
        <a:buSzPct val="60000"/>
        <a:buFont typeface="Wingdings" panose="05000000000000000000" pitchFamily="2" charset="2"/>
        <a:buChar char="q"/>
        <a:defRPr sz="1400">
          <a:solidFill>
            <a:schemeClr val="bg2"/>
          </a:solidFill>
          <a:latin typeface="+mn-lt"/>
          <a:ea typeface="+mn-ea"/>
        </a:defRPr>
      </a:lvl3pPr>
      <a:lvl4pPr marL="1399540" indent="-200025" algn="l" defTabSz="799465" rtl="0" eaLnBrk="0" fontAlgn="base" hangingPunct="0">
        <a:spcBef>
          <a:spcPct val="20000"/>
        </a:spcBef>
        <a:spcAft>
          <a:spcPct val="0"/>
        </a:spcAft>
        <a:buChar char="–"/>
        <a:defRPr sz="1200">
          <a:solidFill>
            <a:schemeClr val="bg2"/>
          </a:solidFill>
          <a:latin typeface="+mn-lt"/>
          <a:ea typeface="+mn-ea"/>
        </a:defRPr>
      </a:lvl4pPr>
      <a:lvl5pPr marL="1799590" indent="-200025" algn="l" defTabSz="799465" rtl="0" eaLnBrk="0" fontAlgn="base" hangingPunct="0">
        <a:spcBef>
          <a:spcPct val="20000"/>
        </a:spcBef>
        <a:spcAft>
          <a:spcPct val="0"/>
        </a:spcAft>
        <a:buFont typeface="Verdana" panose="020B0604030504040204" pitchFamily="34" charset="0"/>
        <a:buChar char="›"/>
        <a:defRPr sz="1000">
          <a:solidFill>
            <a:schemeClr val="bg2"/>
          </a:solidFill>
          <a:latin typeface="+mn-lt"/>
          <a:ea typeface="+mn-ea"/>
        </a:defRPr>
      </a:lvl5pPr>
      <a:lvl6pPr marL="2142490" indent="-200025" algn="l" defTabSz="799465" rtl="0" fontAlgn="base">
        <a:spcBef>
          <a:spcPct val="20000"/>
        </a:spcBef>
        <a:spcAft>
          <a:spcPct val="0"/>
        </a:spcAft>
        <a:buFont typeface="Verdana" panose="020B0604030504040204" pitchFamily="34" charset="0"/>
        <a:buChar char="›"/>
        <a:defRPr sz="1000">
          <a:solidFill>
            <a:schemeClr val="bg2"/>
          </a:solidFill>
          <a:latin typeface="+mn-lt"/>
          <a:ea typeface="+mn-ea"/>
        </a:defRPr>
      </a:lvl6pPr>
      <a:lvl7pPr marL="2485390" indent="-200025" algn="l" defTabSz="799465" rtl="0" fontAlgn="base">
        <a:spcBef>
          <a:spcPct val="20000"/>
        </a:spcBef>
        <a:spcAft>
          <a:spcPct val="0"/>
        </a:spcAft>
        <a:buFont typeface="Verdana" panose="020B0604030504040204" pitchFamily="34" charset="0"/>
        <a:buChar char="›"/>
        <a:defRPr sz="1000">
          <a:solidFill>
            <a:schemeClr val="bg2"/>
          </a:solidFill>
          <a:latin typeface="+mn-lt"/>
          <a:ea typeface="+mn-ea"/>
        </a:defRPr>
      </a:lvl7pPr>
      <a:lvl8pPr marL="2828290" indent="-200025" algn="l" defTabSz="799465" rtl="0" fontAlgn="base">
        <a:spcBef>
          <a:spcPct val="20000"/>
        </a:spcBef>
        <a:spcAft>
          <a:spcPct val="0"/>
        </a:spcAft>
        <a:buFont typeface="Verdana" panose="020B0604030504040204" pitchFamily="34" charset="0"/>
        <a:buChar char="›"/>
        <a:defRPr sz="1000">
          <a:solidFill>
            <a:schemeClr val="bg2"/>
          </a:solidFill>
          <a:latin typeface="+mn-lt"/>
          <a:ea typeface="+mn-ea"/>
        </a:defRPr>
      </a:lvl8pPr>
      <a:lvl9pPr marL="3171190" indent="-200025" algn="l" defTabSz="799465" rtl="0" fontAlgn="base">
        <a:spcBef>
          <a:spcPct val="20000"/>
        </a:spcBef>
        <a:spcAft>
          <a:spcPct val="0"/>
        </a:spcAft>
        <a:buFont typeface="Verdana" panose="020B0604030504040204" pitchFamily="34" charset="0"/>
        <a:buChar char="›"/>
        <a:defRPr sz="1000">
          <a:solidFill>
            <a:schemeClr val="bg2"/>
          </a:solidFill>
          <a:latin typeface="+mn-lt"/>
          <a:ea typeface="+mn-ea"/>
        </a:defRPr>
      </a:lvl9pPr>
    </p:bodyStyle>
    <p:otherStyle>
      <a:defPPr>
        <a:defRPr lang="zh-CN"/>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0965"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6765"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2565" algn="l" defTabSz="685165" rtl="0" eaLnBrk="1" latinLnBrk="0" hangingPunct="1">
        <a:defRPr sz="13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609441" y="205980"/>
            <a:ext cx="7994156" cy="529828"/>
          </a:xfrm>
          <a:prstGeom prst="rect">
            <a:avLst/>
          </a:prstGeom>
          <a:noFill/>
          <a:ln w="9525">
            <a:noFill/>
            <a:miter lim="800000"/>
          </a:ln>
        </p:spPr>
        <p:txBody>
          <a:bodyPr vert="horz" wrap="square" lIns="79958" tIns="39978" rIns="79958" bIns="39978" numCol="1" anchor="ctr" anchorCtr="0" compatLnSpc="1"/>
          <a:lstStyle/>
          <a:p>
            <a:pPr lvl="0"/>
            <a:r>
              <a:rPr lang="zh-CN" altLang="en-US" smtClean="0"/>
              <a:t>单击此处编辑母版标题样式</a:t>
            </a:r>
            <a:endParaRPr lang="zh-CN" altLang="en-US" smtClean="0"/>
          </a:p>
        </p:txBody>
      </p:sp>
      <p:sp>
        <p:nvSpPr>
          <p:cNvPr id="28675" name="Rectangle 3"/>
          <p:cNvSpPr>
            <a:spLocks noGrp="1" noChangeArrowheads="1"/>
          </p:cNvSpPr>
          <p:nvPr>
            <p:ph type="body" idx="1"/>
          </p:nvPr>
        </p:nvSpPr>
        <p:spPr bwMode="auto">
          <a:xfrm>
            <a:off x="609441" y="844153"/>
            <a:ext cx="7994156" cy="3671888"/>
          </a:xfrm>
          <a:prstGeom prst="rect">
            <a:avLst/>
          </a:prstGeom>
          <a:noFill/>
          <a:ln w="9525">
            <a:noFill/>
            <a:miter lim="800000"/>
          </a:ln>
        </p:spPr>
        <p:txBody>
          <a:bodyPr vert="horz" wrap="square" lIns="79958" tIns="39978" rIns="79958" bIns="39978"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28676" name="Picture 22" descr="dd"/>
          <p:cNvPicPr>
            <a:picLocks noChangeAspect="1" noChangeArrowheads="1"/>
          </p:cNvPicPr>
          <p:nvPr/>
        </p:nvPicPr>
        <p:blipFill>
          <a:blip r:embed="rId12" cstate="print"/>
          <a:srcRect/>
          <a:stretch>
            <a:fillRect/>
          </a:stretch>
        </p:blipFill>
        <p:spPr bwMode="auto">
          <a:xfrm>
            <a:off x="0" y="4666062"/>
            <a:ext cx="9151142" cy="477440"/>
          </a:xfrm>
          <a:prstGeom prst="rect">
            <a:avLst/>
          </a:prstGeom>
          <a:noFill/>
          <a:ln w="9525">
            <a:noFill/>
            <a:miter lim="800000"/>
            <a:headEnd/>
            <a:tailEnd/>
          </a:ln>
        </p:spPr>
      </p:pic>
      <p:sp>
        <p:nvSpPr>
          <p:cNvPr id="1047" name="Text Box 23"/>
          <p:cNvSpPr txBox="1">
            <a:spLocks noChangeArrowheads="1"/>
          </p:cNvSpPr>
          <p:nvPr/>
        </p:nvSpPr>
        <p:spPr bwMode="auto">
          <a:xfrm>
            <a:off x="653484" y="4819651"/>
            <a:ext cx="2283144" cy="223055"/>
          </a:xfrm>
          <a:prstGeom prst="rect">
            <a:avLst/>
          </a:prstGeom>
          <a:noFill/>
          <a:ln w="9525">
            <a:noFill/>
            <a:miter lim="800000"/>
          </a:ln>
        </p:spPr>
        <p:txBody>
          <a:bodyPr wrap="none" lIns="68494" tIns="34249" rIns="68494" bIns="34249">
            <a:spAutoFit/>
          </a:bodyPr>
          <a:lstStyle/>
          <a:p>
            <a:pPr eaLnBrk="0" hangingPunct="0">
              <a:defRPr/>
            </a:pPr>
            <a:r>
              <a:rPr lang="en-US" altLang="zh-CN" sz="1000" dirty="0">
                <a:solidFill>
                  <a:srgbClr val="2D2015"/>
                </a:solidFill>
                <a:latin typeface="FrutigerNext LT Medium" pitchFamily="34" charset="0"/>
                <a:ea typeface="MS PGothic" panose="020B0600070205080204" pitchFamily="34" charset="-128"/>
              </a:rPr>
              <a:t>HUAWEI TECHNOLOGIES CO., LTD.</a:t>
            </a:r>
            <a:endParaRPr lang="en-US" altLang="zh-CN" sz="1900" dirty="0">
              <a:solidFill>
                <a:srgbClr val="2D2015"/>
              </a:solidFill>
              <a:latin typeface="FrutigerNext LT Medium" pitchFamily="34" charset="0"/>
              <a:ea typeface="MS PGothic" panose="020B0600070205080204" pitchFamily="34" charset="-128"/>
            </a:endParaRPr>
          </a:p>
        </p:txBody>
      </p:sp>
      <p:pic>
        <p:nvPicPr>
          <p:cNvPr id="28678" name="Picture 24" descr="8"/>
          <p:cNvPicPr>
            <a:picLocks noChangeAspect="1" noChangeArrowheads="1"/>
          </p:cNvPicPr>
          <p:nvPr/>
        </p:nvPicPr>
        <p:blipFill>
          <a:blip r:embed="rId13" cstate="print"/>
          <a:srcRect/>
          <a:stretch>
            <a:fillRect/>
          </a:stretch>
        </p:blipFill>
        <p:spPr bwMode="auto">
          <a:xfrm>
            <a:off x="7508509" y="4800600"/>
            <a:ext cx="1311727" cy="233363"/>
          </a:xfrm>
          <a:prstGeom prst="rect">
            <a:avLst/>
          </a:prstGeom>
          <a:noFill/>
          <a:ln w="9525">
            <a:noFill/>
            <a:miter lim="800000"/>
            <a:headEnd/>
            <a:tailEnd/>
          </a:ln>
        </p:spPr>
      </p:pic>
      <p:sp>
        <p:nvSpPr>
          <p:cNvPr id="1049" name="Rectangle 25"/>
          <p:cNvSpPr>
            <a:spLocks noGrp="1" noChangeArrowheads="1"/>
          </p:cNvSpPr>
          <p:nvPr>
            <p:ph type="dt" sz="half" idx="2"/>
          </p:nvPr>
        </p:nvSpPr>
        <p:spPr bwMode="auto">
          <a:xfrm>
            <a:off x="6361045" y="4857750"/>
            <a:ext cx="2097335" cy="342900"/>
          </a:xfrm>
          <a:prstGeom prst="rect">
            <a:avLst/>
          </a:prstGeom>
          <a:noFill/>
          <a:ln w="9525">
            <a:noFill/>
            <a:miter lim="800000"/>
          </a:ln>
          <a:effectLst/>
        </p:spPr>
        <p:txBody>
          <a:bodyPr vert="horz" wrap="square" lIns="0" tIns="0" rIns="0" bIns="0" numCol="1" anchor="t" anchorCtr="0" compatLnSpc="1"/>
          <a:lstStyle>
            <a:lvl1pPr eaLnBrk="0" hangingPunct="0">
              <a:lnSpc>
                <a:spcPct val="85000"/>
              </a:lnSpc>
              <a:spcBef>
                <a:spcPct val="0"/>
              </a:spcBef>
              <a:buClrTx/>
              <a:defRPr sz="1000" b="0">
                <a:solidFill>
                  <a:srgbClr val="2D2015"/>
                </a:solidFill>
                <a:latin typeface="FrutigerNext LT Medium" pitchFamily="34" charset="0"/>
                <a:ea typeface="MS PGothic" panose="020B0600070205080204" pitchFamily="34" charset="-128"/>
              </a:defRPr>
            </a:lvl1pPr>
          </a:lstStyle>
          <a:p>
            <a:pPr>
              <a:defRPr/>
            </a:pPr>
            <a:r>
              <a:rPr lang="de-DE" altLang="zh-CN"/>
              <a:t>Page </a:t>
            </a:r>
            <a:fld id="{D02E7C38-D8A9-4B1A-884F-E9A7F518629D}" type="slidenum">
              <a:rPr lang="de-DE" altLang="zh-CN"/>
            </a:fld>
            <a:endParaRPr lang="en-GB" altLang="zh-CN"/>
          </a:p>
        </p:txBody>
      </p:sp>
      <p:sp>
        <p:nvSpPr>
          <p:cNvPr id="1190" name="Rectangle 166"/>
          <p:cNvSpPr>
            <a:spLocks noChangeArrowheads="1"/>
          </p:cNvSpPr>
          <p:nvPr/>
        </p:nvSpPr>
        <p:spPr bwMode="auto">
          <a:xfrm>
            <a:off x="9268985" y="3723731"/>
            <a:ext cx="920113" cy="315418"/>
          </a:xfrm>
          <a:prstGeom prst="rect">
            <a:avLst/>
          </a:prstGeom>
          <a:solidFill>
            <a:srgbClr val="FFFFFF"/>
          </a:solidFill>
          <a:ln w="9525" algn="ctr">
            <a:noFill/>
            <a:miter lim="800000"/>
          </a:ln>
        </p:spPr>
        <p:txBody>
          <a:bodyPr lIns="68526" tIns="34264" rIns="68526" bIns="34264" anchor="ctr">
            <a:spAutoFit/>
          </a:bodyP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nvGrpSpPr>
          <p:cNvPr id="28681" name="Group 169"/>
          <p:cNvGrpSpPr/>
          <p:nvPr/>
        </p:nvGrpSpPr>
        <p:grpSpPr bwMode="auto">
          <a:xfrm>
            <a:off x="9354686" y="2842022"/>
            <a:ext cx="740376" cy="13692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8682" name="Group 174"/>
          <p:cNvGrpSpPr/>
          <p:nvPr/>
        </p:nvGrpSpPr>
        <p:grpSpPr bwMode="auto">
          <a:xfrm>
            <a:off x="9354686" y="3003947"/>
            <a:ext cx="740376" cy="13692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8683" name="Group 179"/>
          <p:cNvGrpSpPr/>
          <p:nvPr/>
        </p:nvGrpSpPr>
        <p:grpSpPr bwMode="auto">
          <a:xfrm>
            <a:off x="9354686" y="3165872"/>
            <a:ext cx="740376" cy="13692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8684" name="Group 184"/>
          <p:cNvGrpSpPr/>
          <p:nvPr/>
        </p:nvGrpSpPr>
        <p:grpSpPr bwMode="auto">
          <a:xfrm>
            <a:off x="9354686" y="2680097"/>
            <a:ext cx="740376" cy="141684"/>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8685" name="Group 189"/>
          <p:cNvGrpSpPr/>
          <p:nvPr/>
        </p:nvGrpSpPr>
        <p:grpSpPr bwMode="auto">
          <a:xfrm>
            <a:off x="9354686" y="3436146"/>
            <a:ext cx="740376" cy="136922"/>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8686" name="Group 194"/>
          <p:cNvGrpSpPr/>
          <p:nvPr/>
        </p:nvGrpSpPr>
        <p:grpSpPr bwMode="auto">
          <a:xfrm>
            <a:off x="9354686" y="3598071"/>
            <a:ext cx="740376" cy="136922"/>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8687" name="Group 199"/>
          <p:cNvGrpSpPr/>
          <p:nvPr/>
        </p:nvGrpSpPr>
        <p:grpSpPr bwMode="auto">
          <a:xfrm>
            <a:off x="9354686" y="3759996"/>
            <a:ext cx="740376" cy="136922"/>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8688" name="Group 204"/>
          <p:cNvGrpSpPr/>
          <p:nvPr/>
        </p:nvGrpSpPr>
        <p:grpSpPr bwMode="auto">
          <a:xfrm>
            <a:off x="9354686" y="4030266"/>
            <a:ext cx="740376" cy="13692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8689" name="Group 209"/>
          <p:cNvGrpSpPr/>
          <p:nvPr/>
        </p:nvGrpSpPr>
        <p:grpSpPr bwMode="auto">
          <a:xfrm>
            <a:off x="9354686" y="4192191"/>
            <a:ext cx="740376" cy="13692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8690" name="Group 214"/>
          <p:cNvGrpSpPr/>
          <p:nvPr/>
        </p:nvGrpSpPr>
        <p:grpSpPr bwMode="auto">
          <a:xfrm>
            <a:off x="9354686" y="4354116"/>
            <a:ext cx="740376" cy="13692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8691" name="Group 219"/>
          <p:cNvGrpSpPr/>
          <p:nvPr/>
        </p:nvGrpSpPr>
        <p:grpSpPr bwMode="auto">
          <a:xfrm>
            <a:off x="9354686" y="4624390"/>
            <a:ext cx="740376" cy="136922"/>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8692" name="Group 224"/>
          <p:cNvGrpSpPr/>
          <p:nvPr/>
        </p:nvGrpSpPr>
        <p:grpSpPr bwMode="auto">
          <a:xfrm>
            <a:off x="9354686" y="4793458"/>
            <a:ext cx="740376" cy="136922"/>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8693" name="Group 229"/>
          <p:cNvGrpSpPr/>
          <p:nvPr/>
        </p:nvGrpSpPr>
        <p:grpSpPr bwMode="auto">
          <a:xfrm>
            <a:off x="9354686" y="4961335"/>
            <a:ext cx="740376" cy="13692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w="9525">
              <a:noFill/>
              <a:miter lim="800000"/>
            </a:ln>
          </p:spPr>
          <p:txBody>
            <a:bodyPr rot="10800000" wrap="none" lIns="91409" tIns="45705" rIns="91409" bIns="45705"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sp>
        <p:nvSpPr>
          <p:cNvPr id="1262" name="Rectangle 238"/>
          <p:cNvSpPr>
            <a:spLocks noChangeArrowheads="1"/>
          </p:cNvSpPr>
          <p:nvPr/>
        </p:nvSpPr>
        <p:spPr bwMode="auto">
          <a:xfrm>
            <a:off x="-1844988" y="395287"/>
            <a:ext cx="1844988" cy="3149204"/>
          </a:xfrm>
          <a:prstGeom prst="rect">
            <a:avLst/>
          </a:prstGeom>
          <a:noFill/>
          <a:ln w="9525">
            <a:noFill/>
            <a:miter lim="800000"/>
          </a:ln>
        </p:spPr>
        <p:txBody>
          <a:bodyPr lIns="68494" tIns="34249" rIns="68494" bIns="34249"/>
          <a:lstStyle/>
          <a:p>
            <a:pPr marL="299720" indent="-299720" algn="r" defTabSz="799465">
              <a:lnSpc>
                <a:spcPct val="85000"/>
              </a:lnSpc>
              <a:spcBef>
                <a:spcPct val="20000"/>
              </a:spcBef>
              <a:buClr>
                <a:srgbClr val="B2B2B2"/>
              </a:buClr>
              <a:defRPr/>
            </a:pPr>
            <a:r>
              <a:rPr lang="en-US" sz="900" noProof="1">
                <a:solidFill>
                  <a:srgbClr val="FFFFFF"/>
                </a:solidFill>
                <a:latin typeface="FrutigerNext LT Medium" pitchFamily="34" charset="0"/>
                <a:ea typeface="华文细黑" panose="02010600040101010101" pitchFamily="2" charset="-122"/>
              </a:rPr>
              <a:t>Slide title</a:t>
            </a:r>
            <a:r>
              <a:rPr lang="en-US" altLang="zh-CN" sz="900" b="1" dirty="0">
                <a:solidFill>
                  <a:srgbClr val="2D2015"/>
                </a:solidFill>
                <a:latin typeface="FrutigerNext LT Medium" pitchFamily="34" charset="0"/>
              </a:rPr>
              <a:t> </a:t>
            </a:r>
            <a:r>
              <a:rPr lang="en-US" altLang="zh-CN" sz="900" dirty="0">
                <a:solidFill>
                  <a:srgbClr val="FFFFFF"/>
                </a:solidFill>
                <a:latin typeface="FrutigerNext LT Medium" pitchFamily="34" charset="0"/>
              </a:rPr>
              <a:t>:32-35pt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en-US" altLang="zh-CN" sz="900" dirty="0">
                <a:solidFill>
                  <a:srgbClr val="FFFFFF"/>
                </a:solidFill>
                <a:latin typeface="FrutigerNext LT Medium" pitchFamily="34" charset="0"/>
              </a:rPr>
              <a:t>Color: R153 G0 B0</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Corporate Font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FrutigerNext LT Medium</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Font to be used by </a:t>
            </a:r>
            <a:r>
              <a:rPr lang="zh-CN" altLang="en-US" sz="900" dirty="0" smtClean="0">
                <a:solidFill>
                  <a:srgbClr val="FFFFFF"/>
                </a:solidFill>
                <a:latin typeface="FrutigerNext LT Medium" pitchFamily="34" charset="0"/>
              </a:rPr>
              <a:t>customers </a:t>
            </a:r>
            <a:r>
              <a:rPr lang="zh-CN" altLang="en-US" sz="900" dirty="0">
                <a:solidFill>
                  <a:srgbClr val="FFFFFF"/>
                </a:solidFill>
                <a:latin typeface="FrutigerNext LT Medium" pitchFamily="34" charset="0"/>
              </a:rPr>
              <a:t>and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partners :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Arial</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zh-CN" sz="900" dirty="0">
                <a:solidFill>
                  <a:srgbClr val="FFFFFF"/>
                </a:solidFill>
                <a:latin typeface="FrutigerNext LT Medium" pitchFamily="34" charset="0"/>
              </a:rPr>
              <a:t>Slide </a:t>
            </a:r>
            <a:r>
              <a:rPr lang="zh-CN" altLang="en-US" sz="900" dirty="0">
                <a:solidFill>
                  <a:srgbClr val="FFFFFF"/>
                </a:solidFill>
                <a:latin typeface="FrutigerNext LT Medium" pitchFamily="34" charset="0"/>
              </a:rPr>
              <a:t>t</a:t>
            </a:r>
            <a:r>
              <a:rPr lang="en-US" altLang="zh-CN" sz="900" dirty="0">
                <a:solidFill>
                  <a:srgbClr val="FFFFFF"/>
                </a:solidFill>
                <a:latin typeface="FrutigerNext LT Medium" pitchFamily="34" charset="0"/>
              </a:rPr>
              <a:t>ext</a:t>
            </a:r>
            <a:r>
              <a:rPr lang="zh-CN" altLang="zh-CN" sz="900" dirty="0">
                <a:solidFill>
                  <a:srgbClr val="FFFFFF"/>
                </a:solidFill>
                <a:latin typeface="FrutigerNext LT Medium" pitchFamily="34" charset="0"/>
              </a:rPr>
              <a:t> </a:t>
            </a:r>
            <a:r>
              <a:rPr lang="en-US" altLang="zh-CN" sz="900" dirty="0">
                <a:solidFill>
                  <a:srgbClr val="FFFFFF"/>
                </a:solidFill>
                <a:latin typeface="FrutigerNext LT Medium" pitchFamily="34" charset="0"/>
              </a:rPr>
              <a:t>:20-22pt</a:t>
            </a:r>
            <a:endParaRPr lang="en-US" altLang="zh-CN" sz="900" dirty="0">
              <a:solidFill>
                <a:srgbClr val="FFFFFF"/>
              </a:solidFill>
              <a:latin typeface="FrutigerNext LT Medium" pitchFamily="34" charset="0"/>
            </a:endParaRPr>
          </a:p>
          <a:p>
            <a:pPr marL="299720" indent="-299720" algn="r" defTabSz="799465" eaLnBrk="0" hangingPunct="0">
              <a:lnSpc>
                <a:spcPct val="85000"/>
              </a:lnSpc>
              <a:spcBef>
                <a:spcPct val="20000"/>
              </a:spcBef>
              <a:buClr>
                <a:srgbClr val="FFFFFF"/>
              </a:buClr>
              <a:buFont typeface="Times New Roman" panose="02020603050405020304" pitchFamily="18" charset="0"/>
              <a:buNone/>
              <a:defRPr/>
            </a:pPr>
            <a:r>
              <a:rPr lang="en-US" sz="900" noProof="1">
                <a:solidFill>
                  <a:srgbClr val="FFFFFF"/>
                </a:solidFill>
                <a:latin typeface="FrutigerNext LT Medium" pitchFamily="34" charset="0"/>
                <a:ea typeface="华文细黑" panose="02010600040101010101" pitchFamily="2" charset="-122"/>
              </a:rPr>
              <a:t>Bullets level 2-5</a:t>
            </a:r>
            <a:r>
              <a:rPr lang="en-US" altLang="zh-CN" sz="900" dirty="0">
                <a:solidFill>
                  <a:srgbClr val="FFFFFF"/>
                </a:solidFill>
                <a:latin typeface="FrutigerNext LT Medium" pitchFamily="34" charset="0"/>
              </a:rPr>
              <a:t>:</a:t>
            </a:r>
            <a:endParaRPr lang="en-US" sz="900" noProof="1">
              <a:solidFill>
                <a:srgbClr val="FFFFFF"/>
              </a:solidFill>
              <a:latin typeface="FrutigerNext LT Medium" pitchFamily="34" charset="0"/>
              <a:ea typeface="华文细黑" panose="02010600040101010101" pitchFamily="2" charset="-122"/>
            </a:endParaRPr>
          </a:p>
          <a:p>
            <a:pPr marL="299720" indent="-299720" algn="r" defTabSz="799465" eaLnBrk="0" hangingPunct="0">
              <a:lnSpc>
                <a:spcPct val="85000"/>
              </a:lnSpc>
              <a:spcBef>
                <a:spcPct val="20000"/>
              </a:spcBef>
              <a:buClr>
                <a:srgbClr val="FFFFFF"/>
              </a:buClr>
              <a:buFont typeface="Times New Roman" panose="02020603050405020304" pitchFamily="18" charset="0"/>
              <a:buNone/>
              <a:defRPr/>
            </a:pPr>
            <a:r>
              <a:rPr lang="en-US" altLang="zh-CN" sz="900" dirty="0">
                <a:solidFill>
                  <a:srgbClr val="FFFFFF"/>
                </a:solidFill>
                <a:latin typeface="FrutigerNext LT Medium" pitchFamily="34" charset="0"/>
              </a:rPr>
              <a:t> 18pt  </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en-US" altLang="zh-CN" sz="900" dirty="0" err="1">
                <a:solidFill>
                  <a:srgbClr val="FFFFFF"/>
                </a:solidFill>
                <a:latin typeface="FrutigerNext LT Medium" pitchFamily="34" charset="0"/>
              </a:rPr>
              <a:t>Color:Black</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Corporate Font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FrutigerNext LT Medium</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Font to be used by </a:t>
            </a:r>
            <a:r>
              <a:rPr lang="zh-CN" altLang="en-US" sz="900" dirty="0" smtClean="0">
                <a:solidFill>
                  <a:srgbClr val="FFFFFF"/>
                </a:solidFill>
                <a:latin typeface="FrutigerNext LT Medium" pitchFamily="34" charset="0"/>
              </a:rPr>
              <a:t>customers </a:t>
            </a:r>
            <a:r>
              <a:rPr lang="zh-CN" altLang="en-US" sz="900" dirty="0">
                <a:solidFill>
                  <a:srgbClr val="FFFFFF"/>
                </a:solidFill>
                <a:latin typeface="FrutigerNext LT Medium" pitchFamily="34" charset="0"/>
              </a:rPr>
              <a:t>and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partners :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Arial</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2D2015"/>
              </a:solidFill>
              <a:latin typeface="FrutigerNext LT Medium" pitchFamily="34" charset="0"/>
            </a:endParaRPr>
          </a:p>
        </p:txBody>
      </p:sp>
      <p:sp>
        <p:nvSpPr>
          <p:cNvPr id="1263" name="Text Box 239"/>
          <p:cNvSpPr txBox="1">
            <a:spLocks noChangeArrowheads="1"/>
          </p:cNvSpPr>
          <p:nvPr/>
        </p:nvSpPr>
        <p:spPr bwMode="auto">
          <a:xfrm>
            <a:off x="9144001" y="-11906"/>
            <a:ext cx="1295063" cy="911734"/>
          </a:xfrm>
          <a:prstGeom prst="rect">
            <a:avLst/>
          </a:prstGeom>
          <a:noFill/>
          <a:ln w="9525">
            <a:noFill/>
            <a:miter lim="800000"/>
          </a:ln>
        </p:spPr>
        <p:txBody>
          <a:bodyPr lIns="79958" tIns="39978" rIns="79958" bIns="39978">
            <a:spAutoFit/>
          </a:bodyPr>
          <a:lstStyle/>
          <a:p>
            <a:pPr defTabSz="799465">
              <a:defRPr/>
            </a:pPr>
            <a:r>
              <a:rPr lang="en-US" altLang="zh-CN" sz="900" dirty="0">
                <a:solidFill>
                  <a:srgbClr val="FFFFFF"/>
                </a:solidFill>
              </a:rPr>
              <a:t>Top right  corner  for   field-mark, </a:t>
            </a:r>
            <a:r>
              <a:rPr lang="en-US" altLang="zh-CN" sz="900" dirty="0" smtClean="0">
                <a:solidFill>
                  <a:srgbClr val="FFFFFF"/>
                </a:solidFill>
              </a:rPr>
              <a:t>customer </a:t>
            </a:r>
            <a:r>
              <a:rPr lang="en-US" altLang="zh-CN" sz="900" dirty="0">
                <a:solidFill>
                  <a:srgbClr val="FFFFFF"/>
                </a:solidFill>
              </a:rPr>
              <a:t>or partner logotypes. </a:t>
            </a:r>
            <a:endParaRPr lang="en-US" altLang="zh-CN" sz="900" dirty="0">
              <a:solidFill>
                <a:srgbClr val="FFFFFF"/>
              </a:solidFill>
            </a:endParaRPr>
          </a:p>
          <a:p>
            <a:pPr defTabSz="799465">
              <a:defRPr/>
            </a:pPr>
            <a:endParaRPr lang="en-US" altLang="zh-CN" sz="900" dirty="0">
              <a:solidFill>
                <a:srgbClr val="FFFFFF"/>
              </a:solidFill>
            </a:endParaRPr>
          </a:p>
          <a:p>
            <a:pPr defTabSz="799465">
              <a:defRPr/>
            </a:pPr>
            <a:r>
              <a:rPr lang="en-US" altLang="zh-CN" sz="900" dirty="0">
                <a:solidFill>
                  <a:srgbClr val="FFFFFF"/>
                </a:solidFill>
              </a:rPr>
              <a:t>----------------   </a:t>
            </a:r>
            <a:endParaRPr lang="en-US" altLang="zh-CN" sz="900" dirty="0">
              <a:solidFill>
                <a:srgbClr val="FFFFFF"/>
              </a:solidFill>
            </a:endParaRPr>
          </a:p>
          <a:p>
            <a:pPr defTabSz="799465">
              <a:defRPr/>
            </a:pPr>
            <a:endParaRPr lang="zh-CN" altLang="en-US" sz="900" dirty="0">
              <a:solidFill>
                <a:srgbClr val="FFFFFF"/>
              </a:solidFill>
            </a:endParaRPr>
          </a:p>
        </p:txBody>
      </p:sp>
      <p:sp>
        <p:nvSpPr>
          <p:cNvPr id="1264" name="Text Box 240"/>
          <p:cNvSpPr txBox="1">
            <a:spLocks noChangeArrowheads="1"/>
          </p:cNvSpPr>
          <p:nvPr/>
        </p:nvSpPr>
        <p:spPr bwMode="auto">
          <a:xfrm>
            <a:off x="9144001" y="788195"/>
            <a:ext cx="1295063" cy="1742730"/>
          </a:xfrm>
          <a:prstGeom prst="rect">
            <a:avLst/>
          </a:prstGeom>
          <a:noFill/>
          <a:ln w="9525">
            <a:noFill/>
            <a:miter lim="800000"/>
          </a:ln>
        </p:spPr>
        <p:txBody>
          <a:bodyPr lIns="79958" tIns="39978" rIns="79958" bIns="39978">
            <a:spAutoFit/>
          </a:bodyPr>
          <a:lstStyle/>
          <a:p>
            <a:pPr defTabSz="799465">
              <a:defRPr/>
            </a:pPr>
            <a:r>
              <a:rPr lang="en-US" altLang="zh-CN" sz="900" dirty="0">
                <a:solidFill>
                  <a:srgbClr val="FFFFFF"/>
                </a:solidFill>
              </a:rPr>
              <a:t>The following nine groups of colors are an example of how our design colors can be used, please take note that you should only use one design color group per slide. </a:t>
            </a:r>
            <a:endParaRPr lang="en-US" altLang="zh-CN" sz="900" dirty="0">
              <a:solidFill>
                <a:srgbClr val="FFFFFF"/>
              </a:solidFill>
            </a:endParaRPr>
          </a:p>
          <a:p>
            <a:pPr defTabSz="799465">
              <a:defRPr/>
            </a:pPr>
            <a:r>
              <a:rPr lang="en-US" altLang="zh-CN" sz="900" dirty="0">
                <a:solidFill>
                  <a:srgbClr val="FFFFFF"/>
                </a:solidFill>
              </a:rPr>
              <a:t> For specific usage details, refer to the “Typesetting Standard”.</a:t>
            </a:r>
            <a:endParaRPr lang="en-US" altLang="zh-CN" sz="9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ransition>
    <p:fade thruBlk="1"/>
  </p:transition>
  <p:timing>
    <p:tnLst>
      <p:par>
        <p:cTn id="1" dur="indefinite" restart="never" nodeType="tmRoot"/>
      </p:par>
    </p:tnLst>
  </p:timing>
  <p:hf sldNum="0" hdr="0" ftr="0"/>
  <p:txStyles>
    <p:titleStyle>
      <a:lvl1pPr algn="l" defTabSz="799465" rtl="0" eaLnBrk="0" fontAlgn="base" hangingPunct="0">
        <a:spcBef>
          <a:spcPct val="0"/>
        </a:spcBef>
        <a:spcAft>
          <a:spcPct val="0"/>
        </a:spcAft>
        <a:defRPr sz="2900" b="1">
          <a:solidFill>
            <a:srgbClr val="990000"/>
          </a:solidFill>
          <a:latin typeface="+mj-lt"/>
          <a:ea typeface="+mj-ea"/>
          <a:cs typeface="+mj-cs"/>
        </a:defRPr>
      </a:lvl1pPr>
      <a:lvl2pPr algn="l" defTabSz="799465" rtl="0" eaLnBrk="0" fontAlgn="base" hangingPunct="0">
        <a:spcBef>
          <a:spcPct val="0"/>
        </a:spcBef>
        <a:spcAft>
          <a:spcPct val="0"/>
        </a:spcAft>
        <a:defRPr sz="2900" b="1">
          <a:solidFill>
            <a:srgbClr val="990000"/>
          </a:solidFill>
          <a:latin typeface="FrutigerNext LT Medium" pitchFamily="34" charset="0"/>
          <a:ea typeface="宋体" panose="02010600030101010101" pitchFamily="2" charset="-122"/>
        </a:defRPr>
      </a:lvl2pPr>
      <a:lvl3pPr algn="l" defTabSz="799465" rtl="0" eaLnBrk="0" fontAlgn="base" hangingPunct="0">
        <a:spcBef>
          <a:spcPct val="0"/>
        </a:spcBef>
        <a:spcAft>
          <a:spcPct val="0"/>
        </a:spcAft>
        <a:defRPr sz="2900" b="1">
          <a:solidFill>
            <a:srgbClr val="990000"/>
          </a:solidFill>
          <a:latin typeface="FrutigerNext LT Medium" pitchFamily="34" charset="0"/>
          <a:ea typeface="宋体" panose="02010600030101010101" pitchFamily="2" charset="-122"/>
        </a:defRPr>
      </a:lvl3pPr>
      <a:lvl4pPr algn="l" defTabSz="799465" rtl="0" eaLnBrk="0" fontAlgn="base" hangingPunct="0">
        <a:spcBef>
          <a:spcPct val="0"/>
        </a:spcBef>
        <a:spcAft>
          <a:spcPct val="0"/>
        </a:spcAft>
        <a:defRPr sz="2900" b="1">
          <a:solidFill>
            <a:srgbClr val="990000"/>
          </a:solidFill>
          <a:latin typeface="FrutigerNext LT Medium" pitchFamily="34" charset="0"/>
          <a:ea typeface="宋体" panose="02010600030101010101" pitchFamily="2" charset="-122"/>
        </a:defRPr>
      </a:lvl4pPr>
      <a:lvl5pPr algn="l" defTabSz="799465" rtl="0" eaLnBrk="0" fontAlgn="base" hangingPunct="0">
        <a:spcBef>
          <a:spcPct val="0"/>
        </a:spcBef>
        <a:spcAft>
          <a:spcPct val="0"/>
        </a:spcAft>
        <a:defRPr sz="2900" b="1">
          <a:solidFill>
            <a:srgbClr val="990000"/>
          </a:solidFill>
          <a:latin typeface="FrutigerNext LT Medium" pitchFamily="34" charset="0"/>
          <a:ea typeface="宋体" panose="02010600030101010101" pitchFamily="2" charset="-122"/>
        </a:defRPr>
      </a:lvl5pPr>
      <a:lvl6pPr marL="342900" algn="l" defTabSz="799465" rtl="0" fontAlgn="base">
        <a:spcBef>
          <a:spcPct val="0"/>
        </a:spcBef>
        <a:spcAft>
          <a:spcPct val="0"/>
        </a:spcAft>
        <a:defRPr sz="2900" b="1">
          <a:solidFill>
            <a:srgbClr val="990000"/>
          </a:solidFill>
          <a:latin typeface="FrutigerNext LT Medium" pitchFamily="34" charset="0"/>
          <a:ea typeface="宋体" panose="02010600030101010101" pitchFamily="2" charset="-122"/>
        </a:defRPr>
      </a:lvl6pPr>
      <a:lvl7pPr marL="685800" algn="l" defTabSz="799465" rtl="0" fontAlgn="base">
        <a:spcBef>
          <a:spcPct val="0"/>
        </a:spcBef>
        <a:spcAft>
          <a:spcPct val="0"/>
        </a:spcAft>
        <a:defRPr sz="2900" b="1">
          <a:solidFill>
            <a:srgbClr val="990000"/>
          </a:solidFill>
          <a:latin typeface="FrutigerNext LT Medium" pitchFamily="34" charset="0"/>
          <a:ea typeface="宋体" panose="02010600030101010101" pitchFamily="2" charset="-122"/>
        </a:defRPr>
      </a:lvl7pPr>
      <a:lvl8pPr marL="1028700" algn="l" defTabSz="799465" rtl="0" fontAlgn="base">
        <a:spcBef>
          <a:spcPct val="0"/>
        </a:spcBef>
        <a:spcAft>
          <a:spcPct val="0"/>
        </a:spcAft>
        <a:defRPr sz="2900" b="1">
          <a:solidFill>
            <a:srgbClr val="990000"/>
          </a:solidFill>
          <a:latin typeface="FrutigerNext LT Medium" pitchFamily="34" charset="0"/>
          <a:ea typeface="宋体" panose="02010600030101010101" pitchFamily="2" charset="-122"/>
        </a:defRPr>
      </a:lvl8pPr>
      <a:lvl9pPr marL="1370965" algn="l" defTabSz="799465" rtl="0" fontAlgn="base">
        <a:spcBef>
          <a:spcPct val="0"/>
        </a:spcBef>
        <a:spcAft>
          <a:spcPct val="0"/>
        </a:spcAft>
        <a:defRPr sz="2900" b="1">
          <a:solidFill>
            <a:srgbClr val="990000"/>
          </a:solidFill>
          <a:latin typeface="FrutigerNext LT Medium" pitchFamily="34" charset="0"/>
          <a:ea typeface="宋体" panose="02010600030101010101" pitchFamily="2" charset="-122"/>
        </a:defRPr>
      </a:lvl9pPr>
    </p:titleStyle>
    <p:bodyStyle>
      <a:lvl1pPr marL="299720" indent="-299720" algn="l" defTabSz="799465" rtl="0" eaLnBrk="0" fontAlgn="base" hangingPunct="0">
        <a:spcBef>
          <a:spcPct val="20000"/>
        </a:spcBef>
        <a:spcAft>
          <a:spcPct val="0"/>
        </a:spcAft>
        <a:buClr>
          <a:schemeClr val="tx1"/>
        </a:buClr>
        <a:buChar char="•"/>
        <a:defRPr sz="1700" b="1">
          <a:solidFill>
            <a:schemeClr val="bg2"/>
          </a:solidFill>
          <a:latin typeface="+mn-lt"/>
          <a:ea typeface="+mn-ea"/>
          <a:cs typeface="+mn-cs"/>
        </a:defRPr>
      </a:lvl1pPr>
      <a:lvl2pPr marL="649605" indent="-250190" algn="l" defTabSz="799465" rtl="0" eaLnBrk="0" fontAlgn="base" hangingPunct="0">
        <a:spcBef>
          <a:spcPct val="20000"/>
        </a:spcBef>
        <a:spcAft>
          <a:spcPct val="0"/>
        </a:spcAft>
        <a:buFont typeface="Wingdings" panose="05000000000000000000" pitchFamily="2" charset="2"/>
        <a:buChar char="§"/>
        <a:defRPr sz="1600">
          <a:solidFill>
            <a:schemeClr val="bg2"/>
          </a:solidFill>
          <a:latin typeface="+mn-lt"/>
          <a:ea typeface="+mn-ea"/>
        </a:defRPr>
      </a:lvl2pPr>
      <a:lvl3pPr marL="1000125" indent="-200025" algn="l" defTabSz="799465" rtl="0" eaLnBrk="0" fontAlgn="base" hangingPunct="0">
        <a:spcBef>
          <a:spcPct val="20000"/>
        </a:spcBef>
        <a:spcAft>
          <a:spcPct val="0"/>
        </a:spcAft>
        <a:buSzPct val="60000"/>
        <a:buFont typeface="Wingdings" panose="05000000000000000000" pitchFamily="2" charset="2"/>
        <a:buChar char="q"/>
        <a:defRPr sz="1400">
          <a:solidFill>
            <a:schemeClr val="bg2"/>
          </a:solidFill>
          <a:latin typeface="+mn-lt"/>
          <a:ea typeface="+mn-ea"/>
        </a:defRPr>
      </a:lvl3pPr>
      <a:lvl4pPr marL="1399540" indent="-200025" algn="l" defTabSz="799465" rtl="0" eaLnBrk="0" fontAlgn="base" hangingPunct="0">
        <a:spcBef>
          <a:spcPct val="20000"/>
        </a:spcBef>
        <a:spcAft>
          <a:spcPct val="0"/>
        </a:spcAft>
        <a:buChar char="–"/>
        <a:defRPr sz="1200">
          <a:solidFill>
            <a:schemeClr val="bg2"/>
          </a:solidFill>
          <a:latin typeface="+mn-lt"/>
          <a:ea typeface="+mn-ea"/>
        </a:defRPr>
      </a:lvl4pPr>
      <a:lvl5pPr marL="1799590" indent="-200025" algn="l" defTabSz="799465" rtl="0" eaLnBrk="0" fontAlgn="base" hangingPunct="0">
        <a:spcBef>
          <a:spcPct val="20000"/>
        </a:spcBef>
        <a:spcAft>
          <a:spcPct val="0"/>
        </a:spcAft>
        <a:buFont typeface="Verdana" panose="020B0604030504040204" pitchFamily="34" charset="0"/>
        <a:buChar char="›"/>
        <a:defRPr sz="1000">
          <a:solidFill>
            <a:schemeClr val="bg2"/>
          </a:solidFill>
          <a:latin typeface="+mn-lt"/>
          <a:ea typeface="+mn-ea"/>
        </a:defRPr>
      </a:lvl5pPr>
      <a:lvl6pPr marL="2142490" indent="-200025" algn="l" defTabSz="799465" rtl="0" fontAlgn="base">
        <a:spcBef>
          <a:spcPct val="20000"/>
        </a:spcBef>
        <a:spcAft>
          <a:spcPct val="0"/>
        </a:spcAft>
        <a:buFont typeface="Verdana" panose="020B0604030504040204" pitchFamily="34" charset="0"/>
        <a:buChar char="›"/>
        <a:defRPr sz="1000">
          <a:solidFill>
            <a:schemeClr val="bg2"/>
          </a:solidFill>
          <a:latin typeface="+mn-lt"/>
          <a:ea typeface="+mn-ea"/>
        </a:defRPr>
      </a:lvl6pPr>
      <a:lvl7pPr marL="2485390" indent="-200025" algn="l" defTabSz="799465" rtl="0" fontAlgn="base">
        <a:spcBef>
          <a:spcPct val="20000"/>
        </a:spcBef>
        <a:spcAft>
          <a:spcPct val="0"/>
        </a:spcAft>
        <a:buFont typeface="Verdana" panose="020B0604030504040204" pitchFamily="34" charset="0"/>
        <a:buChar char="›"/>
        <a:defRPr sz="1000">
          <a:solidFill>
            <a:schemeClr val="bg2"/>
          </a:solidFill>
          <a:latin typeface="+mn-lt"/>
          <a:ea typeface="+mn-ea"/>
        </a:defRPr>
      </a:lvl7pPr>
      <a:lvl8pPr marL="2828290" indent="-200025" algn="l" defTabSz="799465" rtl="0" fontAlgn="base">
        <a:spcBef>
          <a:spcPct val="20000"/>
        </a:spcBef>
        <a:spcAft>
          <a:spcPct val="0"/>
        </a:spcAft>
        <a:buFont typeface="Verdana" panose="020B0604030504040204" pitchFamily="34" charset="0"/>
        <a:buChar char="›"/>
        <a:defRPr sz="1000">
          <a:solidFill>
            <a:schemeClr val="bg2"/>
          </a:solidFill>
          <a:latin typeface="+mn-lt"/>
          <a:ea typeface="+mn-ea"/>
        </a:defRPr>
      </a:lvl8pPr>
      <a:lvl9pPr marL="3171190" indent="-200025" algn="l" defTabSz="799465" rtl="0" fontAlgn="base">
        <a:spcBef>
          <a:spcPct val="20000"/>
        </a:spcBef>
        <a:spcAft>
          <a:spcPct val="0"/>
        </a:spcAft>
        <a:buFont typeface="Verdana" panose="020B0604030504040204" pitchFamily="34" charset="0"/>
        <a:buChar char="›"/>
        <a:defRPr sz="1000">
          <a:solidFill>
            <a:schemeClr val="bg2"/>
          </a:solidFill>
          <a:latin typeface="+mn-lt"/>
          <a:ea typeface="+mn-ea"/>
        </a:defRPr>
      </a:lvl9pPr>
    </p:bodyStyle>
    <p:otherStyle>
      <a:defPPr>
        <a:defRPr lang="zh-CN"/>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0965"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6765"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2565" algn="l" defTabSz="685165" rtl="0" eaLnBrk="1" latinLnBrk="0" hangingPunct="1">
        <a:defRPr sz="13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609441" y="205980"/>
            <a:ext cx="7994156" cy="529828"/>
          </a:xfrm>
          <a:prstGeom prst="rect">
            <a:avLst/>
          </a:prstGeom>
          <a:noFill/>
          <a:ln w="9525">
            <a:noFill/>
            <a:miter lim="800000"/>
          </a:ln>
        </p:spPr>
        <p:txBody>
          <a:bodyPr vert="horz" wrap="square" lIns="79944" tIns="39971" rIns="79944" bIns="39971" numCol="1" anchor="ctr" anchorCtr="0" compatLnSpc="1"/>
          <a:lstStyle/>
          <a:p>
            <a:pPr lvl="0"/>
            <a:r>
              <a:rPr lang="zh-CN" altLang="en-US" smtClean="0"/>
              <a:t>单击此处编辑母版标题样式</a:t>
            </a:r>
            <a:endParaRPr lang="zh-CN" altLang="en-US" smtClean="0"/>
          </a:p>
        </p:txBody>
      </p:sp>
      <p:sp>
        <p:nvSpPr>
          <p:cNvPr id="29699" name="Rectangle 3"/>
          <p:cNvSpPr>
            <a:spLocks noGrp="1" noChangeArrowheads="1"/>
          </p:cNvSpPr>
          <p:nvPr>
            <p:ph type="body" idx="1"/>
          </p:nvPr>
        </p:nvSpPr>
        <p:spPr bwMode="auto">
          <a:xfrm>
            <a:off x="609441" y="844153"/>
            <a:ext cx="7994156" cy="3671888"/>
          </a:xfrm>
          <a:prstGeom prst="rect">
            <a:avLst/>
          </a:prstGeom>
          <a:noFill/>
          <a:ln w="9525">
            <a:noFill/>
            <a:miter lim="800000"/>
          </a:ln>
        </p:spPr>
        <p:txBody>
          <a:bodyPr vert="horz" wrap="square" lIns="79944" tIns="39971" rIns="79944" bIns="39971"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29700" name="Picture 22" descr="dd"/>
          <p:cNvPicPr>
            <a:picLocks noChangeAspect="1" noChangeArrowheads="1"/>
          </p:cNvPicPr>
          <p:nvPr/>
        </p:nvPicPr>
        <p:blipFill>
          <a:blip r:embed="rId12" cstate="print"/>
          <a:srcRect/>
          <a:stretch>
            <a:fillRect/>
          </a:stretch>
        </p:blipFill>
        <p:spPr bwMode="auto">
          <a:xfrm>
            <a:off x="0" y="4666062"/>
            <a:ext cx="9151142" cy="477440"/>
          </a:xfrm>
          <a:prstGeom prst="rect">
            <a:avLst/>
          </a:prstGeom>
          <a:noFill/>
          <a:ln w="9525">
            <a:noFill/>
            <a:miter lim="800000"/>
            <a:headEnd/>
            <a:tailEnd/>
          </a:ln>
        </p:spPr>
      </p:pic>
      <p:sp>
        <p:nvSpPr>
          <p:cNvPr id="1047" name="Text Box 23"/>
          <p:cNvSpPr txBox="1">
            <a:spLocks noChangeArrowheads="1"/>
          </p:cNvSpPr>
          <p:nvPr/>
        </p:nvSpPr>
        <p:spPr bwMode="auto">
          <a:xfrm>
            <a:off x="653485" y="4819651"/>
            <a:ext cx="2283121" cy="223043"/>
          </a:xfrm>
          <a:prstGeom prst="rect">
            <a:avLst/>
          </a:prstGeom>
          <a:noFill/>
          <a:ln w="9525">
            <a:noFill/>
            <a:miter lim="800000"/>
          </a:ln>
        </p:spPr>
        <p:txBody>
          <a:bodyPr wrap="none" lIns="68483" tIns="34243" rIns="68483" bIns="34243">
            <a:spAutoFit/>
          </a:bodyPr>
          <a:lstStyle/>
          <a:p>
            <a:pPr eaLnBrk="0" hangingPunct="0">
              <a:defRPr/>
            </a:pPr>
            <a:r>
              <a:rPr lang="en-US" altLang="zh-CN" sz="1000" dirty="0">
                <a:solidFill>
                  <a:srgbClr val="2D2015"/>
                </a:solidFill>
                <a:latin typeface="FrutigerNext LT Medium" pitchFamily="34" charset="0"/>
                <a:ea typeface="MS PGothic" panose="020B0600070205080204" pitchFamily="34" charset="-128"/>
              </a:rPr>
              <a:t>HUAWEI TECHNOLOGIES CO., LTD.</a:t>
            </a:r>
            <a:endParaRPr lang="en-US" altLang="zh-CN" sz="1900" dirty="0">
              <a:solidFill>
                <a:srgbClr val="2D2015"/>
              </a:solidFill>
              <a:latin typeface="FrutigerNext LT Medium" pitchFamily="34" charset="0"/>
              <a:ea typeface="MS PGothic" panose="020B0600070205080204" pitchFamily="34" charset="-128"/>
            </a:endParaRPr>
          </a:p>
        </p:txBody>
      </p:sp>
      <p:pic>
        <p:nvPicPr>
          <p:cNvPr id="29702" name="Picture 24" descr="8"/>
          <p:cNvPicPr>
            <a:picLocks noChangeAspect="1" noChangeArrowheads="1"/>
          </p:cNvPicPr>
          <p:nvPr/>
        </p:nvPicPr>
        <p:blipFill>
          <a:blip r:embed="rId13" cstate="print"/>
          <a:srcRect/>
          <a:stretch>
            <a:fillRect/>
          </a:stretch>
        </p:blipFill>
        <p:spPr bwMode="auto">
          <a:xfrm>
            <a:off x="7508509" y="4800600"/>
            <a:ext cx="1311727" cy="233363"/>
          </a:xfrm>
          <a:prstGeom prst="rect">
            <a:avLst/>
          </a:prstGeom>
          <a:noFill/>
          <a:ln w="9525">
            <a:noFill/>
            <a:miter lim="800000"/>
            <a:headEnd/>
            <a:tailEnd/>
          </a:ln>
        </p:spPr>
      </p:pic>
      <p:sp>
        <p:nvSpPr>
          <p:cNvPr id="1049" name="Rectangle 25"/>
          <p:cNvSpPr>
            <a:spLocks noGrp="1" noChangeArrowheads="1"/>
          </p:cNvSpPr>
          <p:nvPr>
            <p:ph type="dt" sz="half" idx="2"/>
          </p:nvPr>
        </p:nvSpPr>
        <p:spPr bwMode="auto">
          <a:xfrm>
            <a:off x="6361045" y="4857750"/>
            <a:ext cx="2097335" cy="342900"/>
          </a:xfrm>
          <a:prstGeom prst="rect">
            <a:avLst/>
          </a:prstGeom>
          <a:noFill/>
          <a:ln w="9525">
            <a:noFill/>
            <a:miter lim="800000"/>
          </a:ln>
          <a:effectLst/>
        </p:spPr>
        <p:txBody>
          <a:bodyPr vert="horz" wrap="square" lIns="0" tIns="0" rIns="0" bIns="0" numCol="1" anchor="t" anchorCtr="0" compatLnSpc="1"/>
          <a:lstStyle>
            <a:lvl1pPr eaLnBrk="0" hangingPunct="0">
              <a:lnSpc>
                <a:spcPct val="85000"/>
              </a:lnSpc>
              <a:spcBef>
                <a:spcPct val="0"/>
              </a:spcBef>
              <a:buClrTx/>
              <a:defRPr sz="1000" b="0">
                <a:solidFill>
                  <a:srgbClr val="2D2015"/>
                </a:solidFill>
                <a:latin typeface="FrutigerNext LT Medium" pitchFamily="34" charset="0"/>
                <a:ea typeface="MS PGothic" panose="020B0600070205080204" pitchFamily="34" charset="-128"/>
              </a:defRPr>
            </a:lvl1pPr>
          </a:lstStyle>
          <a:p>
            <a:pPr>
              <a:defRPr/>
            </a:pPr>
            <a:r>
              <a:rPr lang="de-DE" altLang="zh-CN"/>
              <a:t>Page </a:t>
            </a:r>
            <a:fld id="{AC20DC42-0F3B-4211-838C-C3B49D0EAC5E}" type="slidenum">
              <a:rPr lang="de-DE" altLang="zh-CN"/>
            </a:fld>
            <a:endParaRPr lang="en-GB" altLang="zh-CN"/>
          </a:p>
        </p:txBody>
      </p:sp>
      <p:sp>
        <p:nvSpPr>
          <p:cNvPr id="1190" name="Rectangle 166"/>
          <p:cNvSpPr>
            <a:spLocks noChangeArrowheads="1"/>
          </p:cNvSpPr>
          <p:nvPr/>
        </p:nvSpPr>
        <p:spPr bwMode="auto">
          <a:xfrm>
            <a:off x="9268985" y="3723736"/>
            <a:ext cx="920113" cy="315408"/>
          </a:xfrm>
          <a:prstGeom prst="rect">
            <a:avLst/>
          </a:prstGeom>
          <a:solidFill>
            <a:srgbClr val="FFFFFF"/>
          </a:solidFill>
          <a:ln w="9525" algn="ctr">
            <a:noFill/>
            <a:miter lim="800000"/>
          </a:ln>
        </p:spPr>
        <p:txBody>
          <a:bodyPr lIns="68515" tIns="34259" rIns="68515" bIns="34259" anchor="ctr">
            <a:spAutoFit/>
          </a:bodyP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nvGrpSpPr>
          <p:cNvPr id="29705" name="Group 169"/>
          <p:cNvGrpSpPr/>
          <p:nvPr/>
        </p:nvGrpSpPr>
        <p:grpSpPr bwMode="auto">
          <a:xfrm>
            <a:off x="9354686" y="2842022"/>
            <a:ext cx="740376" cy="136922"/>
            <a:chOff x="5893" y="2387"/>
            <a:chExt cx="466" cy="115"/>
          </a:xfrm>
        </p:grpSpPr>
        <p:sp>
          <p:nvSpPr>
            <p:cNvPr id="1194" name="Rectangle 170"/>
            <p:cNvSpPr>
              <a:spLocks noChangeArrowheads="1"/>
            </p:cNvSpPr>
            <p:nvPr userDrawn="1"/>
          </p:nvSpPr>
          <p:spPr bwMode="auto">
            <a:xfrm flipV="1">
              <a:off x="6010" y="2387"/>
              <a:ext cx="116" cy="115"/>
            </a:xfrm>
            <a:prstGeom prst="rect">
              <a:avLst/>
            </a:prstGeom>
            <a:solidFill>
              <a:srgbClr val="FFCC66"/>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195" name="Rectangle 171"/>
            <p:cNvSpPr>
              <a:spLocks noChangeArrowheads="1"/>
            </p:cNvSpPr>
            <p:nvPr userDrawn="1"/>
          </p:nvSpPr>
          <p:spPr bwMode="auto">
            <a:xfrm flipV="1">
              <a:off x="6126" y="2387"/>
              <a:ext cx="116" cy="115"/>
            </a:xfrm>
            <a:prstGeom prst="rect">
              <a:avLst/>
            </a:prstGeom>
            <a:solidFill>
              <a:srgbClr val="FF9900"/>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196" name="Rectangle 172"/>
            <p:cNvSpPr>
              <a:spLocks noChangeArrowheads="1"/>
            </p:cNvSpPr>
            <p:nvPr userDrawn="1"/>
          </p:nvSpPr>
          <p:spPr bwMode="auto">
            <a:xfrm flipV="1">
              <a:off x="6242" y="2387"/>
              <a:ext cx="117" cy="115"/>
            </a:xfrm>
            <a:prstGeom prst="rect">
              <a:avLst/>
            </a:prstGeom>
            <a:solidFill>
              <a:srgbClr val="99660A"/>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197" name="Rectangle 173"/>
            <p:cNvSpPr>
              <a:spLocks noChangeArrowheads="1"/>
            </p:cNvSpPr>
            <p:nvPr userDrawn="1"/>
          </p:nvSpPr>
          <p:spPr bwMode="auto">
            <a:xfrm flipV="1">
              <a:off x="5893" y="2387"/>
              <a:ext cx="117" cy="115"/>
            </a:xfrm>
            <a:prstGeom prst="rect">
              <a:avLst/>
            </a:prstGeom>
            <a:solidFill>
              <a:srgbClr val="FFCC99"/>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9706" name="Group 174"/>
          <p:cNvGrpSpPr/>
          <p:nvPr/>
        </p:nvGrpSpPr>
        <p:grpSpPr bwMode="auto">
          <a:xfrm>
            <a:off x="9354686" y="3003947"/>
            <a:ext cx="740376" cy="136922"/>
            <a:chOff x="5893" y="2523"/>
            <a:chExt cx="466" cy="115"/>
          </a:xfrm>
        </p:grpSpPr>
        <p:sp>
          <p:nvSpPr>
            <p:cNvPr id="1199" name="Rectangle 175"/>
            <p:cNvSpPr>
              <a:spLocks noChangeArrowheads="1"/>
            </p:cNvSpPr>
            <p:nvPr userDrawn="1"/>
          </p:nvSpPr>
          <p:spPr bwMode="auto">
            <a:xfrm flipV="1">
              <a:off x="6010" y="2523"/>
              <a:ext cx="116" cy="115"/>
            </a:xfrm>
            <a:prstGeom prst="rect">
              <a:avLst/>
            </a:prstGeom>
            <a:solidFill>
              <a:srgbClr val="99CCFF"/>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0" name="Rectangle 176"/>
            <p:cNvSpPr>
              <a:spLocks noChangeArrowheads="1"/>
            </p:cNvSpPr>
            <p:nvPr userDrawn="1"/>
          </p:nvSpPr>
          <p:spPr bwMode="auto">
            <a:xfrm flipV="1">
              <a:off x="6126" y="2523"/>
              <a:ext cx="116" cy="115"/>
            </a:xfrm>
            <a:prstGeom prst="rect">
              <a:avLst/>
            </a:prstGeom>
            <a:solidFill>
              <a:srgbClr val="99CCCC"/>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1" name="Rectangle 177"/>
            <p:cNvSpPr>
              <a:spLocks noChangeArrowheads="1"/>
            </p:cNvSpPr>
            <p:nvPr userDrawn="1"/>
          </p:nvSpPr>
          <p:spPr bwMode="auto">
            <a:xfrm flipV="1">
              <a:off x="6242" y="2523"/>
              <a:ext cx="117" cy="115"/>
            </a:xfrm>
            <a:prstGeom prst="rect">
              <a:avLst/>
            </a:prstGeom>
            <a:solidFill>
              <a:srgbClr val="009999"/>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2" name="Rectangle 178"/>
            <p:cNvSpPr>
              <a:spLocks noChangeArrowheads="1"/>
            </p:cNvSpPr>
            <p:nvPr userDrawn="1"/>
          </p:nvSpPr>
          <p:spPr bwMode="auto">
            <a:xfrm flipV="1">
              <a:off x="5893" y="2523"/>
              <a:ext cx="117" cy="115"/>
            </a:xfrm>
            <a:prstGeom prst="rect">
              <a:avLst/>
            </a:prstGeom>
            <a:solidFill>
              <a:srgbClr val="CCCCFF"/>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9707" name="Group 179"/>
          <p:cNvGrpSpPr/>
          <p:nvPr/>
        </p:nvGrpSpPr>
        <p:grpSpPr bwMode="auto">
          <a:xfrm>
            <a:off x="9354686" y="3165872"/>
            <a:ext cx="740376" cy="136922"/>
            <a:chOff x="5893" y="2659"/>
            <a:chExt cx="466" cy="115"/>
          </a:xfrm>
        </p:grpSpPr>
        <p:sp>
          <p:nvSpPr>
            <p:cNvPr id="1204" name="Rectangle 180"/>
            <p:cNvSpPr>
              <a:spLocks noChangeArrowheads="1"/>
            </p:cNvSpPr>
            <p:nvPr userDrawn="1"/>
          </p:nvSpPr>
          <p:spPr bwMode="auto">
            <a:xfrm flipV="1">
              <a:off x="6010" y="2659"/>
              <a:ext cx="116" cy="115"/>
            </a:xfrm>
            <a:prstGeom prst="rect">
              <a:avLst/>
            </a:prstGeom>
            <a:solidFill>
              <a:srgbClr val="99CCCC"/>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5" name="Rectangle 181"/>
            <p:cNvSpPr>
              <a:spLocks noChangeArrowheads="1"/>
            </p:cNvSpPr>
            <p:nvPr userDrawn="1"/>
          </p:nvSpPr>
          <p:spPr bwMode="auto">
            <a:xfrm flipV="1">
              <a:off x="6126" y="2659"/>
              <a:ext cx="116" cy="115"/>
            </a:xfrm>
            <a:prstGeom prst="rect">
              <a:avLst/>
            </a:prstGeom>
            <a:solidFill>
              <a:srgbClr val="0099CC"/>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6" name="Rectangle 182"/>
            <p:cNvSpPr>
              <a:spLocks noChangeArrowheads="1"/>
            </p:cNvSpPr>
            <p:nvPr userDrawn="1"/>
          </p:nvSpPr>
          <p:spPr bwMode="auto">
            <a:xfrm flipV="1">
              <a:off x="6242" y="2659"/>
              <a:ext cx="117" cy="115"/>
            </a:xfrm>
            <a:prstGeom prst="rect">
              <a:avLst/>
            </a:prstGeom>
            <a:solidFill>
              <a:srgbClr val="006699"/>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07" name="Rectangle 183"/>
            <p:cNvSpPr>
              <a:spLocks noChangeArrowheads="1"/>
            </p:cNvSpPr>
            <p:nvPr userDrawn="1"/>
          </p:nvSpPr>
          <p:spPr bwMode="auto">
            <a:xfrm flipV="1">
              <a:off x="5893" y="2659"/>
              <a:ext cx="117" cy="115"/>
            </a:xfrm>
            <a:prstGeom prst="rect">
              <a:avLst/>
            </a:prstGeom>
            <a:solidFill>
              <a:srgbClr val="CCFF99"/>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9708" name="Group 184"/>
          <p:cNvGrpSpPr/>
          <p:nvPr/>
        </p:nvGrpSpPr>
        <p:grpSpPr bwMode="auto">
          <a:xfrm>
            <a:off x="9354686" y="2680097"/>
            <a:ext cx="740376" cy="141684"/>
            <a:chOff x="5893" y="2251"/>
            <a:chExt cx="466" cy="119"/>
          </a:xfrm>
        </p:grpSpPr>
        <p:sp>
          <p:nvSpPr>
            <p:cNvPr id="1209" name="Rectangle 185"/>
            <p:cNvSpPr>
              <a:spLocks noChangeArrowheads="1"/>
            </p:cNvSpPr>
            <p:nvPr userDrawn="1"/>
          </p:nvSpPr>
          <p:spPr bwMode="auto">
            <a:xfrm flipV="1">
              <a:off x="6126" y="2251"/>
              <a:ext cx="116" cy="119"/>
            </a:xfrm>
            <a:prstGeom prst="rect">
              <a:avLst/>
            </a:prstGeom>
            <a:solidFill>
              <a:srgbClr val="FF9900"/>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0" name="Rectangle 186"/>
            <p:cNvSpPr>
              <a:spLocks noChangeArrowheads="1"/>
            </p:cNvSpPr>
            <p:nvPr userDrawn="1"/>
          </p:nvSpPr>
          <p:spPr bwMode="auto">
            <a:xfrm flipV="1">
              <a:off x="6242" y="2251"/>
              <a:ext cx="117" cy="119"/>
            </a:xfrm>
            <a:prstGeom prst="rect">
              <a:avLst/>
            </a:prstGeom>
            <a:solidFill>
              <a:srgbClr val="CCCCCC"/>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1" name="Rectangle 187"/>
            <p:cNvSpPr>
              <a:spLocks noChangeArrowheads="1"/>
            </p:cNvSpPr>
            <p:nvPr userDrawn="1"/>
          </p:nvSpPr>
          <p:spPr bwMode="auto">
            <a:xfrm flipV="1">
              <a:off x="5893" y="2251"/>
              <a:ext cx="117" cy="119"/>
            </a:xfrm>
            <a:prstGeom prst="rect">
              <a:avLst/>
            </a:prstGeom>
            <a:solidFill>
              <a:srgbClr val="99CCFF"/>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2" name="Rectangle 188"/>
            <p:cNvSpPr>
              <a:spLocks noChangeArrowheads="1"/>
            </p:cNvSpPr>
            <p:nvPr userDrawn="1"/>
          </p:nvSpPr>
          <p:spPr bwMode="auto">
            <a:xfrm flipV="1">
              <a:off x="6010" y="2251"/>
              <a:ext cx="116" cy="119"/>
            </a:xfrm>
            <a:prstGeom prst="rect">
              <a:avLst/>
            </a:prstGeom>
            <a:solidFill>
              <a:srgbClr val="669900"/>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9709" name="Group 189"/>
          <p:cNvGrpSpPr/>
          <p:nvPr/>
        </p:nvGrpSpPr>
        <p:grpSpPr bwMode="auto">
          <a:xfrm>
            <a:off x="9354686" y="3436146"/>
            <a:ext cx="740376" cy="136922"/>
            <a:chOff x="5893" y="2886"/>
            <a:chExt cx="466" cy="115"/>
          </a:xfrm>
        </p:grpSpPr>
        <p:sp>
          <p:nvSpPr>
            <p:cNvPr id="1214" name="Rectangle 190"/>
            <p:cNvSpPr>
              <a:spLocks noChangeArrowheads="1"/>
            </p:cNvSpPr>
            <p:nvPr userDrawn="1"/>
          </p:nvSpPr>
          <p:spPr bwMode="auto">
            <a:xfrm flipV="1">
              <a:off x="6010" y="2886"/>
              <a:ext cx="116" cy="115"/>
            </a:xfrm>
            <a:prstGeom prst="rect">
              <a:avLst/>
            </a:prstGeom>
            <a:solidFill>
              <a:srgbClr val="FF9900"/>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5" name="Rectangle 191"/>
            <p:cNvSpPr>
              <a:spLocks noChangeArrowheads="1"/>
            </p:cNvSpPr>
            <p:nvPr userDrawn="1"/>
          </p:nvSpPr>
          <p:spPr bwMode="auto">
            <a:xfrm flipV="1">
              <a:off x="6126" y="2886"/>
              <a:ext cx="116" cy="115"/>
            </a:xfrm>
            <a:prstGeom prst="rect">
              <a:avLst/>
            </a:prstGeom>
            <a:solidFill>
              <a:srgbClr val="FFCC99"/>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6" name="Rectangle 192"/>
            <p:cNvSpPr>
              <a:spLocks noChangeArrowheads="1"/>
            </p:cNvSpPr>
            <p:nvPr userDrawn="1"/>
          </p:nvSpPr>
          <p:spPr bwMode="auto">
            <a:xfrm flipV="1">
              <a:off x="6242" y="2886"/>
              <a:ext cx="117" cy="115"/>
            </a:xfrm>
            <a:prstGeom prst="rect">
              <a:avLst/>
            </a:prstGeom>
            <a:solidFill>
              <a:srgbClr val="FFCC66"/>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17" name="Rectangle 193"/>
            <p:cNvSpPr>
              <a:spLocks noChangeArrowheads="1"/>
            </p:cNvSpPr>
            <p:nvPr userDrawn="1"/>
          </p:nvSpPr>
          <p:spPr bwMode="auto">
            <a:xfrm flipV="1">
              <a:off x="5893" y="2886"/>
              <a:ext cx="117" cy="115"/>
            </a:xfrm>
            <a:prstGeom prst="rect">
              <a:avLst/>
            </a:prstGeom>
            <a:solidFill>
              <a:srgbClr val="990000"/>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9710" name="Group 194"/>
          <p:cNvGrpSpPr/>
          <p:nvPr/>
        </p:nvGrpSpPr>
        <p:grpSpPr bwMode="auto">
          <a:xfrm>
            <a:off x="9354686" y="3598071"/>
            <a:ext cx="740376" cy="136922"/>
            <a:chOff x="5893" y="3022"/>
            <a:chExt cx="466" cy="115"/>
          </a:xfrm>
        </p:grpSpPr>
        <p:sp>
          <p:nvSpPr>
            <p:cNvPr id="1219" name="Rectangle 195"/>
            <p:cNvSpPr>
              <a:spLocks noChangeArrowheads="1"/>
            </p:cNvSpPr>
            <p:nvPr userDrawn="1"/>
          </p:nvSpPr>
          <p:spPr bwMode="auto">
            <a:xfrm flipV="1">
              <a:off x="6010" y="3022"/>
              <a:ext cx="116" cy="115"/>
            </a:xfrm>
            <a:prstGeom prst="rect">
              <a:avLst/>
            </a:prstGeom>
            <a:solidFill>
              <a:srgbClr val="006699"/>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0" name="Rectangle 196"/>
            <p:cNvSpPr>
              <a:spLocks noChangeArrowheads="1"/>
            </p:cNvSpPr>
            <p:nvPr userDrawn="1"/>
          </p:nvSpPr>
          <p:spPr bwMode="auto">
            <a:xfrm flipV="1">
              <a:off x="6126" y="3022"/>
              <a:ext cx="116" cy="115"/>
            </a:xfrm>
            <a:prstGeom prst="rect">
              <a:avLst/>
            </a:prstGeom>
            <a:solidFill>
              <a:srgbClr val="99CCFF"/>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1" name="Rectangle 197"/>
            <p:cNvSpPr>
              <a:spLocks noChangeArrowheads="1"/>
            </p:cNvSpPr>
            <p:nvPr userDrawn="1"/>
          </p:nvSpPr>
          <p:spPr bwMode="auto">
            <a:xfrm flipV="1">
              <a:off x="6242" y="3022"/>
              <a:ext cx="117" cy="115"/>
            </a:xfrm>
            <a:prstGeom prst="rect">
              <a:avLst/>
            </a:prstGeom>
            <a:solidFill>
              <a:srgbClr val="CCCCFF"/>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2" name="Rectangle 198"/>
            <p:cNvSpPr>
              <a:spLocks noChangeArrowheads="1"/>
            </p:cNvSpPr>
            <p:nvPr userDrawn="1"/>
          </p:nvSpPr>
          <p:spPr bwMode="auto">
            <a:xfrm flipV="1">
              <a:off x="5893" y="3022"/>
              <a:ext cx="117" cy="115"/>
            </a:xfrm>
            <a:prstGeom prst="rect">
              <a:avLst/>
            </a:prstGeom>
            <a:solidFill>
              <a:srgbClr val="990000"/>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9711" name="Group 199"/>
          <p:cNvGrpSpPr/>
          <p:nvPr/>
        </p:nvGrpSpPr>
        <p:grpSpPr bwMode="auto">
          <a:xfrm>
            <a:off x="9354686" y="3759996"/>
            <a:ext cx="740376" cy="136922"/>
            <a:chOff x="5893" y="3158"/>
            <a:chExt cx="466" cy="115"/>
          </a:xfrm>
        </p:grpSpPr>
        <p:sp>
          <p:nvSpPr>
            <p:cNvPr id="1224" name="Rectangle 200"/>
            <p:cNvSpPr>
              <a:spLocks noChangeArrowheads="1"/>
            </p:cNvSpPr>
            <p:nvPr userDrawn="1"/>
          </p:nvSpPr>
          <p:spPr bwMode="auto">
            <a:xfrm flipV="1">
              <a:off x="6010" y="3158"/>
              <a:ext cx="116" cy="115"/>
            </a:xfrm>
            <a:prstGeom prst="rect">
              <a:avLst/>
            </a:prstGeom>
            <a:solidFill>
              <a:srgbClr val="009999"/>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5" name="Rectangle 201"/>
            <p:cNvSpPr>
              <a:spLocks noChangeArrowheads="1"/>
            </p:cNvSpPr>
            <p:nvPr userDrawn="1"/>
          </p:nvSpPr>
          <p:spPr bwMode="auto">
            <a:xfrm flipV="1">
              <a:off x="6126" y="3158"/>
              <a:ext cx="116" cy="115"/>
            </a:xfrm>
            <a:prstGeom prst="rect">
              <a:avLst/>
            </a:prstGeom>
            <a:solidFill>
              <a:srgbClr val="CCFF99"/>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6" name="Rectangle 202"/>
            <p:cNvSpPr>
              <a:spLocks noChangeArrowheads="1"/>
            </p:cNvSpPr>
            <p:nvPr userDrawn="1"/>
          </p:nvSpPr>
          <p:spPr bwMode="auto">
            <a:xfrm flipV="1">
              <a:off x="6242" y="3158"/>
              <a:ext cx="117" cy="115"/>
            </a:xfrm>
            <a:prstGeom prst="rect">
              <a:avLst/>
            </a:prstGeom>
            <a:solidFill>
              <a:srgbClr val="99CCCC"/>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27" name="Rectangle 203"/>
            <p:cNvSpPr>
              <a:spLocks noChangeArrowheads="1"/>
            </p:cNvSpPr>
            <p:nvPr userDrawn="1"/>
          </p:nvSpPr>
          <p:spPr bwMode="auto">
            <a:xfrm flipV="1">
              <a:off x="5893" y="3158"/>
              <a:ext cx="117" cy="115"/>
            </a:xfrm>
            <a:prstGeom prst="rect">
              <a:avLst/>
            </a:prstGeom>
            <a:solidFill>
              <a:srgbClr val="990000"/>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9712" name="Group 204"/>
          <p:cNvGrpSpPr/>
          <p:nvPr/>
        </p:nvGrpSpPr>
        <p:grpSpPr bwMode="auto">
          <a:xfrm>
            <a:off x="9354686" y="4030266"/>
            <a:ext cx="740376" cy="136922"/>
            <a:chOff x="5893" y="3385"/>
            <a:chExt cx="466" cy="115"/>
          </a:xfrm>
        </p:grpSpPr>
        <p:sp>
          <p:nvSpPr>
            <p:cNvPr id="1229" name="Rectangle 205"/>
            <p:cNvSpPr>
              <a:spLocks noChangeArrowheads="1"/>
            </p:cNvSpPr>
            <p:nvPr userDrawn="1"/>
          </p:nvSpPr>
          <p:spPr bwMode="auto">
            <a:xfrm flipV="1">
              <a:off x="6010" y="3385"/>
              <a:ext cx="116" cy="115"/>
            </a:xfrm>
            <a:prstGeom prst="rect">
              <a:avLst/>
            </a:prstGeom>
            <a:solidFill>
              <a:srgbClr val="FF9900"/>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0" name="Rectangle 206"/>
            <p:cNvSpPr>
              <a:spLocks noChangeArrowheads="1"/>
            </p:cNvSpPr>
            <p:nvPr userDrawn="1"/>
          </p:nvSpPr>
          <p:spPr bwMode="auto">
            <a:xfrm flipV="1">
              <a:off x="6126" y="3385"/>
              <a:ext cx="116" cy="115"/>
            </a:xfrm>
            <a:prstGeom prst="rect">
              <a:avLst/>
            </a:prstGeom>
            <a:solidFill>
              <a:srgbClr val="FFCC99"/>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1" name="Rectangle 207"/>
            <p:cNvSpPr>
              <a:spLocks noChangeArrowheads="1"/>
            </p:cNvSpPr>
            <p:nvPr userDrawn="1"/>
          </p:nvSpPr>
          <p:spPr bwMode="auto">
            <a:xfrm flipV="1">
              <a:off x="6242" y="3385"/>
              <a:ext cx="117" cy="115"/>
            </a:xfrm>
            <a:prstGeom prst="rect">
              <a:avLst/>
            </a:prstGeom>
            <a:solidFill>
              <a:srgbClr val="FFCC66"/>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2" name="Rectangle 208"/>
            <p:cNvSpPr>
              <a:spLocks noChangeArrowheads="1"/>
            </p:cNvSpPr>
            <p:nvPr userDrawn="1"/>
          </p:nvSpPr>
          <p:spPr bwMode="auto">
            <a:xfrm flipV="1">
              <a:off x="5893" y="3385"/>
              <a:ext cx="117" cy="115"/>
            </a:xfrm>
            <a:prstGeom prst="rect">
              <a:avLst/>
            </a:prstGeom>
            <a:solidFill>
              <a:srgbClr val="000000"/>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9713" name="Group 209"/>
          <p:cNvGrpSpPr/>
          <p:nvPr/>
        </p:nvGrpSpPr>
        <p:grpSpPr bwMode="auto">
          <a:xfrm>
            <a:off x="9354686" y="4192191"/>
            <a:ext cx="740376" cy="136922"/>
            <a:chOff x="5893" y="3521"/>
            <a:chExt cx="466" cy="115"/>
          </a:xfrm>
        </p:grpSpPr>
        <p:sp>
          <p:nvSpPr>
            <p:cNvPr id="1234" name="Rectangle 210"/>
            <p:cNvSpPr>
              <a:spLocks noChangeArrowheads="1"/>
            </p:cNvSpPr>
            <p:nvPr userDrawn="1"/>
          </p:nvSpPr>
          <p:spPr bwMode="auto">
            <a:xfrm flipV="1">
              <a:off x="6010" y="3521"/>
              <a:ext cx="116" cy="115"/>
            </a:xfrm>
            <a:prstGeom prst="rect">
              <a:avLst/>
            </a:prstGeom>
            <a:solidFill>
              <a:srgbClr val="006699"/>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5" name="Rectangle 211"/>
            <p:cNvSpPr>
              <a:spLocks noChangeArrowheads="1"/>
            </p:cNvSpPr>
            <p:nvPr userDrawn="1"/>
          </p:nvSpPr>
          <p:spPr bwMode="auto">
            <a:xfrm flipV="1">
              <a:off x="6126" y="3521"/>
              <a:ext cx="116" cy="115"/>
            </a:xfrm>
            <a:prstGeom prst="rect">
              <a:avLst/>
            </a:prstGeom>
            <a:solidFill>
              <a:srgbClr val="99CCFF"/>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6" name="Rectangle 212"/>
            <p:cNvSpPr>
              <a:spLocks noChangeArrowheads="1"/>
            </p:cNvSpPr>
            <p:nvPr userDrawn="1"/>
          </p:nvSpPr>
          <p:spPr bwMode="auto">
            <a:xfrm flipV="1">
              <a:off x="6242" y="3521"/>
              <a:ext cx="117" cy="115"/>
            </a:xfrm>
            <a:prstGeom prst="rect">
              <a:avLst/>
            </a:prstGeom>
            <a:solidFill>
              <a:srgbClr val="CCCCFF"/>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37" name="Rectangle 213"/>
            <p:cNvSpPr>
              <a:spLocks noChangeArrowheads="1"/>
            </p:cNvSpPr>
            <p:nvPr userDrawn="1"/>
          </p:nvSpPr>
          <p:spPr bwMode="auto">
            <a:xfrm flipV="1">
              <a:off x="5893" y="3521"/>
              <a:ext cx="117" cy="115"/>
            </a:xfrm>
            <a:prstGeom prst="rect">
              <a:avLst/>
            </a:prstGeom>
            <a:solidFill>
              <a:srgbClr val="000000"/>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9714" name="Group 214"/>
          <p:cNvGrpSpPr/>
          <p:nvPr/>
        </p:nvGrpSpPr>
        <p:grpSpPr bwMode="auto">
          <a:xfrm>
            <a:off x="9354686" y="4354116"/>
            <a:ext cx="740376" cy="136922"/>
            <a:chOff x="5893" y="3657"/>
            <a:chExt cx="466" cy="115"/>
          </a:xfrm>
        </p:grpSpPr>
        <p:sp>
          <p:nvSpPr>
            <p:cNvPr id="1239" name="Rectangle 215"/>
            <p:cNvSpPr>
              <a:spLocks noChangeArrowheads="1"/>
            </p:cNvSpPr>
            <p:nvPr userDrawn="1"/>
          </p:nvSpPr>
          <p:spPr bwMode="auto">
            <a:xfrm flipV="1">
              <a:off x="6010" y="3657"/>
              <a:ext cx="116" cy="115"/>
            </a:xfrm>
            <a:prstGeom prst="rect">
              <a:avLst/>
            </a:prstGeom>
            <a:solidFill>
              <a:srgbClr val="009999"/>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0" name="Rectangle 216"/>
            <p:cNvSpPr>
              <a:spLocks noChangeArrowheads="1"/>
            </p:cNvSpPr>
            <p:nvPr userDrawn="1"/>
          </p:nvSpPr>
          <p:spPr bwMode="auto">
            <a:xfrm flipV="1">
              <a:off x="6126" y="3657"/>
              <a:ext cx="116" cy="115"/>
            </a:xfrm>
            <a:prstGeom prst="rect">
              <a:avLst/>
            </a:prstGeom>
            <a:solidFill>
              <a:srgbClr val="CCFF99"/>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1" name="Rectangle 217"/>
            <p:cNvSpPr>
              <a:spLocks noChangeArrowheads="1"/>
            </p:cNvSpPr>
            <p:nvPr userDrawn="1"/>
          </p:nvSpPr>
          <p:spPr bwMode="auto">
            <a:xfrm flipV="1">
              <a:off x="6242" y="3657"/>
              <a:ext cx="117" cy="115"/>
            </a:xfrm>
            <a:prstGeom prst="rect">
              <a:avLst/>
            </a:prstGeom>
            <a:solidFill>
              <a:srgbClr val="99CCCC"/>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2" name="Rectangle 218"/>
            <p:cNvSpPr>
              <a:spLocks noChangeArrowheads="1"/>
            </p:cNvSpPr>
            <p:nvPr userDrawn="1"/>
          </p:nvSpPr>
          <p:spPr bwMode="auto">
            <a:xfrm flipV="1">
              <a:off x="5893" y="3657"/>
              <a:ext cx="117" cy="115"/>
            </a:xfrm>
            <a:prstGeom prst="rect">
              <a:avLst/>
            </a:prstGeom>
            <a:solidFill>
              <a:srgbClr val="000000"/>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9715" name="Group 219"/>
          <p:cNvGrpSpPr/>
          <p:nvPr/>
        </p:nvGrpSpPr>
        <p:grpSpPr bwMode="auto">
          <a:xfrm>
            <a:off x="9354686" y="4624390"/>
            <a:ext cx="740376" cy="136922"/>
            <a:chOff x="5893" y="3884"/>
            <a:chExt cx="466" cy="115"/>
          </a:xfrm>
        </p:grpSpPr>
        <p:sp>
          <p:nvSpPr>
            <p:cNvPr id="1244" name="Rectangle 220"/>
            <p:cNvSpPr>
              <a:spLocks noChangeArrowheads="1"/>
            </p:cNvSpPr>
            <p:nvPr userDrawn="1"/>
          </p:nvSpPr>
          <p:spPr bwMode="auto">
            <a:xfrm flipV="1">
              <a:off x="6010" y="3884"/>
              <a:ext cx="116" cy="115"/>
            </a:xfrm>
            <a:prstGeom prst="rect">
              <a:avLst/>
            </a:prstGeom>
            <a:solidFill>
              <a:srgbClr val="FF9900"/>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5" name="Rectangle 221"/>
            <p:cNvSpPr>
              <a:spLocks noChangeArrowheads="1"/>
            </p:cNvSpPr>
            <p:nvPr userDrawn="1"/>
          </p:nvSpPr>
          <p:spPr bwMode="auto">
            <a:xfrm flipV="1">
              <a:off x="6126" y="3884"/>
              <a:ext cx="116" cy="115"/>
            </a:xfrm>
            <a:prstGeom prst="rect">
              <a:avLst/>
            </a:prstGeom>
            <a:solidFill>
              <a:srgbClr val="FFCC99"/>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6" name="Rectangle 222"/>
            <p:cNvSpPr>
              <a:spLocks noChangeArrowheads="1"/>
            </p:cNvSpPr>
            <p:nvPr userDrawn="1"/>
          </p:nvSpPr>
          <p:spPr bwMode="auto">
            <a:xfrm flipV="1">
              <a:off x="6242" y="3884"/>
              <a:ext cx="117" cy="115"/>
            </a:xfrm>
            <a:prstGeom prst="rect">
              <a:avLst/>
            </a:prstGeom>
            <a:solidFill>
              <a:srgbClr val="FFCC66"/>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47" name="Rectangle 223"/>
            <p:cNvSpPr>
              <a:spLocks noChangeArrowheads="1"/>
            </p:cNvSpPr>
            <p:nvPr userDrawn="1"/>
          </p:nvSpPr>
          <p:spPr bwMode="auto">
            <a:xfrm flipV="1">
              <a:off x="5893" y="3884"/>
              <a:ext cx="117" cy="115"/>
            </a:xfrm>
            <a:prstGeom prst="rect">
              <a:avLst/>
            </a:prstGeom>
            <a:solidFill>
              <a:srgbClr val="808080"/>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9716" name="Group 224"/>
          <p:cNvGrpSpPr/>
          <p:nvPr/>
        </p:nvGrpSpPr>
        <p:grpSpPr bwMode="auto">
          <a:xfrm>
            <a:off x="9354686" y="4793458"/>
            <a:ext cx="740376" cy="136922"/>
            <a:chOff x="5893" y="4026"/>
            <a:chExt cx="466" cy="115"/>
          </a:xfrm>
        </p:grpSpPr>
        <p:sp>
          <p:nvSpPr>
            <p:cNvPr id="1249" name="Rectangle 225"/>
            <p:cNvSpPr>
              <a:spLocks noChangeArrowheads="1"/>
            </p:cNvSpPr>
            <p:nvPr userDrawn="1"/>
          </p:nvSpPr>
          <p:spPr bwMode="auto">
            <a:xfrm flipV="1">
              <a:off x="6010" y="4026"/>
              <a:ext cx="116" cy="115"/>
            </a:xfrm>
            <a:prstGeom prst="rect">
              <a:avLst/>
            </a:prstGeom>
            <a:solidFill>
              <a:srgbClr val="006699"/>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0" name="Rectangle 226"/>
            <p:cNvSpPr>
              <a:spLocks noChangeArrowheads="1"/>
            </p:cNvSpPr>
            <p:nvPr userDrawn="1"/>
          </p:nvSpPr>
          <p:spPr bwMode="auto">
            <a:xfrm flipV="1">
              <a:off x="6126" y="4026"/>
              <a:ext cx="116" cy="115"/>
            </a:xfrm>
            <a:prstGeom prst="rect">
              <a:avLst/>
            </a:prstGeom>
            <a:solidFill>
              <a:srgbClr val="99CCFF"/>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1" name="Rectangle 227"/>
            <p:cNvSpPr>
              <a:spLocks noChangeArrowheads="1"/>
            </p:cNvSpPr>
            <p:nvPr userDrawn="1"/>
          </p:nvSpPr>
          <p:spPr bwMode="auto">
            <a:xfrm flipV="1">
              <a:off x="6242" y="4026"/>
              <a:ext cx="117" cy="115"/>
            </a:xfrm>
            <a:prstGeom prst="rect">
              <a:avLst/>
            </a:prstGeom>
            <a:solidFill>
              <a:srgbClr val="CCCCFF"/>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2" name="Rectangle 228"/>
            <p:cNvSpPr>
              <a:spLocks noChangeArrowheads="1"/>
            </p:cNvSpPr>
            <p:nvPr userDrawn="1"/>
          </p:nvSpPr>
          <p:spPr bwMode="auto">
            <a:xfrm flipV="1">
              <a:off x="5893" y="4026"/>
              <a:ext cx="117" cy="115"/>
            </a:xfrm>
            <a:prstGeom prst="rect">
              <a:avLst/>
            </a:prstGeom>
            <a:solidFill>
              <a:srgbClr val="808080"/>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grpSp>
        <p:nvGrpSpPr>
          <p:cNvPr id="29717" name="Group 229"/>
          <p:cNvGrpSpPr/>
          <p:nvPr/>
        </p:nvGrpSpPr>
        <p:grpSpPr bwMode="auto">
          <a:xfrm>
            <a:off x="9354686" y="4961335"/>
            <a:ext cx="740376" cy="136922"/>
            <a:chOff x="5893" y="4167"/>
            <a:chExt cx="466" cy="115"/>
          </a:xfrm>
        </p:grpSpPr>
        <p:sp>
          <p:nvSpPr>
            <p:cNvPr id="1254" name="Rectangle 230"/>
            <p:cNvSpPr>
              <a:spLocks noChangeArrowheads="1"/>
            </p:cNvSpPr>
            <p:nvPr userDrawn="1"/>
          </p:nvSpPr>
          <p:spPr bwMode="auto">
            <a:xfrm flipV="1">
              <a:off x="6010" y="4167"/>
              <a:ext cx="116" cy="115"/>
            </a:xfrm>
            <a:prstGeom prst="rect">
              <a:avLst/>
            </a:prstGeom>
            <a:solidFill>
              <a:srgbClr val="009999"/>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5" name="Rectangle 231"/>
            <p:cNvSpPr>
              <a:spLocks noChangeArrowheads="1"/>
            </p:cNvSpPr>
            <p:nvPr userDrawn="1"/>
          </p:nvSpPr>
          <p:spPr bwMode="auto">
            <a:xfrm flipV="1">
              <a:off x="6126" y="4167"/>
              <a:ext cx="116" cy="115"/>
            </a:xfrm>
            <a:prstGeom prst="rect">
              <a:avLst/>
            </a:prstGeom>
            <a:solidFill>
              <a:srgbClr val="CCFF99"/>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6" name="Rectangle 232"/>
            <p:cNvSpPr>
              <a:spLocks noChangeArrowheads="1"/>
            </p:cNvSpPr>
            <p:nvPr userDrawn="1"/>
          </p:nvSpPr>
          <p:spPr bwMode="auto">
            <a:xfrm flipV="1">
              <a:off x="6242" y="4167"/>
              <a:ext cx="117" cy="115"/>
            </a:xfrm>
            <a:prstGeom prst="rect">
              <a:avLst/>
            </a:prstGeom>
            <a:solidFill>
              <a:srgbClr val="99CCCC"/>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sp>
          <p:nvSpPr>
            <p:cNvPr id="1257" name="Rectangle 233"/>
            <p:cNvSpPr>
              <a:spLocks noChangeArrowheads="1"/>
            </p:cNvSpPr>
            <p:nvPr userDrawn="1"/>
          </p:nvSpPr>
          <p:spPr bwMode="auto">
            <a:xfrm flipV="1">
              <a:off x="5893" y="4167"/>
              <a:ext cx="117" cy="115"/>
            </a:xfrm>
            <a:prstGeom prst="rect">
              <a:avLst/>
            </a:prstGeom>
            <a:solidFill>
              <a:srgbClr val="808080"/>
            </a:solidFill>
            <a:ln w="9525">
              <a:noFill/>
              <a:miter lim="800000"/>
            </a:ln>
          </p:spPr>
          <p:txBody>
            <a:bodyPr rot="10800000" wrap="none" lIns="91393" tIns="45698" rIns="91393" bIns="45698" anchor="ctr"/>
            <a:lstStyle/>
            <a:p>
              <a:pPr>
                <a:defRPr/>
              </a:pPr>
              <a:endParaRPr lang="zh-CN" altLang="en-US" sz="1600" dirty="0">
                <a:solidFill>
                  <a:srgbClr val="080808"/>
                </a:solidFill>
                <a:latin typeface="FrutigerNext LT Medium" pitchFamily="34" charset="0"/>
                <a:ea typeface="华文细黑" panose="02010600040101010101" pitchFamily="2" charset="-122"/>
              </a:endParaRPr>
            </a:p>
          </p:txBody>
        </p:sp>
      </p:grpSp>
      <p:sp>
        <p:nvSpPr>
          <p:cNvPr id="1262" name="Rectangle 238"/>
          <p:cNvSpPr>
            <a:spLocks noChangeArrowheads="1"/>
          </p:cNvSpPr>
          <p:nvPr/>
        </p:nvSpPr>
        <p:spPr bwMode="auto">
          <a:xfrm>
            <a:off x="-1844988" y="395287"/>
            <a:ext cx="1844988" cy="3149204"/>
          </a:xfrm>
          <a:prstGeom prst="rect">
            <a:avLst/>
          </a:prstGeom>
          <a:noFill/>
          <a:ln w="9525">
            <a:noFill/>
            <a:miter lim="800000"/>
          </a:ln>
        </p:spPr>
        <p:txBody>
          <a:bodyPr lIns="68483" tIns="34243" rIns="68483" bIns="34243"/>
          <a:lstStyle/>
          <a:p>
            <a:pPr marL="299720" indent="-299720" algn="r" defTabSz="799465">
              <a:lnSpc>
                <a:spcPct val="85000"/>
              </a:lnSpc>
              <a:spcBef>
                <a:spcPct val="20000"/>
              </a:spcBef>
              <a:buClr>
                <a:srgbClr val="B2B2B2"/>
              </a:buClr>
              <a:defRPr/>
            </a:pPr>
            <a:r>
              <a:rPr lang="en-US" sz="900" noProof="1">
                <a:solidFill>
                  <a:srgbClr val="FFFFFF"/>
                </a:solidFill>
                <a:latin typeface="FrutigerNext LT Medium" pitchFamily="34" charset="0"/>
                <a:ea typeface="华文细黑" panose="02010600040101010101" pitchFamily="2" charset="-122"/>
              </a:rPr>
              <a:t>Slide title</a:t>
            </a:r>
            <a:r>
              <a:rPr lang="en-US" altLang="zh-CN" sz="900" b="1" dirty="0">
                <a:solidFill>
                  <a:srgbClr val="2D2015"/>
                </a:solidFill>
                <a:latin typeface="FrutigerNext LT Medium" pitchFamily="34" charset="0"/>
              </a:rPr>
              <a:t> </a:t>
            </a:r>
            <a:r>
              <a:rPr lang="en-US" altLang="zh-CN" sz="900" dirty="0">
                <a:solidFill>
                  <a:srgbClr val="FFFFFF"/>
                </a:solidFill>
                <a:latin typeface="FrutigerNext LT Medium" pitchFamily="34" charset="0"/>
              </a:rPr>
              <a:t>:32-35pt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en-US" altLang="zh-CN" sz="900" dirty="0">
                <a:solidFill>
                  <a:srgbClr val="FFFFFF"/>
                </a:solidFill>
                <a:latin typeface="FrutigerNext LT Medium" pitchFamily="34" charset="0"/>
              </a:rPr>
              <a:t>Color: R153 G0 B0</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Corporate Font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FrutigerNext LT Medium</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Font to be used by </a:t>
            </a:r>
            <a:r>
              <a:rPr lang="zh-CN" altLang="en-US" sz="900" dirty="0" smtClean="0">
                <a:solidFill>
                  <a:srgbClr val="FFFFFF"/>
                </a:solidFill>
                <a:latin typeface="FrutigerNext LT Medium" pitchFamily="34" charset="0"/>
              </a:rPr>
              <a:t>customers </a:t>
            </a:r>
            <a:r>
              <a:rPr lang="zh-CN" altLang="en-US" sz="900" dirty="0">
                <a:solidFill>
                  <a:srgbClr val="FFFFFF"/>
                </a:solidFill>
                <a:latin typeface="FrutigerNext LT Medium" pitchFamily="34" charset="0"/>
              </a:rPr>
              <a:t>and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partners :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Arial</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zh-CN" sz="900" dirty="0">
                <a:solidFill>
                  <a:srgbClr val="FFFFFF"/>
                </a:solidFill>
                <a:latin typeface="FrutigerNext LT Medium" pitchFamily="34" charset="0"/>
              </a:rPr>
              <a:t>Slide </a:t>
            </a:r>
            <a:r>
              <a:rPr lang="zh-CN" altLang="en-US" sz="900" dirty="0">
                <a:solidFill>
                  <a:srgbClr val="FFFFFF"/>
                </a:solidFill>
                <a:latin typeface="FrutigerNext LT Medium" pitchFamily="34" charset="0"/>
              </a:rPr>
              <a:t>t</a:t>
            </a:r>
            <a:r>
              <a:rPr lang="en-US" altLang="zh-CN" sz="900" dirty="0">
                <a:solidFill>
                  <a:srgbClr val="FFFFFF"/>
                </a:solidFill>
                <a:latin typeface="FrutigerNext LT Medium" pitchFamily="34" charset="0"/>
              </a:rPr>
              <a:t>ext</a:t>
            </a:r>
            <a:r>
              <a:rPr lang="zh-CN" altLang="zh-CN" sz="900" dirty="0">
                <a:solidFill>
                  <a:srgbClr val="FFFFFF"/>
                </a:solidFill>
                <a:latin typeface="FrutigerNext LT Medium" pitchFamily="34" charset="0"/>
              </a:rPr>
              <a:t> </a:t>
            </a:r>
            <a:r>
              <a:rPr lang="en-US" altLang="zh-CN" sz="900" dirty="0">
                <a:solidFill>
                  <a:srgbClr val="FFFFFF"/>
                </a:solidFill>
                <a:latin typeface="FrutigerNext LT Medium" pitchFamily="34" charset="0"/>
              </a:rPr>
              <a:t>:20-22pt</a:t>
            </a:r>
            <a:endParaRPr lang="en-US" altLang="zh-CN" sz="900" dirty="0">
              <a:solidFill>
                <a:srgbClr val="FFFFFF"/>
              </a:solidFill>
              <a:latin typeface="FrutigerNext LT Medium" pitchFamily="34" charset="0"/>
            </a:endParaRPr>
          </a:p>
          <a:p>
            <a:pPr marL="299720" indent="-299720" algn="r" defTabSz="799465" eaLnBrk="0" hangingPunct="0">
              <a:lnSpc>
                <a:spcPct val="85000"/>
              </a:lnSpc>
              <a:spcBef>
                <a:spcPct val="20000"/>
              </a:spcBef>
              <a:buClr>
                <a:srgbClr val="FFFFFF"/>
              </a:buClr>
              <a:buFont typeface="Times New Roman" panose="02020603050405020304" pitchFamily="18" charset="0"/>
              <a:buNone/>
              <a:defRPr/>
            </a:pPr>
            <a:r>
              <a:rPr lang="en-US" sz="900" noProof="1">
                <a:solidFill>
                  <a:srgbClr val="FFFFFF"/>
                </a:solidFill>
                <a:latin typeface="FrutigerNext LT Medium" pitchFamily="34" charset="0"/>
                <a:ea typeface="华文细黑" panose="02010600040101010101" pitchFamily="2" charset="-122"/>
              </a:rPr>
              <a:t>Bullets level 2-5</a:t>
            </a:r>
            <a:r>
              <a:rPr lang="en-US" altLang="zh-CN" sz="900" dirty="0">
                <a:solidFill>
                  <a:srgbClr val="FFFFFF"/>
                </a:solidFill>
                <a:latin typeface="FrutigerNext LT Medium" pitchFamily="34" charset="0"/>
              </a:rPr>
              <a:t>:</a:t>
            </a:r>
            <a:endParaRPr lang="en-US" sz="900" noProof="1">
              <a:solidFill>
                <a:srgbClr val="FFFFFF"/>
              </a:solidFill>
              <a:latin typeface="FrutigerNext LT Medium" pitchFamily="34" charset="0"/>
              <a:ea typeface="华文细黑" panose="02010600040101010101" pitchFamily="2" charset="-122"/>
            </a:endParaRPr>
          </a:p>
          <a:p>
            <a:pPr marL="299720" indent="-299720" algn="r" defTabSz="799465" eaLnBrk="0" hangingPunct="0">
              <a:lnSpc>
                <a:spcPct val="85000"/>
              </a:lnSpc>
              <a:spcBef>
                <a:spcPct val="20000"/>
              </a:spcBef>
              <a:buClr>
                <a:srgbClr val="FFFFFF"/>
              </a:buClr>
              <a:buFont typeface="Times New Roman" panose="02020603050405020304" pitchFamily="18" charset="0"/>
              <a:buNone/>
              <a:defRPr/>
            </a:pPr>
            <a:r>
              <a:rPr lang="en-US" altLang="zh-CN" sz="900" dirty="0">
                <a:solidFill>
                  <a:srgbClr val="FFFFFF"/>
                </a:solidFill>
                <a:latin typeface="FrutigerNext LT Medium" pitchFamily="34" charset="0"/>
              </a:rPr>
              <a:t> 18pt  </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en-US" altLang="zh-CN" sz="900" dirty="0" err="1">
                <a:solidFill>
                  <a:srgbClr val="FFFFFF"/>
                </a:solidFill>
                <a:latin typeface="FrutigerNext LT Medium" pitchFamily="34" charset="0"/>
              </a:rPr>
              <a:t>Color:Black</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Corporate Font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FrutigerNext LT Medium</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Font to be used by </a:t>
            </a:r>
            <a:r>
              <a:rPr lang="zh-CN" altLang="en-US" sz="900" dirty="0" smtClean="0">
                <a:solidFill>
                  <a:srgbClr val="FFFFFF"/>
                </a:solidFill>
                <a:latin typeface="FrutigerNext LT Medium" pitchFamily="34" charset="0"/>
              </a:rPr>
              <a:t>customers </a:t>
            </a:r>
            <a:r>
              <a:rPr lang="zh-CN" altLang="en-US" sz="900" dirty="0">
                <a:solidFill>
                  <a:srgbClr val="FFFFFF"/>
                </a:solidFill>
                <a:latin typeface="FrutigerNext LT Medium" pitchFamily="34" charset="0"/>
              </a:rPr>
              <a:t>and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partners : </a:t>
            </a: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r>
              <a:rPr lang="zh-CN" altLang="en-US" sz="900" dirty="0">
                <a:solidFill>
                  <a:srgbClr val="FFFFFF"/>
                </a:solidFill>
                <a:latin typeface="FrutigerNext LT Medium" pitchFamily="34" charset="0"/>
              </a:rPr>
              <a:t>Arial</a:t>
            </a: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en-US" altLang="zh-CN" sz="900" dirty="0">
              <a:solidFill>
                <a:srgbClr val="FFFFFF"/>
              </a:solidFill>
              <a:latin typeface="FrutigerNext LT Medium" pitchFamily="34" charset="0"/>
            </a:endParaRPr>
          </a:p>
          <a:p>
            <a:pPr marL="299720" indent="-299720" algn="r" defTabSz="799465">
              <a:lnSpc>
                <a:spcPct val="85000"/>
              </a:lnSpc>
              <a:spcBef>
                <a:spcPct val="20000"/>
              </a:spcBef>
              <a:buClr>
                <a:srgbClr val="B2B2B2"/>
              </a:buClr>
              <a:defRPr/>
            </a:pPr>
            <a:endParaRPr lang="zh-CN" altLang="en-US" sz="900" dirty="0">
              <a:solidFill>
                <a:srgbClr val="2D2015"/>
              </a:solidFill>
              <a:latin typeface="FrutigerNext LT Medium" pitchFamily="34" charset="0"/>
            </a:endParaRPr>
          </a:p>
        </p:txBody>
      </p:sp>
      <p:sp>
        <p:nvSpPr>
          <p:cNvPr id="1263" name="Text Box 239"/>
          <p:cNvSpPr txBox="1">
            <a:spLocks noChangeArrowheads="1"/>
          </p:cNvSpPr>
          <p:nvPr/>
        </p:nvSpPr>
        <p:spPr bwMode="auto">
          <a:xfrm>
            <a:off x="9144001" y="-11906"/>
            <a:ext cx="1295063" cy="911719"/>
          </a:xfrm>
          <a:prstGeom prst="rect">
            <a:avLst/>
          </a:prstGeom>
          <a:noFill/>
          <a:ln w="9525">
            <a:noFill/>
            <a:miter lim="800000"/>
          </a:ln>
        </p:spPr>
        <p:txBody>
          <a:bodyPr lIns="79944" tIns="39971" rIns="79944" bIns="39971">
            <a:spAutoFit/>
          </a:bodyPr>
          <a:lstStyle/>
          <a:p>
            <a:pPr defTabSz="799465">
              <a:defRPr/>
            </a:pPr>
            <a:r>
              <a:rPr lang="en-US" altLang="zh-CN" sz="900" dirty="0">
                <a:solidFill>
                  <a:srgbClr val="FFFFFF"/>
                </a:solidFill>
              </a:rPr>
              <a:t>Top right  corner  for   field-mark, </a:t>
            </a:r>
            <a:r>
              <a:rPr lang="en-US" altLang="zh-CN" sz="900" dirty="0" smtClean="0">
                <a:solidFill>
                  <a:srgbClr val="FFFFFF"/>
                </a:solidFill>
              </a:rPr>
              <a:t>customer </a:t>
            </a:r>
            <a:r>
              <a:rPr lang="en-US" altLang="zh-CN" sz="900" dirty="0">
                <a:solidFill>
                  <a:srgbClr val="FFFFFF"/>
                </a:solidFill>
              </a:rPr>
              <a:t>or partner logotypes. </a:t>
            </a:r>
            <a:endParaRPr lang="en-US" altLang="zh-CN" sz="900" dirty="0">
              <a:solidFill>
                <a:srgbClr val="FFFFFF"/>
              </a:solidFill>
            </a:endParaRPr>
          </a:p>
          <a:p>
            <a:pPr defTabSz="799465">
              <a:defRPr/>
            </a:pPr>
            <a:endParaRPr lang="en-US" altLang="zh-CN" sz="900" dirty="0">
              <a:solidFill>
                <a:srgbClr val="FFFFFF"/>
              </a:solidFill>
            </a:endParaRPr>
          </a:p>
          <a:p>
            <a:pPr defTabSz="799465">
              <a:defRPr/>
            </a:pPr>
            <a:r>
              <a:rPr lang="en-US" altLang="zh-CN" sz="900" dirty="0">
                <a:solidFill>
                  <a:srgbClr val="FFFFFF"/>
                </a:solidFill>
              </a:rPr>
              <a:t>----------------   </a:t>
            </a:r>
            <a:endParaRPr lang="en-US" altLang="zh-CN" sz="900" dirty="0">
              <a:solidFill>
                <a:srgbClr val="FFFFFF"/>
              </a:solidFill>
            </a:endParaRPr>
          </a:p>
          <a:p>
            <a:pPr defTabSz="799465">
              <a:defRPr/>
            </a:pPr>
            <a:endParaRPr lang="zh-CN" altLang="en-US" sz="900" dirty="0">
              <a:solidFill>
                <a:srgbClr val="FFFFFF"/>
              </a:solidFill>
            </a:endParaRPr>
          </a:p>
        </p:txBody>
      </p:sp>
      <p:sp>
        <p:nvSpPr>
          <p:cNvPr id="1264" name="Text Box 240"/>
          <p:cNvSpPr txBox="1">
            <a:spLocks noChangeArrowheads="1"/>
          </p:cNvSpPr>
          <p:nvPr/>
        </p:nvSpPr>
        <p:spPr bwMode="auto">
          <a:xfrm>
            <a:off x="9144001" y="788194"/>
            <a:ext cx="1295063" cy="1742716"/>
          </a:xfrm>
          <a:prstGeom prst="rect">
            <a:avLst/>
          </a:prstGeom>
          <a:noFill/>
          <a:ln w="9525">
            <a:noFill/>
            <a:miter lim="800000"/>
          </a:ln>
        </p:spPr>
        <p:txBody>
          <a:bodyPr lIns="79944" tIns="39971" rIns="79944" bIns="39971">
            <a:spAutoFit/>
          </a:bodyPr>
          <a:lstStyle/>
          <a:p>
            <a:pPr defTabSz="799465">
              <a:defRPr/>
            </a:pPr>
            <a:r>
              <a:rPr lang="en-US" altLang="zh-CN" sz="900" dirty="0">
                <a:solidFill>
                  <a:srgbClr val="FFFFFF"/>
                </a:solidFill>
              </a:rPr>
              <a:t>The following nine groups of colors are an example of how our design colors can be used, please take note that you should only use one design color group per slide. </a:t>
            </a:r>
            <a:endParaRPr lang="en-US" altLang="zh-CN" sz="900" dirty="0">
              <a:solidFill>
                <a:srgbClr val="FFFFFF"/>
              </a:solidFill>
            </a:endParaRPr>
          </a:p>
          <a:p>
            <a:pPr defTabSz="799465">
              <a:defRPr/>
            </a:pPr>
            <a:r>
              <a:rPr lang="en-US" altLang="zh-CN" sz="900" dirty="0">
                <a:solidFill>
                  <a:srgbClr val="FFFFFF"/>
                </a:solidFill>
              </a:rPr>
              <a:t> For specific usage details, refer to the “Typesetting Standard”.</a:t>
            </a:r>
            <a:endParaRPr lang="en-US" altLang="zh-CN" sz="900"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fade thruBlk="1"/>
  </p:transition>
  <p:timing>
    <p:tnLst>
      <p:par>
        <p:cTn id="1" dur="indefinite" restart="never" nodeType="tmRoot"/>
      </p:par>
    </p:tnLst>
  </p:timing>
  <p:hf sldNum="0" hdr="0" ftr="0"/>
  <p:txStyles>
    <p:titleStyle>
      <a:lvl1pPr algn="l" defTabSz="799465" rtl="0" eaLnBrk="0" fontAlgn="base" hangingPunct="0">
        <a:spcBef>
          <a:spcPct val="0"/>
        </a:spcBef>
        <a:spcAft>
          <a:spcPct val="0"/>
        </a:spcAft>
        <a:defRPr sz="2900" b="1">
          <a:solidFill>
            <a:srgbClr val="990000"/>
          </a:solidFill>
          <a:latin typeface="+mj-lt"/>
          <a:ea typeface="+mj-ea"/>
          <a:cs typeface="+mj-cs"/>
        </a:defRPr>
      </a:lvl1pPr>
      <a:lvl2pPr algn="l" defTabSz="799465" rtl="0" eaLnBrk="0" fontAlgn="base" hangingPunct="0">
        <a:spcBef>
          <a:spcPct val="0"/>
        </a:spcBef>
        <a:spcAft>
          <a:spcPct val="0"/>
        </a:spcAft>
        <a:defRPr sz="2900" b="1">
          <a:solidFill>
            <a:srgbClr val="990000"/>
          </a:solidFill>
          <a:latin typeface="FrutigerNext LT Medium" pitchFamily="34" charset="0"/>
          <a:ea typeface="黑体" panose="02010609060101010101" pitchFamily="2" charset="-122"/>
        </a:defRPr>
      </a:lvl2pPr>
      <a:lvl3pPr algn="l" defTabSz="799465" rtl="0" eaLnBrk="0" fontAlgn="base" hangingPunct="0">
        <a:spcBef>
          <a:spcPct val="0"/>
        </a:spcBef>
        <a:spcAft>
          <a:spcPct val="0"/>
        </a:spcAft>
        <a:defRPr sz="2900" b="1">
          <a:solidFill>
            <a:srgbClr val="990000"/>
          </a:solidFill>
          <a:latin typeface="FrutigerNext LT Medium" pitchFamily="34" charset="0"/>
          <a:ea typeface="黑体" panose="02010609060101010101" pitchFamily="2" charset="-122"/>
        </a:defRPr>
      </a:lvl3pPr>
      <a:lvl4pPr algn="l" defTabSz="799465" rtl="0" eaLnBrk="0" fontAlgn="base" hangingPunct="0">
        <a:spcBef>
          <a:spcPct val="0"/>
        </a:spcBef>
        <a:spcAft>
          <a:spcPct val="0"/>
        </a:spcAft>
        <a:defRPr sz="2900" b="1">
          <a:solidFill>
            <a:srgbClr val="990000"/>
          </a:solidFill>
          <a:latin typeface="FrutigerNext LT Medium" pitchFamily="34" charset="0"/>
          <a:ea typeface="黑体" panose="02010609060101010101" pitchFamily="2" charset="-122"/>
        </a:defRPr>
      </a:lvl4pPr>
      <a:lvl5pPr algn="l" defTabSz="799465" rtl="0" eaLnBrk="0" fontAlgn="base" hangingPunct="0">
        <a:spcBef>
          <a:spcPct val="0"/>
        </a:spcBef>
        <a:spcAft>
          <a:spcPct val="0"/>
        </a:spcAft>
        <a:defRPr sz="2900" b="1">
          <a:solidFill>
            <a:srgbClr val="990000"/>
          </a:solidFill>
          <a:latin typeface="FrutigerNext LT Medium" pitchFamily="34" charset="0"/>
          <a:ea typeface="黑体" panose="02010609060101010101" pitchFamily="2" charset="-122"/>
        </a:defRPr>
      </a:lvl5pPr>
      <a:lvl6pPr marL="342900" algn="l" defTabSz="799465" rtl="0" eaLnBrk="0" fontAlgn="base" hangingPunct="0">
        <a:spcBef>
          <a:spcPct val="0"/>
        </a:spcBef>
        <a:spcAft>
          <a:spcPct val="0"/>
        </a:spcAft>
        <a:defRPr sz="2900" b="1">
          <a:solidFill>
            <a:srgbClr val="990000"/>
          </a:solidFill>
          <a:latin typeface="FrutigerNext LT Medium" pitchFamily="34" charset="0"/>
          <a:ea typeface="黑体" panose="02010609060101010101" pitchFamily="2" charset="-122"/>
        </a:defRPr>
      </a:lvl6pPr>
      <a:lvl7pPr marL="685800" algn="l" defTabSz="799465" rtl="0" eaLnBrk="0" fontAlgn="base" hangingPunct="0">
        <a:spcBef>
          <a:spcPct val="0"/>
        </a:spcBef>
        <a:spcAft>
          <a:spcPct val="0"/>
        </a:spcAft>
        <a:defRPr sz="2900" b="1">
          <a:solidFill>
            <a:srgbClr val="990000"/>
          </a:solidFill>
          <a:latin typeface="FrutigerNext LT Medium" pitchFamily="34" charset="0"/>
          <a:ea typeface="黑体" panose="02010609060101010101" pitchFamily="2" charset="-122"/>
        </a:defRPr>
      </a:lvl7pPr>
      <a:lvl8pPr marL="1028700" algn="l" defTabSz="799465" rtl="0" eaLnBrk="0" fontAlgn="base" hangingPunct="0">
        <a:spcBef>
          <a:spcPct val="0"/>
        </a:spcBef>
        <a:spcAft>
          <a:spcPct val="0"/>
        </a:spcAft>
        <a:defRPr sz="2900" b="1">
          <a:solidFill>
            <a:srgbClr val="990000"/>
          </a:solidFill>
          <a:latin typeface="FrutigerNext LT Medium" pitchFamily="34" charset="0"/>
          <a:ea typeface="黑体" panose="02010609060101010101" pitchFamily="2" charset="-122"/>
        </a:defRPr>
      </a:lvl8pPr>
      <a:lvl9pPr marL="1370965" algn="l" defTabSz="799465" rtl="0" eaLnBrk="0" fontAlgn="base" hangingPunct="0">
        <a:spcBef>
          <a:spcPct val="0"/>
        </a:spcBef>
        <a:spcAft>
          <a:spcPct val="0"/>
        </a:spcAft>
        <a:defRPr sz="2900" b="1">
          <a:solidFill>
            <a:srgbClr val="990000"/>
          </a:solidFill>
          <a:latin typeface="FrutigerNext LT Medium" pitchFamily="34" charset="0"/>
          <a:ea typeface="黑体" panose="02010609060101010101" pitchFamily="2" charset="-122"/>
        </a:defRPr>
      </a:lvl9pPr>
    </p:titleStyle>
    <p:bodyStyle>
      <a:lvl1pPr marL="299720" indent="-299720" algn="l" defTabSz="799465" rtl="0" eaLnBrk="0" fontAlgn="base" hangingPunct="0">
        <a:spcBef>
          <a:spcPct val="20000"/>
        </a:spcBef>
        <a:spcAft>
          <a:spcPct val="0"/>
        </a:spcAft>
        <a:buClr>
          <a:schemeClr val="tx1"/>
        </a:buClr>
        <a:buChar char="•"/>
        <a:defRPr sz="1700" b="1">
          <a:solidFill>
            <a:schemeClr val="bg2"/>
          </a:solidFill>
          <a:latin typeface="+mn-lt"/>
          <a:ea typeface="+mn-ea"/>
          <a:cs typeface="+mn-cs"/>
        </a:defRPr>
      </a:lvl1pPr>
      <a:lvl2pPr marL="649605" indent="-250190" algn="l" defTabSz="799465" rtl="0" eaLnBrk="0" fontAlgn="base" hangingPunct="0">
        <a:spcBef>
          <a:spcPct val="20000"/>
        </a:spcBef>
        <a:spcAft>
          <a:spcPct val="0"/>
        </a:spcAft>
        <a:buFont typeface="Wingdings" panose="05000000000000000000" pitchFamily="2" charset="2"/>
        <a:buChar char="§"/>
        <a:defRPr sz="1600">
          <a:solidFill>
            <a:schemeClr val="bg2"/>
          </a:solidFill>
          <a:latin typeface="+mn-lt"/>
          <a:ea typeface="+mn-ea"/>
        </a:defRPr>
      </a:lvl2pPr>
      <a:lvl3pPr marL="1000125" indent="-200025" algn="l" defTabSz="799465" rtl="0" eaLnBrk="0" fontAlgn="base" hangingPunct="0">
        <a:spcBef>
          <a:spcPct val="20000"/>
        </a:spcBef>
        <a:spcAft>
          <a:spcPct val="0"/>
        </a:spcAft>
        <a:buSzPct val="60000"/>
        <a:buFont typeface="Wingdings" panose="05000000000000000000" pitchFamily="2" charset="2"/>
        <a:buChar char="q"/>
        <a:defRPr sz="1400">
          <a:solidFill>
            <a:schemeClr val="bg2"/>
          </a:solidFill>
          <a:latin typeface="+mn-lt"/>
          <a:ea typeface="+mn-ea"/>
        </a:defRPr>
      </a:lvl3pPr>
      <a:lvl4pPr marL="1399540" indent="-200025" algn="l" defTabSz="799465" rtl="0" eaLnBrk="0" fontAlgn="base" hangingPunct="0">
        <a:spcBef>
          <a:spcPct val="20000"/>
        </a:spcBef>
        <a:spcAft>
          <a:spcPct val="0"/>
        </a:spcAft>
        <a:buChar char="–"/>
        <a:defRPr sz="1200">
          <a:solidFill>
            <a:schemeClr val="bg2"/>
          </a:solidFill>
          <a:latin typeface="+mn-lt"/>
          <a:ea typeface="+mn-ea"/>
        </a:defRPr>
      </a:lvl4pPr>
      <a:lvl5pPr marL="1799590" indent="-200025" algn="l" defTabSz="799465" rtl="0" eaLnBrk="0" fontAlgn="base" hangingPunct="0">
        <a:spcBef>
          <a:spcPct val="20000"/>
        </a:spcBef>
        <a:spcAft>
          <a:spcPct val="0"/>
        </a:spcAft>
        <a:buFont typeface="Verdana" panose="020B0604030504040204" pitchFamily="34" charset="0"/>
        <a:buChar char="›"/>
        <a:defRPr sz="1000">
          <a:solidFill>
            <a:schemeClr val="bg2"/>
          </a:solidFill>
          <a:latin typeface="+mn-lt"/>
          <a:ea typeface="+mn-ea"/>
        </a:defRPr>
      </a:lvl5pPr>
      <a:lvl6pPr marL="2142490" indent="-200025" algn="l" defTabSz="799465" rtl="0" eaLnBrk="0" fontAlgn="base" hangingPunct="0">
        <a:spcBef>
          <a:spcPct val="20000"/>
        </a:spcBef>
        <a:spcAft>
          <a:spcPct val="0"/>
        </a:spcAft>
        <a:buFont typeface="Verdana" panose="020B0604030504040204" pitchFamily="34" charset="0"/>
        <a:buChar char="›"/>
        <a:defRPr sz="1000">
          <a:solidFill>
            <a:schemeClr val="bg2"/>
          </a:solidFill>
          <a:latin typeface="+mn-lt"/>
          <a:ea typeface="+mn-ea"/>
        </a:defRPr>
      </a:lvl6pPr>
      <a:lvl7pPr marL="2485390" indent="-200025" algn="l" defTabSz="799465" rtl="0" eaLnBrk="0" fontAlgn="base" hangingPunct="0">
        <a:spcBef>
          <a:spcPct val="20000"/>
        </a:spcBef>
        <a:spcAft>
          <a:spcPct val="0"/>
        </a:spcAft>
        <a:buFont typeface="Verdana" panose="020B0604030504040204" pitchFamily="34" charset="0"/>
        <a:buChar char="›"/>
        <a:defRPr sz="1000">
          <a:solidFill>
            <a:schemeClr val="bg2"/>
          </a:solidFill>
          <a:latin typeface="+mn-lt"/>
          <a:ea typeface="+mn-ea"/>
        </a:defRPr>
      </a:lvl7pPr>
      <a:lvl8pPr marL="2828290" indent="-200025" algn="l" defTabSz="799465" rtl="0" eaLnBrk="0" fontAlgn="base" hangingPunct="0">
        <a:spcBef>
          <a:spcPct val="20000"/>
        </a:spcBef>
        <a:spcAft>
          <a:spcPct val="0"/>
        </a:spcAft>
        <a:buFont typeface="Verdana" panose="020B0604030504040204" pitchFamily="34" charset="0"/>
        <a:buChar char="›"/>
        <a:defRPr sz="1000">
          <a:solidFill>
            <a:schemeClr val="bg2"/>
          </a:solidFill>
          <a:latin typeface="+mn-lt"/>
          <a:ea typeface="+mn-ea"/>
        </a:defRPr>
      </a:lvl8pPr>
      <a:lvl9pPr marL="3171190" indent="-200025" algn="l" defTabSz="799465" rtl="0" eaLnBrk="0" fontAlgn="base" hangingPunct="0">
        <a:spcBef>
          <a:spcPct val="20000"/>
        </a:spcBef>
        <a:spcAft>
          <a:spcPct val="0"/>
        </a:spcAft>
        <a:buFont typeface="Verdana" panose="020B0604030504040204" pitchFamily="34" charset="0"/>
        <a:buChar char="›"/>
        <a:defRPr sz="1000">
          <a:solidFill>
            <a:schemeClr val="bg2"/>
          </a:solidFill>
          <a:latin typeface="+mn-lt"/>
          <a:ea typeface="+mn-ea"/>
        </a:defRPr>
      </a:lvl9pPr>
    </p:bodyStyle>
    <p:otherStyle>
      <a:defPPr>
        <a:defRPr lang="zh-CN"/>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0965"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6765"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2565" algn="l" defTabSz="685165" rtl="0" eaLnBrk="1" latinLnBrk="0" hangingPunct="1">
        <a:defRPr sz="13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7" name="Rectangle 7"/>
          <p:cNvSpPr>
            <a:spLocks noChangeArrowheads="1"/>
          </p:cNvSpPr>
          <p:nvPr/>
        </p:nvSpPr>
        <p:spPr bwMode="auto">
          <a:xfrm>
            <a:off x="0" y="2398642"/>
            <a:ext cx="138503" cy="346218"/>
          </a:xfrm>
          <a:prstGeom prst="rect">
            <a:avLst/>
          </a:prstGeom>
          <a:solidFill>
            <a:srgbClr val="DDDDDD"/>
          </a:solidFill>
          <a:ln w="9525" algn="ctr">
            <a:noFill/>
            <a:miter lim="800000"/>
          </a:ln>
          <a:effectLst/>
        </p:spPr>
        <p:txBody>
          <a:bodyPr wrap="none" lIns="68550" tIns="34275" rIns="68550" bIns="34275" anchor="ctr">
            <a:spAutoFit/>
          </a:bodyPr>
          <a:lstStyle/>
          <a:p>
            <a:pPr>
              <a:defRPr/>
            </a:pPr>
            <a:endParaRPr lang="zh-CN" altLang="en-US">
              <a:solidFill>
                <a:srgbClr val="B2B2B2"/>
              </a:solidFill>
            </a:endParaRPr>
          </a:p>
        </p:txBody>
      </p:sp>
      <p:sp>
        <p:nvSpPr>
          <p:cNvPr id="30723" name="Rectangle 8"/>
          <p:cNvSpPr>
            <a:spLocks noGrp="1" noChangeArrowheads="1"/>
          </p:cNvSpPr>
          <p:nvPr>
            <p:ph type="title"/>
          </p:nvPr>
        </p:nvSpPr>
        <p:spPr bwMode="auto">
          <a:xfrm>
            <a:off x="609442" y="205978"/>
            <a:ext cx="8229838" cy="857250"/>
          </a:xfrm>
          <a:prstGeom prst="rect">
            <a:avLst/>
          </a:prstGeom>
          <a:noFill/>
          <a:ln w="9525">
            <a:noFill/>
            <a:miter lim="800000"/>
          </a:ln>
        </p:spPr>
        <p:txBody>
          <a:bodyPr vert="horz" wrap="square" lIns="68562" tIns="34281" rIns="68562" bIns="34281" numCol="1" anchor="ctr" anchorCtr="0" compatLnSpc="1"/>
          <a:lstStyle/>
          <a:p>
            <a:pPr lvl="0"/>
            <a:r>
              <a:rPr lang="en-US" altLang="zh-CN" smtClean="0"/>
              <a:t>Click to edit Master title style</a:t>
            </a:r>
            <a:endParaRPr lang="en-US" altLang="zh-CN" smtClean="0"/>
          </a:p>
        </p:txBody>
      </p:sp>
      <p:sp>
        <p:nvSpPr>
          <p:cNvPr id="30724" name="Rectangle 9"/>
          <p:cNvSpPr>
            <a:spLocks noGrp="1" noChangeArrowheads="1"/>
          </p:cNvSpPr>
          <p:nvPr>
            <p:ph type="body" idx="1"/>
          </p:nvPr>
        </p:nvSpPr>
        <p:spPr bwMode="auto">
          <a:xfrm>
            <a:off x="609442" y="1234678"/>
            <a:ext cx="8229838" cy="3394472"/>
          </a:xfrm>
          <a:prstGeom prst="rect">
            <a:avLst/>
          </a:prstGeom>
          <a:noFill/>
          <a:ln w="9525">
            <a:noFill/>
            <a:miter lim="800000"/>
          </a:ln>
        </p:spPr>
        <p:txBody>
          <a:bodyPr vert="horz" wrap="square" lIns="68562" tIns="34281" rIns="68562" bIns="34281" numCol="1" anchor="t" anchorCtr="0" compatLnSpc="1"/>
          <a:lstStyle/>
          <a:p>
            <a:pPr lvl="0"/>
            <a:r>
              <a:rPr lang="en-US" altLang="zh-CN" smtClean="0"/>
              <a:t>Click to edit Master text styles</a:t>
            </a:r>
            <a:endParaRPr lang="en-US" altLang="zh-CN" smtClean="0"/>
          </a:p>
          <a:p>
            <a:pPr lvl="1"/>
            <a:r>
              <a:rPr lang="en-US" altLang="zh-CN" smtClean="0"/>
              <a:t>Second level</a:t>
            </a:r>
            <a:endParaRPr lang="en-US" altLang="zh-CN" smtClean="0"/>
          </a:p>
          <a:p>
            <a:pPr lvl="2"/>
            <a:r>
              <a:rPr lang="en-US" altLang="zh-CN" smtClean="0"/>
              <a:t>Third level</a:t>
            </a:r>
            <a:endParaRPr lang="en-US" altLang="zh-CN" smtClean="0"/>
          </a:p>
          <a:p>
            <a:pPr lvl="3"/>
            <a:r>
              <a:rPr lang="en-US" altLang="zh-CN" smtClean="0"/>
              <a:t>Fourth level</a:t>
            </a:r>
            <a:endParaRPr lang="en-US" altLang="zh-CN" smtClean="0"/>
          </a:p>
          <a:p>
            <a:pPr lvl="4"/>
            <a:r>
              <a:rPr lang="en-US" altLang="zh-CN" smtClean="0"/>
              <a:t>Fifth level</a:t>
            </a:r>
            <a:endParaRPr lang="en-US" altLang="zh-CN" smtClean="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fade thruBlk="1"/>
  </p:transition>
  <p:timing>
    <p:tnLst>
      <p:par>
        <p:cTn id="1" dur="indefinite" restart="never" nodeType="tmRoot"/>
      </p:par>
    </p:tnLst>
  </p:timing>
  <p:txStyles>
    <p:titleStyle>
      <a:lvl1pPr algn="l" rtl="0" eaLnBrk="0" fontAlgn="base" hangingPunct="0">
        <a:spcBef>
          <a:spcPct val="0"/>
        </a:spcBef>
        <a:spcAft>
          <a:spcPct val="0"/>
        </a:spcAft>
        <a:defRPr sz="3000" b="1">
          <a:solidFill>
            <a:srgbClr val="990000"/>
          </a:solidFill>
          <a:latin typeface="+mj-lt"/>
          <a:ea typeface="+mj-ea"/>
          <a:cs typeface="+mj-cs"/>
        </a:defRPr>
      </a:lvl1pPr>
      <a:lvl2pPr algn="l" rtl="0" eaLnBrk="0" fontAlgn="base" hangingPunct="0">
        <a:spcBef>
          <a:spcPct val="0"/>
        </a:spcBef>
        <a:spcAft>
          <a:spcPct val="0"/>
        </a:spcAft>
        <a:defRPr sz="3000" b="1">
          <a:solidFill>
            <a:srgbClr val="990000"/>
          </a:solidFill>
          <a:latin typeface="Arial" panose="020B0604020202020204" pitchFamily="34" charset="0"/>
        </a:defRPr>
      </a:lvl2pPr>
      <a:lvl3pPr algn="l" rtl="0" eaLnBrk="0" fontAlgn="base" hangingPunct="0">
        <a:spcBef>
          <a:spcPct val="0"/>
        </a:spcBef>
        <a:spcAft>
          <a:spcPct val="0"/>
        </a:spcAft>
        <a:defRPr sz="3000" b="1">
          <a:solidFill>
            <a:srgbClr val="990000"/>
          </a:solidFill>
          <a:latin typeface="Arial" panose="020B0604020202020204" pitchFamily="34" charset="0"/>
        </a:defRPr>
      </a:lvl3pPr>
      <a:lvl4pPr algn="l" rtl="0" eaLnBrk="0" fontAlgn="base" hangingPunct="0">
        <a:spcBef>
          <a:spcPct val="0"/>
        </a:spcBef>
        <a:spcAft>
          <a:spcPct val="0"/>
        </a:spcAft>
        <a:defRPr sz="3000" b="1">
          <a:solidFill>
            <a:srgbClr val="990000"/>
          </a:solidFill>
          <a:latin typeface="Arial" panose="020B0604020202020204" pitchFamily="34" charset="0"/>
        </a:defRPr>
      </a:lvl4pPr>
      <a:lvl5pPr algn="l" rtl="0" eaLnBrk="0" fontAlgn="base" hangingPunct="0">
        <a:spcBef>
          <a:spcPct val="0"/>
        </a:spcBef>
        <a:spcAft>
          <a:spcPct val="0"/>
        </a:spcAft>
        <a:defRPr sz="3000" b="1">
          <a:solidFill>
            <a:srgbClr val="990000"/>
          </a:solidFill>
          <a:latin typeface="Arial" panose="020B0604020202020204" pitchFamily="34" charset="0"/>
        </a:defRPr>
      </a:lvl5pPr>
      <a:lvl6pPr marL="342900" algn="l" rtl="0" fontAlgn="base">
        <a:spcBef>
          <a:spcPct val="0"/>
        </a:spcBef>
        <a:spcAft>
          <a:spcPct val="0"/>
        </a:spcAft>
        <a:defRPr sz="3000" b="1">
          <a:solidFill>
            <a:srgbClr val="990000"/>
          </a:solidFill>
          <a:latin typeface="Arial" panose="020B0604020202020204" pitchFamily="34" charset="0"/>
        </a:defRPr>
      </a:lvl6pPr>
      <a:lvl7pPr marL="685800" algn="l" rtl="0" fontAlgn="base">
        <a:spcBef>
          <a:spcPct val="0"/>
        </a:spcBef>
        <a:spcAft>
          <a:spcPct val="0"/>
        </a:spcAft>
        <a:defRPr sz="3000" b="1">
          <a:solidFill>
            <a:srgbClr val="990000"/>
          </a:solidFill>
          <a:latin typeface="Arial" panose="020B0604020202020204" pitchFamily="34" charset="0"/>
        </a:defRPr>
      </a:lvl7pPr>
      <a:lvl8pPr marL="1028700" algn="l" rtl="0" fontAlgn="base">
        <a:spcBef>
          <a:spcPct val="0"/>
        </a:spcBef>
        <a:spcAft>
          <a:spcPct val="0"/>
        </a:spcAft>
        <a:defRPr sz="3000" b="1">
          <a:solidFill>
            <a:srgbClr val="990000"/>
          </a:solidFill>
          <a:latin typeface="Arial" panose="020B0604020202020204" pitchFamily="34" charset="0"/>
        </a:defRPr>
      </a:lvl8pPr>
      <a:lvl9pPr marL="1370965" algn="l" rtl="0" fontAlgn="base">
        <a:spcBef>
          <a:spcPct val="0"/>
        </a:spcBef>
        <a:spcAft>
          <a:spcPct val="0"/>
        </a:spcAft>
        <a:defRPr sz="3000" b="1">
          <a:solidFill>
            <a:srgbClr val="990000"/>
          </a:solidFill>
          <a:latin typeface="Arial" panose="020B0604020202020204" pitchFamily="34" charset="0"/>
        </a:defRPr>
      </a:lvl9pPr>
    </p:titleStyle>
    <p:bodyStyle>
      <a:lvl1pPr marL="257175" indent="-257175" algn="l" rtl="0" eaLnBrk="0" fontAlgn="base" hangingPunct="0">
        <a:spcBef>
          <a:spcPct val="20000"/>
        </a:spcBef>
        <a:spcAft>
          <a:spcPct val="0"/>
        </a:spcAft>
        <a:buChar char="•"/>
        <a:defRPr sz="1900">
          <a:solidFill>
            <a:schemeClr val="bg2"/>
          </a:solidFill>
          <a:latin typeface="+mn-lt"/>
          <a:ea typeface="+mn-ea"/>
          <a:cs typeface="+mn-cs"/>
        </a:defRPr>
      </a:lvl1pPr>
      <a:lvl2pPr marL="556895" indent="-213995" algn="l" rtl="0" eaLnBrk="0" fontAlgn="base" hangingPunct="0">
        <a:spcBef>
          <a:spcPct val="20000"/>
        </a:spcBef>
        <a:spcAft>
          <a:spcPct val="0"/>
        </a:spcAft>
        <a:buSzPct val="60000"/>
        <a:buFont typeface="Wingdings" panose="05000000000000000000" pitchFamily="2" charset="2"/>
        <a:buChar char="q"/>
        <a:defRPr sz="1800">
          <a:solidFill>
            <a:schemeClr val="bg2"/>
          </a:solidFill>
          <a:latin typeface="+mn-lt"/>
        </a:defRPr>
      </a:lvl2pPr>
      <a:lvl3pPr marL="857250" indent="-171450" algn="l" rtl="0" eaLnBrk="0" fontAlgn="base" hangingPunct="0">
        <a:spcBef>
          <a:spcPct val="20000"/>
        </a:spcBef>
        <a:spcAft>
          <a:spcPct val="0"/>
        </a:spcAft>
        <a:buSzPct val="60000"/>
        <a:buFont typeface="Wingdings" panose="05000000000000000000" pitchFamily="2" charset="2"/>
        <a:buChar char="§"/>
        <a:defRPr sz="1600">
          <a:solidFill>
            <a:schemeClr val="bg2"/>
          </a:solidFill>
          <a:latin typeface="+mn-lt"/>
        </a:defRPr>
      </a:lvl3pPr>
      <a:lvl4pPr marL="1199515" indent="-171450" algn="l" rtl="0" eaLnBrk="0" fontAlgn="base" hangingPunct="0">
        <a:spcBef>
          <a:spcPct val="20000"/>
        </a:spcBef>
        <a:spcAft>
          <a:spcPct val="0"/>
        </a:spcAft>
        <a:buSzPct val="60000"/>
        <a:buFont typeface="Arial" panose="020B0604020202020204" pitchFamily="34" charset="0"/>
        <a:buChar char="–"/>
        <a:defRPr sz="1500">
          <a:solidFill>
            <a:schemeClr val="bg2"/>
          </a:solidFill>
          <a:latin typeface="+mn-lt"/>
        </a:defRPr>
      </a:lvl4pPr>
      <a:lvl5pPr marL="1542415" indent="-171450" algn="l" rtl="0" eaLnBrk="0" fontAlgn="base" hangingPunct="0">
        <a:spcBef>
          <a:spcPct val="20000"/>
        </a:spcBef>
        <a:spcAft>
          <a:spcPct val="0"/>
        </a:spcAft>
        <a:buFont typeface="Verdana" panose="020B0604030504040204" pitchFamily="34" charset="0"/>
        <a:buChar char="›"/>
        <a:defRPr>
          <a:solidFill>
            <a:schemeClr val="bg2"/>
          </a:solidFill>
          <a:latin typeface="+mn-lt"/>
        </a:defRPr>
      </a:lvl5pPr>
      <a:lvl6pPr marL="1885315" indent="-171450" algn="l" rtl="0" fontAlgn="base">
        <a:spcBef>
          <a:spcPct val="20000"/>
        </a:spcBef>
        <a:spcAft>
          <a:spcPct val="0"/>
        </a:spcAft>
        <a:buFont typeface="Verdana" panose="020B0604030504040204" pitchFamily="34" charset="0"/>
        <a:buChar char="›"/>
        <a:defRPr>
          <a:solidFill>
            <a:schemeClr val="bg2"/>
          </a:solidFill>
          <a:latin typeface="+mn-lt"/>
        </a:defRPr>
      </a:lvl6pPr>
      <a:lvl7pPr marL="2228215" indent="-171450" algn="l" rtl="0" fontAlgn="base">
        <a:spcBef>
          <a:spcPct val="20000"/>
        </a:spcBef>
        <a:spcAft>
          <a:spcPct val="0"/>
        </a:spcAft>
        <a:buFont typeface="Verdana" panose="020B0604030504040204" pitchFamily="34" charset="0"/>
        <a:buChar char="›"/>
        <a:defRPr>
          <a:solidFill>
            <a:schemeClr val="bg2"/>
          </a:solidFill>
          <a:latin typeface="+mn-lt"/>
        </a:defRPr>
      </a:lvl7pPr>
      <a:lvl8pPr marL="2571115" indent="-171450" algn="l" rtl="0" fontAlgn="base">
        <a:spcBef>
          <a:spcPct val="20000"/>
        </a:spcBef>
        <a:spcAft>
          <a:spcPct val="0"/>
        </a:spcAft>
        <a:buFont typeface="Verdana" panose="020B0604030504040204" pitchFamily="34" charset="0"/>
        <a:buChar char="›"/>
        <a:defRPr>
          <a:solidFill>
            <a:schemeClr val="bg2"/>
          </a:solidFill>
          <a:latin typeface="+mn-lt"/>
        </a:defRPr>
      </a:lvl8pPr>
      <a:lvl9pPr marL="2914015" indent="-171450" algn="l" rtl="0" fontAlgn="base">
        <a:spcBef>
          <a:spcPct val="20000"/>
        </a:spcBef>
        <a:spcAft>
          <a:spcPct val="0"/>
        </a:spcAft>
        <a:buFont typeface="Verdana" panose="020B0604030504040204" pitchFamily="34" charset="0"/>
        <a:buChar char="›"/>
        <a:defRPr>
          <a:solidFill>
            <a:schemeClr val="bg2"/>
          </a:solidFill>
          <a:latin typeface="+mn-lt"/>
        </a:defRPr>
      </a:lvl9pPr>
    </p:bodyStyle>
    <p:otherStyle>
      <a:defPPr>
        <a:defRPr lang="zh-CN"/>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0965"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6765"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2565" algn="l" defTabSz="685165" rtl="0" eaLnBrk="1" latinLnBrk="0" hangingPunct="1">
        <a:defRPr sz="13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622300" y="205978"/>
            <a:ext cx="8064500" cy="857250"/>
          </a:xfrm>
          <a:prstGeom prst="rect">
            <a:avLst/>
          </a:prstGeom>
          <a:noFill/>
          <a:ln w="9525">
            <a:noFill/>
            <a:miter lim="800000"/>
          </a:ln>
        </p:spPr>
        <p:txBody>
          <a:bodyPr vert="horz" wrap="square" lIns="58528" tIns="29271" rIns="58528" bIns="29271" numCol="1" anchor="ctr" anchorCtr="0" compatLnSpc="1"/>
          <a:lstStyle/>
          <a:p>
            <a:pPr lvl="0"/>
            <a:r>
              <a:rPr lang="zh-CN" altLang="en-US" smtClean="0"/>
              <a:t>单击此处编辑母版标题样式</a:t>
            </a:r>
            <a:endParaRPr lang="zh-CN" altLang="en-US" smtClean="0"/>
          </a:p>
        </p:txBody>
      </p:sp>
      <p:sp>
        <p:nvSpPr>
          <p:cNvPr id="46083" name="Rectangle 3"/>
          <p:cNvSpPr>
            <a:spLocks noGrp="1" noChangeArrowheads="1"/>
          </p:cNvSpPr>
          <p:nvPr>
            <p:ph type="body" idx="1"/>
          </p:nvPr>
        </p:nvSpPr>
        <p:spPr bwMode="auto">
          <a:xfrm>
            <a:off x="622300" y="1200154"/>
            <a:ext cx="8064500" cy="3394472"/>
          </a:xfrm>
          <a:prstGeom prst="rect">
            <a:avLst/>
          </a:prstGeom>
          <a:noFill/>
          <a:ln w="9525">
            <a:noFill/>
            <a:miter lim="800000"/>
          </a:ln>
        </p:spPr>
        <p:txBody>
          <a:bodyPr vert="horz" wrap="square" lIns="58528" tIns="29271" rIns="58528" bIns="29271"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pic>
        <p:nvPicPr>
          <p:cNvPr id="46084" name="Picture 4" descr="7"/>
          <p:cNvPicPr>
            <a:picLocks noChangeAspect="1" noChangeArrowheads="1"/>
          </p:cNvPicPr>
          <p:nvPr/>
        </p:nvPicPr>
        <p:blipFill>
          <a:blip r:embed="rId15" cstate="print"/>
          <a:srcRect/>
          <a:stretch>
            <a:fillRect/>
          </a:stretch>
        </p:blipFill>
        <p:spPr bwMode="auto">
          <a:xfrm>
            <a:off x="1" y="4666064"/>
            <a:ext cx="9142413" cy="477440"/>
          </a:xfrm>
          <a:prstGeom prst="rect">
            <a:avLst/>
          </a:prstGeom>
          <a:noFill/>
          <a:ln w="9525">
            <a:noFill/>
            <a:miter lim="800000"/>
            <a:headEnd/>
            <a:tailEnd/>
          </a:ln>
        </p:spPr>
      </p:pic>
      <p:sp>
        <p:nvSpPr>
          <p:cNvPr id="285701" name="Text Box 5"/>
          <p:cNvSpPr txBox="1">
            <a:spLocks noChangeArrowheads="1"/>
          </p:cNvSpPr>
          <p:nvPr/>
        </p:nvSpPr>
        <p:spPr bwMode="auto">
          <a:xfrm>
            <a:off x="652466" y="4849420"/>
            <a:ext cx="1949532" cy="197639"/>
          </a:xfrm>
          <a:prstGeom prst="rect">
            <a:avLst/>
          </a:prstGeom>
          <a:noFill/>
          <a:ln w="9525">
            <a:noFill/>
            <a:miter lim="800000"/>
          </a:ln>
        </p:spPr>
        <p:txBody>
          <a:bodyPr wrap="none" lIns="58532" tIns="29276" rIns="58532" bIns="29276">
            <a:spAutoFit/>
          </a:bodyPr>
          <a:lstStyle/>
          <a:p>
            <a:pPr defTabSz="588010" eaLnBrk="0" hangingPunct="0">
              <a:defRPr/>
            </a:pPr>
            <a:r>
              <a:rPr lang="en-US" altLang="zh-CN" sz="900" dirty="0">
                <a:solidFill>
                  <a:srgbClr val="000000"/>
                </a:solidFill>
                <a:latin typeface="FrutigerNext LT Bold" pitchFamily="1" charset="0"/>
                <a:ea typeface="MS PGothic" panose="020B0600070205080204" pitchFamily="34" charset="-128"/>
              </a:rPr>
              <a:t>HUAWEI TECHNOLOGIES Co.,  Ltd.</a:t>
            </a:r>
            <a:endParaRPr lang="en-US" altLang="zh-CN" sz="1600" dirty="0">
              <a:solidFill>
                <a:srgbClr val="000000"/>
              </a:solidFill>
              <a:latin typeface="Arial" panose="020B0604020202020204"/>
              <a:ea typeface="MS PGothic" panose="020B0600070205080204" pitchFamily="34" charset="-128"/>
            </a:endParaRPr>
          </a:p>
        </p:txBody>
      </p:sp>
      <p:sp>
        <p:nvSpPr>
          <p:cNvPr id="285702" name="Rectangle 6"/>
          <p:cNvSpPr>
            <a:spLocks noGrp="1" noChangeArrowheads="1"/>
          </p:cNvSpPr>
          <p:nvPr>
            <p:ph type="dt" sz="half" idx="2"/>
          </p:nvPr>
        </p:nvSpPr>
        <p:spPr bwMode="auto">
          <a:xfrm>
            <a:off x="5929316" y="4800604"/>
            <a:ext cx="1057275" cy="826294"/>
          </a:xfrm>
          <a:prstGeom prst="rect">
            <a:avLst/>
          </a:prstGeom>
          <a:noFill/>
          <a:ln w="9525">
            <a:noFill/>
            <a:miter lim="800000"/>
          </a:ln>
          <a:effectLst/>
        </p:spPr>
        <p:txBody>
          <a:bodyPr vert="horz" wrap="square" lIns="0" tIns="0" rIns="0" bIns="0" numCol="1" anchor="t" anchorCtr="0" compatLnSpc="1"/>
          <a:lstStyle>
            <a:lvl1pPr eaLnBrk="0" hangingPunct="0">
              <a:lnSpc>
                <a:spcPct val="85000"/>
              </a:lnSpc>
              <a:defRPr sz="700" b="1" smtClean="0">
                <a:solidFill>
                  <a:srgbClr val="000000"/>
                </a:solidFill>
                <a:latin typeface="FrutigerNext LT Medium"/>
                <a:ea typeface="MS PGothic" panose="020B0600070205080204" pitchFamily="34" charset="-128"/>
              </a:defRPr>
            </a:lvl1pPr>
          </a:lstStyle>
          <a:p>
            <a:pPr>
              <a:defRPr/>
            </a:pPr>
            <a:endParaRPr lang="de-DE" altLang="zh-CN"/>
          </a:p>
          <a:p>
            <a:pPr>
              <a:defRPr/>
            </a:pPr>
            <a:r>
              <a:rPr lang="de-DE" altLang="zh-CN"/>
              <a:t>Page </a:t>
            </a:r>
            <a:fld id="{914F9A28-F965-4E8A-A009-695DBBEF3609}" type="slidenum">
              <a:rPr lang="de-DE" altLang="zh-CN"/>
            </a:fld>
            <a:endParaRPr lang="en-GB" altLang="zh-CN"/>
          </a:p>
        </p:txBody>
      </p:sp>
      <p:pic>
        <p:nvPicPr>
          <p:cNvPr id="46087" name="Picture 7" descr="8"/>
          <p:cNvPicPr>
            <a:picLocks noChangeAspect="1" noChangeArrowheads="1"/>
          </p:cNvPicPr>
          <p:nvPr/>
        </p:nvPicPr>
        <p:blipFill>
          <a:blip r:embed="rId16" cstate="print"/>
          <a:srcRect/>
          <a:stretch>
            <a:fillRect/>
          </a:stretch>
        </p:blipFill>
        <p:spPr bwMode="auto">
          <a:xfrm>
            <a:off x="7508876" y="4800604"/>
            <a:ext cx="1309688" cy="232172"/>
          </a:xfrm>
          <a:prstGeom prst="rect">
            <a:avLst/>
          </a:prstGeom>
          <a:noFill/>
          <a:ln w="9525">
            <a:noFill/>
            <a:miter lim="800000"/>
            <a:headEnd/>
            <a:tailEnd/>
          </a:ln>
        </p:spPr>
      </p:pic>
      <p:sp>
        <p:nvSpPr>
          <p:cNvPr id="285704" name="Rectangle 8"/>
          <p:cNvSpPr>
            <a:spLocks noChangeArrowheads="1"/>
          </p:cNvSpPr>
          <p:nvPr/>
        </p:nvSpPr>
        <p:spPr bwMode="auto">
          <a:xfrm>
            <a:off x="3660777" y="4850606"/>
            <a:ext cx="1277350" cy="197630"/>
          </a:xfrm>
          <a:prstGeom prst="rect">
            <a:avLst/>
          </a:prstGeom>
          <a:noFill/>
          <a:ln w="9525" algn="ctr">
            <a:noFill/>
            <a:miter lim="800000"/>
          </a:ln>
          <a:effectLst/>
        </p:spPr>
        <p:txBody>
          <a:bodyPr wrap="none" lIns="58528" tIns="29271" rIns="58528" bIns="29271">
            <a:spAutoFit/>
          </a:bodyPr>
          <a:lstStyle/>
          <a:p>
            <a:pPr defTabSz="588010" eaLnBrk="0" hangingPunct="0">
              <a:defRPr/>
            </a:pPr>
            <a:r>
              <a:rPr lang="en-US" altLang="zh-CN" sz="900" dirty="0">
                <a:solidFill>
                  <a:srgbClr val="000000"/>
                </a:solidFill>
                <a:latin typeface="FrutigerNext LT Bold" pitchFamily="1" charset="0"/>
                <a:ea typeface="MS PGothic" panose="020B0600070205080204" pitchFamily="34" charset="-128"/>
              </a:rPr>
              <a:t>HUAWEI Confidential </a:t>
            </a:r>
            <a:endParaRPr lang="en-US" altLang="zh-CN" sz="900" dirty="0">
              <a:solidFill>
                <a:srgbClr val="000000"/>
              </a:solidFill>
              <a:latin typeface="FrutigerNext LT Bold" pitchFamily="1" charset="0"/>
              <a:ea typeface="MS PGothic" panose="020B0600070205080204" pitchFamily="34" charset="-128"/>
            </a:endParaRPr>
          </a:p>
        </p:txBody>
      </p:sp>
      <p:sp>
        <p:nvSpPr>
          <p:cNvPr id="285705" name="Rectangle 9"/>
          <p:cNvSpPr>
            <a:spLocks noChangeArrowheads="1"/>
          </p:cNvSpPr>
          <p:nvPr/>
        </p:nvSpPr>
        <p:spPr bwMode="auto">
          <a:xfrm>
            <a:off x="3" y="573881"/>
            <a:ext cx="9140825" cy="53579"/>
          </a:xfrm>
          <a:prstGeom prst="rect">
            <a:avLst/>
          </a:prstGeom>
          <a:gradFill rotWithShape="1">
            <a:gsLst>
              <a:gs pos="0">
                <a:srgbClr val="993300"/>
              </a:gs>
              <a:gs pos="100000">
                <a:schemeClr val="bg1"/>
              </a:gs>
            </a:gsLst>
            <a:lin ang="0" scaled="1"/>
          </a:gradFill>
          <a:ln w="9525">
            <a:noFill/>
            <a:miter lim="800000"/>
          </a:ln>
          <a:effectLst/>
        </p:spPr>
        <p:txBody>
          <a:bodyPr wrap="none" lIns="68562" tIns="34281" rIns="68562" bIns="34281" anchor="ctr"/>
          <a:lstStyle/>
          <a:p>
            <a:pPr>
              <a:defRPr/>
            </a:pPr>
            <a:endParaRPr lang="zh-CN" altLang="en-US" sz="1000" dirty="0">
              <a:solidFill>
                <a:srgbClr val="FFFFFF"/>
              </a:solidFill>
              <a:latin typeface="FrutigerNext LT Regular" pitchFamily="34" charset="0"/>
              <a:ea typeface="MS PGothic" panose="020B0600070205080204" pitchFamily="34" charset="-128"/>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Lst>
  <p:transition>
    <p:fade thruBlk="1"/>
  </p:transition>
  <p:timing>
    <p:tnLst>
      <p:par>
        <p:cTn id="1" dur="indefinite" restart="never" nodeType="tmRoot"/>
      </p:par>
    </p:tnLst>
  </p:timing>
  <p:hf sldNum="0" hdr="0" ftr="0"/>
  <p:txStyles>
    <p:titleStyle>
      <a:lvl1pPr algn="l" defTabSz="588010" rtl="0" eaLnBrk="0" fontAlgn="base" hangingPunct="0">
        <a:spcBef>
          <a:spcPct val="0"/>
        </a:spcBef>
        <a:spcAft>
          <a:spcPct val="0"/>
        </a:spcAft>
        <a:defRPr sz="2200" b="1">
          <a:solidFill>
            <a:srgbClr val="990000"/>
          </a:solidFill>
          <a:latin typeface="+mj-lt"/>
          <a:ea typeface="+mj-ea"/>
          <a:cs typeface="+mj-cs"/>
        </a:defRPr>
      </a:lvl1pPr>
      <a:lvl2pPr algn="l" defTabSz="588010" rtl="0" eaLnBrk="0" fontAlgn="base" hangingPunct="0">
        <a:spcBef>
          <a:spcPct val="0"/>
        </a:spcBef>
        <a:spcAft>
          <a:spcPct val="0"/>
        </a:spcAft>
        <a:defRPr sz="2200" b="1">
          <a:solidFill>
            <a:srgbClr val="990000"/>
          </a:solidFill>
          <a:latin typeface="Arial" panose="020B0604020202020204" pitchFamily="34" charset="0"/>
          <a:ea typeface="宋体" panose="02010600030101010101" pitchFamily="2" charset="-122"/>
        </a:defRPr>
      </a:lvl2pPr>
      <a:lvl3pPr algn="l" defTabSz="588010" rtl="0" eaLnBrk="0" fontAlgn="base" hangingPunct="0">
        <a:spcBef>
          <a:spcPct val="0"/>
        </a:spcBef>
        <a:spcAft>
          <a:spcPct val="0"/>
        </a:spcAft>
        <a:defRPr sz="2200" b="1">
          <a:solidFill>
            <a:srgbClr val="990000"/>
          </a:solidFill>
          <a:latin typeface="Arial" panose="020B0604020202020204" pitchFamily="34" charset="0"/>
          <a:ea typeface="宋体" panose="02010600030101010101" pitchFamily="2" charset="-122"/>
        </a:defRPr>
      </a:lvl3pPr>
      <a:lvl4pPr algn="l" defTabSz="588010" rtl="0" eaLnBrk="0" fontAlgn="base" hangingPunct="0">
        <a:spcBef>
          <a:spcPct val="0"/>
        </a:spcBef>
        <a:spcAft>
          <a:spcPct val="0"/>
        </a:spcAft>
        <a:defRPr sz="2200" b="1">
          <a:solidFill>
            <a:srgbClr val="990000"/>
          </a:solidFill>
          <a:latin typeface="Arial" panose="020B0604020202020204" pitchFamily="34" charset="0"/>
          <a:ea typeface="宋体" panose="02010600030101010101" pitchFamily="2" charset="-122"/>
        </a:defRPr>
      </a:lvl4pPr>
      <a:lvl5pPr algn="l" defTabSz="588010" rtl="0" eaLnBrk="0" fontAlgn="base" hangingPunct="0">
        <a:spcBef>
          <a:spcPct val="0"/>
        </a:spcBef>
        <a:spcAft>
          <a:spcPct val="0"/>
        </a:spcAft>
        <a:defRPr sz="2200" b="1">
          <a:solidFill>
            <a:srgbClr val="990000"/>
          </a:solidFill>
          <a:latin typeface="Arial" panose="020B0604020202020204" pitchFamily="34" charset="0"/>
          <a:ea typeface="宋体" panose="02010600030101010101" pitchFamily="2" charset="-122"/>
        </a:defRPr>
      </a:lvl5pPr>
      <a:lvl6pPr marL="342900" algn="l" defTabSz="588010" rtl="0" fontAlgn="base">
        <a:spcBef>
          <a:spcPct val="0"/>
        </a:spcBef>
        <a:spcAft>
          <a:spcPct val="0"/>
        </a:spcAft>
        <a:defRPr sz="2200" b="1">
          <a:solidFill>
            <a:srgbClr val="990000"/>
          </a:solidFill>
          <a:latin typeface="Arial" panose="020B0604020202020204" pitchFamily="34" charset="0"/>
          <a:ea typeface="宋体" panose="02010600030101010101" pitchFamily="2" charset="-122"/>
        </a:defRPr>
      </a:lvl6pPr>
      <a:lvl7pPr marL="685800" algn="l" defTabSz="588010" rtl="0" fontAlgn="base">
        <a:spcBef>
          <a:spcPct val="0"/>
        </a:spcBef>
        <a:spcAft>
          <a:spcPct val="0"/>
        </a:spcAft>
        <a:defRPr sz="2200" b="1">
          <a:solidFill>
            <a:srgbClr val="990000"/>
          </a:solidFill>
          <a:latin typeface="Arial" panose="020B0604020202020204" pitchFamily="34" charset="0"/>
          <a:ea typeface="宋体" panose="02010600030101010101" pitchFamily="2" charset="-122"/>
        </a:defRPr>
      </a:lvl7pPr>
      <a:lvl8pPr marL="1028700" algn="l" defTabSz="588010" rtl="0" fontAlgn="base">
        <a:spcBef>
          <a:spcPct val="0"/>
        </a:spcBef>
        <a:spcAft>
          <a:spcPct val="0"/>
        </a:spcAft>
        <a:defRPr sz="2200" b="1">
          <a:solidFill>
            <a:srgbClr val="990000"/>
          </a:solidFill>
          <a:latin typeface="Arial" panose="020B0604020202020204" pitchFamily="34" charset="0"/>
          <a:ea typeface="宋体" panose="02010600030101010101" pitchFamily="2" charset="-122"/>
        </a:defRPr>
      </a:lvl8pPr>
      <a:lvl9pPr marL="1370965" algn="l" defTabSz="588010" rtl="0" fontAlgn="base">
        <a:spcBef>
          <a:spcPct val="0"/>
        </a:spcBef>
        <a:spcAft>
          <a:spcPct val="0"/>
        </a:spcAft>
        <a:defRPr sz="2200" b="1">
          <a:solidFill>
            <a:srgbClr val="990000"/>
          </a:solidFill>
          <a:latin typeface="Arial" panose="020B0604020202020204" pitchFamily="34" charset="0"/>
          <a:ea typeface="宋体" panose="02010600030101010101" pitchFamily="2" charset="-122"/>
        </a:defRPr>
      </a:lvl9pPr>
    </p:titleStyle>
    <p:bodyStyle>
      <a:lvl1pPr marL="220345" indent="-220345" algn="l" defTabSz="588010" rtl="0" eaLnBrk="0" fontAlgn="base" hangingPunct="0">
        <a:lnSpc>
          <a:spcPct val="140000"/>
        </a:lnSpc>
        <a:spcBef>
          <a:spcPct val="0"/>
        </a:spcBef>
        <a:spcAft>
          <a:spcPct val="0"/>
        </a:spcAft>
        <a:defRPr sz="1400" b="1">
          <a:solidFill>
            <a:schemeClr val="tx1"/>
          </a:solidFill>
          <a:latin typeface="+mn-lt"/>
          <a:ea typeface="+mn-ea"/>
          <a:cs typeface="+mn-cs"/>
        </a:defRPr>
      </a:lvl1pPr>
      <a:lvl2pPr marL="477520" indent="-183515" algn="l" defTabSz="588010" rtl="0" eaLnBrk="0" fontAlgn="base" hangingPunct="0">
        <a:lnSpc>
          <a:spcPct val="140000"/>
        </a:lnSpc>
        <a:spcBef>
          <a:spcPct val="0"/>
        </a:spcBef>
        <a:spcAft>
          <a:spcPct val="0"/>
        </a:spcAft>
        <a:defRPr sz="1400">
          <a:solidFill>
            <a:schemeClr val="tx1"/>
          </a:solidFill>
          <a:latin typeface="+mn-lt"/>
          <a:ea typeface="+mn-ea"/>
        </a:defRPr>
      </a:lvl2pPr>
      <a:lvl3pPr marL="734695" indent="-146685" algn="l" defTabSz="588010" rtl="0" eaLnBrk="0" fontAlgn="base" hangingPunct="0">
        <a:lnSpc>
          <a:spcPct val="140000"/>
        </a:lnSpc>
        <a:spcBef>
          <a:spcPct val="0"/>
        </a:spcBef>
        <a:spcAft>
          <a:spcPct val="0"/>
        </a:spcAft>
        <a:defRPr sz="1400">
          <a:solidFill>
            <a:schemeClr val="tx1"/>
          </a:solidFill>
          <a:latin typeface="+mn-lt"/>
          <a:ea typeface="+mn-ea"/>
        </a:defRPr>
      </a:lvl3pPr>
      <a:lvl4pPr marL="1028700" indent="-147320" algn="l" defTabSz="588010" rtl="0" eaLnBrk="0" fontAlgn="base" hangingPunct="0">
        <a:lnSpc>
          <a:spcPct val="140000"/>
        </a:lnSpc>
        <a:spcBef>
          <a:spcPct val="0"/>
        </a:spcBef>
        <a:spcAft>
          <a:spcPct val="0"/>
        </a:spcAft>
        <a:defRPr sz="1400">
          <a:solidFill>
            <a:schemeClr val="tx1"/>
          </a:solidFill>
          <a:latin typeface="+mn-lt"/>
          <a:ea typeface="+mn-ea"/>
        </a:defRPr>
      </a:lvl4pPr>
      <a:lvl5pPr marL="1321435" indent="-146685" algn="l" defTabSz="588010" rtl="0" eaLnBrk="0" fontAlgn="base" hangingPunct="0">
        <a:lnSpc>
          <a:spcPct val="140000"/>
        </a:lnSpc>
        <a:spcBef>
          <a:spcPct val="0"/>
        </a:spcBef>
        <a:spcAft>
          <a:spcPct val="0"/>
        </a:spcAft>
        <a:defRPr sz="1400">
          <a:solidFill>
            <a:schemeClr val="tx1"/>
          </a:solidFill>
          <a:latin typeface="+mn-lt"/>
          <a:ea typeface="+mn-ea"/>
        </a:defRPr>
      </a:lvl5pPr>
      <a:lvl6pPr marL="1664335" indent="-146685" algn="l" defTabSz="588010" rtl="0" fontAlgn="base">
        <a:lnSpc>
          <a:spcPct val="140000"/>
        </a:lnSpc>
        <a:spcBef>
          <a:spcPct val="0"/>
        </a:spcBef>
        <a:spcAft>
          <a:spcPct val="0"/>
        </a:spcAft>
        <a:defRPr sz="1400">
          <a:solidFill>
            <a:schemeClr val="tx1"/>
          </a:solidFill>
          <a:latin typeface="+mn-lt"/>
          <a:ea typeface="+mn-ea"/>
        </a:defRPr>
      </a:lvl6pPr>
      <a:lvl7pPr marL="2006600" indent="-146685" algn="l" defTabSz="588010" rtl="0" fontAlgn="base">
        <a:lnSpc>
          <a:spcPct val="140000"/>
        </a:lnSpc>
        <a:spcBef>
          <a:spcPct val="0"/>
        </a:spcBef>
        <a:spcAft>
          <a:spcPct val="0"/>
        </a:spcAft>
        <a:defRPr sz="1400">
          <a:solidFill>
            <a:schemeClr val="tx1"/>
          </a:solidFill>
          <a:latin typeface="+mn-lt"/>
          <a:ea typeface="+mn-ea"/>
        </a:defRPr>
      </a:lvl7pPr>
      <a:lvl8pPr marL="2349500" indent="-146685" algn="l" defTabSz="588010" rtl="0" fontAlgn="base">
        <a:lnSpc>
          <a:spcPct val="140000"/>
        </a:lnSpc>
        <a:spcBef>
          <a:spcPct val="0"/>
        </a:spcBef>
        <a:spcAft>
          <a:spcPct val="0"/>
        </a:spcAft>
        <a:defRPr sz="1400">
          <a:solidFill>
            <a:schemeClr val="tx1"/>
          </a:solidFill>
          <a:latin typeface="+mn-lt"/>
          <a:ea typeface="+mn-ea"/>
        </a:defRPr>
      </a:lvl8pPr>
      <a:lvl9pPr marL="2692400" indent="-146685" algn="l" defTabSz="588010" rtl="0" fontAlgn="base">
        <a:lnSpc>
          <a:spcPct val="140000"/>
        </a:lnSpc>
        <a:spcBef>
          <a:spcPct val="0"/>
        </a:spcBef>
        <a:spcAft>
          <a:spcPct val="0"/>
        </a:spcAft>
        <a:defRPr sz="1400">
          <a:solidFill>
            <a:schemeClr val="tx1"/>
          </a:solidFill>
          <a:latin typeface="+mn-lt"/>
          <a:ea typeface="+mn-ea"/>
        </a:defRPr>
      </a:lvl9pPr>
    </p:bodyStyle>
    <p:otherStyle>
      <a:defPPr>
        <a:defRPr lang="zh-CN"/>
      </a:defPPr>
      <a:lvl1pPr marL="0" algn="l" defTabSz="685165" rtl="0" eaLnBrk="1" latinLnBrk="0" hangingPunct="1">
        <a:defRPr sz="1300" kern="1200">
          <a:solidFill>
            <a:schemeClr val="tx1"/>
          </a:solidFill>
          <a:latin typeface="+mn-lt"/>
          <a:ea typeface="+mn-ea"/>
          <a:cs typeface="+mn-cs"/>
        </a:defRPr>
      </a:lvl1pPr>
      <a:lvl2pPr marL="342900" algn="l" defTabSz="685165" rtl="0" eaLnBrk="1" latinLnBrk="0" hangingPunct="1">
        <a:defRPr sz="1300" kern="1200">
          <a:solidFill>
            <a:schemeClr val="tx1"/>
          </a:solidFill>
          <a:latin typeface="+mn-lt"/>
          <a:ea typeface="+mn-ea"/>
          <a:cs typeface="+mn-cs"/>
        </a:defRPr>
      </a:lvl2pPr>
      <a:lvl3pPr marL="685800" algn="l" defTabSz="685165" rtl="0" eaLnBrk="1" latinLnBrk="0" hangingPunct="1">
        <a:defRPr sz="1300" kern="1200">
          <a:solidFill>
            <a:schemeClr val="tx1"/>
          </a:solidFill>
          <a:latin typeface="+mn-lt"/>
          <a:ea typeface="+mn-ea"/>
          <a:cs typeface="+mn-cs"/>
        </a:defRPr>
      </a:lvl3pPr>
      <a:lvl4pPr marL="1028700" algn="l" defTabSz="685165" rtl="0" eaLnBrk="1" latinLnBrk="0" hangingPunct="1">
        <a:defRPr sz="1300" kern="1200">
          <a:solidFill>
            <a:schemeClr val="tx1"/>
          </a:solidFill>
          <a:latin typeface="+mn-lt"/>
          <a:ea typeface="+mn-ea"/>
          <a:cs typeface="+mn-cs"/>
        </a:defRPr>
      </a:lvl4pPr>
      <a:lvl5pPr marL="1370965" algn="l" defTabSz="685165" rtl="0" eaLnBrk="1" latinLnBrk="0" hangingPunct="1">
        <a:defRPr sz="1300" kern="1200">
          <a:solidFill>
            <a:schemeClr val="tx1"/>
          </a:solidFill>
          <a:latin typeface="+mn-lt"/>
          <a:ea typeface="+mn-ea"/>
          <a:cs typeface="+mn-cs"/>
        </a:defRPr>
      </a:lvl5pPr>
      <a:lvl6pPr marL="1713865" algn="l" defTabSz="685165" rtl="0" eaLnBrk="1" latinLnBrk="0" hangingPunct="1">
        <a:defRPr sz="1300" kern="1200">
          <a:solidFill>
            <a:schemeClr val="tx1"/>
          </a:solidFill>
          <a:latin typeface="+mn-lt"/>
          <a:ea typeface="+mn-ea"/>
          <a:cs typeface="+mn-cs"/>
        </a:defRPr>
      </a:lvl6pPr>
      <a:lvl7pPr marL="2056765" algn="l" defTabSz="685165" rtl="0" eaLnBrk="1" latinLnBrk="0" hangingPunct="1">
        <a:defRPr sz="1300" kern="1200">
          <a:solidFill>
            <a:schemeClr val="tx1"/>
          </a:solidFill>
          <a:latin typeface="+mn-lt"/>
          <a:ea typeface="+mn-ea"/>
          <a:cs typeface="+mn-cs"/>
        </a:defRPr>
      </a:lvl7pPr>
      <a:lvl8pPr marL="2399665" algn="l" defTabSz="685165" rtl="0" eaLnBrk="1" latinLnBrk="0" hangingPunct="1">
        <a:defRPr sz="1300" kern="1200">
          <a:solidFill>
            <a:schemeClr val="tx1"/>
          </a:solidFill>
          <a:latin typeface="+mn-lt"/>
          <a:ea typeface="+mn-ea"/>
          <a:cs typeface="+mn-cs"/>
        </a:defRPr>
      </a:lvl8pPr>
      <a:lvl9pPr marL="2742565" algn="l" defTabSz="68516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1.xml"/><Relationship Id="rId2" Type="http://schemas.openxmlformats.org/officeDocument/2006/relationships/image" Target="../media/image20.png"/><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6"/>
          <p:cNvGrpSpPr>
            <a:grpSpLocks noChangeAspect="1"/>
          </p:cNvGrpSpPr>
          <p:nvPr/>
        </p:nvGrpSpPr>
        <p:grpSpPr>
          <a:xfrm>
            <a:off x="4328" y="0"/>
            <a:ext cx="9139671" cy="3102264"/>
            <a:chOff x="0" y="3658062"/>
            <a:chExt cx="9144000" cy="2950463"/>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3658062"/>
              <a:ext cx="9144000" cy="2950463"/>
            </a:xfrm>
            <a:prstGeom prst="rect">
              <a:avLst/>
            </a:prstGeom>
          </p:spPr>
        </p:pic>
        <p:pic>
          <p:nvPicPr>
            <p:cNvPr id="19" name="Picture 81" descr="未标题-2"/>
            <p:cNvPicPr>
              <a:picLocks noChangeAspect="1" noChangeArrowheads="1"/>
            </p:cNvPicPr>
            <p:nvPr/>
          </p:nvPicPr>
          <p:blipFill>
            <a:blip r:embed="rId2" cstate="print"/>
            <a:srcRect/>
            <a:stretch>
              <a:fillRect/>
            </a:stretch>
          </p:blipFill>
          <p:spPr bwMode="auto">
            <a:xfrm>
              <a:off x="6083300" y="3658062"/>
              <a:ext cx="3060700" cy="2949575"/>
            </a:xfrm>
            <a:prstGeom prst="rect">
              <a:avLst/>
            </a:prstGeom>
            <a:noFill/>
            <a:ln w="9525">
              <a:noFill/>
              <a:miter lim="800000"/>
              <a:headEnd/>
              <a:tailEnd/>
            </a:ln>
          </p:spPr>
        </p:pic>
      </p:grpSp>
      <p:sp>
        <p:nvSpPr>
          <p:cNvPr id="133124" name="Rectangle 5"/>
          <p:cNvSpPr>
            <a:spLocks noGrp="1" noChangeArrowheads="1"/>
          </p:cNvSpPr>
          <p:nvPr>
            <p:ph type="ctrTitle"/>
          </p:nvPr>
        </p:nvSpPr>
        <p:spPr>
          <a:xfrm>
            <a:off x="331853" y="3193946"/>
            <a:ext cx="7973947" cy="895454"/>
          </a:xfrm>
        </p:spPr>
        <p:txBody>
          <a:bodyPr anchor="ctr"/>
          <a:lstStyle/>
          <a:p>
            <a:pPr algn="ctr" eaLnBrk="1" hangingPunct="1"/>
            <a:r>
              <a:rPr lang="zh-CN" altLang="zh-CN" sz="44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王晓东</a:t>
            </a:r>
            <a:r>
              <a:rPr lang="en-US" altLang="zh-CN" sz="44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5</a:t>
            </a:r>
            <a:r>
              <a:rPr lang="zh-CN" altLang="en-US" sz="4400" b="1" dirty="0" smtClean="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月学习总结</a:t>
            </a:r>
            <a:r>
              <a:rPr lang="zh-CN" altLang="en-US" sz="1200" b="1" dirty="0" smtClean="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rPr>
              <a:t>互联智能部</a:t>
            </a:r>
            <a:endParaRPr lang="en-US" altLang="zh-CN" sz="1200" b="1" dirty="0" smtClean="0">
              <a:solidFill>
                <a:schemeClr val="bg1">
                  <a:lumMod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矩形 23"/>
          <p:cNvSpPr/>
          <p:nvPr/>
        </p:nvSpPr>
        <p:spPr bwMode="auto">
          <a:xfrm>
            <a:off x="2195736" y="831146"/>
            <a:ext cx="6948264" cy="260559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noAutofit/>
          </a:bodyPr>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custDataLst>
      <p:tags r:id="rId3"/>
    </p:custDataLst>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业务总体概述</a:t>
            </a:r>
            <a:endParaRPr lang="zh-CN" altLang="en-US" dirty="0"/>
          </a:p>
        </p:txBody>
      </p:sp>
      <p:sp>
        <p:nvSpPr>
          <p:cNvPr id="3" name="内容占位符 2"/>
          <p:cNvSpPr>
            <a:spLocks noGrp="1"/>
          </p:cNvSpPr>
          <p:nvPr>
            <p:ph idx="1"/>
          </p:nvPr>
        </p:nvSpPr>
        <p:spPr/>
        <p:txBody>
          <a:bodyPr/>
          <a:lstStyle/>
          <a:p>
            <a:pPr lvl="1">
              <a:buNone/>
            </a:pPr>
            <a:r>
              <a:rPr lang="zh-CN" altLang="en-US" dirty="0"/>
              <a:t>一：业务对象 </a:t>
            </a:r>
            <a:endParaRPr lang="zh-CN" altLang="en-US" dirty="0"/>
          </a:p>
          <a:p>
            <a:pPr lvl="1">
              <a:buNone/>
            </a:pPr>
            <a:r>
              <a:rPr lang="zh-CN" altLang="en-US" dirty="0"/>
              <a:t>        车：</a:t>
            </a:r>
            <a:endParaRPr lang="zh-CN" altLang="en-US" dirty="0"/>
          </a:p>
          <a:p>
            <a:pPr lvl="1">
              <a:buNone/>
            </a:pPr>
            <a:r>
              <a:rPr lang="en-US" altLang="zh-CN" dirty="0"/>
              <a:t>		</a:t>
            </a:r>
            <a:r>
              <a:rPr lang="zh-CN" altLang="en-US" dirty="0"/>
              <a:t>主表</a:t>
            </a:r>
            <a:r>
              <a:rPr lang="en-US" altLang="zh-CN" dirty="0"/>
              <a:t>car</a:t>
            </a:r>
            <a:r>
              <a:rPr lang="zh-CN" altLang="en-US" dirty="0"/>
              <a:t>表，</a:t>
            </a:r>
            <a:r>
              <a:rPr lang="en-US" altLang="zh-CN" dirty="0"/>
              <a:t>car_ext</a:t>
            </a:r>
            <a:r>
              <a:rPr lang="zh-CN" altLang="en-US" dirty="0"/>
              <a:t>表</a:t>
            </a:r>
            <a:endParaRPr lang="zh-CN" altLang="en-US" dirty="0"/>
          </a:p>
          <a:p>
            <a:pPr lvl="1">
              <a:buNone/>
            </a:pPr>
            <a:r>
              <a:rPr lang="zh-CN" altLang="en-US" dirty="0"/>
              <a:t>           关联车队（车辆使用方），</a:t>
            </a:r>
            <a:r>
              <a:rPr lang="en-US" altLang="zh-CN" dirty="0"/>
              <a:t>company</a:t>
            </a:r>
            <a:r>
              <a:rPr lang="zh-CN" altLang="en-US" dirty="0"/>
              <a:t>表（有的表和实体类写的是</a:t>
            </a:r>
            <a:r>
              <a:rPr lang="en-US" altLang="zh-CN" dirty="0"/>
              <a:t>org</a:t>
            </a:r>
            <a:r>
              <a:rPr lang="zh-CN" altLang="en-US" dirty="0"/>
              <a:t>）</a:t>
            </a:r>
            <a:endParaRPr lang="zh-CN" altLang="en-US" dirty="0"/>
          </a:p>
          <a:p>
            <a:pPr lvl="1">
              <a:buNone/>
            </a:pPr>
            <a:r>
              <a:rPr lang="zh-CN" altLang="en-US" dirty="0"/>
              <a:t>           关联制造厂（车辆制造方）</a:t>
            </a:r>
            <a:r>
              <a:rPr lang="en-US" altLang="zh-CN" dirty="0"/>
              <a:t>factory</a:t>
            </a:r>
            <a:r>
              <a:rPr lang="zh-CN" altLang="en-US" dirty="0"/>
              <a:t>表</a:t>
            </a:r>
            <a:endParaRPr lang="zh-CN" altLang="en-US" dirty="0"/>
          </a:p>
          <a:p>
            <a:pPr lvl="1">
              <a:buNone/>
            </a:pPr>
            <a:r>
              <a:rPr lang="zh-CN" altLang="en-US" dirty="0"/>
              <a:t>        桩：主表（</a:t>
            </a:r>
            <a:r>
              <a:rPr lang="en-US" altLang="zh-CN" dirty="0"/>
              <a:t>pile</a:t>
            </a:r>
            <a:r>
              <a:rPr lang="zh-CN" altLang="en-US" dirty="0"/>
              <a:t>）、关联站（</a:t>
            </a:r>
            <a:r>
              <a:rPr lang="en-US" altLang="zh-CN" dirty="0"/>
              <a:t>group</a:t>
            </a:r>
            <a:r>
              <a:rPr lang="zh-CN" altLang="en-US" dirty="0"/>
              <a:t>）、枪（</a:t>
            </a:r>
            <a:r>
              <a:rPr lang="en-US" altLang="zh-CN" dirty="0"/>
              <a:t>gun</a:t>
            </a:r>
            <a:r>
              <a:rPr lang="zh-CN" altLang="en-US" dirty="0"/>
              <a:t>）</a:t>
            </a:r>
            <a:endParaRPr lang="zh-CN" altLang="en-US" dirty="0"/>
          </a:p>
          <a:p>
            <a:pPr lvl="1">
              <a:buNone/>
            </a:pPr>
            <a:r>
              <a:rPr lang="zh-CN" altLang="en-US" dirty="0"/>
              <a:t>        人：关联车队（</a:t>
            </a:r>
            <a:r>
              <a:rPr lang="en-US" altLang="zh-CN" dirty="0"/>
              <a:t>company</a:t>
            </a:r>
            <a:r>
              <a:rPr lang="zh-CN" altLang="en-US" dirty="0"/>
              <a:t>表）</a:t>
            </a:r>
            <a:endParaRPr lang="zh-CN" altLang="en-US" dirty="0"/>
          </a:p>
          <a:p>
            <a:pPr lvl="1">
              <a:buNone/>
            </a:pPr>
            <a:r>
              <a:rPr lang="zh-CN" altLang="en-US" dirty="0"/>
              <a:t>       组织：车队（</a:t>
            </a:r>
            <a:r>
              <a:rPr lang="en-US" altLang="zh-CN" dirty="0"/>
              <a:t>company</a:t>
            </a:r>
            <a:r>
              <a:rPr lang="zh-CN" altLang="en-US" dirty="0"/>
              <a:t>）、制造商（</a:t>
            </a:r>
            <a:r>
              <a:rPr lang="en-US" altLang="zh-CN" dirty="0">
                <a:sym typeface="+mn-ea"/>
              </a:rPr>
              <a:t>factory</a:t>
            </a:r>
            <a:r>
              <a:rPr lang="zh-CN" altLang="en-US" dirty="0"/>
              <a:t>）、商户（</a:t>
            </a:r>
            <a:r>
              <a:rPr lang="en-US" altLang="zh-CN" dirty="0"/>
              <a:t>trader</a:t>
            </a:r>
            <a:r>
              <a:rPr lang="zh-CN" altLang="en-US" dirty="0"/>
              <a:t>）？？</a:t>
            </a:r>
            <a:r>
              <a:rPr lang="en-US" altLang="zh-CN" dirty="0"/>
              <a:t>(</a:t>
            </a:r>
            <a:r>
              <a:rPr lang="zh-CN" altLang="en-US" dirty="0"/>
              <a:t>销售方？</a:t>
            </a:r>
            <a:r>
              <a:rPr lang="en-US" altLang="zh-CN" dirty="0"/>
              <a:t>)</a:t>
            </a:r>
            <a:endParaRPr lang="en-US" altLang="zh-CN" dirty="0"/>
          </a:p>
          <a:p>
            <a:pPr lvl="1">
              <a:buNone/>
            </a:pPr>
            <a:r>
              <a:rPr lang="zh-CN" altLang="en-US" dirty="0"/>
              <a:t>疑惑：</a:t>
            </a:r>
            <a:endParaRPr lang="zh-CN" altLang="en-US" dirty="0"/>
          </a:p>
          <a:p>
            <a:pPr lvl="1">
              <a:buNone/>
            </a:pPr>
            <a:endParaRPr lang="zh-CN" altLang="en-US" dirty="0"/>
          </a:p>
          <a:p>
            <a:pPr lvl="1">
              <a:buNone/>
            </a:pPr>
            <a:endParaRPr lang="zh-CN" altLang="en-US" dirty="0"/>
          </a:p>
          <a:p>
            <a:pPr lvl="1">
              <a:buNone/>
            </a:pPr>
            <a:endParaRPr lang="zh-CN" altLang="en-US" dirty="0"/>
          </a:p>
          <a:p>
            <a:pPr lvl="1">
              <a:buNone/>
            </a:pPr>
            <a:endParaRPr lang="zh-CN" altLang="en-US" dirty="0"/>
          </a:p>
          <a:p>
            <a:pPr lvl="1">
              <a:buNone/>
            </a:pPr>
            <a:endParaRPr lang="zh-CN" altLang="en-US" dirty="0"/>
          </a:p>
          <a:p>
            <a:pPr lvl="1">
              <a:buNone/>
            </a:pPr>
            <a:endParaRPr lang="zh-CN" altLang="en-US" dirty="0"/>
          </a:p>
          <a:p>
            <a:pPr lvl="1">
              <a:buNone/>
            </a:pPr>
            <a:endParaRPr lang="zh-CN" altLang="en-US" dirty="0"/>
          </a:p>
          <a:p>
            <a:pPr lvl="1">
              <a:buNone/>
            </a:pPr>
            <a:r>
              <a:rPr lang="zh-CN" altLang="en-US" dirty="0"/>
              <a:t>          </a:t>
            </a:r>
            <a:endParaRPr lang="zh-CN" altLang="en-US" dirty="0"/>
          </a:p>
          <a:p>
            <a:pPr lvl="1">
              <a:buNone/>
            </a:pPr>
            <a:r>
              <a:rPr lang="zh-CN" altLang="en-US" dirty="0"/>
              <a:t>    </a:t>
            </a:r>
            <a:endParaRPr lang="zh-CN" altLang="en-US" dirty="0"/>
          </a:p>
          <a:p>
            <a:pPr lvl="1">
              <a:buNone/>
            </a:pPr>
            <a:r>
              <a:rPr lang="zh-CN" altLang="en-US" dirty="0"/>
              <a:t>      </a:t>
            </a:r>
            <a:endParaRPr lang="zh-CN" altLang="en-US" dirty="0"/>
          </a:p>
          <a:p>
            <a:pPr lvl="1">
              <a:buNone/>
            </a:pPr>
            <a:r>
              <a:rPr lang="zh-CN" altLang="en-US" dirty="0"/>
              <a:t>      </a:t>
            </a:r>
            <a:endParaRPr lang="zh-CN" altLang="en-US" dirty="0"/>
          </a:p>
        </p:txBody>
      </p:sp>
      <p:pic>
        <p:nvPicPr>
          <p:cNvPr id="4" name="图片 3" descr="7{LA$LT8A1GJICDSWX%E%YW"/>
          <p:cNvPicPr>
            <a:picLocks noChangeAspect="1"/>
          </p:cNvPicPr>
          <p:nvPr/>
        </p:nvPicPr>
        <p:blipFill>
          <a:blip r:embed="rId1"/>
          <a:stretch>
            <a:fillRect/>
          </a:stretch>
        </p:blipFill>
        <p:spPr>
          <a:xfrm>
            <a:off x="1474470" y="3395345"/>
            <a:ext cx="1924050" cy="1066800"/>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r>
              <a:rPr lang="zh-CN" altLang="en-US" dirty="0"/>
              <a:t>业务总体概述</a:t>
            </a:r>
            <a:endParaRPr lang="zh-CN" altLang="en-US" dirty="0"/>
          </a:p>
        </p:txBody>
      </p:sp>
      <p:sp>
        <p:nvSpPr>
          <p:cNvPr id="3" name="内容占位符 2"/>
          <p:cNvSpPr>
            <a:spLocks noGrp="1"/>
          </p:cNvSpPr>
          <p:nvPr>
            <p:ph idx="1"/>
          </p:nvPr>
        </p:nvSpPr>
        <p:spPr>
          <a:xfrm>
            <a:off x="585470" y="1067435"/>
            <a:ext cx="8229600" cy="3650615"/>
          </a:xfrm>
        </p:spPr>
        <p:txBody>
          <a:bodyPr/>
          <a:lstStyle/>
          <a:p>
            <a:pPr lvl="1">
              <a:buNone/>
            </a:pPr>
            <a:r>
              <a:rPr lang="zh-CN" altLang="en-US" dirty="0">
                <a:sym typeface="+mn-ea"/>
              </a:rPr>
              <a:t> </a:t>
            </a:r>
            <a:r>
              <a:rPr lang="en-US" altLang="zh-CN" dirty="0">
                <a:sym typeface="+mn-ea"/>
              </a:rPr>
              <a:t>		</a:t>
            </a:r>
            <a:r>
              <a:rPr lang="zh-CN" altLang="en-US" dirty="0">
                <a:sym typeface="+mn-ea"/>
              </a:rPr>
              <a:t>比如上面与</a:t>
            </a:r>
            <a:r>
              <a:rPr lang="en-US" altLang="zh-CN" dirty="0">
                <a:sym typeface="+mn-ea"/>
              </a:rPr>
              <a:t>user</a:t>
            </a:r>
            <a:r>
              <a:rPr lang="zh-CN" altLang="en-US" dirty="0">
                <a:sym typeface="+mn-ea"/>
              </a:rPr>
              <a:t>相关的表有很多，具体各有什么场景，是否有作废的表，还不太清楚。</a:t>
            </a:r>
            <a:endParaRPr lang="zh-CN" altLang="en-US" dirty="0"/>
          </a:p>
          <a:p>
            <a:pPr lvl="1">
              <a:buNone/>
            </a:pPr>
            <a:r>
              <a:rPr lang="zh-CN" altLang="en-US" dirty="0">
                <a:sym typeface="+mn-ea"/>
              </a:rPr>
              <a:t>     比如之前在整理车网新增账号的时候，发现表</a:t>
            </a:r>
            <a:r>
              <a:rPr lang="en-US" altLang="zh-CN" dirty="0">
                <a:sym typeface="+mn-ea"/>
              </a:rPr>
              <a:t>t_b_car_info</a:t>
            </a:r>
            <a:r>
              <a:rPr lang="zh-CN" altLang="en-US" dirty="0">
                <a:sym typeface="+mn-ea"/>
              </a:rPr>
              <a:t>表里面的</a:t>
            </a:r>
            <a:r>
              <a:rPr lang="en-US" altLang="zh-CN" dirty="0">
                <a:sym typeface="+mn-ea"/>
              </a:rPr>
              <a:t>factory_id</a:t>
            </a:r>
            <a:r>
              <a:rPr lang="zh-CN" altLang="en-US" dirty="0">
                <a:sym typeface="+mn-ea"/>
              </a:rPr>
              <a:t>字段已作废，使用的是</a:t>
            </a:r>
            <a:r>
              <a:rPr lang="en-US" altLang="zh-CN" dirty="0">
                <a:sym typeface="+mn-ea"/>
              </a:rPr>
              <a:t>car_factory_id</a:t>
            </a:r>
            <a:r>
              <a:rPr lang="zh-CN" altLang="en-US" dirty="0">
                <a:sym typeface="+mn-ea"/>
              </a:rPr>
              <a:t>字段关联</a:t>
            </a:r>
            <a:r>
              <a:rPr lang="en-US" altLang="zh-CN" dirty="0">
                <a:sym typeface="+mn-ea"/>
              </a:rPr>
              <a:t>,</a:t>
            </a:r>
            <a:r>
              <a:rPr lang="zh-CN" altLang="en-US" dirty="0">
                <a:sym typeface="+mn-ea"/>
              </a:rPr>
              <a:t>类似的还有桩网充电订单表</a:t>
            </a:r>
            <a:r>
              <a:rPr lang="en-US" altLang="zh-CN" dirty="0">
                <a:sym typeface="+mn-ea"/>
              </a:rPr>
              <a:t>cp_electric_pile_orderform</a:t>
            </a:r>
            <a:r>
              <a:rPr lang="zh-CN" altLang="en-US" dirty="0">
                <a:sym typeface="+mn-ea"/>
              </a:rPr>
              <a:t>表字段</a:t>
            </a:r>
            <a:r>
              <a:rPr lang="en-US" altLang="zh-CN" dirty="0">
                <a:sym typeface="+mn-ea"/>
              </a:rPr>
              <a:t>vin_number</a:t>
            </a:r>
            <a:r>
              <a:rPr lang="zh-CN" altLang="en-US" dirty="0">
                <a:sym typeface="+mn-ea"/>
              </a:rPr>
              <a:t>实际关联的是</a:t>
            </a:r>
            <a:r>
              <a:rPr lang="en-US" altLang="zh-CN" dirty="0">
                <a:sym typeface="+mn-ea"/>
              </a:rPr>
              <a:t>cp_car</a:t>
            </a:r>
            <a:r>
              <a:rPr lang="zh-CN" altLang="en-US" dirty="0">
                <a:sym typeface="+mn-ea"/>
              </a:rPr>
              <a:t>表的</a:t>
            </a:r>
            <a:r>
              <a:rPr lang="en-US" altLang="zh-CN" dirty="0">
                <a:sym typeface="+mn-ea"/>
              </a:rPr>
              <a:t>vin</a:t>
            </a:r>
            <a:r>
              <a:rPr lang="zh-CN" altLang="en-US" dirty="0">
                <a:sym typeface="+mn-ea"/>
              </a:rPr>
              <a:t>字段，而不是vin_number，这个也很容易混淆。</a:t>
            </a:r>
            <a:endParaRPr lang="zh-CN" altLang="en-US" dirty="0"/>
          </a:p>
          <a:p>
            <a:pPr lvl="1">
              <a:buNone/>
            </a:pPr>
            <a:r>
              <a:rPr lang="zh-CN" altLang="en-US" dirty="0">
                <a:sym typeface="+mn-ea"/>
              </a:rPr>
              <a:t>     数据库未更改，也无注释，长时间不操作，突然让写个</a:t>
            </a:r>
            <a:r>
              <a:rPr lang="en-US" altLang="zh-CN" dirty="0">
                <a:sym typeface="+mn-ea"/>
              </a:rPr>
              <a:t>CRUD</a:t>
            </a:r>
            <a:r>
              <a:rPr lang="zh-CN" altLang="en-US" dirty="0">
                <a:sym typeface="+mn-ea"/>
              </a:rPr>
              <a:t>，就会下意识找到某个字段可能是关联字段，就不会再看后面的字段，若测试检查不注意各字段的关系，结果就会不准。</a:t>
            </a:r>
            <a:endParaRPr lang="zh-CN" altLang="en-US" dirty="0"/>
          </a:p>
          <a:p>
            <a:pPr lvl="1">
              <a:buNone/>
            </a:pPr>
            <a:r>
              <a:rPr lang="zh-CN" altLang="en-US" dirty="0">
                <a:sym typeface="+mn-ea"/>
              </a:rPr>
              <a:t>            作为新人快速理解公司各业务和代码逻辑的方法就是从各表结构关系切入，若有作废的表或字段存在，就会困惑，甚至与命名不统一，比如上面的车队（平时称呼</a:t>
            </a:r>
            <a:r>
              <a:rPr lang="en-US" altLang="zh-CN" dirty="0">
                <a:sym typeface="+mn-ea"/>
              </a:rPr>
              <a:t>fleet</a:t>
            </a:r>
            <a:r>
              <a:rPr lang="zh-CN" altLang="en-US" dirty="0">
                <a:sym typeface="+mn-ea"/>
              </a:rPr>
              <a:t>），表</a:t>
            </a:r>
            <a:r>
              <a:rPr lang="en-US" altLang="zh-CN" dirty="0">
                <a:sym typeface="+mn-ea"/>
              </a:rPr>
              <a:t>company</a:t>
            </a:r>
            <a:r>
              <a:rPr lang="zh-CN" altLang="en-US" dirty="0">
                <a:sym typeface="+mn-ea"/>
              </a:rPr>
              <a:t>，字段</a:t>
            </a:r>
            <a:r>
              <a:rPr lang="en-US" altLang="zh-CN" dirty="0">
                <a:sym typeface="+mn-ea"/>
              </a:rPr>
              <a:t>org</a:t>
            </a:r>
            <a:r>
              <a:rPr lang="zh-CN" altLang="en-US" dirty="0">
                <a:sym typeface="+mn-ea"/>
              </a:rPr>
              <a:t>都代表一个意思。要是代码服务划分不合理，各个服务各个代码块都有可能操作这个表，要想通过代码角度找问题就更难，只有依靠老员工的记忆。</a:t>
            </a:r>
            <a:endParaRPr lang="zh-CN" altLang="en-US" dirty="0">
              <a:sym typeface="+mn-ea"/>
            </a:endParaRPr>
          </a:p>
          <a:p>
            <a:pPr lvl="1">
              <a:buNone/>
            </a:pPr>
            <a:r>
              <a:rPr lang="zh-CN" altLang="en-US" dirty="0">
                <a:sym typeface="+mn-ea"/>
              </a:rPr>
              <a:t>             以上问题属于外购代码的历史遗留问题，以后有时间可找对业务和表关系熟悉的同事，整理一下现存表。</a:t>
            </a:r>
            <a:endParaRPr lang="zh-CN" altLang="en-US" dirty="0"/>
          </a:p>
          <a:p>
            <a:pPr lvl="1">
              <a:buNone/>
            </a:pPr>
            <a:r>
              <a:rPr lang="zh-CN" altLang="en-US" dirty="0">
                <a:sym typeface="+mn-ea"/>
              </a:rPr>
              <a:t>    </a:t>
            </a:r>
            <a:endParaRPr lang="zh-CN" altLang="en-US" dirty="0"/>
          </a:p>
          <a:p>
            <a:pPr lvl="1">
              <a:buNone/>
            </a:pPr>
            <a:endParaRPr lang="zh-CN" altLang="en-US" dirty="0"/>
          </a:p>
          <a:p>
            <a:pPr lvl="1">
              <a:buNone/>
            </a:pPr>
            <a:endParaRPr lang="zh-CN" altLang="en-US" dirty="0"/>
          </a:p>
          <a:p>
            <a:pPr lvl="1">
              <a:buNone/>
            </a:pPr>
            <a:r>
              <a:rPr lang="zh-CN" altLang="en-US" dirty="0">
                <a:sym typeface="+mn-ea"/>
              </a:rPr>
              <a:t>    </a:t>
            </a:r>
            <a:endParaRPr lang="zh-CN" altLang="en-US" dirty="0"/>
          </a:p>
          <a:p>
            <a:pPr lvl="1">
              <a:buNone/>
            </a:pPr>
            <a:endParaRPr lang="zh-CN" altLang="en-US" dirty="0"/>
          </a:p>
          <a:p>
            <a:pPr lvl="1">
              <a:buNone/>
            </a:pPr>
            <a:endParaRPr lang="zh-CN" altLang="en-US" dirty="0"/>
          </a:p>
          <a:p>
            <a:pPr lvl="1">
              <a:buNone/>
            </a:pPr>
            <a:endParaRPr lang="zh-CN" altLang="en-US" dirty="0"/>
          </a:p>
          <a:p>
            <a:pPr lvl="1">
              <a:buNone/>
            </a:pPr>
            <a:r>
              <a:rPr lang="zh-CN" altLang="en-US" dirty="0"/>
              <a:t>        </a:t>
            </a:r>
            <a:endParaRPr lang="zh-CN" altLang="en-US" dirty="0"/>
          </a:p>
          <a:p>
            <a:pPr lvl="1">
              <a:buNone/>
            </a:pPr>
            <a:r>
              <a:rPr lang="zh-CN" altLang="en-US" dirty="0"/>
              <a:t>      </a:t>
            </a:r>
            <a:endParaRPr lang="zh-CN" altLang="en-US" dirty="0"/>
          </a:p>
          <a:p>
            <a:pPr lvl="1">
              <a:buNone/>
            </a:pPr>
            <a:r>
              <a:rPr lang="zh-CN" altLang="en-US" dirty="0"/>
              <a:t>      </a:t>
            </a:r>
            <a:endParaRPr lang="zh-CN" altLang="en-US"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zh-CN" altLang="en-US"/>
              <a:t>数据流转</a:t>
            </a:r>
            <a:endParaRPr lang="zh-CN" altLang="en-US"/>
          </a:p>
        </p:txBody>
      </p:sp>
      <p:sp>
        <p:nvSpPr>
          <p:cNvPr id="3" name="内容占位符 2"/>
          <p:cNvSpPr>
            <a:spLocks noGrp="1"/>
          </p:cNvSpPr>
          <p:nvPr>
            <p:ph idx="1"/>
          </p:nvPr>
        </p:nvSpPr>
        <p:spPr/>
        <p:txBody>
          <a:bodyPr/>
          <a:p>
            <a:pPr lvl="1">
              <a:buNone/>
            </a:pPr>
            <a:r>
              <a:rPr lang="zh-CN" altLang="en-US" sz="1800" dirty="0">
                <a:sym typeface="+mn-ea"/>
              </a:rPr>
              <a:t>二：数据流转</a:t>
            </a:r>
            <a:endParaRPr lang="zh-CN" altLang="en-US" sz="1800" dirty="0"/>
          </a:p>
          <a:p>
            <a:pPr lvl="1">
              <a:buNone/>
            </a:pPr>
            <a:r>
              <a:rPr lang="zh-CN" altLang="en-US" sz="1800" dirty="0">
                <a:sym typeface="+mn-ea"/>
              </a:rPr>
              <a:t>     车：生产助手</a:t>
            </a:r>
            <a:r>
              <a:rPr lang="en-US" altLang="zh-CN" sz="1800" dirty="0">
                <a:sym typeface="+mn-ea"/>
              </a:rPr>
              <a:t>-</a:t>
            </a:r>
            <a:r>
              <a:rPr lang="zh-CN" altLang="en-US" sz="1800" dirty="0">
                <a:sym typeface="+mn-ea"/>
              </a:rPr>
              <a:t>》上牌系统</a:t>
            </a:r>
            <a:r>
              <a:rPr lang="en-US" altLang="zh-CN" sz="1800" dirty="0">
                <a:sym typeface="+mn-ea"/>
              </a:rPr>
              <a:t>-</a:t>
            </a:r>
            <a:r>
              <a:rPr lang="zh-CN" altLang="en-US" sz="1800" dirty="0">
                <a:sym typeface="+mn-ea"/>
              </a:rPr>
              <a:t>》车网</a:t>
            </a:r>
            <a:r>
              <a:rPr lang="en-US" altLang="zh-CN" sz="1800" dirty="0">
                <a:sym typeface="+mn-ea"/>
              </a:rPr>
              <a:t>-</a:t>
            </a:r>
            <a:r>
              <a:rPr lang="zh-CN" altLang="en-US" sz="1800" dirty="0">
                <a:sym typeface="+mn-ea"/>
              </a:rPr>
              <a:t>》桩网</a:t>
            </a:r>
            <a:endParaRPr lang="zh-CN" altLang="en-US" sz="1800" dirty="0">
              <a:sym typeface="+mn-ea"/>
            </a:endParaRPr>
          </a:p>
          <a:p>
            <a:pPr lvl="1">
              <a:buNone/>
            </a:pPr>
            <a:r>
              <a:rPr lang="zh-CN" altLang="en-US" sz="1800" dirty="0">
                <a:sym typeface="+mn-ea"/>
              </a:rPr>
              <a:t>           暂未接触相关需求，各系统间具体的流转方式还未接触（</a:t>
            </a:r>
            <a:r>
              <a:rPr lang="en-US" altLang="zh-CN" sz="1800" dirty="0">
                <a:sym typeface="+mn-ea"/>
              </a:rPr>
              <a:t>etl</a:t>
            </a:r>
            <a:r>
              <a:rPr lang="zh-CN" altLang="en-US" sz="1800" dirty="0">
                <a:sym typeface="+mn-ea"/>
              </a:rPr>
              <a:t>同步还是</a:t>
            </a:r>
            <a:r>
              <a:rPr lang="en-US" altLang="zh-CN" sz="1800" dirty="0">
                <a:sym typeface="+mn-ea"/>
              </a:rPr>
              <a:t>mq</a:t>
            </a:r>
            <a:r>
              <a:rPr lang="zh-CN" altLang="en-US" sz="1800" dirty="0">
                <a:sym typeface="+mn-ea"/>
              </a:rPr>
              <a:t>，有无按数据响应及时性划分同步方式？）；</a:t>
            </a:r>
            <a:endParaRPr lang="zh-CN" altLang="en-US" sz="1800" dirty="0"/>
          </a:p>
          <a:p>
            <a:pPr lvl="1">
              <a:buNone/>
            </a:pPr>
            <a:r>
              <a:rPr lang="zh-CN" altLang="en-US" sz="1800" dirty="0">
                <a:sym typeface="+mn-ea"/>
              </a:rPr>
              <a:t>     桩：桩网后台界面添加</a:t>
            </a:r>
            <a:endParaRPr lang="zh-CN" altLang="en-US" sz="1800" dirty="0"/>
          </a:p>
          <a:p>
            <a:pPr lvl="1">
              <a:buNone/>
            </a:pPr>
            <a:r>
              <a:rPr lang="zh-CN" altLang="en-US" sz="1800" dirty="0">
                <a:sym typeface="+mn-ea"/>
              </a:rPr>
              <a:t>     人：后台添加分配权限（目前未设计统一的用户中心）</a:t>
            </a:r>
            <a:endParaRPr lang="zh-CN" altLang="en-US"/>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r>
              <a:rPr lang="zh-CN" altLang="en-US"/>
              <a:t>代码服务概述</a:t>
            </a:r>
            <a:endParaRPr lang="zh-CN" altLang="en-US"/>
          </a:p>
        </p:txBody>
      </p:sp>
      <p:sp>
        <p:nvSpPr>
          <p:cNvPr id="3" name="内容占位符 2"/>
          <p:cNvSpPr>
            <a:spLocks noGrp="1"/>
          </p:cNvSpPr>
          <p:nvPr>
            <p:ph idx="1"/>
          </p:nvPr>
        </p:nvSpPr>
        <p:spPr>
          <a:xfrm>
            <a:off x="585470" y="876935"/>
            <a:ext cx="8229600" cy="3864610"/>
          </a:xfrm>
        </p:spPr>
        <p:txBody>
          <a:bodyPr/>
          <a:p>
            <a:r>
              <a:rPr lang="zh-CN" altLang="en-US"/>
              <a:t>车网平台：</a:t>
            </a:r>
            <a:r>
              <a:rPr lang="en-US" altLang="zh-CN"/>
              <a:t>rajaweb   </a:t>
            </a:r>
            <a:endParaRPr lang="en-US" altLang="zh-CN"/>
          </a:p>
          <a:p>
            <a:r>
              <a:rPr lang="en-US" altLang="zh-CN"/>
              <a:t>       </a:t>
            </a:r>
            <a:r>
              <a:rPr lang="zh-CN" altLang="en-US" sz="1200">
                <a:solidFill>
                  <a:schemeClr val="tx1"/>
                </a:solidFill>
                <a:uFillTx/>
              </a:rPr>
              <a:t>主要用于车辆的轨迹、故障、电池、电耗实时展示和历史数据的统计。相关的人员、车队、自身信息的管理。</a:t>
            </a:r>
            <a:endParaRPr lang="zh-CN" altLang="en-US" sz="1200">
              <a:solidFill>
                <a:schemeClr val="tx1"/>
              </a:solidFill>
              <a:uFillTx/>
            </a:endParaRPr>
          </a:p>
          <a:p>
            <a:r>
              <a:rPr lang="zh-CN" altLang="en-US"/>
              <a:t>桩网平台：</a:t>
            </a:r>
            <a:r>
              <a:rPr lang="en-US" altLang="zh-CN"/>
              <a:t>cleanpower-cloud</a:t>
            </a:r>
            <a:endParaRPr lang="en-US" altLang="zh-CN"/>
          </a:p>
          <a:p>
            <a:r>
              <a:rPr lang="en-US" altLang="zh-CN"/>
              <a:t>     </a:t>
            </a:r>
            <a:r>
              <a:rPr lang="en-US" altLang="zh-CN" sz="1200">
                <a:solidFill>
                  <a:schemeClr val="tx1"/>
                </a:solidFill>
                <a:uFillTx/>
              </a:rPr>
              <a:t> </a:t>
            </a:r>
            <a:r>
              <a:rPr lang="zh-CN" altLang="en-US" sz="1200">
                <a:solidFill>
                  <a:schemeClr val="tx1"/>
                </a:solidFill>
                <a:uFillTx/>
              </a:rPr>
              <a:t>主要用于充电站硬件设施、相关营运商、</a:t>
            </a:r>
            <a:r>
              <a:rPr lang="en-US" altLang="zh-CN" sz="1200">
                <a:solidFill>
                  <a:schemeClr val="tx1"/>
                </a:solidFill>
                <a:uFillTx/>
              </a:rPr>
              <a:t>IC</a:t>
            </a:r>
            <a:r>
              <a:rPr lang="zh-CN" altLang="en-US" sz="1200">
                <a:solidFill>
                  <a:schemeClr val="tx1"/>
                </a:solidFill>
                <a:uFillTx/>
              </a:rPr>
              <a:t>卡、订单等与充电相关信息的管理。</a:t>
            </a:r>
            <a:endParaRPr lang="zh-CN" altLang="en-US" sz="1200">
              <a:solidFill>
                <a:schemeClr val="tx1"/>
              </a:solidFill>
              <a:uFillTx/>
            </a:endParaRPr>
          </a:p>
          <a:p>
            <a:r>
              <a:rPr lang="zh-CN" altLang="en-US" sz="1800">
                <a:solidFill>
                  <a:schemeClr val="tx1"/>
                </a:solidFill>
              </a:rPr>
              <a:t>售后平台：</a:t>
            </a:r>
            <a:r>
              <a:rPr lang="en-US" altLang="zh-CN" sz="1800">
                <a:solidFill>
                  <a:schemeClr val="tx1"/>
                </a:solidFill>
              </a:rPr>
              <a:t>repairService</a:t>
            </a:r>
            <a:endParaRPr lang="en-US" altLang="zh-CN" sz="1800">
              <a:solidFill>
                <a:schemeClr val="tx1"/>
              </a:solidFill>
            </a:endParaRPr>
          </a:p>
          <a:p>
            <a:r>
              <a:rPr lang="en-US" altLang="zh-CN" sz="1800">
                <a:solidFill>
                  <a:schemeClr val="tx1"/>
                </a:solidFill>
              </a:rPr>
              <a:t>    </a:t>
            </a:r>
            <a:r>
              <a:rPr lang="zh-CN" altLang="en-US" sz="1200">
                <a:solidFill>
                  <a:schemeClr val="tx1"/>
                </a:solidFill>
                <a:uFillTx/>
              </a:rPr>
              <a:t>主要用于车辆售后维修工单、维修站、故障、索赔，运程执行维修动作等管理。目前工单的创建在公众号，后台管理在</a:t>
            </a:r>
            <a:r>
              <a:rPr lang="en-US" altLang="zh-CN" sz="1200">
                <a:solidFill>
                  <a:schemeClr val="tx1"/>
                </a:solidFill>
                <a:uFillTx/>
              </a:rPr>
              <a:t>web</a:t>
            </a:r>
            <a:r>
              <a:rPr lang="zh-CN" altLang="en-US" sz="1200">
                <a:solidFill>
                  <a:schemeClr val="tx1"/>
                </a:solidFill>
                <a:uFillTx/>
              </a:rPr>
              <a:t>页面。</a:t>
            </a:r>
            <a:endParaRPr lang="zh-CN" altLang="en-US" sz="1200">
              <a:solidFill>
                <a:schemeClr val="tx1"/>
              </a:solidFill>
              <a:uFillTx/>
            </a:endParaRPr>
          </a:p>
          <a:p>
            <a:r>
              <a:rPr lang="zh-CN" altLang="en-US" sz="1800">
                <a:solidFill>
                  <a:schemeClr val="tx1"/>
                </a:solidFill>
              </a:rPr>
              <a:t>车队：fleet</a:t>
            </a:r>
            <a:endParaRPr lang="zh-CN" altLang="en-US" sz="1800">
              <a:solidFill>
                <a:schemeClr val="tx1"/>
              </a:solidFill>
            </a:endParaRPr>
          </a:p>
          <a:p>
            <a:r>
              <a:rPr lang="zh-CN" altLang="en-US" sz="1800">
                <a:solidFill>
                  <a:schemeClr val="tx1"/>
                </a:solidFill>
              </a:rPr>
              <a:t>    </a:t>
            </a:r>
            <a:r>
              <a:rPr lang="zh-CN" altLang="en-US" sz="1200">
                <a:solidFill>
                  <a:schemeClr val="tx1"/>
                </a:solidFill>
                <a:uFillTx/>
              </a:rPr>
              <a:t>目前只调用过此服务的一个查询接口，大致了解是给车队使用，提供排班，车辆监控、司机、车辆维修等业务。</a:t>
            </a:r>
            <a:endParaRPr lang="zh-CN" altLang="en-US" sz="1200">
              <a:solidFill>
                <a:schemeClr val="tx1"/>
              </a:solidFill>
              <a:uFillTx/>
            </a:endParaRPr>
          </a:p>
          <a:p>
            <a:r>
              <a:rPr lang="zh-CN" altLang="en-US" sz="1800">
                <a:solidFill>
                  <a:schemeClr val="tx1"/>
                </a:solidFill>
              </a:rPr>
              <a:t>网关：power-gate</a:t>
            </a:r>
            <a:endParaRPr lang="zh-CN" altLang="en-US" sz="1800">
              <a:solidFill>
                <a:schemeClr val="tx1"/>
              </a:solidFill>
            </a:endParaRPr>
          </a:p>
          <a:p>
            <a:r>
              <a:rPr lang="zh-CN" altLang="en-US" sz="1800">
                <a:solidFill>
                  <a:schemeClr val="tx1"/>
                </a:solidFill>
              </a:rPr>
              <a:t>   </a:t>
            </a:r>
            <a:r>
              <a:rPr lang="zh-CN" altLang="en-US" sz="1200">
                <a:solidFill>
                  <a:schemeClr val="tx1"/>
                </a:solidFill>
                <a:uFillTx/>
              </a:rPr>
              <a:t>主要用于车辆</a:t>
            </a:r>
            <a:r>
              <a:rPr lang="en-US" altLang="zh-CN" sz="1200">
                <a:solidFill>
                  <a:schemeClr val="tx1"/>
                </a:solidFill>
                <a:uFillTx/>
              </a:rPr>
              <a:t>tbox</a:t>
            </a:r>
            <a:r>
              <a:rPr lang="zh-CN" altLang="en-US" sz="1200">
                <a:solidFill>
                  <a:schemeClr val="tx1"/>
                </a:solidFill>
                <a:uFillTx/>
              </a:rPr>
              <a:t>和云系统的数据传输。报文的接受和返回。</a:t>
            </a:r>
            <a:endParaRPr lang="zh-CN" altLang="en-US" sz="1200">
              <a:solidFill>
                <a:schemeClr val="tx1"/>
              </a:solidFill>
              <a:uFillTx/>
            </a:endParaRPr>
          </a:p>
          <a:p>
            <a:r>
              <a:rPr lang="en-US" altLang="zh-CN" sz="1800">
                <a:solidFill>
                  <a:schemeClr val="tx1"/>
                </a:solidFill>
              </a:rPr>
              <a:t>cleanpower-app    </a:t>
            </a:r>
            <a:r>
              <a:rPr lang="zh-CN" altLang="en-US" sz="1200">
                <a:solidFill>
                  <a:schemeClr val="tx1"/>
                </a:solidFill>
                <a:uFillTx/>
              </a:rPr>
              <a:t>主要用于为网关提供接口，处理网关报文逻辑。</a:t>
            </a:r>
            <a:endParaRPr lang="en-US" altLang="zh-CN" sz="1800">
              <a:solidFill>
                <a:schemeClr val="tx1"/>
              </a:solidFill>
            </a:endParaRPr>
          </a:p>
          <a:p>
            <a:endParaRPr lang="en-US" altLang="zh-CN" sz="1800">
              <a:solidFill>
                <a:schemeClr val="tx1"/>
              </a:solidFil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1561465" y="2297430"/>
            <a:ext cx="4171315" cy="1076325"/>
          </a:xfrm>
          <a:prstGeom prst="rect">
            <a:avLst/>
          </a:prstGeom>
        </p:spPr>
      </p:pic>
      <p:sp>
        <p:nvSpPr>
          <p:cNvPr id="2" name="标题 1"/>
          <p:cNvSpPr>
            <a:spLocks noGrp="1"/>
          </p:cNvSpPr>
          <p:nvPr>
            <p:ph type="title"/>
          </p:nvPr>
        </p:nvSpPr>
        <p:spPr/>
        <p:txBody>
          <a:bodyPr/>
          <a:p>
            <a:r>
              <a:rPr lang="en-US" altLang="zh-CN"/>
              <a:t>			</a:t>
            </a:r>
            <a:r>
              <a:rPr lang="zh-CN" altLang="en-US"/>
              <a:t>服务架构</a:t>
            </a:r>
            <a:r>
              <a:rPr lang="en-US" altLang="zh-CN"/>
              <a:t>-</a:t>
            </a:r>
            <a:r>
              <a:rPr lang="zh-CN" altLang="en-US"/>
              <a:t>桩云通信</a:t>
            </a:r>
            <a:endParaRPr lang="zh-CN" altLang="en-US"/>
          </a:p>
        </p:txBody>
      </p:sp>
      <p:sp>
        <p:nvSpPr>
          <p:cNvPr id="3" name="内容占位符 2"/>
          <p:cNvSpPr>
            <a:spLocks noGrp="1"/>
          </p:cNvSpPr>
          <p:nvPr>
            <p:ph idx="1"/>
          </p:nvPr>
        </p:nvSpPr>
        <p:spPr>
          <a:xfrm>
            <a:off x="585470" y="1067435"/>
            <a:ext cx="8229600" cy="3510280"/>
          </a:xfrm>
        </p:spPr>
        <p:txBody>
          <a:bodyPr/>
          <a:p>
            <a:r>
              <a:rPr lang="zh-CN" altLang="en-US" sz="1200">
                <a:solidFill>
                  <a:schemeClr val="tx1"/>
                </a:solidFill>
                <a:uFillTx/>
              </a:rPr>
              <a:t>桩网网关主要用于云端和充电桩之间的</a:t>
            </a:r>
            <a:r>
              <a:rPr lang="en-US" altLang="zh-CN" sz="1200">
                <a:solidFill>
                  <a:schemeClr val="tx1"/>
                </a:solidFill>
                <a:uFillTx/>
              </a:rPr>
              <a:t>tcp</a:t>
            </a:r>
            <a:r>
              <a:rPr lang="zh-CN" altLang="en-US" sz="1200">
                <a:solidFill>
                  <a:schemeClr val="tx1"/>
                </a:solidFill>
                <a:uFillTx/>
              </a:rPr>
              <a:t>通信接受报文，返回处理结果；和</a:t>
            </a:r>
            <a:r>
              <a:rPr lang="en-US" altLang="zh-CN" sz="1200">
                <a:solidFill>
                  <a:schemeClr val="tx1"/>
                </a:solidFill>
                <a:uFillTx/>
              </a:rPr>
              <a:t>powerapp</a:t>
            </a:r>
            <a:r>
              <a:rPr lang="zh-CN" altLang="en-US" sz="1200">
                <a:solidFill>
                  <a:schemeClr val="tx1"/>
                </a:solidFill>
                <a:uFillTx/>
              </a:rPr>
              <a:t>的</a:t>
            </a:r>
            <a:r>
              <a:rPr lang="en-US" altLang="zh-CN" sz="1200">
                <a:solidFill>
                  <a:schemeClr val="tx1"/>
                </a:solidFill>
                <a:uFillTx/>
              </a:rPr>
              <a:t>http</a:t>
            </a:r>
            <a:r>
              <a:rPr lang="zh-CN" altLang="en-US" sz="1200">
                <a:solidFill>
                  <a:schemeClr val="tx1"/>
                </a:solidFill>
                <a:uFillTx/>
              </a:rPr>
              <a:t>通信执行业务逻辑。</a:t>
            </a:r>
            <a:endParaRPr lang="zh-CN" altLang="en-US" sz="1200">
              <a:solidFill>
                <a:schemeClr val="tx1"/>
              </a:solidFill>
              <a:uFillTx/>
            </a:endParaRPr>
          </a:p>
          <a:p>
            <a:r>
              <a:rPr lang="zh-CN" altLang="en-US" sz="1200">
                <a:solidFill>
                  <a:schemeClr val="tx1"/>
                </a:solidFill>
                <a:uFillTx/>
              </a:rPr>
              <a:t>其使用的是</a:t>
            </a:r>
            <a:r>
              <a:rPr lang="en-US" altLang="zh-CN" sz="1200">
                <a:solidFill>
                  <a:schemeClr val="tx1"/>
                </a:solidFill>
                <a:uFillTx/>
              </a:rPr>
              <a:t>netty</a:t>
            </a:r>
            <a:r>
              <a:rPr lang="zh-CN" altLang="en-US" sz="1200">
                <a:solidFill>
                  <a:schemeClr val="tx1"/>
                </a:solidFill>
                <a:uFillTx/>
              </a:rPr>
              <a:t>框架和</a:t>
            </a:r>
            <a:r>
              <a:rPr lang="en-US" altLang="zh-CN" sz="1200">
                <a:solidFill>
                  <a:schemeClr val="tx1"/>
                </a:solidFill>
                <a:uFillTx/>
              </a:rPr>
              <a:t>Spring</a:t>
            </a:r>
            <a:r>
              <a:rPr lang="zh-CN" altLang="en-US" sz="1200">
                <a:solidFill>
                  <a:schemeClr val="tx1"/>
                </a:solidFill>
                <a:uFillTx/>
              </a:rPr>
              <a:t>的</a:t>
            </a:r>
            <a:r>
              <a:rPr lang="en-US" altLang="zh-CN" sz="1200">
                <a:solidFill>
                  <a:schemeClr val="tx1"/>
                </a:solidFill>
                <a:uFillTx/>
              </a:rPr>
              <a:t>RestTemplate</a:t>
            </a:r>
            <a:r>
              <a:rPr lang="zh-CN" altLang="en-US" sz="1200">
                <a:solidFill>
                  <a:schemeClr val="tx1"/>
                </a:solidFill>
                <a:uFillTx/>
              </a:rPr>
              <a:t>。</a:t>
            </a:r>
            <a:r>
              <a:rPr lang="en-US" altLang="zh-CN" sz="1200">
                <a:solidFill>
                  <a:schemeClr val="tx1"/>
                </a:solidFill>
                <a:uFillTx/>
              </a:rPr>
              <a:t>netty</a:t>
            </a:r>
            <a:r>
              <a:rPr lang="zh-CN" altLang="en-US" sz="1200">
                <a:solidFill>
                  <a:schemeClr val="tx1"/>
                </a:solidFill>
                <a:uFillTx/>
              </a:rPr>
              <a:t>框架是基于</a:t>
            </a:r>
            <a:r>
              <a:rPr lang="en-US" altLang="zh-CN" sz="1200">
                <a:solidFill>
                  <a:schemeClr val="tx1"/>
                </a:solidFill>
                <a:uFillTx/>
              </a:rPr>
              <a:t>nio</a:t>
            </a:r>
            <a:r>
              <a:rPr lang="zh-CN" altLang="en-US" sz="1200">
                <a:solidFill>
                  <a:schemeClr val="tx1"/>
                </a:solidFill>
                <a:uFillTx/>
              </a:rPr>
              <a:t>模型的通信方式，适用于并发高，传输快，业务逻辑处理不复杂的场景。</a:t>
            </a:r>
            <a:r>
              <a:rPr lang="en-US" altLang="zh-CN" sz="1200">
                <a:uFillTx/>
                <a:sym typeface="+mn-ea"/>
              </a:rPr>
              <a:t>RestTemplate</a:t>
            </a:r>
            <a:r>
              <a:rPr lang="zh-CN" altLang="en-US" sz="1200">
                <a:uFillTx/>
                <a:sym typeface="+mn-ea"/>
              </a:rPr>
              <a:t>是访问</a:t>
            </a:r>
            <a:r>
              <a:rPr sz="1200">
                <a:uFillTx/>
                <a:sym typeface="+mn-ea"/>
              </a:rPr>
              <a:t>Rest服务的客户端</a:t>
            </a:r>
            <a:r>
              <a:rPr lang="zh-CN" sz="1200">
                <a:uFillTx/>
                <a:sym typeface="+mn-ea"/>
              </a:rPr>
              <a:t>。方便的调用远程</a:t>
            </a:r>
            <a:r>
              <a:rPr lang="en-US" altLang="zh-CN" sz="1200">
                <a:uFillTx/>
                <a:sym typeface="+mn-ea"/>
              </a:rPr>
              <a:t>http</a:t>
            </a:r>
            <a:r>
              <a:rPr lang="zh-CN" altLang="en-US" sz="1200">
                <a:uFillTx/>
                <a:sym typeface="+mn-ea"/>
              </a:rPr>
              <a:t>接口。</a:t>
            </a:r>
            <a:endParaRPr lang="zh-CN" sz="1200">
              <a:uFillTx/>
              <a:sym typeface="+mn-ea"/>
            </a:endParaRPr>
          </a:p>
          <a:p>
            <a:r>
              <a:rPr lang="zh-CN" altLang="en-US" sz="1200">
                <a:solidFill>
                  <a:schemeClr val="tx1"/>
                </a:solidFill>
                <a:uFillTx/>
              </a:rPr>
              <a:t>其接受请求和处理请求是由两个线程分开执行的，所以其可接受高并发访问量。但若在其内部执行很复杂业务逻辑，则会长时间占用</a:t>
            </a:r>
            <a:r>
              <a:rPr lang="en-US" altLang="zh-CN" sz="1200">
                <a:solidFill>
                  <a:schemeClr val="tx1"/>
                </a:solidFill>
                <a:uFillTx/>
              </a:rPr>
              <a:t>CPU</a:t>
            </a:r>
            <a:r>
              <a:rPr lang="zh-CN" altLang="en-US" sz="1200">
                <a:solidFill>
                  <a:schemeClr val="tx1"/>
                </a:solidFill>
                <a:uFillTx/>
              </a:rPr>
              <a:t>资源，也会很快到达瓶颈。</a:t>
            </a:r>
            <a:endParaRPr lang="zh-CN" altLang="en-US" sz="1200">
              <a:solidFill>
                <a:schemeClr val="tx1"/>
              </a:solidFill>
              <a:uFillTx/>
            </a:endParaRPr>
          </a:p>
          <a:p>
            <a:r>
              <a:rPr lang="zh-CN" altLang="en-US" sz="1200">
                <a:solidFill>
                  <a:schemeClr val="tx1"/>
                </a:solidFill>
                <a:uFillTx/>
              </a:rPr>
              <a:t>目前的服务架构：</a:t>
            </a:r>
            <a:endParaRPr lang="zh-CN" altLang="en-US" sz="1200">
              <a:solidFill>
                <a:schemeClr val="tx1"/>
              </a:solidFill>
              <a:uFillTx/>
            </a:endParaRPr>
          </a:p>
          <a:p>
            <a:r>
              <a:rPr lang="zh-CN" altLang="en-US" sz="1200">
                <a:solidFill>
                  <a:schemeClr val="tx1"/>
                </a:solidFill>
                <a:uFillTx/>
              </a:rPr>
              <a:t>       </a:t>
            </a:r>
            <a:endParaRPr lang="zh-CN" altLang="en-US" sz="1200">
              <a:solidFill>
                <a:schemeClr val="tx1"/>
              </a:solidFill>
              <a:uFillTx/>
            </a:endParaRPr>
          </a:p>
          <a:p>
            <a:r>
              <a:rPr lang="zh-CN" altLang="en-US" sz="1200">
                <a:solidFill>
                  <a:schemeClr val="tx1"/>
                </a:solidFill>
                <a:uFillTx/>
              </a:rPr>
              <a:t>                                                    </a:t>
            </a:r>
            <a:endParaRPr lang="zh-CN" altLang="en-US" sz="1200">
              <a:solidFill>
                <a:schemeClr val="tx1"/>
              </a:solidFill>
              <a:uFillTx/>
            </a:endParaRPr>
          </a:p>
          <a:p>
            <a:endParaRPr lang="zh-CN" altLang="en-US" sz="1200">
              <a:solidFill>
                <a:schemeClr val="tx1"/>
              </a:solidFill>
              <a:uFillTx/>
            </a:endParaRPr>
          </a:p>
          <a:p>
            <a:endParaRPr lang="zh-CN" altLang="en-US" sz="1200">
              <a:solidFill>
                <a:schemeClr val="tx1"/>
              </a:solidFill>
              <a:uFillTx/>
            </a:endParaRPr>
          </a:p>
          <a:p>
            <a:endParaRPr lang="zh-CN" altLang="en-US" sz="1200">
              <a:solidFill>
                <a:schemeClr val="tx1"/>
              </a:solidFill>
              <a:uFillTx/>
            </a:endParaRPr>
          </a:p>
          <a:p>
            <a:endParaRPr lang="zh-CN" altLang="en-US" sz="1200">
              <a:solidFill>
                <a:schemeClr val="tx1"/>
              </a:solidFill>
              <a:uFillTx/>
            </a:endParaRPr>
          </a:p>
          <a:p>
            <a:r>
              <a:rPr lang="zh-CN" altLang="en-US" sz="1200">
                <a:uFillTx/>
                <a:sym typeface="+mn-ea"/>
              </a:rPr>
              <a:t>充电桩找网关？找到后网关如何执行具体命令？</a:t>
            </a:r>
            <a:endParaRPr lang="zh-CN" altLang="en-US" sz="1200">
              <a:solidFill>
                <a:schemeClr val="tx1"/>
              </a:solidFill>
              <a:uFillTx/>
            </a:endParaRPr>
          </a:p>
          <a:p>
            <a:r>
              <a:rPr lang="zh-CN" altLang="en-US" sz="1200">
                <a:solidFill>
                  <a:schemeClr val="tx1"/>
                </a:solidFill>
                <a:uFillTx/>
              </a:rPr>
              <a:t>网关找充电桩？找到后桩端如何执行具体命令？</a:t>
            </a:r>
            <a:endParaRPr lang="zh-CN" altLang="en-US" sz="1200">
              <a:solidFill>
                <a:schemeClr val="tx1"/>
              </a:solidFill>
              <a:uFillTx/>
            </a:endParaRPr>
          </a:p>
          <a:p>
            <a:r>
              <a:rPr lang="zh-CN" altLang="en-US" sz="1200">
                <a:solidFill>
                  <a:schemeClr val="tx1"/>
                </a:solidFill>
                <a:uFillTx/>
              </a:rPr>
              <a:t>网关找云端服务？找到后如何执行具体命令？</a:t>
            </a:r>
            <a:endParaRPr lang="zh-CN" altLang="en-US" sz="1200">
              <a:solidFill>
                <a:schemeClr val="tx1"/>
              </a:solidFill>
              <a:uFillTx/>
            </a:endParaRPr>
          </a:p>
          <a:p>
            <a:r>
              <a:rPr lang="zh-CN" altLang="en-US" sz="1200">
                <a:solidFill>
                  <a:schemeClr val="tx1"/>
                </a:solidFill>
                <a:uFillTx/>
              </a:rPr>
              <a:t>云端服务找网关？找到后网关如何执行具体命令？</a:t>
            </a:r>
            <a:endParaRPr lang="zh-CN" altLang="en-US" sz="1200">
              <a:solidFill>
                <a:schemeClr val="tx1"/>
              </a:solidFill>
              <a:uFillTx/>
            </a:endParaRPr>
          </a:p>
          <a:p>
            <a:endParaRPr lang="zh-CN" altLang="en-US" sz="1200">
              <a:solidFill>
                <a:schemeClr val="tx1"/>
              </a:solidFill>
              <a:uFillTx/>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                              </a:t>
            </a:r>
            <a:br>
              <a:rPr lang="en-US" altLang="zh-CN">
                <a:sym typeface="+mn-ea"/>
              </a:rPr>
            </a:br>
            <a:r>
              <a:rPr lang="en-US" altLang="zh-CN">
                <a:sym typeface="+mn-ea"/>
              </a:rPr>
              <a:t>                                         </a:t>
            </a:r>
            <a:r>
              <a:rPr lang="zh-CN" altLang="en-US">
                <a:sym typeface="+mn-ea"/>
              </a:rPr>
              <a:t>服务架构</a:t>
            </a:r>
            <a:r>
              <a:rPr lang="en-US" altLang="zh-CN">
                <a:sym typeface="+mn-ea"/>
              </a:rPr>
              <a:t>-</a:t>
            </a:r>
            <a:r>
              <a:rPr lang="zh-CN" altLang="en-US">
                <a:sym typeface="+mn-ea"/>
              </a:rPr>
              <a:t>桩云通信</a:t>
            </a:r>
            <a:br>
              <a:rPr lang="zh-CN" altLang="en-US"/>
            </a:br>
            <a:r>
              <a:rPr lang="zh-CN" altLang="en-US"/>
              <a:t> </a:t>
            </a:r>
            <a:endParaRPr lang="zh-CN" altLang="en-US"/>
          </a:p>
        </p:txBody>
      </p:sp>
      <p:sp>
        <p:nvSpPr>
          <p:cNvPr id="3" name="内容占位符 2"/>
          <p:cNvSpPr>
            <a:spLocks noGrp="1"/>
          </p:cNvSpPr>
          <p:nvPr>
            <p:ph idx="1"/>
          </p:nvPr>
        </p:nvSpPr>
        <p:spPr>
          <a:xfrm>
            <a:off x="585470" y="1067435"/>
            <a:ext cx="8229600" cy="3735705"/>
          </a:xfrm>
        </p:spPr>
        <p:txBody>
          <a:bodyPr/>
          <a:p>
            <a:r>
              <a:rPr lang="zh-CN" altLang="en-US">
                <a:uFillTx/>
                <a:sym typeface="+mn-ea"/>
              </a:rPr>
              <a:t>充电桩如何找网关？找到后网关如何执行具体命令？</a:t>
            </a:r>
            <a:endParaRPr lang="zh-CN" altLang="en-US">
              <a:uFillTx/>
              <a:sym typeface="+mn-ea"/>
            </a:endParaRPr>
          </a:p>
          <a:p>
            <a:pPr marL="0" indent="0">
              <a:buNone/>
            </a:pPr>
            <a:r>
              <a:rPr lang="zh-CN" altLang="en-US">
                <a:uFillTx/>
                <a:sym typeface="+mn-ea"/>
              </a:rPr>
              <a:t>          </a:t>
            </a:r>
            <a:r>
              <a:rPr lang="zh-CN" altLang="en-US" sz="1200">
                <a:solidFill>
                  <a:srgbClr val="FF0000"/>
                </a:solidFill>
                <a:uFillTx/>
                <a:sym typeface="+mn-ea"/>
              </a:rPr>
              <a:t>网关</a:t>
            </a:r>
            <a:r>
              <a:rPr lang="zh-CN" altLang="en-US" sz="1200">
                <a:solidFill>
                  <a:schemeClr val="tx1"/>
                </a:solidFill>
                <a:uFillTx/>
                <a:sym typeface="+mn-ea"/>
              </a:rPr>
              <a:t>使用</a:t>
            </a:r>
            <a:r>
              <a:rPr lang="en-US" altLang="zh-CN" sz="1200">
                <a:solidFill>
                  <a:schemeClr val="tx1"/>
                </a:solidFill>
                <a:uFillTx/>
                <a:sym typeface="+mn-ea"/>
              </a:rPr>
              <a:t>netty</a:t>
            </a:r>
            <a:r>
              <a:rPr lang="zh-CN" altLang="en-US" sz="1200">
                <a:solidFill>
                  <a:schemeClr val="tx1"/>
                </a:solidFill>
                <a:uFillTx/>
                <a:sym typeface="+mn-ea"/>
              </a:rPr>
              <a:t>，开启</a:t>
            </a:r>
            <a:r>
              <a:rPr lang="en-US" altLang="zh-CN" sz="1200">
                <a:solidFill>
                  <a:schemeClr val="tx1"/>
                </a:solidFill>
                <a:uFillTx/>
                <a:sym typeface="+mn-ea"/>
              </a:rPr>
              <a:t>tcp</a:t>
            </a:r>
            <a:r>
              <a:rPr lang="zh-CN" altLang="en-US" sz="1200">
                <a:solidFill>
                  <a:srgbClr val="FF0000"/>
                </a:solidFill>
                <a:uFillTx/>
                <a:sym typeface="+mn-ea"/>
              </a:rPr>
              <a:t>端口监听</a:t>
            </a:r>
            <a:r>
              <a:rPr lang="en-US" altLang="zh-CN" sz="1200">
                <a:solidFill>
                  <a:schemeClr val="tx1"/>
                </a:solidFill>
                <a:uFillTx/>
                <a:sym typeface="+mn-ea"/>
              </a:rPr>
              <a:t>.</a:t>
            </a:r>
            <a:r>
              <a:rPr lang="zh-CN" altLang="en-US" sz="1200">
                <a:solidFill>
                  <a:schemeClr val="tx1"/>
                </a:solidFill>
                <a:uFillTx/>
                <a:sym typeface="+mn-ea"/>
              </a:rPr>
              <a:t>当充电</a:t>
            </a:r>
            <a:r>
              <a:rPr lang="zh-CN" altLang="en-US" sz="1200">
                <a:solidFill>
                  <a:srgbClr val="FF0000"/>
                </a:solidFill>
                <a:uFillTx/>
                <a:sym typeface="+mn-ea"/>
              </a:rPr>
              <a:t>桩</a:t>
            </a:r>
            <a:r>
              <a:rPr lang="zh-CN" altLang="en-US" sz="1200">
                <a:solidFill>
                  <a:schemeClr val="tx1"/>
                </a:solidFill>
                <a:uFillTx/>
                <a:sym typeface="+mn-ea"/>
              </a:rPr>
              <a:t>执行动作时，带上相应的报文命令和报文内容，</a:t>
            </a:r>
            <a:r>
              <a:rPr lang="zh-CN" altLang="en-US" sz="1200">
                <a:solidFill>
                  <a:srgbClr val="FF0000"/>
                </a:solidFill>
                <a:uFillTx/>
                <a:sym typeface="+mn-ea"/>
              </a:rPr>
              <a:t>向网关</a:t>
            </a:r>
            <a:r>
              <a:rPr lang="zh-CN" altLang="en-US" sz="1200">
                <a:solidFill>
                  <a:schemeClr val="tx1"/>
                </a:solidFill>
                <a:uFillTx/>
                <a:sym typeface="+mn-ea"/>
              </a:rPr>
              <a:t>的</a:t>
            </a:r>
            <a:r>
              <a:rPr lang="en-US" altLang="zh-CN" sz="1200">
                <a:solidFill>
                  <a:schemeClr val="tx1"/>
                </a:solidFill>
                <a:uFillTx/>
                <a:sym typeface="+mn-ea"/>
              </a:rPr>
              <a:t>ip</a:t>
            </a:r>
            <a:r>
              <a:rPr lang="zh-CN" altLang="en-US" sz="1200">
                <a:solidFill>
                  <a:schemeClr val="tx1"/>
                </a:solidFill>
                <a:uFillTx/>
                <a:sym typeface="+mn-ea"/>
              </a:rPr>
              <a:t>地址</a:t>
            </a:r>
            <a:r>
              <a:rPr lang="zh-CN" altLang="en-US" sz="1200">
                <a:solidFill>
                  <a:srgbClr val="FF0000"/>
                </a:solidFill>
                <a:uFillTx/>
                <a:sym typeface="+mn-ea"/>
              </a:rPr>
              <a:t>发送tcp</a:t>
            </a:r>
            <a:r>
              <a:rPr lang="zh-CN" altLang="en-US" sz="1200">
                <a:solidFill>
                  <a:schemeClr val="tx1"/>
                </a:solidFill>
                <a:uFillTx/>
                <a:sym typeface="+mn-ea"/>
              </a:rPr>
              <a:t>。</a:t>
            </a:r>
            <a:r>
              <a:rPr lang="zh-CN" altLang="en-US" sz="1200">
                <a:solidFill>
                  <a:srgbClr val="FF0000"/>
                </a:solidFill>
                <a:uFillTx/>
                <a:sym typeface="+mn-ea"/>
              </a:rPr>
              <a:t>网关</a:t>
            </a:r>
            <a:r>
              <a:rPr lang="zh-CN" altLang="en-US" sz="1200">
                <a:solidFill>
                  <a:schemeClr val="tx1"/>
                </a:solidFill>
                <a:uFillTx/>
                <a:sym typeface="+mn-ea"/>
              </a:rPr>
              <a:t>监听到</a:t>
            </a:r>
            <a:r>
              <a:rPr lang="en-US" altLang="zh-CN" sz="1200">
                <a:solidFill>
                  <a:schemeClr val="tx1"/>
                </a:solidFill>
                <a:uFillTx/>
                <a:sym typeface="+mn-ea"/>
              </a:rPr>
              <a:t>tcp</a:t>
            </a:r>
            <a:r>
              <a:rPr lang="zh-CN" altLang="en-US" sz="1200">
                <a:solidFill>
                  <a:schemeClr val="tx1"/>
                </a:solidFill>
                <a:uFillTx/>
                <a:sym typeface="+mn-ea"/>
              </a:rPr>
              <a:t>连接，</a:t>
            </a:r>
            <a:r>
              <a:rPr lang="zh-CN" altLang="en-US" sz="1200">
                <a:solidFill>
                  <a:srgbClr val="FF0000"/>
                </a:solidFill>
                <a:uFillTx/>
                <a:sym typeface="+mn-ea"/>
              </a:rPr>
              <a:t>建立连接</a:t>
            </a:r>
            <a:r>
              <a:rPr lang="zh-CN" altLang="en-US" sz="1200">
                <a:solidFill>
                  <a:schemeClr val="tx1"/>
                </a:solidFill>
                <a:uFillTx/>
                <a:sym typeface="+mn-ea"/>
              </a:rPr>
              <a:t>，使用NettyMessageDecoder解</a:t>
            </a:r>
            <a:r>
              <a:rPr lang="zh-CN" altLang="en-US" sz="1200">
                <a:solidFill>
                  <a:srgbClr val="FF0000"/>
                </a:solidFill>
                <a:uFillTx/>
                <a:sym typeface="+mn-ea"/>
              </a:rPr>
              <a:t>析协议内容</a:t>
            </a:r>
            <a:r>
              <a:rPr lang="zh-CN" altLang="en-US" sz="1200">
                <a:solidFill>
                  <a:schemeClr val="tx1"/>
                </a:solidFill>
                <a:uFillTx/>
                <a:sym typeface="+mn-ea"/>
              </a:rPr>
              <a:t>。NettyTcpServerHandler处理接口响应，其调用TcpCommandProcessService来执行相应的方法。</a:t>
            </a:r>
            <a:r>
              <a:rPr lang="zh-CN" altLang="en-US" sz="1200">
                <a:uFillTx/>
                <a:sym typeface="+mn-ea"/>
              </a:rPr>
              <a:t>TcpCommandProcessService内部是使用</a:t>
            </a:r>
            <a:r>
              <a:rPr lang="en-US" altLang="zh-CN" sz="1200">
                <a:solidFill>
                  <a:srgbClr val="FF0000"/>
                </a:solidFill>
                <a:uFillTx/>
                <a:sym typeface="+mn-ea"/>
              </a:rPr>
              <a:t>if</a:t>
            </a:r>
            <a:r>
              <a:rPr lang="zh-CN" altLang="en-US" sz="1200">
                <a:solidFill>
                  <a:srgbClr val="FF0000"/>
                </a:solidFill>
                <a:uFillTx/>
                <a:sym typeface="+mn-ea"/>
              </a:rPr>
              <a:t>条件</a:t>
            </a:r>
            <a:r>
              <a:rPr lang="zh-CN" altLang="en-US" sz="1200">
                <a:solidFill>
                  <a:schemeClr val="tx1"/>
                </a:solidFill>
                <a:uFillTx/>
                <a:sym typeface="+mn-ea"/>
              </a:rPr>
              <a:t>根据桩端传递的报文命令不同，</a:t>
            </a:r>
            <a:r>
              <a:rPr lang="zh-CN" altLang="en-US" sz="1200">
                <a:solidFill>
                  <a:srgbClr val="FF0000"/>
                </a:solidFill>
                <a:uFillTx/>
                <a:sym typeface="+mn-ea"/>
              </a:rPr>
              <a:t>调用</a:t>
            </a:r>
            <a:r>
              <a:rPr lang="zh-CN" altLang="en-US" sz="1200">
                <a:solidFill>
                  <a:schemeClr val="tx1"/>
                </a:solidFill>
                <a:uFillTx/>
                <a:sym typeface="+mn-ea"/>
              </a:rPr>
              <a:t>不同的</a:t>
            </a:r>
            <a:r>
              <a:rPr lang="zh-CN" altLang="en-US" sz="1200">
                <a:solidFill>
                  <a:srgbClr val="FF0000"/>
                </a:solidFill>
                <a:uFillTx/>
                <a:sym typeface="+mn-ea"/>
              </a:rPr>
              <a:t>内部</a:t>
            </a:r>
            <a:r>
              <a:rPr lang="en-US" altLang="zh-CN" sz="1200">
                <a:solidFill>
                  <a:srgbClr val="FF0000"/>
                </a:solidFill>
                <a:uFillTx/>
                <a:sym typeface="+mn-ea"/>
              </a:rPr>
              <a:t>service</a:t>
            </a:r>
            <a:r>
              <a:rPr lang="zh-CN" altLang="en-US" sz="1200">
                <a:solidFill>
                  <a:schemeClr val="tx1"/>
                </a:solidFill>
                <a:uFillTx/>
                <a:sym typeface="+mn-ea"/>
              </a:rPr>
              <a:t>。比如ProcessParamSettingService（充电桩参数设置</a:t>
            </a:r>
            <a:r>
              <a:rPr lang="en-US" altLang="zh-CN" sz="1200">
                <a:solidFill>
                  <a:schemeClr val="tx1"/>
                </a:solidFill>
                <a:uFillTx/>
                <a:sym typeface="+mn-ea"/>
              </a:rPr>
              <a:t>service</a:t>
            </a:r>
            <a:r>
              <a:rPr lang="zh-CN" altLang="en-US" sz="1200">
                <a:solidFill>
                  <a:schemeClr val="tx1"/>
                </a:solidFill>
                <a:uFillTx/>
                <a:sym typeface="+mn-ea"/>
              </a:rPr>
              <a:t>），网关内部各业务</a:t>
            </a:r>
            <a:r>
              <a:rPr lang="en-US" altLang="zh-CN" sz="1200">
                <a:solidFill>
                  <a:schemeClr val="tx1"/>
                </a:solidFill>
                <a:uFillTx/>
                <a:sym typeface="+mn-ea"/>
              </a:rPr>
              <a:t>service</a:t>
            </a:r>
            <a:r>
              <a:rPr lang="zh-CN" altLang="en-US" sz="1200">
                <a:solidFill>
                  <a:schemeClr val="tx1"/>
                </a:solidFill>
                <a:uFillTx/>
                <a:sym typeface="+mn-ea"/>
              </a:rPr>
              <a:t>，</a:t>
            </a:r>
            <a:r>
              <a:rPr lang="zh-CN" altLang="en-US" sz="1200">
                <a:solidFill>
                  <a:srgbClr val="FF0000"/>
                </a:solidFill>
                <a:uFillTx/>
                <a:sym typeface="+mn-ea"/>
              </a:rPr>
              <a:t>写入</a:t>
            </a:r>
            <a:r>
              <a:rPr lang="en-US" altLang="zh-CN" sz="1200">
                <a:solidFill>
                  <a:srgbClr val="FF0000"/>
                </a:solidFill>
                <a:uFillTx/>
                <a:sym typeface="+mn-ea"/>
              </a:rPr>
              <a:t>mongo</a:t>
            </a:r>
            <a:r>
              <a:rPr lang="zh-CN" altLang="en-US" sz="1200">
                <a:solidFill>
                  <a:srgbClr val="FF0000"/>
                </a:solidFill>
                <a:uFillTx/>
                <a:sym typeface="+mn-ea"/>
              </a:rPr>
              <a:t>日志</a:t>
            </a:r>
            <a:r>
              <a:rPr lang="zh-CN" altLang="en-US" sz="1200">
                <a:solidFill>
                  <a:schemeClr val="tx1"/>
                </a:solidFill>
                <a:uFillTx/>
                <a:sym typeface="+mn-ea"/>
              </a:rPr>
              <a:t>，通过</a:t>
            </a:r>
            <a:r>
              <a:rPr lang="en-US" altLang="zh-CN" sz="1200">
                <a:solidFill>
                  <a:schemeClr val="tx1"/>
                </a:solidFill>
                <a:uFillTx/>
                <a:sym typeface="+mn-ea"/>
              </a:rPr>
              <a:t>RestTemplste</a:t>
            </a:r>
            <a:r>
              <a:rPr lang="zh-CN" altLang="en-US" sz="1200">
                <a:solidFill>
                  <a:srgbClr val="FF0000"/>
                </a:solidFill>
                <a:uFillTx/>
                <a:sym typeface="+mn-ea"/>
              </a:rPr>
              <a:t>调用远程</a:t>
            </a:r>
            <a:r>
              <a:rPr lang="en-US" altLang="zh-CN" sz="1200">
                <a:solidFill>
                  <a:schemeClr val="tx1"/>
                </a:solidFill>
                <a:uFillTx/>
                <a:sym typeface="+mn-ea"/>
              </a:rPr>
              <a:t>cleanpower-app</a:t>
            </a:r>
            <a:r>
              <a:rPr lang="zh-CN" altLang="en-US" sz="1200">
                <a:solidFill>
                  <a:schemeClr val="tx1"/>
                </a:solidFill>
                <a:uFillTx/>
                <a:sym typeface="+mn-ea"/>
              </a:rPr>
              <a:t>暴露的</a:t>
            </a:r>
            <a:r>
              <a:rPr lang="en-US" altLang="zh-CN" sz="1200">
                <a:solidFill>
                  <a:srgbClr val="FF0000"/>
                </a:solidFill>
                <a:uFillTx/>
                <a:sym typeface="+mn-ea"/>
              </a:rPr>
              <a:t>Rest</a:t>
            </a:r>
            <a:r>
              <a:rPr lang="zh-CN" altLang="en-US" sz="1200">
                <a:solidFill>
                  <a:srgbClr val="FF0000"/>
                </a:solidFill>
                <a:uFillTx/>
                <a:sym typeface="+mn-ea"/>
              </a:rPr>
              <a:t>服务</a:t>
            </a:r>
            <a:r>
              <a:rPr lang="zh-CN" altLang="en-US" sz="1200">
                <a:solidFill>
                  <a:schemeClr val="tx1"/>
                </a:solidFill>
                <a:uFillTx/>
                <a:sym typeface="+mn-ea"/>
              </a:rPr>
              <a:t>，执行数据库操作。</a:t>
            </a:r>
            <a:endParaRPr lang="zh-CN" altLang="en-US" sz="1200">
              <a:solidFill>
                <a:schemeClr val="tx1"/>
              </a:solidFill>
              <a:uFillTx/>
              <a:sym typeface="+mn-ea"/>
            </a:endParaRPr>
          </a:p>
          <a:p>
            <a:pPr marL="0" indent="0">
              <a:buNone/>
            </a:pPr>
            <a:r>
              <a:rPr lang="zh-CN" altLang="en-US" sz="1800">
                <a:uFillTx/>
                <a:sym typeface="+mn-ea"/>
              </a:rPr>
              <a:t>网关如何找充电桩？找到后桩端如何执行具体命令？</a:t>
            </a:r>
            <a:endParaRPr lang="zh-CN" altLang="en-US" sz="1800">
              <a:uFillTx/>
              <a:sym typeface="+mn-ea"/>
            </a:endParaRPr>
          </a:p>
          <a:p>
            <a:pPr marL="0" indent="0">
              <a:buNone/>
            </a:pPr>
            <a:r>
              <a:rPr lang="zh-CN" altLang="en-US" sz="1200">
                <a:solidFill>
                  <a:schemeClr val="tx1"/>
                </a:solidFill>
                <a:uFillTx/>
                <a:sym typeface="+mn-ea"/>
              </a:rPr>
              <a:t>        此处有一个很关键的地方在与，桩每次上电后会发送</a:t>
            </a:r>
            <a:r>
              <a:rPr lang="zh-CN" altLang="en-US" sz="1200">
                <a:solidFill>
                  <a:srgbClr val="FF0000"/>
                </a:solidFill>
                <a:uFillTx/>
                <a:sym typeface="+mn-ea"/>
              </a:rPr>
              <a:t>签到包</a:t>
            </a:r>
            <a:r>
              <a:rPr lang="zh-CN" altLang="en-US" sz="1200">
                <a:solidFill>
                  <a:schemeClr val="tx1"/>
                </a:solidFill>
                <a:uFillTx/>
                <a:sym typeface="+mn-ea"/>
              </a:rPr>
              <a:t>，在线过程会根据后端配置的心跳检测间隔时间，不断发送</a:t>
            </a:r>
            <a:r>
              <a:rPr lang="zh-CN" altLang="en-US" sz="1200">
                <a:solidFill>
                  <a:srgbClr val="FF0000"/>
                </a:solidFill>
                <a:uFillTx/>
                <a:sym typeface="+mn-ea"/>
              </a:rPr>
              <a:t>心跳包</a:t>
            </a:r>
            <a:r>
              <a:rPr lang="zh-CN" altLang="en-US" sz="1200">
                <a:solidFill>
                  <a:schemeClr val="tx1"/>
                </a:solidFill>
                <a:uFillTx/>
                <a:sym typeface="+mn-ea"/>
              </a:rPr>
              <a:t>给网关。网关在接受到签到包和心跳包的时候均会调用TcpContextCacheUtils使用一个全局</a:t>
            </a:r>
            <a:r>
              <a:rPr lang="en-US" altLang="zh-CN" sz="1200">
                <a:solidFill>
                  <a:schemeClr val="tx1"/>
                </a:solidFill>
                <a:uFillTx/>
                <a:sym typeface="+mn-ea"/>
              </a:rPr>
              <a:t>map</a:t>
            </a:r>
            <a:r>
              <a:rPr lang="zh-CN" altLang="en-US" sz="1200">
                <a:solidFill>
                  <a:schemeClr val="tx1"/>
                </a:solidFill>
                <a:uFillTx/>
                <a:sym typeface="+mn-ea"/>
              </a:rPr>
              <a:t>来</a:t>
            </a:r>
            <a:r>
              <a:rPr lang="zh-CN" altLang="en-US" sz="1200">
                <a:solidFill>
                  <a:srgbClr val="FF0000"/>
                </a:solidFill>
                <a:uFillTx/>
                <a:sym typeface="+mn-ea"/>
              </a:rPr>
              <a:t>缓存</a:t>
            </a:r>
            <a:r>
              <a:rPr lang="en-US" altLang="zh-CN" sz="1200">
                <a:solidFill>
                  <a:srgbClr val="FF0000"/>
                </a:solidFill>
                <a:uFillTx/>
                <a:sym typeface="+mn-ea"/>
              </a:rPr>
              <a:t>tcp</a:t>
            </a:r>
            <a:r>
              <a:rPr lang="zh-CN" altLang="en-US" sz="1200">
                <a:solidFill>
                  <a:srgbClr val="FF0000"/>
                </a:solidFill>
                <a:uFillTx/>
                <a:sym typeface="+mn-ea"/>
              </a:rPr>
              <a:t>上下文</a:t>
            </a:r>
            <a:r>
              <a:rPr lang="zh-CN" altLang="en-US" sz="1200">
                <a:solidFill>
                  <a:schemeClr val="tx1"/>
                </a:solidFill>
                <a:uFillTx/>
                <a:sym typeface="+mn-ea"/>
              </a:rPr>
              <a:t>。</a:t>
            </a:r>
            <a:r>
              <a:rPr lang="en-US" altLang="zh-CN" sz="1200">
                <a:solidFill>
                  <a:srgbClr val="FF0000"/>
                </a:solidFill>
                <a:uFillTx/>
                <a:sym typeface="+mn-ea"/>
              </a:rPr>
              <a:t>key</a:t>
            </a:r>
            <a:r>
              <a:rPr lang="zh-CN" altLang="en-US" sz="1200">
                <a:solidFill>
                  <a:srgbClr val="FF0000"/>
                </a:solidFill>
                <a:uFillTx/>
                <a:sym typeface="+mn-ea"/>
              </a:rPr>
              <a:t>为桩</a:t>
            </a:r>
            <a:r>
              <a:rPr lang="en-US" altLang="zh-CN" sz="1200">
                <a:solidFill>
                  <a:srgbClr val="FF0000"/>
                </a:solidFill>
                <a:uFillTx/>
                <a:sym typeface="+mn-ea"/>
              </a:rPr>
              <a:t>id</a:t>
            </a:r>
            <a:r>
              <a:rPr lang="zh-CN" altLang="en-US" sz="1200">
                <a:solidFill>
                  <a:schemeClr val="tx1"/>
                </a:solidFill>
                <a:uFillTx/>
                <a:sym typeface="+mn-ea"/>
              </a:rPr>
              <a:t>。</a:t>
            </a:r>
            <a:endParaRPr lang="zh-CN" altLang="en-US" sz="1200">
              <a:solidFill>
                <a:schemeClr val="tx1"/>
              </a:solidFill>
              <a:uFillTx/>
              <a:sym typeface="+mn-ea"/>
            </a:endParaRPr>
          </a:p>
          <a:p>
            <a:pPr marL="0" indent="0">
              <a:buNone/>
            </a:pPr>
            <a:r>
              <a:rPr lang="zh-CN" altLang="en-US" sz="1200">
                <a:solidFill>
                  <a:schemeClr val="tx1"/>
                </a:solidFill>
                <a:uFillTx/>
                <a:sym typeface="+mn-ea"/>
              </a:rPr>
              <a:t>      当网关有信息发送给桩的时候，发送的信息必然有桩</a:t>
            </a:r>
            <a:r>
              <a:rPr lang="en-US" altLang="zh-CN" sz="1200">
                <a:solidFill>
                  <a:schemeClr val="tx1"/>
                </a:solidFill>
                <a:uFillTx/>
                <a:sym typeface="+mn-ea"/>
              </a:rPr>
              <a:t>i</a:t>
            </a:r>
            <a:r>
              <a:rPr lang="zh-CN" altLang="en-US" sz="1200">
                <a:solidFill>
                  <a:schemeClr val="tx1"/>
                </a:solidFill>
                <a:uFillTx/>
                <a:sym typeface="+mn-ea"/>
              </a:rPr>
              <a:t>。此时网关就从上面的缓存</a:t>
            </a:r>
            <a:r>
              <a:rPr lang="en-US" altLang="zh-CN" sz="1200">
                <a:solidFill>
                  <a:schemeClr val="tx1"/>
                </a:solidFill>
                <a:uFillTx/>
                <a:sym typeface="+mn-ea"/>
              </a:rPr>
              <a:t>map</a:t>
            </a:r>
            <a:r>
              <a:rPr lang="zh-CN" altLang="en-US" sz="1200">
                <a:solidFill>
                  <a:schemeClr val="tx1"/>
                </a:solidFill>
                <a:uFillTx/>
                <a:sym typeface="+mn-ea"/>
              </a:rPr>
              <a:t>中获取相应桩与网关的</a:t>
            </a:r>
            <a:r>
              <a:rPr lang="en-US" altLang="zh-CN" sz="1200">
                <a:solidFill>
                  <a:schemeClr val="tx1"/>
                </a:solidFill>
                <a:uFillTx/>
                <a:sym typeface="+mn-ea"/>
              </a:rPr>
              <a:t>tcp</a:t>
            </a:r>
            <a:r>
              <a:rPr lang="zh-CN" altLang="en-US" sz="1200">
                <a:solidFill>
                  <a:schemeClr val="tx1"/>
                </a:solidFill>
                <a:uFillTx/>
                <a:sym typeface="+mn-ea"/>
              </a:rPr>
              <a:t>上下文，通过相应的</a:t>
            </a:r>
            <a:r>
              <a:rPr lang="en-US" altLang="zh-CN" sz="1200">
                <a:solidFill>
                  <a:schemeClr val="tx1"/>
                </a:solidFill>
                <a:uFillTx/>
                <a:sym typeface="+mn-ea"/>
              </a:rPr>
              <a:t>tcp</a:t>
            </a:r>
            <a:r>
              <a:rPr lang="zh-CN" altLang="en-US" sz="1200">
                <a:solidFill>
                  <a:schemeClr val="tx1"/>
                </a:solidFill>
                <a:uFillTx/>
                <a:sym typeface="+mn-ea"/>
              </a:rPr>
              <a:t>上下文，返回给桩</a:t>
            </a:r>
            <a:r>
              <a:rPr lang="en-US" altLang="zh-CN" sz="1200">
                <a:solidFill>
                  <a:schemeClr val="tx1"/>
                </a:solidFill>
                <a:uFillTx/>
                <a:sym typeface="+mn-ea"/>
              </a:rPr>
              <a:t>16</a:t>
            </a:r>
            <a:r>
              <a:rPr lang="zh-CN" altLang="en-US" sz="1200">
                <a:solidFill>
                  <a:schemeClr val="tx1"/>
                </a:solidFill>
                <a:uFillTx/>
                <a:sym typeface="+mn-ea"/>
              </a:rPr>
              <a:t>进制信息。桩解析协议，获取命令字，根据</a:t>
            </a:r>
            <a:r>
              <a:rPr lang="en-US" altLang="zh-CN" sz="1200">
                <a:solidFill>
                  <a:schemeClr val="tx1"/>
                </a:solidFill>
                <a:uFillTx/>
                <a:sym typeface="+mn-ea"/>
              </a:rPr>
              <a:t>if</a:t>
            </a:r>
            <a:r>
              <a:rPr lang="zh-CN" altLang="en-US" sz="1200">
                <a:solidFill>
                  <a:schemeClr val="tx1"/>
                </a:solidFill>
                <a:uFillTx/>
                <a:sym typeface="+mn-ea"/>
              </a:rPr>
              <a:t>条件，执行相应的动作。</a:t>
            </a:r>
            <a:endParaRPr lang="zh-CN" altLang="en-US" sz="1200">
              <a:solidFill>
                <a:schemeClr val="tx1"/>
              </a:solidFill>
              <a:uFillTx/>
              <a:sym typeface="+mn-ea"/>
            </a:endParaRPr>
          </a:p>
          <a:p>
            <a:pPr marL="0" indent="0">
              <a:buNone/>
            </a:pPr>
            <a:r>
              <a:rPr lang="zh-CN" altLang="en-US" sz="1200">
                <a:solidFill>
                  <a:schemeClr val="tx1"/>
                </a:solidFill>
                <a:uFillTx/>
                <a:sym typeface="+mn-ea"/>
              </a:rPr>
              <a:t>桩与网关通信的关键：</a:t>
            </a:r>
            <a:endParaRPr lang="zh-CN" altLang="en-US" sz="1200">
              <a:solidFill>
                <a:schemeClr val="tx1"/>
              </a:solidFill>
              <a:uFillTx/>
              <a:sym typeface="+mn-ea"/>
            </a:endParaRPr>
          </a:p>
          <a:p>
            <a:pPr marL="0" indent="0">
              <a:buNone/>
            </a:pPr>
            <a:r>
              <a:rPr lang="zh-CN" altLang="en-US" sz="1200">
                <a:solidFill>
                  <a:schemeClr val="tx1"/>
                </a:solidFill>
                <a:uFillTx/>
                <a:sym typeface="+mn-ea"/>
              </a:rPr>
              <a:t>    桩与网关通信：</a:t>
            </a:r>
            <a:endParaRPr lang="zh-CN" altLang="en-US" sz="1200">
              <a:solidFill>
                <a:schemeClr val="tx1"/>
              </a:solidFill>
              <a:uFillTx/>
              <a:sym typeface="+mn-ea"/>
            </a:endParaRPr>
          </a:p>
          <a:p>
            <a:pPr marL="0" indent="0">
              <a:buNone/>
            </a:pPr>
            <a:r>
              <a:rPr lang="zh-CN" altLang="en-US" sz="1200">
                <a:solidFill>
                  <a:schemeClr val="tx1"/>
                </a:solidFill>
                <a:uFillTx/>
                <a:sym typeface="+mn-ea"/>
              </a:rPr>
              <a:t>         寻址，桩根据写死的网关</a:t>
            </a:r>
            <a:r>
              <a:rPr lang="en-US" altLang="zh-CN" sz="1200">
                <a:solidFill>
                  <a:schemeClr val="tx1"/>
                </a:solidFill>
                <a:uFillTx/>
                <a:sym typeface="+mn-ea"/>
              </a:rPr>
              <a:t>ip+</a:t>
            </a:r>
            <a:r>
              <a:rPr lang="zh-CN" altLang="en-US" sz="1200">
                <a:solidFill>
                  <a:schemeClr val="tx1"/>
                </a:solidFill>
                <a:uFillTx/>
                <a:sym typeface="+mn-ea"/>
              </a:rPr>
              <a:t>端口发现网关。网关根据缓存的</a:t>
            </a:r>
            <a:r>
              <a:rPr lang="en-US" altLang="zh-CN" sz="1200">
                <a:solidFill>
                  <a:schemeClr val="tx1"/>
                </a:solidFill>
                <a:uFillTx/>
                <a:sym typeface="+mn-ea"/>
              </a:rPr>
              <a:t>tcp</a:t>
            </a:r>
            <a:r>
              <a:rPr lang="zh-CN" altLang="en-US" sz="1200">
                <a:solidFill>
                  <a:schemeClr val="tx1"/>
                </a:solidFill>
                <a:uFillTx/>
                <a:sym typeface="+mn-ea"/>
              </a:rPr>
              <a:t>上下文，发现桩。</a:t>
            </a:r>
            <a:endParaRPr lang="zh-CN" altLang="en-US" sz="1200">
              <a:solidFill>
                <a:schemeClr val="tx1"/>
              </a:solidFill>
              <a:uFillTx/>
              <a:sym typeface="+mn-ea"/>
            </a:endParaRPr>
          </a:p>
          <a:p>
            <a:pPr marL="0" indent="0">
              <a:buNone/>
            </a:pPr>
            <a:r>
              <a:rPr lang="zh-CN" altLang="en-US" sz="1200">
                <a:solidFill>
                  <a:schemeClr val="tx1"/>
                </a:solidFill>
                <a:uFillTx/>
                <a:sym typeface="+mn-ea"/>
              </a:rPr>
              <a:t>         执行方法。二者均根据发送内容中的命令字，按事先约定的协议，某个命令执行某个方法，来进行</a:t>
            </a:r>
            <a:r>
              <a:rPr lang="en-US" altLang="zh-CN" sz="1200">
                <a:solidFill>
                  <a:schemeClr val="tx1"/>
                </a:solidFill>
                <a:uFillTx/>
                <a:sym typeface="+mn-ea"/>
              </a:rPr>
              <a:t>if</a:t>
            </a:r>
            <a:r>
              <a:rPr lang="zh-CN" altLang="en-US" sz="1200">
                <a:solidFill>
                  <a:schemeClr val="tx1"/>
                </a:solidFill>
                <a:uFillTx/>
                <a:sym typeface="+mn-ea"/>
              </a:rPr>
              <a:t>判断，进行调度。</a:t>
            </a:r>
            <a:endParaRPr lang="zh-CN" altLang="en-US" sz="1200">
              <a:solidFill>
                <a:schemeClr val="tx1"/>
              </a:solidFill>
              <a:uFillTx/>
              <a:sym typeface="+mn-ea"/>
            </a:endParaRPr>
          </a:p>
          <a:p>
            <a:pPr marL="0" indent="0">
              <a:buNone/>
            </a:pPr>
            <a:r>
              <a:rPr lang="zh-CN" altLang="en-US" sz="1800">
                <a:solidFill>
                  <a:schemeClr val="tx1"/>
                </a:solidFill>
                <a:uFillTx/>
                <a:sym typeface="+mn-ea"/>
              </a:rPr>
              <a:t>     </a:t>
            </a:r>
            <a:endParaRPr lang="zh-CN" altLang="en-US" sz="1800">
              <a:solidFill>
                <a:schemeClr val="tx1"/>
              </a:solidFill>
              <a:uFillTx/>
              <a:sym typeface="+mn-ea"/>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			</a:t>
            </a:r>
            <a:r>
              <a:rPr lang="zh-CN" altLang="en-US">
                <a:sym typeface="+mn-ea"/>
              </a:rPr>
              <a:t>服务架构</a:t>
            </a:r>
            <a:r>
              <a:rPr lang="en-US" altLang="zh-CN">
                <a:sym typeface="+mn-ea"/>
              </a:rPr>
              <a:t>-</a:t>
            </a:r>
            <a:r>
              <a:rPr lang="zh-CN" altLang="en-US">
                <a:sym typeface="+mn-ea"/>
              </a:rPr>
              <a:t>桩云通信</a:t>
            </a:r>
            <a:endParaRPr lang="zh-CN" altLang="en-US"/>
          </a:p>
        </p:txBody>
      </p:sp>
      <p:sp>
        <p:nvSpPr>
          <p:cNvPr id="3" name="内容占位符 2"/>
          <p:cNvSpPr>
            <a:spLocks noGrp="1"/>
          </p:cNvSpPr>
          <p:nvPr>
            <p:ph idx="1"/>
          </p:nvPr>
        </p:nvSpPr>
        <p:spPr>
          <a:xfrm>
            <a:off x="585470" y="1067435"/>
            <a:ext cx="8229600" cy="3738880"/>
          </a:xfrm>
        </p:spPr>
        <p:txBody>
          <a:bodyPr/>
          <a:p>
            <a:r>
              <a:rPr lang="zh-CN" altLang="en-US">
                <a:uFillTx/>
                <a:sym typeface="+mn-ea"/>
              </a:rPr>
              <a:t>网关如何找云端服务？找到后如何执行具体命令？</a:t>
            </a:r>
            <a:endParaRPr lang="zh-CN" altLang="en-US">
              <a:uFillTx/>
              <a:sym typeface="+mn-ea"/>
            </a:endParaRPr>
          </a:p>
          <a:p>
            <a:r>
              <a:rPr lang="zh-CN" altLang="en-US" sz="1200">
                <a:solidFill>
                  <a:schemeClr val="tx1"/>
                </a:solidFill>
                <a:uFillTx/>
              </a:rPr>
              <a:t>          云端服务使用</a:t>
            </a:r>
            <a:r>
              <a:rPr lang="en-US" altLang="zh-CN" sz="1200">
                <a:solidFill>
                  <a:schemeClr val="tx1"/>
                </a:solidFill>
                <a:uFillTx/>
              </a:rPr>
              <a:t>tomcat</a:t>
            </a:r>
            <a:r>
              <a:rPr lang="zh-CN" altLang="en-US" sz="1200">
                <a:solidFill>
                  <a:schemeClr val="tx1"/>
                </a:solidFill>
                <a:uFillTx/>
              </a:rPr>
              <a:t>容器暴露</a:t>
            </a:r>
            <a:r>
              <a:rPr lang="en-US" altLang="zh-CN" sz="1200">
                <a:solidFill>
                  <a:schemeClr val="tx1"/>
                </a:solidFill>
                <a:uFillTx/>
              </a:rPr>
              <a:t>Rest</a:t>
            </a:r>
            <a:r>
              <a:rPr lang="zh-CN" altLang="en-US" sz="1200">
                <a:solidFill>
                  <a:schemeClr val="tx1"/>
                </a:solidFill>
                <a:uFillTx/>
              </a:rPr>
              <a:t>服务，</a:t>
            </a:r>
            <a:r>
              <a:rPr lang="zh-CN" altLang="en-US" sz="1200">
                <a:uFillTx/>
                <a:sym typeface="+mn-ea"/>
              </a:rPr>
              <a:t> 网关根据相应云端服务提供的</a:t>
            </a:r>
            <a:r>
              <a:rPr lang="en-US" altLang="zh-CN" sz="1200">
                <a:uFillTx/>
                <a:sym typeface="+mn-ea"/>
              </a:rPr>
              <a:t>Rest</a:t>
            </a:r>
            <a:r>
              <a:rPr lang="zh-CN" altLang="en-US" sz="1200">
                <a:uFillTx/>
                <a:sym typeface="+mn-ea"/>
              </a:rPr>
              <a:t>服务地址，使用</a:t>
            </a:r>
            <a:r>
              <a:rPr lang="en-US" altLang="zh-CN" sz="1200">
                <a:uFillTx/>
                <a:sym typeface="+mn-ea"/>
              </a:rPr>
              <a:t>RestTemplate</a:t>
            </a:r>
            <a:r>
              <a:rPr lang="zh-CN" altLang="en-US" sz="1200">
                <a:uFillTx/>
                <a:sym typeface="+mn-ea"/>
              </a:rPr>
              <a:t>进行访问。</a:t>
            </a:r>
            <a:endParaRPr lang="zh-CN" altLang="en-US" sz="1200">
              <a:solidFill>
                <a:schemeClr val="tx1"/>
              </a:solidFill>
              <a:uFillTx/>
            </a:endParaRPr>
          </a:p>
          <a:p>
            <a:r>
              <a:rPr lang="zh-CN" altLang="en-US" sz="1200">
                <a:solidFill>
                  <a:schemeClr val="tx1"/>
                </a:solidFill>
                <a:uFillTx/>
              </a:rPr>
              <a:t>目前只能满足</a:t>
            </a:r>
            <a:r>
              <a:rPr lang="en-US" altLang="zh-CN" sz="1200">
                <a:solidFill>
                  <a:schemeClr val="tx1"/>
                </a:solidFill>
                <a:uFillTx/>
              </a:rPr>
              <a:t>Rest</a:t>
            </a:r>
            <a:r>
              <a:rPr lang="zh-CN" altLang="en-US" sz="1200">
                <a:solidFill>
                  <a:schemeClr val="tx1"/>
                </a:solidFill>
                <a:uFillTx/>
              </a:rPr>
              <a:t>服务为单机。以后拓展，网关与其它</a:t>
            </a:r>
            <a:r>
              <a:rPr lang="en-US" altLang="zh-CN" sz="1200">
                <a:solidFill>
                  <a:schemeClr val="tx1"/>
                </a:solidFill>
                <a:uFillTx/>
              </a:rPr>
              <a:t>Rest</a:t>
            </a:r>
            <a:r>
              <a:rPr lang="zh-CN" altLang="en-US" sz="1200">
                <a:solidFill>
                  <a:schemeClr val="tx1"/>
                </a:solidFill>
                <a:uFillTx/>
              </a:rPr>
              <a:t>服务的调用可通过</a:t>
            </a:r>
            <a:r>
              <a:rPr lang="en-US" altLang="zh-CN" sz="1200">
                <a:solidFill>
                  <a:schemeClr val="tx1"/>
                </a:solidFill>
                <a:uFillTx/>
              </a:rPr>
              <a:t>dubbo</a:t>
            </a:r>
            <a:r>
              <a:rPr lang="zh-CN" altLang="en-US" sz="1200">
                <a:solidFill>
                  <a:schemeClr val="tx1"/>
                </a:solidFill>
                <a:uFillTx/>
              </a:rPr>
              <a:t>或</a:t>
            </a:r>
            <a:r>
              <a:rPr lang="en-US" altLang="zh-CN" sz="1200">
                <a:solidFill>
                  <a:schemeClr val="tx1"/>
                </a:solidFill>
                <a:uFillTx/>
              </a:rPr>
              <a:t>spring cloud</a:t>
            </a:r>
            <a:r>
              <a:rPr lang="zh-CN" altLang="en-US" sz="1200">
                <a:solidFill>
                  <a:schemeClr val="tx1"/>
                </a:solidFill>
                <a:uFillTx/>
              </a:rPr>
              <a:t>。</a:t>
            </a:r>
            <a:endParaRPr lang="zh-CN" altLang="en-US" sz="1200">
              <a:solidFill>
                <a:schemeClr val="tx1"/>
              </a:solidFill>
              <a:uFillTx/>
            </a:endParaRPr>
          </a:p>
          <a:p>
            <a:r>
              <a:rPr lang="zh-CN" altLang="en-US">
                <a:uFillTx/>
                <a:sym typeface="+mn-ea"/>
              </a:rPr>
              <a:t>云端服务找网关？找到后网关如何执行具体命令？</a:t>
            </a:r>
            <a:endParaRPr lang="zh-CN" altLang="en-US">
              <a:uFillTx/>
              <a:sym typeface="+mn-ea"/>
            </a:endParaRPr>
          </a:p>
          <a:p>
            <a:r>
              <a:rPr lang="zh-CN" altLang="en-US">
                <a:uFillTx/>
                <a:sym typeface="+mn-ea"/>
              </a:rPr>
              <a:t>     </a:t>
            </a:r>
            <a:r>
              <a:rPr lang="zh-CN" altLang="en-US" sz="1200">
                <a:solidFill>
                  <a:schemeClr val="tx1"/>
                </a:solidFill>
                <a:uFillTx/>
                <a:sym typeface="+mn-ea"/>
              </a:rPr>
              <a:t> 网关服务初始化加载NettyHttpServletHandler，开启</a:t>
            </a:r>
            <a:r>
              <a:rPr lang="en-US" altLang="zh-CN" sz="1200">
                <a:solidFill>
                  <a:schemeClr val="tx1"/>
                </a:solidFill>
                <a:uFillTx/>
                <a:sym typeface="+mn-ea"/>
              </a:rPr>
              <a:t>http</a:t>
            </a:r>
            <a:r>
              <a:rPr lang="zh-CN" altLang="en-US" sz="1200">
                <a:solidFill>
                  <a:schemeClr val="tx1"/>
                </a:solidFill>
                <a:uFillTx/>
                <a:sym typeface="+mn-ea"/>
              </a:rPr>
              <a:t>服务端口监听，加载PowerGateHttpServerHandler</a:t>
            </a:r>
            <a:r>
              <a:rPr lang="en-US" altLang="zh-CN" sz="1200">
                <a:solidFill>
                  <a:schemeClr val="tx1"/>
                </a:solidFill>
                <a:uFillTx/>
                <a:sym typeface="+mn-ea"/>
              </a:rPr>
              <a:t>,</a:t>
            </a:r>
            <a:r>
              <a:rPr lang="zh-CN" altLang="zh-CN" sz="1200">
                <a:solidFill>
                  <a:schemeClr val="tx1"/>
                </a:solidFill>
                <a:uFillTx/>
                <a:sym typeface="+mn-ea"/>
              </a:rPr>
              <a:t>使用</a:t>
            </a:r>
            <a:r>
              <a:rPr lang="en-US" altLang="zh-CN" sz="1200">
                <a:solidFill>
                  <a:schemeClr val="tx1"/>
                </a:solidFill>
                <a:uFillTx/>
                <a:sym typeface="+mn-ea"/>
              </a:rPr>
              <a:t>map</a:t>
            </a:r>
            <a:r>
              <a:rPr lang="zh-CN" altLang="en-US" sz="1200">
                <a:solidFill>
                  <a:schemeClr val="tx1"/>
                </a:solidFill>
                <a:uFillTx/>
                <a:sym typeface="+mn-ea"/>
              </a:rPr>
              <a:t>缓存</a:t>
            </a:r>
            <a:r>
              <a:rPr lang="en-US" altLang="zh-CN" sz="1200">
                <a:solidFill>
                  <a:schemeClr val="tx1"/>
                </a:solidFill>
                <a:uFillTx/>
                <a:sym typeface="+mn-ea"/>
              </a:rPr>
              <a:t>http</a:t>
            </a:r>
            <a:r>
              <a:rPr lang="zh-CN" altLang="en-US" sz="1200">
                <a:solidFill>
                  <a:schemeClr val="tx1"/>
                </a:solidFill>
                <a:uFillTx/>
                <a:sym typeface="+mn-ea"/>
              </a:rPr>
              <a:t>请求的</a:t>
            </a:r>
            <a:r>
              <a:rPr lang="en-US" altLang="zh-CN" sz="1200">
                <a:solidFill>
                  <a:schemeClr val="tx1"/>
                </a:solidFill>
                <a:uFillTx/>
                <a:sym typeface="+mn-ea"/>
              </a:rPr>
              <a:t>url</a:t>
            </a:r>
            <a:r>
              <a:rPr lang="zh-CN" altLang="en-US" sz="1200">
                <a:solidFill>
                  <a:schemeClr val="tx1"/>
                </a:solidFill>
                <a:uFillTx/>
                <a:sym typeface="+mn-ea"/>
              </a:rPr>
              <a:t>地址和HttpContent的二进制流，进行</a:t>
            </a:r>
            <a:r>
              <a:rPr lang="en-US" altLang="zh-CN" sz="1200">
                <a:solidFill>
                  <a:schemeClr val="tx1"/>
                </a:solidFill>
                <a:uFillTx/>
                <a:sym typeface="+mn-ea"/>
              </a:rPr>
              <a:t>http</a:t>
            </a:r>
            <a:r>
              <a:rPr lang="zh-CN" altLang="en-US" sz="1200">
                <a:solidFill>
                  <a:schemeClr val="tx1"/>
                </a:solidFill>
                <a:uFillTx/>
                <a:sym typeface="+mn-ea"/>
              </a:rPr>
              <a:t>连接的关闭释放等操作。</a:t>
            </a:r>
            <a:endParaRPr lang="zh-CN" altLang="en-US" sz="1200">
              <a:solidFill>
                <a:schemeClr val="tx1"/>
              </a:solidFill>
              <a:uFillTx/>
              <a:sym typeface="+mn-ea"/>
            </a:endParaRPr>
          </a:p>
          <a:p>
            <a:r>
              <a:rPr lang="zh-CN" altLang="en-US" sz="1200">
                <a:solidFill>
                  <a:schemeClr val="tx1"/>
                </a:solidFill>
                <a:uFillTx/>
                <a:sym typeface="+mn-ea"/>
              </a:rPr>
              <a:t>       云端服务通过</a:t>
            </a:r>
            <a:r>
              <a:rPr lang="en-US" altLang="zh-CN" sz="1200">
                <a:solidFill>
                  <a:schemeClr val="tx1"/>
                </a:solidFill>
                <a:uFillTx/>
                <a:sym typeface="+mn-ea"/>
              </a:rPr>
              <a:t>RestTemplate</a:t>
            </a:r>
            <a:r>
              <a:rPr lang="zh-CN" altLang="en-US" sz="1200">
                <a:solidFill>
                  <a:schemeClr val="tx1"/>
                </a:solidFill>
                <a:uFillTx/>
                <a:sym typeface="+mn-ea"/>
              </a:rPr>
              <a:t>进行访问，网关监听到</a:t>
            </a:r>
            <a:r>
              <a:rPr lang="en-US" altLang="zh-CN" sz="1200">
                <a:solidFill>
                  <a:schemeClr val="tx1"/>
                </a:solidFill>
                <a:uFillTx/>
                <a:sym typeface="+mn-ea"/>
              </a:rPr>
              <a:t>http</a:t>
            </a:r>
            <a:r>
              <a:rPr lang="zh-CN" altLang="en-US" sz="1200">
                <a:solidFill>
                  <a:schemeClr val="tx1"/>
                </a:solidFill>
                <a:uFillTx/>
                <a:sym typeface="+mn-ea"/>
              </a:rPr>
              <a:t>连接，在</a:t>
            </a:r>
            <a:r>
              <a:rPr lang="zh-CN" altLang="en-US" sz="1200">
                <a:solidFill>
                  <a:schemeClr val="tx1"/>
                </a:solidFill>
                <a:uFillTx/>
                <a:sym typeface="+mn-ea"/>
              </a:rPr>
              <a:t>PowerGateHttpServerHandler中调用HttpCommandProcessService服务，</a:t>
            </a:r>
            <a:r>
              <a:rPr lang="zh-CN" altLang="en-US" sz="1200">
                <a:uFillTx/>
                <a:sym typeface="+mn-ea"/>
              </a:rPr>
              <a:t>HttpCommandProcessService服务中根据</a:t>
            </a:r>
            <a:r>
              <a:rPr lang="en-US" altLang="zh-CN" sz="1200">
                <a:uFillTx/>
                <a:sym typeface="+mn-ea"/>
              </a:rPr>
              <a:t>url</a:t>
            </a:r>
            <a:r>
              <a:rPr lang="zh-CN" altLang="en-US" sz="1200">
                <a:uFillTx/>
                <a:sym typeface="+mn-ea"/>
              </a:rPr>
              <a:t>地址，使用</a:t>
            </a:r>
            <a:r>
              <a:rPr lang="en-US" altLang="zh-CN" sz="1200">
                <a:uFillTx/>
                <a:sym typeface="+mn-ea"/>
              </a:rPr>
              <a:t>if</a:t>
            </a:r>
            <a:r>
              <a:rPr lang="zh-CN" altLang="en-US" sz="1200">
                <a:uFillTx/>
                <a:sym typeface="+mn-ea"/>
              </a:rPr>
              <a:t>条件，判断执行相应的内部服务，比如HttpOfflineSettingService。然后再通过网关找桩的方式，发送</a:t>
            </a:r>
            <a:r>
              <a:rPr lang="en-US" altLang="zh-CN" sz="1200">
                <a:uFillTx/>
                <a:sym typeface="+mn-ea"/>
              </a:rPr>
              <a:t>tcp</a:t>
            </a:r>
            <a:r>
              <a:rPr lang="zh-CN" altLang="en-US" sz="1200">
                <a:uFillTx/>
                <a:sym typeface="+mn-ea"/>
              </a:rPr>
              <a:t>给桩。</a:t>
            </a:r>
            <a:endParaRPr lang="zh-CN" altLang="en-US" sz="1200">
              <a:uFillTx/>
              <a:sym typeface="+mn-ea"/>
            </a:endParaRPr>
          </a:p>
          <a:p>
            <a:endParaRPr lang="zh-CN" altLang="en-US" sz="1200">
              <a:uFillTx/>
              <a:sym typeface="+mn-ea"/>
            </a:endParaRPr>
          </a:p>
          <a:p>
            <a:r>
              <a:rPr lang="zh-CN" altLang="en-US" sz="1200">
                <a:uFillTx/>
                <a:sym typeface="+mn-ea"/>
              </a:rPr>
              <a:t>网关与云端服务的通信：</a:t>
            </a:r>
            <a:endParaRPr lang="zh-CN" altLang="en-US" sz="1200">
              <a:uFillTx/>
              <a:sym typeface="+mn-ea"/>
            </a:endParaRPr>
          </a:p>
          <a:p>
            <a:r>
              <a:rPr lang="zh-CN" altLang="en-US" sz="1200">
                <a:uFillTx/>
                <a:sym typeface="+mn-ea"/>
              </a:rPr>
              <a:t>       网关端使用的是</a:t>
            </a:r>
            <a:r>
              <a:rPr lang="en-US" altLang="zh-CN" sz="1200">
                <a:uFillTx/>
                <a:sym typeface="+mn-ea"/>
              </a:rPr>
              <a:t>netty</a:t>
            </a:r>
            <a:r>
              <a:rPr lang="zh-CN" altLang="en-US" sz="1200">
                <a:uFillTx/>
                <a:sym typeface="+mn-ea"/>
              </a:rPr>
              <a:t>实现</a:t>
            </a:r>
            <a:r>
              <a:rPr lang="en-US" altLang="zh-CN" sz="1200">
                <a:uFillTx/>
                <a:sym typeface="+mn-ea"/>
              </a:rPr>
              <a:t>http</a:t>
            </a:r>
            <a:r>
              <a:rPr lang="zh-CN" altLang="en-US" sz="1200">
                <a:uFillTx/>
                <a:sym typeface="+mn-ea"/>
              </a:rPr>
              <a:t>服务端。使用</a:t>
            </a:r>
            <a:r>
              <a:rPr lang="en-US" altLang="zh-CN" sz="1200">
                <a:uFillTx/>
                <a:sym typeface="+mn-ea"/>
              </a:rPr>
              <a:t>RestTemplate</a:t>
            </a:r>
            <a:r>
              <a:rPr lang="zh-CN" altLang="en-US" sz="1200">
                <a:uFillTx/>
                <a:sym typeface="+mn-ea"/>
              </a:rPr>
              <a:t>实现</a:t>
            </a:r>
            <a:r>
              <a:rPr lang="en-US" altLang="zh-CN" sz="1200">
                <a:uFillTx/>
                <a:sym typeface="+mn-ea"/>
              </a:rPr>
              <a:t>http</a:t>
            </a:r>
            <a:r>
              <a:rPr lang="zh-CN" altLang="en-US" sz="1200">
                <a:uFillTx/>
                <a:sym typeface="+mn-ea"/>
              </a:rPr>
              <a:t>客户端，未使用</a:t>
            </a:r>
            <a:r>
              <a:rPr lang="en-US" altLang="zh-CN" sz="1200">
                <a:uFillTx/>
                <a:sym typeface="+mn-ea"/>
              </a:rPr>
              <a:t>netty</a:t>
            </a:r>
            <a:r>
              <a:rPr lang="zh-CN" altLang="en-US" sz="1200">
                <a:uFillTx/>
                <a:sym typeface="+mn-ea"/>
              </a:rPr>
              <a:t>实现</a:t>
            </a:r>
            <a:r>
              <a:rPr lang="en-US" altLang="zh-CN" sz="1200">
                <a:uFillTx/>
                <a:sym typeface="+mn-ea"/>
              </a:rPr>
              <a:t>http</a:t>
            </a:r>
            <a:r>
              <a:rPr lang="zh-CN" altLang="en-US" sz="1200">
                <a:uFillTx/>
                <a:sym typeface="+mn-ea"/>
              </a:rPr>
              <a:t>客户端。</a:t>
            </a:r>
            <a:endParaRPr lang="zh-CN" altLang="en-US" sz="1200">
              <a:uFillTx/>
              <a:sym typeface="+mn-ea"/>
            </a:endParaRPr>
          </a:p>
          <a:p>
            <a:r>
              <a:rPr lang="zh-CN" altLang="en-US" sz="1200">
                <a:uFillTx/>
                <a:sym typeface="+mn-ea"/>
              </a:rPr>
              <a:t>      以后拓展</a:t>
            </a:r>
            <a:r>
              <a:rPr lang="en-US" altLang="zh-CN" sz="1200">
                <a:uFillTx/>
                <a:sym typeface="+mn-ea"/>
              </a:rPr>
              <a:t>:</a:t>
            </a:r>
            <a:endParaRPr lang="zh-CN" altLang="en-US" sz="1200">
              <a:uFillTx/>
              <a:sym typeface="+mn-ea"/>
            </a:endParaRPr>
          </a:p>
          <a:p>
            <a:r>
              <a:rPr lang="zh-CN" altLang="en-US" sz="1200">
                <a:uFillTx/>
                <a:sym typeface="+mn-ea"/>
              </a:rPr>
              <a:t>      作为</a:t>
            </a:r>
            <a:r>
              <a:rPr lang="en-US" altLang="zh-CN" sz="1200">
                <a:uFillTx/>
                <a:sym typeface="+mn-ea"/>
              </a:rPr>
              <a:t>http</a:t>
            </a:r>
            <a:r>
              <a:rPr lang="zh-CN" altLang="en-US" sz="1200">
                <a:uFillTx/>
                <a:sym typeface="+mn-ea"/>
              </a:rPr>
              <a:t>服务端可使用容器暴露</a:t>
            </a:r>
            <a:r>
              <a:rPr lang="en-US" altLang="zh-CN" sz="1200">
                <a:uFillTx/>
                <a:sym typeface="+mn-ea"/>
              </a:rPr>
              <a:t>Rest</a:t>
            </a:r>
            <a:r>
              <a:rPr lang="zh-CN" altLang="en-US" sz="1200">
                <a:uFillTx/>
                <a:sym typeface="+mn-ea"/>
              </a:rPr>
              <a:t>服务或者注册服务到</a:t>
            </a:r>
            <a:r>
              <a:rPr lang="en-US" altLang="zh-CN" sz="1200">
                <a:uFillTx/>
                <a:sym typeface="+mn-ea"/>
              </a:rPr>
              <a:t>zk</a:t>
            </a:r>
            <a:r>
              <a:rPr lang="zh-CN" altLang="en-US" sz="1200">
                <a:uFillTx/>
                <a:sym typeface="+mn-ea"/>
              </a:rPr>
              <a:t>或eureka的方式？</a:t>
            </a:r>
            <a:endParaRPr lang="zh-CN" altLang="en-US" sz="1200">
              <a:uFillTx/>
              <a:sym typeface="+mn-ea"/>
            </a:endParaRPr>
          </a:p>
          <a:p>
            <a:r>
              <a:rPr lang="zh-CN" altLang="en-US" sz="1200">
                <a:uFillTx/>
                <a:sym typeface="+mn-ea"/>
              </a:rPr>
              <a:t>      作为</a:t>
            </a:r>
            <a:r>
              <a:rPr lang="en-US" altLang="zh-CN" sz="1200">
                <a:uFillTx/>
                <a:sym typeface="+mn-ea"/>
              </a:rPr>
              <a:t>http</a:t>
            </a:r>
            <a:r>
              <a:rPr lang="zh-CN" altLang="en-US" sz="1200">
                <a:uFillTx/>
                <a:sym typeface="+mn-ea"/>
              </a:rPr>
              <a:t>客户端可以使用</a:t>
            </a:r>
            <a:r>
              <a:rPr lang="en-US" altLang="zh-CN" sz="1200">
                <a:uFillTx/>
                <a:sym typeface="+mn-ea"/>
              </a:rPr>
              <a:t>rpc</a:t>
            </a:r>
            <a:r>
              <a:rPr lang="zh-CN" altLang="en-US" sz="1200">
                <a:uFillTx/>
                <a:sym typeface="+mn-ea"/>
              </a:rPr>
              <a:t>远程调用的方式，从注册中心取服务，不写死服务提供方的地址。</a:t>
            </a:r>
            <a:endParaRPr lang="zh-CN" altLang="en-US" sz="1200">
              <a:uFillTx/>
              <a:sym typeface="+mn-ea"/>
            </a:endParaRPr>
          </a:p>
          <a:p>
            <a:r>
              <a:rPr lang="zh-CN" altLang="en-US" sz="1200">
                <a:uFillTx/>
                <a:sym typeface="+mn-ea"/>
              </a:rPr>
              <a:t>     </a:t>
            </a:r>
            <a:endParaRPr lang="zh-CN" altLang="en-US" sz="1200">
              <a:uFillTx/>
              <a:sym typeface="+mn-ea"/>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br>
              <a:rPr lang="en-US" altLang="zh-CN"/>
            </a:br>
            <a:r>
              <a:rPr lang="en-US" altLang="zh-CN"/>
              <a:t>                                          </a:t>
            </a:r>
            <a:r>
              <a:rPr lang="zh-CN" altLang="en-US">
                <a:sym typeface="+mn-ea"/>
              </a:rPr>
              <a:t>服务架构</a:t>
            </a:r>
            <a:r>
              <a:rPr lang="en-US" altLang="zh-CN">
                <a:sym typeface="+mn-ea"/>
              </a:rPr>
              <a:t>-</a:t>
            </a:r>
            <a:r>
              <a:rPr lang="zh-CN" altLang="en-US">
                <a:sym typeface="+mn-ea"/>
              </a:rPr>
              <a:t>桩云通信</a:t>
            </a:r>
            <a:br>
              <a:rPr lang="zh-CN" altLang="en-US"/>
            </a:br>
            <a:endParaRPr lang="zh-CN" altLang="en-US"/>
          </a:p>
        </p:txBody>
      </p:sp>
      <p:sp>
        <p:nvSpPr>
          <p:cNvPr id="3" name="内容占位符 2"/>
          <p:cNvSpPr>
            <a:spLocks noGrp="1"/>
          </p:cNvSpPr>
          <p:nvPr>
            <p:ph idx="1"/>
          </p:nvPr>
        </p:nvSpPr>
        <p:spPr>
          <a:xfrm>
            <a:off x="585470" y="1067435"/>
            <a:ext cx="8229600" cy="3605530"/>
          </a:xfrm>
        </p:spPr>
        <p:txBody>
          <a:bodyPr/>
          <a:p>
            <a:r>
              <a:rPr lang="zh-CN" altLang="en-US"/>
              <a:t>后续可优化建议：</a:t>
            </a:r>
            <a:endParaRPr lang="zh-CN" altLang="en-US"/>
          </a:p>
          <a:p>
            <a:r>
              <a:rPr lang="zh-CN" altLang="en-US"/>
              <a:t>     </a:t>
            </a:r>
            <a:r>
              <a:rPr lang="en-US" altLang="zh-CN" sz="1200">
                <a:solidFill>
                  <a:schemeClr val="tx1"/>
                </a:solidFill>
                <a:uFillTx/>
              </a:rPr>
              <a:t>1</a:t>
            </a:r>
            <a:r>
              <a:rPr lang="zh-CN" altLang="en-US" sz="1200">
                <a:solidFill>
                  <a:schemeClr val="tx1"/>
                </a:solidFill>
                <a:uFillTx/>
              </a:rPr>
              <a:t>：目前其它服务向网关发送</a:t>
            </a:r>
            <a:r>
              <a:rPr lang="en-US" altLang="zh-CN" sz="1200">
                <a:solidFill>
                  <a:schemeClr val="tx1"/>
                </a:solidFill>
                <a:uFillTx/>
              </a:rPr>
              <a:t>http</a:t>
            </a:r>
            <a:r>
              <a:rPr lang="zh-CN" altLang="en-US" sz="1200">
                <a:solidFill>
                  <a:schemeClr val="tx1"/>
                </a:solidFill>
                <a:uFillTx/>
              </a:rPr>
              <a:t>请求，网关是根据解析</a:t>
            </a:r>
            <a:r>
              <a:rPr lang="en-US" altLang="zh-CN" sz="1200">
                <a:solidFill>
                  <a:schemeClr val="tx1"/>
                </a:solidFill>
                <a:uFillTx/>
              </a:rPr>
              <a:t>url</a:t>
            </a:r>
            <a:r>
              <a:rPr lang="zh-CN" altLang="en-US" sz="1200">
                <a:solidFill>
                  <a:schemeClr val="tx1"/>
                </a:solidFill>
                <a:uFillTx/>
              </a:rPr>
              <a:t>地址，</a:t>
            </a:r>
            <a:r>
              <a:rPr lang="en-US" altLang="zh-CN" sz="1200">
                <a:solidFill>
                  <a:schemeClr val="tx1"/>
                </a:solidFill>
                <a:uFillTx/>
              </a:rPr>
              <a:t>if</a:t>
            </a:r>
            <a:r>
              <a:rPr lang="zh-CN" altLang="en-US" sz="1200">
                <a:solidFill>
                  <a:schemeClr val="tx1"/>
                </a:solidFill>
                <a:uFillTx/>
              </a:rPr>
              <a:t>判断执行具体的某个方法，这些</a:t>
            </a:r>
            <a:r>
              <a:rPr lang="en-US" altLang="zh-CN" sz="1200">
                <a:solidFill>
                  <a:schemeClr val="tx1"/>
                </a:solidFill>
                <a:uFillTx/>
              </a:rPr>
              <a:t>url</a:t>
            </a:r>
            <a:r>
              <a:rPr lang="zh-CN" altLang="en-US" sz="1200">
                <a:solidFill>
                  <a:schemeClr val="tx1"/>
                </a:solidFill>
                <a:uFillTx/>
              </a:rPr>
              <a:t>地址在发送方和网关均以静态变量的方式写死的，各存一份相同的代码。以后若发送方过多，代码量会增加，一修改，必须修改网关和相应调用方服务的代码，可将类似的公共类提出来作为一个公共的</a:t>
            </a:r>
            <a:r>
              <a:rPr lang="en-US" altLang="zh-CN" sz="1200">
                <a:solidFill>
                  <a:schemeClr val="tx1"/>
                </a:solidFill>
                <a:uFillTx/>
              </a:rPr>
              <a:t>jar</a:t>
            </a:r>
            <a:r>
              <a:rPr lang="zh-CN" altLang="en-US" sz="1200">
                <a:solidFill>
                  <a:schemeClr val="tx1"/>
                </a:solidFill>
                <a:uFillTx/>
              </a:rPr>
              <a:t>包，各个服务引用。</a:t>
            </a:r>
            <a:endParaRPr lang="zh-CN" altLang="en-US" sz="1200">
              <a:solidFill>
                <a:schemeClr val="tx1"/>
              </a:solidFill>
              <a:uFillTx/>
            </a:endParaRPr>
          </a:p>
          <a:p>
            <a:r>
              <a:rPr lang="en-US" altLang="zh-CN" sz="1200">
                <a:uFillTx/>
                <a:sym typeface="+mn-ea"/>
              </a:rPr>
              <a:t>       2</a:t>
            </a:r>
            <a:r>
              <a:rPr lang="zh-CN" altLang="en-US" sz="1200">
                <a:uFillTx/>
                <a:sym typeface="+mn-ea"/>
              </a:rPr>
              <a:t>：网关与桩的通信，由于桩硬件原因，大多使用的是</a:t>
            </a:r>
            <a:r>
              <a:rPr lang="en-US" altLang="zh-CN" sz="1200">
                <a:uFillTx/>
                <a:sym typeface="+mn-ea"/>
              </a:rPr>
              <a:t>socket</a:t>
            </a:r>
            <a:r>
              <a:rPr lang="zh-CN" altLang="en-US" sz="1200">
                <a:uFillTx/>
                <a:sym typeface="+mn-ea"/>
              </a:rPr>
              <a:t>，基于</a:t>
            </a:r>
            <a:r>
              <a:rPr lang="en-US" altLang="zh-CN" sz="1200">
                <a:uFillTx/>
                <a:sym typeface="+mn-ea"/>
              </a:rPr>
              <a:t>tcp</a:t>
            </a:r>
            <a:r>
              <a:rPr lang="zh-CN" altLang="en-US" sz="1200">
                <a:uFillTx/>
                <a:sym typeface="+mn-ea"/>
              </a:rPr>
              <a:t>自定义协议。所以使用</a:t>
            </a:r>
            <a:r>
              <a:rPr lang="en-US" altLang="zh-CN" sz="1200">
                <a:uFillTx/>
                <a:sym typeface="+mn-ea"/>
              </a:rPr>
              <a:t>netty</a:t>
            </a:r>
            <a:r>
              <a:rPr lang="zh-CN" altLang="en-US" sz="1200">
                <a:uFillTx/>
                <a:sym typeface="+mn-ea"/>
              </a:rPr>
              <a:t>毋庸置疑，非常好的处理方式。但是网关与其它业务服务之间基于</a:t>
            </a:r>
            <a:r>
              <a:rPr lang="en-US" altLang="zh-CN" sz="1200">
                <a:uFillTx/>
                <a:sym typeface="+mn-ea"/>
              </a:rPr>
              <a:t>http</a:t>
            </a:r>
            <a:r>
              <a:rPr lang="zh-CN" altLang="en-US" sz="1200">
                <a:uFillTx/>
                <a:sym typeface="+mn-ea"/>
              </a:rPr>
              <a:t>的调用，感觉目前的处理方式不太好，灵活性不够。完全可以和普通的</a:t>
            </a:r>
            <a:r>
              <a:rPr lang="en-US" altLang="zh-CN" sz="1200">
                <a:uFillTx/>
                <a:sym typeface="+mn-ea"/>
              </a:rPr>
              <a:t>rpc</a:t>
            </a:r>
            <a:r>
              <a:rPr lang="zh-CN" altLang="en-US" sz="1200">
                <a:uFillTx/>
                <a:sym typeface="+mn-ea"/>
              </a:rPr>
              <a:t>提供者和消费者类似的方式处理，不必单独用基于</a:t>
            </a:r>
            <a:r>
              <a:rPr lang="en-US" altLang="zh-CN" sz="1200">
                <a:uFillTx/>
                <a:sym typeface="+mn-ea"/>
              </a:rPr>
              <a:t>netty</a:t>
            </a:r>
            <a:r>
              <a:rPr lang="zh-CN" altLang="en-US" sz="1200">
                <a:uFillTx/>
                <a:sym typeface="+mn-ea"/>
              </a:rPr>
              <a:t>实现</a:t>
            </a:r>
            <a:r>
              <a:rPr lang="en-US" altLang="zh-CN" sz="1200">
                <a:uFillTx/>
                <a:sym typeface="+mn-ea"/>
              </a:rPr>
              <a:t>http</a:t>
            </a:r>
            <a:r>
              <a:rPr lang="zh-CN" altLang="en-US" sz="1200">
                <a:uFillTx/>
                <a:sym typeface="+mn-ea"/>
              </a:rPr>
              <a:t>客户端或服务端，或引入</a:t>
            </a:r>
            <a:r>
              <a:rPr lang="en-US" altLang="zh-CN" sz="1200">
                <a:uFillTx/>
                <a:sym typeface="+mn-ea"/>
              </a:rPr>
              <a:t>RestTemplate</a:t>
            </a:r>
            <a:endParaRPr lang="zh-CN" altLang="en-US" sz="1200">
              <a:solidFill>
                <a:schemeClr val="tx1"/>
              </a:solidFill>
              <a:uFillTx/>
            </a:endParaRPr>
          </a:p>
          <a:p>
            <a:r>
              <a:rPr lang="zh-CN" altLang="en-US" sz="1200">
                <a:solidFill>
                  <a:schemeClr val="tx1"/>
                </a:solidFill>
                <a:uFillTx/>
              </a:rPr>
              <a:t>       </a:t>
            </a:r>
            <a:r>
              <a:rPr lang="en-US" altLang="zh-CN" sz="1200">
                <a:solidFill>
                  <a:schemeClr val="tx1"/>
                </a:solidFill>
                <a:uFillTx/>
              </a:rPr>
              <a:t>3</a:t>
            </a:r>
            <a:r>
              <a:rPr lang="zh-CN" altLang="en-US" sz="1200">
                <a:solidFill>
                  <a:schemeClr val="tx1"/>
                </a:solidFill>
                <a:uFillTx/>
              </a:rPr>
              <a:t>：目前很多应用的配置，均使用的是配置文件。比如，很多应用共用的是同一个</a:t>
            </a:r>
            <a:r>
              <a:rPr lang="en-US" altLang="zh-CN" sz="1200">
                <a:solidFill>
                  <a:schemeClr val="tx1"/>
                </a:solidFill>
                <a:uFillTx/>
              </a:rPr>
              <a:t>redis</a:t>
            </a:r>
            <a:r>
              <a:rPr lang="zh-CN" altLang="en-US" sz="1200">
                <a:solidFill>
                  <a:schemeClr val="tx1"/>
                </a:solidFill>
                <a:uFillTx/>
              </a:rPr>
              <a:t>地址，若以后由于服务器的调整（现在很多应用在一个服务器上，若某个应用导致服务器挂了，会影响到同服务器的其它应用，以后肯定会调整，至少会按重要性划分服务器），导致</a:t>
            </a:r>
            <a:r>
              <a:rPr lang="en-US" altLang="zh-CN" sz="1200">
                <a:solidFill>
                  <a:schemeClr val="tx1"/>
                </a:solidFill>
                <a:uFillTx/>
              </a:rPr>
              <a:t>redis</a:t>
            </a:r>
            <a:r>
              <a:rPr lang="zh-CN" altLang="en-US" sz="1200">
                <a:solidFill>
                  <a:schemeClr val="tx1"/>
                </a:solidFill>
                <a:uFillTx/>
              </a:rPr>
              <a:t>地址变更，那么所有使用此</a:t>
            </a:r>
            <a:r>
              <a:rPr lang="en-US" altLang="zh-CN" sz="1200">
                <a:solidFill>
                  <a:schemeClr val="tx1"/>
                </a:solidFill>
                <a:uFillTx/>
              </a:rPr>
              <a:t>redis</a:t>
            </a:r>
            <a:r>
              <a:rPr lang="zh-CN" altLang="en-US" sz="1200">
                <a:solidFill>
                  <a:schemeClr val="tx1"/>
                </a:solidFill>
                <a:uFillTx/>
              </a:rPr>
              <a:t>的项目配置文件均需要修改重启。鉴于此，可慢慢的将相应服务的配置改为统一的配置中心。</a:t>
            </a:r>
            <a:endParaRPr lang="zh-CN" altLang="en-US" sz="1200">
              <a:solidFill>
                <a:schemeClr val="tx1"/>
              </a:solidFill>
              <a:uFillTx/>
            </a:endParaRPr>
          </a:p>
          <a:p>
            <a:r>
              <a:rPr lang="en-US" altLang="zh-CN" sz="1200">
                <a:solidFill>
                  <a:schemeClr val="tx1"/>
                </a:solidFill>
                <a:uFillTx/>
              </a:rPr>
              <a:t>      </a:t>
            </a:r>
            <a:endParaRPr lang="en-US" altLang="zh-CN" sz="1200">
              <a:solidFill>
                <a:schemeClr val="tx1"/>
              </a:solidFill>
              <a:uFillTx/>
            </a:endParaRPr>
          </a:p>
        </p:txBody>
      </p:sp>
    </p:spTree>
  </p:cSld>
  <p:clrMapOvr>
    <a:masterClrMapping/>
  </p:clrMapOvr>
  <p:transition>
    <p:fade thruBlk="1"/>
  </p:transition>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1_Custom Design">
  <a:themeElements>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6_CELAB 16to9">
  <a:themeElements>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fontScheme name="5_CELAB 16to9">
      <a:majorFont>
        <a:latin typeface="FrutigerNext LT Medium"/>
        <a:ea typeface="黑体"/>
        <a:cs typeface=""/>
      </a:majorFont>
      <a:minorFont>
        <a:latin typeface="FrutigerNext LT Regular"/>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lumMod val="95000"/>
          </a:schemeClr>
        </a:solidFill>
        <a:ln w="9525" cap="flat" cmpd="sng" algn="ctr">
          <a:solidFill>
            <a:schemeClr val="accent1">
              <a:lumMod val="75000"/>
            </a:schemeClr>
          </a:solidFill>
          <a:prstDash val="solid"/>
          <a:round/>
          <a:headEnd type="none" w="med" len="med"/>
          <a:tailEnd type="none" w="med" len="med"/>
        </a:ln>
        <a:effectLst>
          <a:glow rad="101600">
            <a:schemeClr val="accent2">
              <a:satMod val="175000"/>
              <a:alpha val="40000"/>
            </a:schemeClr>
          </a:glow>
        </a:effectLst>
      </a:spPr>
      <a:bodyPr vert="horz" wrap="square" lIns="91425" tIns="45712" rIns="91425" bIns="45712" numCol="1" rtlCol="0" anchor="t" anchorCtr="0" compatLnSpc="1">
        <a:noAutofit/>
      </a:bodyPr>
      <a:lstStyle>
        <a:defPPr defTabSz="877570" eaLnBrk="0" hangingPunct="0">
          <a:defRPr sz="1600" b="0" smtClean="0">
            <a:solidFill>
              <a:srgbClr val="000000"/>
            </a:solidFill>
            <a:latin typeface="FrutigerNext LT Regular" pitchFamily="34" charset="0"/>
            <a:ea typeface="MS PGothic" panose="020B0600070205080204" pitchFamily="34" charset="-128"/>
          </a:defRPr>
        </a:defPPr>
      </a:lstStyle>
    </a:spDef>
    <a:lnDef>
      <a:spPr bwMode="auto">
        <a:noFill/>
        <a:ln w="57150" cap="flat" cmpd="sng" algn="ctr">
          <a:solidFill>
            <a:schemeClr val="bg1">
              <a:lumMod val="50000"/>
            </a:schemeClr>
          </a:solidFill>
          <a:prstDash val="solid"/>
          <a:round/>
          <a:headEnd type="oval" w="med" len="med"/>
          <a:tailEnd type="arrow"/>
        </a:ln>
      </a:spPr>
      <a:bodyPr/>
      <a:lstStyle/>
    </a:lnDef>
    <a:txDef>
      <a:spPr>
        <a:noFill/>
      </a:spPr>
      <a:bodyPr wrap="square" lIns="0" tIns="0" rIns="0" bIns="0" rtlCol="0">
        <a:spAutoFit/>
      </a:bodyPr>
      <a:lstStyle>
        <a:defPPr>
          <a:spcBef>
            <a:spcPts val="0"/>
          </a:spcBef>
          <a:defRPr sz="4400" i="1" dirty="0" smtClean="0">
            <a:latin typeface="+mn-lt"/>
          </a:defRPr>
        </a:defPPr>
      </a:lstStyle>
    </a:txDef>
  </a:objectDefaults>
  <a:extraClrSchemeLst>
    <a:extraClrScheme>
      <a:clrScheme name="5_CELAB 16to9 1">
        <a:dk1>
          <a:srgbClr val="080808"/>
        </a:dk1>
        <a:lt1>
          <a:srgbClr val="F8F8F8"/>
        </a:lt1>
        <a:dk2>
          <a:srgbClr val="990000"/>
        </a:dk2>
        <a:lt2>
          <a:srgbClr val="CCCCCC"/>
        </a:lt2>
        <a:accent1>
          <a:srgbClr val="FFCC66"/>
        </a:accent1>
        <a:accent2>
          <a:srgbClr val="990000"/>
        </a:accent2>
        <a:accent3>
          <a:srgbClr val="FBFBFB"/>
        </a:accent3>
        <a:accent4>
          <a:srgbClr val="060606"/>
        </a:accent4>
        <a:accent5>
          <a:srgbClr val="FFE2B8"/>
        </a:accent5>
        <a:accent6>
          <a:srgbClr val="8A0000"/>
        </a:accent6>
        <a:hlink>
          <a:srgbClr val="99660A"/>
        </a:hlink>
        <a:folHlink>
          <a:srgbClr val="999999"/>
        </a:folHlink>
      </a:clrScheme>
      <a:clrMap bg1="lt1" tx1="dk1" bg2="lt2" tx2="dk2" accent1="accent1" accent2="accent2" accent3="accent3" accent4="accent4" accent5="accent5" accent6="accent6" hlink="hlink" folHlink="folHlink"/>
    </a:extraClrScheme>
    <a:extraClrScheme>
      <a:clrScheme name="5_CELAB 16to9 2">
        <a:dk1>
          <a:srgbClr val="080808"/>
        </a:dk1>
        <a:lt1>
          <a:srgbClr val="F8F8F8"/>
        </a:lt1>
        <a:dk2>
          <a:srgbClr val="990000"/>
        </a:dk2>
        <a:lt2>
          <a:srgbClr val="CCCCCC"/>
        </a:lt2>
        <a:accent1>
          <a:srgbClr val="CCCCFF"/>
        </a:accent1>
        <a:accent2>
          <a:srgbClr val="990000"/>
        </a:accent2>
        <a:accent3>
          <a:srgbClr val="FBFBFB"/>
        </a:accent3>
        <a:accent4>
          <a:srgbClr val="060606"/>
        </a:accent4>
        <a:accent5>
          <a:srgbClr val="E2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3">
        <a:dk1>
          <a:srgbClr val="080808"/>
        </a:dk1>
        <a:lt1>
          <a:srgbClr val="F8F8F8"/>
        </a:lt1>
        <a:dk2>
          <a:srgbClr val="990000"/>
        </a:dk2>
        <a:lt2>
          <a:srgbClr val="CCCCCC"/>
        </a:lt2>
        <a:accent1>
          <a:srgbClr val="CCFF99"/>
        </a:accent1>
        <a:accent2>
          <a:srgbClr val="990000"/>
        </a:accent2>
        <a:accent3>
          <a:srgbClr val="FBFBFB"/>
        </a:accent3>
        <a:accent4>
          <a:srgbClr val="060606"/>
        </a:accent4>
        <a:accent5>
          <a:srgbClr val="E2FFCA"/>
        </a:accent5>
        <a:accent6>
          <a:srgbClr val="8A0000"/>
        </a:accent6>
        <a:hlink>
          <a:srgbClr val="669900"/>
        </a:hlink>
        <a:folHlink>
          <a:srgbClr val="999999"/>
        </a:folHlink>
      </a:clrScheme>
      <a:clrMap bg1="lt1" tx1="dk1" bg2="lt2" tx2="dk2" accent1="accent1" accent2="accent2" accent3="accent3" accent4="accent4" accent5="accent5" accent6="accent6" hlink="hlink" folHlink="folHlink"/>
    </a:extraClrScheme>
    <a:extraClrScheme>
      <a:clrScheme name="5_CELAB 16to9 4">
        <a:dk1>
          <a:srgbClr val="080808"/>
        </a:dk1>
        <a:lt1>
          <a:srgbClr val="F8F8F8"/>
        </a:lt1>
        <a:dk2>
          <a:srgbClr val="990000"/>
        </a:dk2>
        <a:lt2>
          <a:srgbClr val="CCCCCC"/>
        </a:lt2>
        <a:accent1>
          <a:srgbClr val="FFCC99"/>
        </a:accent1>
        <a:accent2>
          <a:srgbClr val="990000"/>
        </a:accent2>
        <a:accent3>
          <a:srgbClr val="FBFBFB"/>
        </a:accent3>
        <a:accent4>
          <a:srgbClr val="060606"/>
        </a:accent4>
        <a:accent5>
          <a:srgbClr val="FFE2CA"/>
        </a:accent5>
        <a:accent6>
          <a:srgbClr val="8A0000"/>
        </a:accent6>
        <a:hlink>
          <a:srgbClr val="FF9900"/>
        </a:hlink>
        <a:folHlink>
          <a:srgbClr val="999999"/>
        </a:folHlink>
      </a:clrScheme>
      <a:clrMap bg1="lt1" tx1="dk1" bg2="lt2" tx2="dk2" accent1="accent1" accent2="accent2" accent3="accent3" accent4="accent4" accent5="accent5" accent6="accent6" hlink="hlink" folHlink="folHlink"/>
    </a:extraClrScheme>
    <a:extraClrScheme>
      <a:clrScheme name="5_CELAB 16to9 5">
        <a:dk1>
          <a:srgbClr val="080808"/>
        </a:dk1>
        <a:lt1>
          <a:srgbClr val="F8F8F8"/>
        </a:lt1>
        <a:dk2>
          <a:srgbClr val="990000"/>
        </a:dk2>
        <a:lt2>
          <a:srgbClr val="CCCCCC"/>
        </a:lt2>
        <a:accent1>
          <a:srgbClr val="99CCFF"/>
        </a:accent1>
        <a:accent2>
          <a:srgbClr val="990000"/>
        </a:accent2>
        <a:accent3>
          <a:srgbClr val="FBFBFB"/>
        </a:accent3>
        <a:accent4>
          <a:srgbClr val="060606"/>
        </a:accent4>
        <a:accent5>
          <a:srgbClr val="CAE2FF"/>
        </a:accent5>
        <a:accent6>
          <a:srgbClr val="8A0000"/>
        </a:accent6>
        <a:hlink>
          <a:srgbClr val="006699"/>
        </a:hlink>
        <a:folHlink>
          <a:srgbClr val="999999"/>
        </a:folHlink>
      </a:clrScheme>
      <a:clrMap bg1="lt1" tx1="dk1" bg2="lt2" tx2="dk2" accent1="accent1" accent2="accent2" accent3="accent3" accent4="accent4" accent5="accent5" accent6="accent6" hlink="hlink" folHlink="folHlink"/>
    </a:extraClrScheme>
    <a:extraClrScheme>
      <a:clrScheme name="5_CELAB 16to9 6">
        <a:dk1>
          <a:srgbClr val="080808"/>
        </a:dk1>
        <a:lt1>
          <a:srgbClr val="F8F8F8"/>
        </a:lt1>
        <a:dk2>
          <a:srgbClr val="990000"/>
        </a:dk2>
        <a:lt2>
          <a:srgbClr val="CCCCCC"/>
        </a:lt2>
        <a:accent1>
          <a:srgbClr val="99CCCC"/>
        </a:accent1>
        <a:accent2>
          <a:srgbClr val="990000"/>
        </a:accent2>
        <a:accent3>
          <a:srgbClr val="FBFBFB"/>
        </a:accent3>
        <a:accent4>
          <a:srgbClr val="060606"/>
        </a:accent4>
        <a:accent5>
          <a:srgbClr val="CAE2E2"/>
        </a:accent5>
        <a:accent6>
          <a:srgbClr val="8A0000"/>
        </a:accent6>
        <a:hlink>
          <a:srgbClr val="009999"/>
        </a:hlink>
        <a:folHlink>
          <a:srgbClr val="999999"/>
        </a:folHlink>
      </a:clrScheme>
      <a:clrMap bg1="lt1" tx1="dk1" bg2="lt2" tx2="dk2" accent1="accent1" accent2="accent2" accent3="accent3" accent4="accent4" accent5="accent5" accent6="accent6" hlink="hlink" folHlink="folHlink"/>
    </a:extraClrScheme>
    <a:extraClrScheme>
      <a:clrScheme name="5_CELAB 16to9 7">
        <a:dk1>
          <a:srgbClr val="080808"/>
        </a:dk1>
        <a:lt1>
          <a:srgbClr val="F8F8F8"/>
        </a:lt1>
        <a:dk2>
          <a:srgbClr val="FFCC99"/>
        </a:dk2>
        <a:lt2>
          <a:srgbClr val="FFCC66"/>
        </a:lt2>
        <a:accent1>
          <a:srgbClr val="CCFF99"/>
        </a:accent1>
        <a:accent2>
          <a:srgbClr val="CCCCFF"/>
        </a:accent2>
        <a:accent3>
          <a:srgbClr val="FBFBFB"/>
        </a:accent3>
        <a:accent4>
          <a:srgbClr val="060606"/>
        </a:accent4>
        <a:accent5>
          <a:srgbClr val="E2FFCA"/>
        </a:accent5>
        <a:accent6>
          <a:srgbClr val="B9B9E7"/>
        </a:accent6>
        <a:hlink>
          <a:srgbClr val="99CCFF"/>
        </a:hlink>
        <a:folHlink>
          <a:srgbClr val="99CCCC"/>
        </a:folHlink>
      </a:clrScheme>
      <a:clrMap bg1="lt1" tx1="dk1" bg2="lt2" tx2="dk2" accent1="accent1" accent2="accent2" accent3="accent3" accent4="accent4" accent5="accent5" accent6="accent6" hlink="hlink" folHlink="folHlink"/>
    </a:extraClrScheme>
    <a:extraClrScheme>
      <a:clrScheme name="5_CELAB 16to9 8">
        <a:dk1>
          <a:srgbClr val="080808"/>
        </a:dk1>
        <a:lt1>
          <a:srgbClr val="F8F8F8"/>
        </a:lt1>
        <a:dk2>
          <a:srgbClr val="FF9900"/>
        </a:dk2>
        <a:lt2>
          <a:srgbClr val="99660A"/>
        </a:lt2>
        <a:accent1>
          <a:srgbClr val="669900"/>
        </a:accent1>
        <a:accent2>
          <a:srgbClr val="006699"/>
        </a:accent2>
        <a:accent3>
          <a:srgbClr val="FBFBFB"/>
        </a:accent3>
        <a:accent4>
          <a:srgbClr val="060606"/>
        </a:accent4>
        <a:accent5>
          <a:srgbClr val="B8CAAA"/>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9">
        <a:dk1>
          <a:srgbClr val="080808"/>
        </a:dk1>
        <a:lt1>
          <a:srgbClr val="F8F8F8"/>
        </a:lt1>
        <a:dk2>
          <a:srgbClr val="990000"/>
        </a:dk2>
        <a:lt2>
          <a:srgbClr val="99CCFF"/>
        </a:lt2>
        <a:accent1>
          <a:srgbClr val="99CCCC"/>
        </a:accent1>
        <a:accent2>
          <a:srgbClr val="006699"/>
        </a:accent2>
        <a:accent3>
          <a:srgbClr val="FBFBFB"/>
        </a:accent3>
        <a:accent4>
          <a:srgbClr val="060606"/>
        </a:accent4>
        <a:accent5>
          <a:srgbClr val="CAE2E2"/>
        </a:accent5>
        <a:accent6>
          <a:srgbClr val="005C8A"/>
        </a:accent6>
        <a:hlink>
          <a:srgbClr val="0099CC"/>
        </a:hlink>
        <a:folHlink>
          <a:srgbClr val="009999"/>
        </a:folHlink>
      </a:clrScheme>
      <a:clrMap bg1="lt1" tx1="dk1" bg2="lt2" tx2="dk2" accent1="accent1" accent2="accent2" accent3="accent3" accent4="accent4" accent5="accent5" accent6="accent6" hlink="hlink" folHlink="folHlink"/>
    </a:extraClrScheme>
    <a:extraClrScheme>
      <a:clrScheme name="5_CELAB 16to9 10">
        <a:dk1>
          <a:srgbClr val="080808"/>
        </a:dk1>
        <a:lt1>
          <a:srgbClr val="F8F8F8"/>
        </a:lt1>
        <a:dk2>
          <a:srgbClr val="990000"/>
        </a:dk2>
        <a:lt2>
          <a:srgbClr val="999999"/>
        </a:lt2>
        <a:accent1>
          <a:srgbClr val="FFCC99"/>
        </a:accent1>
        <a:accent2>
          <a:srgbClr val="99660A"/>
        </a:accent2>
        <a:accent3>
          <a:srgbClr val="FBFBFB"/>
        </a:accent3>
        <a:accent4>
          <a:srgbClr val="060606"/>
        </a:accent4>
        <a:accent5>
          <a:srgbClr val="FFE2CA"/>
        </a:accent5>
        <a:accent6>
          <a:srgbClr val="8A5C08"/>
        </a:accent6>
        <a:hlink>
          <a:srgbClr val="FF9900"/>
        </a:hlink>
        <a:folHlink>
          <a:srgbClr val="FFCC66"/>
        </a:folHlink>
      </a:clrScheme>
      <a:clrMap bg1="lt1" tx1="dk1" bg2="lt2" tx2="dk2" accent1="accent1" accent2="accent2" accent3="accent3" accent4="accent4" accent5="accent5" accent6="accent6" hlink="hlink" folHlink="folHlink"/>
    </a:extraClrScheme>
    <a:extraClrScheme>
      <a:clrScheme name="5_CELAB 16to9 11">
        <a:dk1>
          <a:srgbClr val="000000"/>
        </a:dk1>
        <a:lt1>
          <a:srgbClr val="FFFFFF"/>
        </a:lt1>
        <a:dk2>
          <a:srgbClr val="990000"/>
        </a:dk2>
        <a:lt2>
          <a:srgbClr val="808080"/>
        </a:lt2>
        <a:accent1>
          <a:srgbClr val="BBE0E3"/>
        </a:accent1>
        <a:accent2>
          <a:srgbClr val="990000"/>
        </a:accent2>
        <a:accent3>
          <a:srgbClr val="FFFFFF"/>
        </a:accent3>
        <a:accent4>
          <a:srgbClr val="000000"/>
        </a:accent4>
        <a:accent5>
          <a:srgbClr val="DAEDEF"/>
        </a:accent5>
        <a:accent6>
          <a:srgbClr val="8A0000"/>
        </a:accent6>
        <a:hlink>
          <a:srgbClr val="99CCFF"/>
        </a:hlink>
        <a:folHlink>
          <a:srgbClr val="0066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default">
  <a:themeElements>
    <a:clrScheme name="1_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default">
      <a:majorFont>
        <a:latin typeface="FrutigerNext LT BlackCn"/>
        <a:ea typeface="宋体"/>
        <a:cs typeface=""/>
      </a:majorFont>
      <a:minorFont>
        <a:latin typeface="FrutigerNext LT Regular"/>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sz="1200" b="0" i="0" u="none" strike="noStrike" cap="none" normalizeH="0" baseline="0" smtClean="0">
            <a:ln>
              <a:noFill/>
            </a:ln>
            <a:solidFill>
              <a:schemeClr val="tx1"/>
            </a:solidFill>
            <a:effectLst/>
            <a:latin typeface="FrutigerNext LT Regular" pitchFamily="34" charset="0"/>
            <a:ea typeface="黑体" panose="02010609060101010101" pitchFamily="2" charset="-122"/>
            <a:cs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en-US" sz="1200" b="0" i="0" u="none" strike="noStrike" cap="none" normalizeH="0" baseline="0" smtClean="0">
            <a:ln>
              <a:noFill/>
            </a:ln>
            <a:solidFill>
              <a:schemeClr val="tx1"/>
            </a:solidFill>
            <a:effectLst/>
            <a:latin typeface="FrutigerNext LT Regular" pitchFamily="34" charset="0"/>
            <a:ea typeface="黑体" panose="02010609060101010101" pitchFamily="2" charset="-122"/>
            <a:cs typeface="宋体" panose="02010600030101010101" pitchFamily="2" charset="-122"/>
          </a:defRPr>
        </a:defPPr>
      </a:lstStyle>
    </a:lnDef>
  </a:objectDefaults>
  <a:extraClrSchemeLst>
    <a:extraClrScheme>
      <a:clrScheme name="1_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_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_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_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_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_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_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_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_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_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_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1_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_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0_default">
  <a:themeElements>
    <a:clrScheme name="10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10_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0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0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0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0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0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0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0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0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0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0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0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0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0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3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自定义设计方案">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3_自定义设计方案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default">
  <a:themeElements>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Medium"/>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spPr>
      <a:bodyPr vert="horz" wrap="square" lIns="91440" tIns="45720" rIns="91440" bIns="45720" numCol="1" anchor="t" anchorCtr="0" compatLnSpc="1"/>
      <a:lstStyle>
        <a:defPPr marL="0" marR="0" indent="0" algn="l" defTabSz="1066800" rtl="0" eaLnBrk="1" fontAlgn="base" latinLnBrk="0" hangingPunct="1">
          <a:lnSpc>
            <a:spcPct val="100000"/>
          </a:lnSpc>
          <a:spcBef>
            <a:spcPct val="0"/>
          </a:spcBef>
          <a:spcAft>
            <a:spcPct val="0"/>
          </a:spcAft>
          <a:buClrTx/>
          <a:buSzTx/>
          <a:buFontTx/>
          <a:buNone/>
          <a:defRPr kumimoji="0" lang="en-US" sz="2100" b="0" i="0" u="none" strike="noStrike" cap="none" normalizeH="0" baseline="0" smtClean="0">
            <a:ln>
              <a:noFill/>
            </a:ln>
            <a:solidFill>
              <a:srgbClr val="080808"/>
            </a:solidFill>
            <a:effectLst/>
            <a:latin typeface="FrutigerNext LT Medium" pitchFamily="34" charset="0"/>
            <a:ea typeface="华文细黑" panose="02010600040101010101" pitchFamily="2" charset="-122"/>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spPr>
      <a:bodyPr vert="horz" wrap="square" lIns="91440" tIns="45720" rIns="91440" bIns="45720" numCol="1" anchor="t" anchorCtr="0" compatLnSpc="1"/>
      <a:lstStyle>
        <a:defPPr marL="0" marR="0" indent="0" algn="l" defTabSz="1066800" rtl="0" eaLnBrk="1" fontAlgn="base" latinLnBrk="0" hangingPunct="1">
          <a:lnSpc>
            <a:spcPct val="100000"/>
          </a:lnSpc>
          <a:spcBef>
            <a:spcPct val="0"/>
          </a:spcBef>
          <a:spcAft>
            <a:spcPct val="0"/>
          </a:spcAft>
          <a:buClrTx/>
          <a:buSzTx/>
          <a:buFontTx/>
          <a:buNone/>
          <a:defRPr kumimoji="0" lang="en-US" sz="2100" b="0" i="0" u="none" strike="noStrike" cap="none" normalizeH="0" baseline="0" smtClean="0">
            <a:ln>
              <a:noFill/>
            </a:ln>
            <a:solidFill>
              <a:srgbClr val="080808"/>
            </a:solidFill>
            <a:effectLst/>
            <a:latin typeface="FrutigerNext LT Medium" pitchFamily="34" charset="0"/>
            <a:ea typeface="华文细黑" panose="02010600040101010101" pitchFamily="2" charset="-122"/>
          </a:defRPr>
        </a:defPPr>
      </a:lstStyle>
    </a:lnDef>
  </a:objectDefaults>
  <a:extraClrSchemeLst>
    <a:extraClrScheme>
      <a:clrScheme name="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default">
  <a:themeElements>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Medium"/>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rgbClr val="FFCC99">
                <a:shade val="30000"/>
                <a:satMod val="115000"/>
              </a:srgbClr>
            </a:gs>
            <a:gs pos="50000">
              <a:srgbClr val="FFCC99">
                <a:shade val="67500"/>
                <a:satMod val="115000"/>
              </a:srgbClr>
            </a:gs>
            <a:gs pos="100000">
              <a:srgbClr val="FFCC99">
                <a:shade val="100000"/>
                <a:satMod val="115000"/>
              </a:srgbClr>
            </a:gs>
          </a:gsLst>
          <a:lin ang="8100000" scaled="1"/>
          <a:tileRect/>
        </a:gradFill>
        <a:ln w="3175">
          <a:noFill/>
          <a:headEnd type="none" w="med" len="med"/>
          <a:tailEnd type="none" w="med" len="med"/>
        </a:ln>
      </a:spPr>
      <a:bodyPr/>
      <a:lstStyle>
        <a:defPPr algn="ctr" defTabSz="1066800" eaLnBrk="1" hangingPunct="1">
          <a:spcBef>
            <a:spcPct val="0"/>
          </a:spcBef>
          <a:buClrTx/>
          <a:defRPr sz="1400" b="0" dirty="0">
            <a:solidFill>
              <a:schemeClr val="bg2"/>
            </a:solidFill>
          </a:defRPr>
        </a:defPPr>
      </a:lstStyle>
      <a:style>
        <a:lnRef idx="2">
          <a:schemeClr val="accent3">
            <a:shade val="50000"/>
          </a:schemeClr>
        </a:lnRef>
        <a:fillRef idx="1">
          <a:schemeClr val="accent3"/>
        </a:fillRef>
        <a:effectRef idx="0">
          <a:schemeClr val="accent3"/>
        </a:effectRef>
        <a:fontRef idx="minor">
          <a:schemeClr val="lt1"/>
        </a:fontRef>
      </a: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spPr>
      <a:bodyPr vert="horz" wrap="square" lIns="91440" tIns="45720" rIns="91440" bIns="45720" numCol="1" anchor="t" anchorCtr="0" compatLnSpc="1"/>
      <a:lstStyle>
        <a:defPPr marL="0" marR="0" indent="0" algn="l" defTabSz="1066800" rtl="0" eaLnBrk="1" fontAlgn="base" latinLnBrk="0" hangingPunct="1">
          <a:lnSpc>
            <a:spcPct val="100000"/>
          </a:lnSpc>
          <a:spcBef>
            <a:spcPct val="0"/>
          </a:spcBef>
          <a:spcAft>
            <a:spcPct val="0"/>
          </a:spcAft>
          <a:buClrTx/>
          <a:buSzTx/>
          <a:buFontTx/>
          <a:buNone/>
          <a:defRPr kumimoji="0" lang="en-US" sz="2100" b="0" i="0" u="none" strike="noStrike" cap="none" normalizeH="0" baseline="0" smtClean="0">
            <a:ln>
              <a:noFill/>
            </a:ln>
            <a:solidFill>
              <a:srgbClr val="080808"/>
            </a:solidFill>
            <a:effectLst/>
            <a:latin typeface="FrutigerNext LT Medium" pitchFamily="34" charset="0"/>
            <a:ea typeface="华文细黑" panose="02010600040101010101" pitchFamily="2" charset="-122"/>
          </a:defRPr>
        </a:defPPr>
      </a:lstStyle>
    </a:lnDef>
  </a:objectDefaults>
  <a:extraClrSchemeLst>
    <a:extraClrScheme>
      <a:clrScheme name="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2_default">
  <a:themeElements>
    <a:clrScheme name="10_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10_default">
      <a:majorFont>
        <a:latin typeface="FrutigerNext LT Medium"/>
        <a:ea typeface="宋体"/>
        <a:cs typeface=""/>
      </a:majorFont>
      <a:minorFont>
        <a:latin typeface="FrutigerNext LT Medium"/>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0_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0_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0_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0_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0_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0_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0_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0_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0_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0_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0_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0_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0_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3_default">
  <a:themeElements>
    <a:clrScheme name="12_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fontScheme name="12_default">
      <a:majorFont>
        <a:latin typeface="FrutigerNext LT Medium"/>
        <a:ea typeface="黑体"/>
        <a:cs typeface=""/>
      </a:majorFont>
      <a:minorFont>
        <a:latin typeface="FrutigerNext LT Medium"/>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2_default 1">
        <a:dk1>
          <a:srgbClr val="B2B2B2"/>
        </a:dk1>
        <a:lt1>
          <a:srgbClr val="FFFFFF"/>
        </a:lt1>
        <a:dk2>
          <a:srgbClr val="990000"/>
        </a:dk2>
        <a:lt2>
          <a:srgbClr val="2D2015"/>
        </a:lt2>
        <a:accent1>
          <a:srgbClr val="99CCFF"/>
        </a:accent1>
        <a:accent2>
          <a:srgbClr val="669900"/>
        </a:accent2>
        <a:accent3>
          <a:srgbClr val="FFFFFF"/>
        </a:accent3>
        <a:accent4>
          <a:srgbClr val="979797"/>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12_default 2">
        <a:dk1>
          <a:srgbClr val="B2B2B2"/>
        </a:dk1>
        <a:lt1>
          <a:srgbClr val="FFFFFF"/>
        </a:lt1>
        <a:dk2>
          <a:srgbClr val="990000"/>
        </a:dk2>
        <a:lt2>
          <a:srgbClr val="2D2015"/>
        </a:lt2>
        <a:accent1>
          <a:srgbClr val="FFCC99"/>
        </a:accent1>
        <a:accent2>
          <a:srgbClr val="FFCC66"/>
        </a:accent2>
        <a:accent3>
          <a:srgbClr val="FFFFFF"/>
        </a:accent3>
        <a:accent4>
          <a:srgbClr val="979797"/>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12_default 3">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12_default 4">
        <a:dk1>
          <a:srgbClr val="B2B2B2"/>
        </a:dk1>
        <a:lt1>
          <a:srgbClr val="FFFFFF"/>
        </a:lt1>
        <a:dk2>
          <a:srgbClr val="990000"/>
        </a:dk2>
        <a:lt2>
          <a:srgbClr val="2D2015"/>
        </a:lt2>
        <a:accent1>
          <a:srgbClr val="CCFF99"/>
        </a:accent1>
        <a:accent2>
          <a:srgbClr val="99CCCC"/>
        </a:accent2>
        <a:accent3>
          <a:srgbClr val="FFFFFF"/>
        </a:accent3>
        <a:accent4>
          <a:srgbClr val="979797"/>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12_default 5">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12_default 6">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12_default 7">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12_default 8">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12_default 9">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12_default 10">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12_default 11">
        <a:dk1>
          <a:srgbClr val="B2B2B2"/>
        </a:dk1>
        <a:lt1>
          <a:srgbClr val="FFFFFF"/>
        </a:lt1>
        <a:dk2>
          <a:srgbClr val="990000"/>
        </a:dk2>
        <a:lt2>
          <a:srgbClr val="2D2015"/>
        </a:lt2>
        <a:accent1>
          <a:srgbClr val="FFCC66"/>
        </a:accent1>
        <a:accent2>
          <a:srgbClr val="FFCC99"/>
        </a:accent2>
        <a:accent3>
          <a:srgbClr val="FFFFFF"/>
        </a:accent3>
        <a:accent4>
          <a:srgbClr val="979797"/>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12_default 12">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12_default 13">
        <a:dk1>
          <a:srgbClr val="B2B2B2"/>
        </a:dk1>
        <a:lt1>
          <a:srgbClr val="FFFFFF"/>
        </a:lt1>
        <a:dk2>
          <a:srgbClr val="990000"/>
        </a:dk2>
        <a:lt2>
          <a:srgbClr val="2D2015"/>
        </a:lt2>
        <a:accent1>
          <a:srgbClr val="99CCCC"/>
        </a:accent1>
        <a:accent2>
          <a:srgbClr val="CCFF99"/>
        </a:accent2>
        <a:accent3>
          <a:srgbClr val="FFFFFF"/>
        </a:accent3>
        <a:accent4>
          <a:srgbClr val="979797"/>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_Custom Design">
  <a:themeElements>
    <a:clrScheme name="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w="9525" cap="flat" cmpd="sng" algn="ctr">
          <a:solidFill>
            <a:schemeClr val="bg2"/>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B2B2B2"/>
        </a:dk1>
        <a:lt1>
          <a:srgbClr val="FFFFFF"/>
        </a:lt1>
        <a:dk2>
          <a:srgbClr val="990000"/>
        </a:dk2>
        <a:lt2>
          <a:srgbClr val="2D2015"/>
        </a:lt2>
        <a:accent1>
          <a:srgbClr val="CCCCFF"/>
        </a:accent1>
        <a:accent2>
          <a:srgbClr val="99CCFF"/>
        </a:accent2>
        <a:accent3>
          <a:srgbClr val="FFFFFF"/>
        </a:accent3>
        <a:accent4>
          <a:srgbClr val="979797"/>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default">
  <a:themeElements>
    <a:clrScheme name="7_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7_default">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79200" tIns="39600" rIns="79200" bIns="39600" numCol="1" anchor="t" anchorCtr="0" compatLnSpc="1">
        <a:spAutoFit/>
      </a:bodyPr>
      <a:lstStyle>
        <a:defPPr marL="0" marR="0" indent="0" algn="l" defTabSz="801370"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bg1"/>
            </a:solidFill>
            <a:effectLst/>
            <a:latin typeface="FrutigerNext LT Regular" pitchFamily="34" charset="0"/>
            <a:ea typeface="MS PGothic" panose="020B0600070205080204"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79200" tIns="39600" rIns="79200" bIns="39600" numCol="1" anchor="t" anchorCtr="0" compatLnSpc="1">
        <a:spAutoFit/>
      </a:bodyPr>
      <a:lstStyle>
        <a:defPPr marL="0" marR="0" indent="0" algn="l" defTabSz="801370"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bg1"/>
            </a:solidFill>
            <a:effectLst/>
            <a:latin typeface="FrutigerNext LT Regular" pitchFamily="34" charset="0"/>
            <a:ea typeface="MS PGothic" panose="020B0600070205080204" pitchFamily="34" charset="-128"/>
          </a:defRPr>
        </a:defPPr>
      </a:lstStyle>
    </a:lnDef>
  </a:objectDefaults>
  <a:extraClrSchemeLst>
    <a:extraClrScheme>
      <a:clrScheme name="7_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4049</Words>
  <Application>WPS 演示</Application>
  <PresentationFormat>全屏显示(16:9)</PresentationFormat>
  <Paragraphs>121</Paragraphs>
  <Slides>9</Slides>
  <Notes>1</Notes>
  <HiddenSlides>0</HiddenSlides>
  <MMClips>0</MMClips>
  <ScaleCrop>false</ScaleCrop>
  <HeadingPairs>
    <vt:vector size="6" baseType="variant">
      <vt:variant>
        <vt:lpstr>已用的字体</vt:lpstr>
      </vt:variant>
      <vt:variant>
        <vt:i4>20</vt:i4>
      </vt:variant>
      <vt:variant>
        <vt:lpstr>主题</vt:lpstr>
      </vt:variant>
      <vt:variant>
        <vt:i4>11</vt:i4>
      </vt:variant>
      <vt:variant>
        <vt:lpstr>幻灯片标题</vt:lpstr>
      </vt:variant>
      <vt:variant>
        <vt:i4>9</vt:i4>
      </vt:variant>
    </vt:vector>
  </HeadingPairs>
  <TitlesOfParts>
    <vt:vector size="40" baseType="lpstr">
      <vt:lpstr>Arial</vt:lpstr>
      <vt:lpstr>宋体</vt:lpstr>
      <vt:lpstr>Wingdings</vt:lpstr>
      <vt:lpstr>MS PGothic</vt:lpstr>
      <vt:lpstr>Impact</vt:lpstr>
      <vt:lpstr>FrutigerNext LT Medium</vt:lpstr>
      <vt:lpstr>黑体</vt:lpstr>
      <vt:lpstr>Calibri</vt:lpstr>
      <vt:lpstr>FrutigerNext LT Bold</vt:lpstr>
      <vt:lpstr>华文细黑</vt:lpstr>
      <vt:lpstr>Times New Roman</vt:lpstr>
      <vt:lpstr>Verdana</vt:lpstr>
      <vt:lpstr>FrutigerNext LT Regular</vt:lpstr>
      <vt:lpstr>FrutigerNext LT Medium</vt:lpstr>
      <vt:lpstr>Arial</vt:lpstr>
      <vt:lpstr>FrutigerNext LT Light</vt:lpstr>
      <vt:lpstr>FrutigerNext LT BlackCn</vt:lpstr>
      <vt:lpstr>微软雅黑</vt:lpstr>
      <vt:lpstr>Arial Unicode MS</vt:lpstr>
      <vt:lpstr>Segoe Print</vt:lpstr>
      <vt:lpstr>1_Custom Design</vt:lpstr>
      <vt:lpstr>10_default</vt:lpstr>
      <vt:lpstr>3_自定义设计方案</vt:lpstr>
      <vt:lpstr>2_default</vt:lpstr>
      <vt:lpstr>3_default</vt:lpstr>
      <vt:lpstr>12_default</vt:lpstr>
      <vt:lpstr>13_default</vt:lpstr>
      <vt:lpstr>2_Custom Design</vt:lpstr>
      <vt:lpstr>9_default</vt:lpstr>
      <vt:lpstr>6_CELAB 16to9</vt:lpstr>
      <vt:lpstr>1_default</vt:lpstr>
      <vt:lpstr>王晓东5月学习总结互联智能部</vt:lpstr>
      <vt:lpstr>                                             业务总体概述</vt:lpstr>
      <vt:lpstr>                                             业务总体概述</vt:lpstr>
      <vt:lpstr>				数据流转</vt:lpstr>
      <vt:lpstr>			代码服务概述</vt:lpstr>
      <vt:lpstr>			服务架构-桩云通信</vt:lpstr>
      <vt:lpstr>                                                                        服务架构-桩云通信  </vt:lpstr>
      <vt:lpstr>			服务架构-桩云通信</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如何做好PPT-粗浅经验分享</dc:title>
  <dc:creator>caiting</dc:creator>
  <cp:lastModifiedBy>Administrator</cp:lastModifiedBy>
  <cp:revision>509</cp:revision>
  <dcterms:created xsi:type="dcterms:W3CDTF">2007-01-04T07:04:00Z</dcterms:created>
  <dcterms:modified xsi:type="dcterms:W3CDTF">2018-05-27T11:28:40Z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(1)bF1ITQic4wo4GPKAHRlz1D9S/p9BRtq/DlBfsmCjhb2DdqzYhDIrt7xocXTph9x4Qm1QATr4ofVrk5bpfUSp/qZr1fr2gT8lXpapRfw+G8ZSWZFrMOa6aBKdfXB0CKXUiaWE3vVNyzs/pihAlE8PawoZKqQaW7lbsOz3wVntqgA=</vt:lpwstr>
  </property>
  <property fmtid="{D5CDD505-2E9C-101B-9397-08002B2CF9AE}" pid="3" name="_ms_pID_7253431">
    <vt:lpwstr>VPiSDvBfZFe1UhqdeBW9hnF/9/1p6rqoW1IfGkkkH+Qf14XNMAn MQvdCbqn/LBBNDidoONPQa39BpGH1Tw4Yu4/acgcKlraDgaThL5h2BFWMbvsFhT4K3YLyl5z mA60AfA8L7tQ+KZ8s9/4nsi8isGG7s9oEvbLIMyf0ep6+cpcr7wKI0ImKwXLpt2sUVnj0YYo SqGHwNKH/B5MEF3wTrlLQNV6ui+OKA/adkNLFuTXha</vt:lpwstr>
  </property>
  <property fmtid="{D5CDD505-2E9C-101B-9397-08002B2CF9AE}" pid="4" name="_ms_pID_7253432">
    <vt:lpwstr>B4imw/VDjjbckPL6sH9tvyWrmSOvcv vKqGGHXKCuwrUTSfscRA33TFsg64UMUHpunAKHnwhmQJrDBinY605uIxFZeBJcB2C1+kM9RQ mF2WjEYwmCMLHwKQPY1NPZDbvaqsXzqSkGiTrtoWPRg7KCysS1/ihcnh7aOol/AXK6vA/RLn g7HEN2oDsXmfMA==</vt:lpwstr>
  </property>
  <property fmtid="{D5CDD505-2E9C-101B-9397-08002B2CF9AE}" pid="5" name="sflag">
    <vt:lpwstr>1371093521</vt:lpwstr>
  </property>
  <property fmtid="{D5CDD505-2E9C-101B-9397-08002B2CF9AE}" pid="6" name="_new_ms_pID_72543">
    <vt:lpwstr>(3)L6NWdCknyxUVnUuMMuuiVtsiL8vfmDl2XwjtV9xgRhhU0Ip1CDxuOk9lB80VJqVT1FZovAkP
WYkjZHB+Rmreu+51q0JbzN9Ew+r9fBb5oGdcy23dBgxPMDxdR6dUzxaudomUab05u7803aQg
K+ty2drCKx3gKxudxtBqy5Biy6S5nguXuC0sMnE9rradOSgiWdwkixy4Vwg4m2VK0zuC2WXZ
4YuBL18yVxcDfUDSKe</vt:lpwstr>
  </property>
  <property fmtid="{D5CDD505-2E9C-101B-9397-08002B2CF9AE}" pid="7" name="_new_ms_pID_725431">
    <vt:lpwstr>12iqyzVhHTK7maq7b2qy24o36Yq4bqr+/S+p1VHDRkDOZU9p7HkIov
fe8HBKel/kdGJtcjRWHMNIL9JFbU6Z7MGoWvc+OjtJn8tq88ZmEmMCz6bkXOc0X48ioGm8AP
wkKenH623XUwzTV1WzbHVNi1yHLFN2Nf2ipVNaKrO5oJDMMGZaHWyRxT+PvzLT1QchH33DfT
KfJbsQIJ0ck5fS7nqufDDvfUiZ/1eTmc3Oz8</vt:lpwstr>
  </property>
  <property fmtid="{D5CDD505-2E9C-101B-9397-08002B2CF9AE}" pid="8" name="_new_ms_pID_725432">
    <vt:lpwstr>rQ00xe6Tbi/vwcIQ5rP4v5yzsq0TqFUM7MCG
4CB5+sZlM27rGmMLmtPrp0e3FGe0AKGTtE2D6jE5U7fg3e3XHrU=</vt:lpwstr>
  </property>
  <property fmtid="{D5CDD505-2E9C-101B-9397-08002B2CF9AE}" pid="9" name="KSORubyTemplateID">
    <vt:lpwstr>2</vt:lpwstr>
  </property>
  <property fmtid="{D5CDD505-2E9C-101B-9397-08002B2CF9AE}" pid="10" name="KSOProductBuildVer">
    <vt:lpwstr>2052-10.1.0.7346</vt:lpwstr>
  </property>
</Properties>
</file>