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8568C-8BE5-4BCC-9BE8-FDCFE9F9560D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E47AE5E-48F2-4EEB-8BE4-C987362F9C13}">
      <dgm:prSet phldrT="[文本]" custT="1"/>
      <dgm:spPr>
        <a:solidFill>
          <a:srgbClr val="318CCF"/>
        </a:solidFill>
      </dgm:spPr>
      <dgm:t>
        <a:bodyPr/>
        <a:lstStyle/>
        <a:p>
          <a:r>
            <a:rPr lang="en-US" altLang="zh-CN" sz="4000" dirty="0" smtClean="0"/>
            <a:t>React </a:t>
          </a:r>
          <a:r>
            <a:rPr lang="zh-CN" altLang="en-US" sz="4000" dirty="0" smtClean="0"/>
            <a:t>组件</a:t>
          </a:r>
          <a:endParaRPr lang="zh-CN" altLang="en-US" sz="4000" dirty="0"/>
        </a:p>
      </dgm:t>
    </dgm:pt>
    <dgm:pt modelId="{674028C6-0AF4-4572-B7F1-82C649882F92}" type="par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B6D94197-1457-4DD1-8222-4A2B36E5DC67}" type="sib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0BAA75C4-663A-4BD3-BD23-87A4F164230D}">
      <dgm:prSet phldrT="[文本]" custT="1"/>
      <dgm:spPr/>
      <dgm:t>
        <a:bodyPr/>
        <a:lstStyle/>
        <a:p>
          <a:r>
            <a:rPr lang="zh-CN" altLang="en-US" sz="2800" dirty="0" smtClean="0"/>
            <a:t>展示型组件</a:t>
          </a:r>
          <a:endParaRPr lang="zh-CN" altLang="en-US" sz="2800" dirty="0"/>
        </a:p>
      </dgm:t>
    </dgm:pt>
    <dgm:pt modelId="{0F57DD8B-6BAF-45C1-82CC-165AEEA5FF2A}" type="par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3ED13E8E-C5CB-449A-A071-49CD060189AF}" type="sib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80DE05A9-6062-4FBE-9DFA-1EB587925D1A}">
      <dgm:prSet phldrT="[文本]" custT="1"/>
      <dgm:spPr/>
      <dgm:t>
        <a:bodyPr/>
        <a:lstStyle/>
        <a:p>
          <a:r>
            <a:rPr lang="en-US" altLang="zh-CN" sz="1800" dirty="0" smtClean="0"/>
            <a:t>Button</a:t>
          </a:r>
          <a:endParaRPr lang="zh-CN" altLang="en-US" sz="700" dirty="0"/>
        </a:p>
      </dgm:t>
    </dgm:pt>
    <dgm:pt modelId="{0C62EFC2-6441-4183-B8EF-2A4C96515F96}" type="par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074886CD-2EE9-44A9-BED7-3231ED1EC49C}" type="sib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AED13F7C-69DE-4328-B2A8-413DCE860BFD}">
      <dgm:prSet phldrT="[文本]" custT="1"/>
      <dgm:spPr/>
      <dgm:t>
        <a:bodyPr/>
        <a:lstStyle/>
        <a:p>
          <a:r>
            <a:rPr lang="en-US" altLang="zh-CN" sz="1800" dirty="0" smtClean="0"/>
            <a:t>Input</a:t>
          </a:r>
          <a:endParaRPr lang="zh-CN" altLang="en-US" sz="2400" dirty="0"/>
        </a:p>
      </dgm:t>
    </dgm:pt>
    <dgm:pt modelId="{BA62F164-7512-4211-9020-34F206E13A40}" type="par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F5FBBF28-BEC8-4537-94FD-9453ACB77E17}" type="sib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8905A026-E356-4A95-9704-AC9FFA9DFD22}">
      <dgm:prSet phldrT="[文本]"/>
      <dgm:spPr/>
      <dgm:t>
        <a:bodyPr/>
        <a:lstStyle/>
        <a:p>
          <a:r>
            <a:rPr lang="zh-CN" altLang="en-US" dirty="0" smtClean="0"/>
            <a:t>容器类组件</a:t>
          </a:r>
          <a:endParaRPr lang="zh-CN" altLang="en-US" dirty="0"/>
        </a:p>
      </dgm:t>
    </dgm:pt>
    <dgm:pt modelId="{EA84A46E-7AD5-44B6-837D-B285B00DC4FF}" type="par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50A7BEEA-248F-4594-A7D8-35DA8E5630CA}" type="sib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3986FEAF-A1C8-4242-B77C-0C49B2AAC4C2}">
      <dgm:prSet phldrT="[文本]" custT="1"/>
      <dgm:spPr/>
      <dgm:t>
        <a:bodyPr/>
        <a:lstStyle/>
        <a:p>
          <a:r>
            <a:rPr lang="en-US" altLang="zh-CN" sz="1800" dirty="0" smtClean="0"/>
            <a:t>Page </a:t>
          </a:r>
          <a:r>
            <a:rPr lang="en-US" altLang="zh-CN" sz="1600" dirty="0" smtClean="0"/>
            <a:t>Template</a:t>
          </a:r>
          <a:endParaRPr lang="zh-CN" altLang="en-US" sz="1600" dirty="0"/>
        </a:p>
      </dgm:t>
    </dgm:pt>
    <dgm:pt modelId="{15D45FAA-8097-45A7-BE1E-9325FA297F5F}" type="par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EEBC610A-7F74-4302-8193-D01D888903F6}" type="sib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8339723C-572B-4EB8-90FC-29A778FBBF05}">
      <dgm:prSet phldrT="[文本]" custT="1"/>
      <dgm:spPr/>
      <dgm:t>
        <a:bodyPr/>
        <a:lstStyle/>
        <a:p>
          <a:r>
            <a:rPr lang="en-US" altLang="zh-CN" sz="1600" dirty="0" smtClean="0"/>
            <a:t>Message</a:t>
          </a:r>
          <a:endParaRPr lang="zh-CN" altLang="en-US" sz="2400" dirty="0"/>
        </a:p>
      </dgm:t>
    </dgm:pt>
    <dgm:pt modelId="{2DE59EE2-6D5B-4EA2-8EAF-69FF5560A8FD}" type="parTrans" cxnId="{C3DD959C-5B33-4C90-AD0D-B80816EBC4EE}">
      <dgm:prSet/>
      <dgm:spPr/>
      <dgm:t>
        <a:bodyPr/>
        <a:lstStyle/>
        <a:p>
          <a:endParaRPr lang="zh-CN" altLang="en-US"/>
        </a:p>
      </dgm:t>
    </dgm:pt>
    <dgm:pt modelId="{A9C59DC7-90C5-4073-8F8D-9EA2AB4202BD}" type="sibTrans" cxnId="{C3DD959C-5B33-4C90-AD0D-B80816EBC4EE}">
      <dgm:prSet/>
      <dgm:spPr/>
      <dgm:t>
        <a:bodyPr/>
        <a:lstStyle/>
        <a:p>
          <a:endParaRPr lang="zh-CN" altLang="en-US"/>
        </a:p>
      </dgm:t>
    </dgm:pt>
    <dgm:pt modelId="{DD9378A2-97A7-4CC6-B2E5-C88EBDC76799}">
      <dgm:prSet phldrT="[文本]" custT="1"/>
      <dgm:spPr/>
      <dgm:t>
        <a:bodyPr/>
        <a:lstStyle/>
        <a:p>
          <a:r>
            <a:rPr lang="en-US" altLang="zh-CN" sz="1800" dirty="0" smtClean="0"/>
            <a:t>Modal</a:t>
          </a:r>
          <a:endParaRPr lang="zh-CN" altLang="en-US" sz="2000" dirty="0"/>
        </a:p>
      </dgm:t>
    </dgm:pt>
    <dgm:pt modelId="{1DD2A7BA-8E46-47FD-A0D5-2B052043D1E4}" type="par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0E58A982-6628-4DB2-86C2-6696E421808C}" type="sib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10F391AB-126F-4E54-872B-1B3A8DCD0069}">
      <dgm:prSet phldrT="[文本]" custT="1"/>
      <dgm:spPr/>
      <dgm:t>
        <a:bodyPr/>
        <a:lstStyle/>
        <a:p>
          <a:r>
            <a:rPr lang="en-US" altLang="zh-CN" sz="2000" dirty="0" smtClean="0"/>
            <a:t>Card</a:t>
          </a:r>
          <a:endParaRPr lang="zh-CN" altLang="en-US" sz="2400" dirty="0"/>
        </a:p>
      </dgm:t>
    </dgm:pt>
    <dgm:pt modelId="{F12A7989-574B-48FB-BC4B-B79A245EA242}" type="par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0C5394C6-08BC-4CAF-8C4D-D7264F9B2588}" type="sib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8A0EF249-B895-4E9F-BA9F-F30E1FDDD56E}">
      <dgm:prSet phldrT="[文本]" custT="1"/>
      <dgm:spPr/>
      <dgm:t>
        <a:bodyPr/>
        <a:lstStyle/>
        <a:p>
          <a:r>
            <a:rPr lang="en-US" altLang="zh-CN" sz="2000" dirty="0" smtClean="0"/>
            <a:t>Header</a:t>
          </a:r>
          <a:endParaRPr lang="zh-CN" altLang="en-US" sz="2000" dirty="0"/>
        </a:p>
      </dgm:t>
    </dgm:pt>
    <dgm:pt modelId="{8770FFB6-6296-4AE9-87BF-E45D135677DB}" type="par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5325DC52-0E39-4B4D-B777-085BE0E974C7}" type="sib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2561F267-071C-4E4B-9F5C-F396F3338ED3}">
      <dgm:prSet phldrT="[文本]" custT="1"/>
      <dgm:spPr/>
      <dgm:t>
        <a:bodyPr/>
        <a:lstStyle/>
        <a:p>
          <a:r>
            <a:rPr lang="en-US" altLang="zh-CN" sz="2000" dirty="0" smtClean="0"/>
            <a:t>Footer</a:t>
          </a:r>
          <a:endParaRPr lang="zh-CN" altLang="en-US" sz="2400" dirty="0"/>
        </a:p>
      </dgm:t>
    </dgm:pt>
    <dgm:pt modelId="{24A5F3FC-B427-456E-BA98-89B7EFAF62C0}" type="par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1B749E92-DFDD-4649-9493-A52B08B923D2}" type="sib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80B8A3D0-E113-4CD4-AB27-3A3C177677F4}">
      <dgm:prSet phldrT="[文本]" custT="1"/>
      <dgm:spPr/>
      <dgm:t>
        <a:bodyPr/>
        <a:lstStyle/>
        <a:p>
          <a:r>
            <a:rPr lang="en-US" altLang="zh-CN" sz="2000" dirty="0" smtClean="0"/>
            <a:t>Picker</a:t>
          </a:r>
          <a:endParaRPr lang="zh-CN" altLang="en-US" sz="2400" dirty="0"/>
        </a:p>
      </dgm:t>
    </dgm:pt>
    <dgm:pt modelId="{244A38DE-6881-42F5-A9B6-C214A9ECA34E}" type="par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F2E624E1-08BA-4DB7-96AE-C6878C4CAA1C}" type="sib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ED8B5E74-761E-4C8A-B134-EC7B1B9D8954}">
      <dgm:prSet phldrT="[文本]" custT="1"/>
      <dgm:spPr/>
      <dgm:t>
        <a:bodyPr/>
        <a:lstStyle/>
        <a:p>
          <a:r>
            <a:rPr lang="en-US" altLang="zh-CN" sz="1600" dirty="0" smtClean="0"/>
            <a:t>Refresh</a:t>
          </a:r>
        </a:p>
        <a:p>
          <a:r>
            <a:rPr lang="en-US" altLang="zh-CN" sz="1400" dirty="0" err="1" smtClean="0"/>
            <a:t>Loadmore</a:t>
          </a:r>
          <a:endParaRPr lang="zh-CN" altLang="en-US" sz="1600" dirty="0"/>
        </a:p>
      </dgm:t>
    </dgm:pt>
    <dgm:pt modelId="{D0F15E16-D05C-4B1A-8366-0749FCBF92A4}" type="par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2AA502F3-7409-454C-98E7-8D9D3F1A8561}" type="sib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0D310267-B03B-4808-BEED-4931D5C2D38D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每行</a:t>
          </a:r>
          <a:r>
            <a:rPr lang="en-US" altLang="zh-CN" sz="1400" dirty="0" smtClean="0"/>
            <a:t>1</a:t>
          </a:r>
          <a:r>
            <a:rPr lang="zh-CN" altLang="en-US" sz="1400" dirty="0" smtClean="0"/>
            <a:t>个、</a:t>
          </a:r>
          <a:r>
            <a:rPr lang="en-US" altLang="zh-CN" sz="1400" dirty="0" smtClean="0"/>
            <a:t>2</a:t>
          </a:r>
          <a:r>
            <a:rPr lang="zh-CN" altLang="en-US" sz="1400" dirty="0" smtClean="0"/>
            <a:t>个或多个；</a:t>
          </a:r>
          <a:endParaRPr lang="en-US" altLang="zh-CN" sz="1400" dirty="0" smtClean="0"/>
        </a:p>
        <a:p>
          <a:pPr algn="l"/>
          <a:r>
            <a:rPr lang="zh-CN" altLang="en-US" sz="1400" dirty="0" smtClean="0"/>
            <a:t>不同颜色。</a:t>
          </a:r>
          <a:endParaRPr lang="zh-CN" altLang="en-US" sz="1400" dirty="0"/>
        </a:p>
      </dgm:t>
    </dgm:pt>
    <dgm:pt modelId="{D09772C8-E784-4F65-AFA4-4F90B5BBED66}" type="parTrans" cxnId="{525B1B25-ABEF-4462-8A19-FA998B793888}">
      <dgm:prSet/>
      <dgm:spPr/>
      <dgm:t>
        <a:bodyPr/>
        <a:lstStyle/>
        <a:p>
          <a:endParaRPr lang="zh-CN" altLang="en-US"/>
        </a:p>
      </dgm:t>
    </dgm:pt>
    <dgm:pt modelId="{F9B41DE6-FE68-44F8-9A7C-73A1096C9A69}" type="sibTrans" cxnId="{525B1B25-ABEF-4462-8A19-FA998B793888}">
      <dgm:prSet/>
      <dgm:spPr/>
      <dgm:t>
        <a:bodyPr/>
        <a:lstStyle/>
        <a:p>
          <a:endParaRPr lang="zh-CN" altLang="en-US"/>
        </a:p>
      </dgm:t>
    </dgm:pt>
    <dgm:pt modelId="{20F205E6-1F3E-4397-B415-0CA4E40686D5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左对齐或右对齐；</a:t>
          </a:r>
          <a:endParaRPr lang="en-US" altLang="zh-CN" sz="1400" dirty="0" smtClean="0"/>
        </a:p>
        <a:p>
          <a:pPr algn="l"/>
          <a:r>
            <a:rPr lang="zh-CN" altLang="en-US" sz="1400" dirty="0" smtClean="0"/>
            <a:t>右侧可以添加图标。</a:t>
          </a:r>
          <a:endParaRPr lang="zh-CN" altLang="en-US" sz="1400" dirty="0"/>
        </a:p>
      </dgm:t>
    </dgm:pt>
    <dgm:pt modelId="{435BE9F7-40E2-4C3A-BB3D-DD24CDC160FB}" type="parTrans" cxnId="{3A1302D5-4476-483D-AB6E-CDA483EC97F8}">
      <dgm:prSet/>
      <dgm:spPr/>
      <dgm:t>
        <a:bodyPr/>
        <a:lstStyle/>
        <a:p>
          <a:endParaRPr lang="zh-CN" altLang="en-US"/>
        </a:p>
      </dgm:t>
    </dgm:pt>
    <dgm:pt modelId="{54155525-0505-4A04-9E25-A268BB022EB1}" type="sibTrans" cxnId="{3A1302D5-4476-483D-AB6E-CDA483EC97F8}">
      <dgm:prSet/>
      <dgm:spPr/>
      <dgm:t>
        <a:bodyPr/>
        <a:lstStyle/>
        <a:p>
          <a:endParaRPr lang="zh-CN" altLang="en-US"/>
        </a:p>
      </dgm:t>
    </dgm:pt>
    <dgm:pt modelId="{4B0CA02D-8713-4E03-9629-DFC1522ADFB4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根据提示的类别显示不同颜色；可以设定自动消失时间。</a:t>
          </a:r>
          <a:endParaRPr lang="zh-CN" altLang="en-US" sz="1400" dirty="0"/>
        </a:p>
      </dgm:t>
    </dgm:pt>
    <dgm:pt modelId="{E1F04919-E0FF-4308-8B6A-9F02BEB98CCC}" type="parTrans" cxnId="{5CED2CF3-73D7-4105-8B3E-7113F4A2D8B2}">
      <dgm:prSet/>
      <dgm:spPr/>
      <dgm:t>
        <a:bodyPr/>
        <a:lstStyle/>
        <a:p>
          <a:endParaRPr lang="zh-CN" altLang="en-US"/>
        </a:p>
      </dgm:t>
    </dgm:pt>
    <dgm:pt modelId="{3AB261AD-D87B-4228-BDD0-B10D2A3FC645}" type="sibTrans" cxnId="{5CED2CF3-73D7-4105-8B3E-7113F4A2D8B2}">
      <dgm:prSet/>
      <dgm:spPr/>
      <dgm:t>
        <a:bodyPr/>
        <a:lstStyle/>
        <a:p>
          <a:endParaRPr lang="zh-CN" altLang="en-US"/>
        </a:p>
      </dgm:t>
    </dgm:pt>
    <dgm:pt modelId="{B73E4048-114A-4EBE-BB52-0F4A9E3300FC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提示框可以有两个或多个按钮；</a:t>
          </a:r>
          <a:endParaRPr lang="en-US" altLang="zh-CN" sz="1400" dirty="0" smtClean="0"/>
        </a:p>
        <a:p>
          <a:pPr algn="l"/>
          <a:r>
            <a:rPr lang="zh-CN" altLang="en-US" sz="1400" dirty="0" smtClean="0"/>
            <a:t>输入框可以设定默认值。</a:t>
          </a:r>
          <a:endParaRPr lang="zh-CN" altLang="en-US" sz="1400" dirty="0"/>
        </a:p>
      </dgm:t>
    </dgm:pt>
    <dgm:pt modelId="{E80C2204-B53A-4527-BF0E-1722B07EB6F2}" type="parTrans" cxnId="{62134EC1-BA73-4BB3-A081-6FFDEFB4D677}">
      <dgm:prSet/>
      <dgm:spPr/>
      <dgm:t>
        <a:bodyPr/>
        <a:lstStyle/>
        <a:p>
          <a:endParaRPr lang="zh-CN" altLang="en-US"/>
        </a:p>
      </dgm:t>
    </dgm:pt>
    <dgm:pt modelId="{D9B773F7-8CE8-4615-B4B6-CDCCF1F950A2}" type="sibTrans" cxnId="{62134EC1-BA73-4BB3-A081-6FFDEFB4D677}">
      <dgm:prSet/>
      <dgm:spPr/>
      <dgm:t>
        <a:bodyPr/>
        <a:lstStyle/>
        <a:p>
          <a:endParaRPr lang="zh-CN" altLang="en-US"/>
        </a:p>
      </dgm:t>
    </dgm:pt>
    <dgm:pt modelId="{24DB1558-0384-43BA-99FC-28AC32FD6D5F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左侧为返回按钮；中间为标题；右侧可以无按钮、有一个具体功能按钮或省略号</a:t>
          </a:r>
          <a:endParaRPr lang="zh-CN" altLang="en-US" sz="1400" dirty="0"/>
        </a:p>
      </dgm:t>
    </dgm:pt>
    <dgm:pt modelId="{BF5BE214-388A-4B05-B32A-18921CDC9707}" type="parTrans" cxnId="{2E73DCCB-BDC7-416A-B2D4-6EF9CF888E53}">
      <dgm:prSet/>
      <dgm:spPr/>
      <dgm:t>
        <a:bodyPr/>
        <a:lstStyle/>
        <a:p>
          <a:endParaRPr lang="zh-CN" altLang="en-US"/>
        </a:p>
      </dgm:t>
    </dgm:pt>
    <dgm:pt modelId="{C6C53793-B089-4915-9D0C-F27F138F4276}" type="sibTrans" cxnId="{2E73DCCB-BDC7-416A-B2D4-6EF9CF888E53}">
      <dgm:prSet/>
      <dgm:spPr/>
      <dgm:t>
        <a:bodyPr/>
        <a:lstStyle/>
        <a:p>
          <a:endParaRPr lang="zh-CN" altLang="en-US"/>
        </a:p>
      </dgm:t>
    </dgm:pt>
    <dgm:pt modelId="{867BE952-BF0D-4DF3-A561-9399A6F000F6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按钮数量可以为</a:t>
          </a:r>
          <a:r>
            <a:rPr lang="en-US" altLang="zh-CN" sz="1400" dirty="0" smtClean="0"/>
            <a:t>1</a:t>
          </a:r>
          <a:r>
            <a:rPr lang="zh-CN" altLang="en-US" sz="1400" dirty="0" smtClean="0"/>
            <a:t>、</a:t>
          </a:r>
          <a:r>
            <a:rPr lang="en-US" altLang="zh-CN" sz="1400" dirty="0" smtClean="0"/>
            <a:t>2</a:t>
          </a:r>
          <a:r>
            <a:rPr lang="zh-CN" altLang="en-US" sz="1400" dirty="0" smtClean="0"/>
            <a:t>或</a:t>
          </a:r>
          <a:r>
            <a:rPr lang="en-US" altLang="zh-CN" sz="1400" dirty="0" smtClean="0"/>
            <a:t>3</a:t>
          </a:r>
          <a:r>
            <a:rPr lang="zh-CN" altLang="en-US" sz="1400" dirty="0" smtClean="0"/>
            <a:t>个；每个按钮样式可以快速自定义。</a:t>
          </a:r>
          <a:endParaRPr lang="zh-CN" altLang="en-US" sz="1400" dirty="0"/>
        </a:p>
      </dgm:t>
    </dgm:pt>
    <dgm:pt modelId="{D471C907-A96F-47EF-8642-19256086ACEA}" type="parTrans" cxnId="{E22DC8E2-18AC-4737-9C24-7BDB80B8DE6D}">
      <dgm:prSet/>
      <dgm:spPr/>
      <dgm:t>
        <a:bodyPr/>
        <a:lstStyle/>
        <a:p>
          <a:endParaRPr lang="zh-CN" altLang="en-US"/>
        </a:p>
      </dgm:t>
    </dgm:pt>
    <dgm:pt modelId="{92D1AB9F-30E1-4D14-9E5F-60457FB2FFEE}" type="sibTrans" cxnId="{E22DC8E2-18AC-4737-9C24-7BDB80B8DE6D}">
      <dgm:prSet/>
      <dgm:spPr/>
      <dgm:t>
        <a:bodyPr/>
        <a:lstStyle/>
        <a:p>
          <a:endParaRPr lang="zh-CN" altLang="en-US"/>
        </a:p>
      </dgm:t>
    </dgm:pt>
    <dgm:pt modelId="{42ACA7A9-3EB0-4F5F-9B13-FF02219C8262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选择</a:t>
          </a:r>
          <a:r>
            <a:rPr lang="en-US" altLang="zh-CN" sz="1400" dirty="0" smtClean="0"/>
            <a:t>Date</a:t>
          </a:r>
          <a:r>
            <a:rPr lang="zh-CN" altLang="en-US" sz="1400" dirty="0" smtClean="0"/>
            <a:t>、</a:t>
          </a:r>
          <a:r>
            <a:rPr lang="en-US" altLang="zh-CN" sz="1400" dirty="0" smtClean="0"/>
            <a:t>Time</a:t>
          </a:r>
          <a:r>
            <a:rPr lang="zh-CN" altLang="en-US" sz="1400" dirty="0" smtClean="0"/>
            <a:t>或者</a:t>
          </a:r>
          <a:r>
            <a:rPr lang="en-US" altLang="zh-CN" sz="1400" dirty="0" err="1" smtClean="0"/>
            <a:t>DateTime</a:t>
          </a:r>
          <a:r>
            <a:rPr lang="zh-CN" altLang="en-US" sz="1400" dirty="0" smtClean="0"/>
            <a:t>。</a:t>
          </a:r>
          <a:endParaRPr lang="zh-CN" altLang="en-US" sz="1400" dirty="0"/>
        </a:p>
      </dgm:t>
    </dgm:pt>
    <dgm:pt modelId="{3FBF8159-351E-4344-8C38-313D42BCFA51}" type="parTrans" cxnId="{6B4BAA93-27C3-4E7B-84A6-B02A5C9FA265}">
      <dgm:prSet/>
      <dgm:spPr/>
      <dgm:t>
        <a:bodyPr/>
        <a:lstStyle/>
        <a:p>
          <a:endParaRPr lang="zh-CN" altLang="en-US"/>
        </a:p>
      </dgm:t>
    </dgm:pt>
    <dgm:pt modelId="{6E9041B4-2011-4D62-A1C9-3A4127B787C4}" type="sibTrans" cxnId="{6B4BAA93-27C3-4E7B-84A6-B02A5C9FA265}">
      <dgm:prSet/>
      <dgm:spPr/>
      <dgm:t>
        <a:bodyPr/>
        <a:lstStyle/>
        <a:p>
          <a:endParaRPr lang="zh-CN" altLang="en-US"/>
        </a:p>
      </dgm:t>
    </dgm:pt>
    <dgm:pt modelId="{E7223BA6-0709-4EA8-90DC-4D6025877D4C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可以自定义嵌套组件并修改样式，实现不同类型的卡片样式</a:t>
          </a:r>
          <a:endParaRPr lang="zh-CN" altLang="en-US" sz="1400" dirty="0"/>
        </a:p>
      </dgm:t>
    </dgm:pt>
    <dgm:pt modelId="{D00AAF4E-0C75-4149-B8BB-178BBA7B79FA}" type="parTrans" cxnId="{52D2C59C-6A8B-458F-B29D-08673DE20645}">
      <dgm:prSet/>
      <dgm:spPr/>
      <dgm:t>
        <a:bodyPr/>
        <a:lstStyle/>
        <a:p>
          <a:endParaRPr lang="zh-CN" altLang="en-US"/>
        </a:p>
      </dgm:t>
    </dgm:pt>
    <dgm:pt modelId="{4A748DA2-7463-43D2-8E8A-5FF87F72726D}" type="sibTrans" cxnId="{52D2C59C-6A8B-458F-B29D-08673DE20645}">
      <dgm:prSet/>
      <dgm:spPr/>
      <dgm:t>
        <a:bodyPr/>
        <a:lstStyle/>
        <a:p>
          <a:endParaRPr lang="zh-CN" altLang="en-US"/>
        </a:p>
      </dgm:t>
    </dgm:pt>
    <dgm:pt modelId="{821B2216-E6CD-4AAD-9336-4CE03497C49B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下拉对长列表进行刷新；</a:t>
          </a:r>
          <a:endParaRPr lang="en-US" altLang="zh-CN" sz="1400" dirty="0" smtClean="0"/>
        </a:p>
        <a:p>
          <a:pPr algn="l"/>
          <a:r>
            <a:rPr lang="zh-CN" altLang="en-US" sz="1400" dirty="0" smtClean="0"/>
            <a:t>滚动至底部时自动加载更多数据。</a:t>
          </a:r>
          <a:endParaRPr lang="zh-CN" altLang="en-US" sz="1400" dirty="0"/>
        </a:p>
      </dgm:t>
    </dgm:pt>
    <dgm:pt modelId="{381A98B0-8450-4433-97E1-D6908ADB1A38}" type="parTrans" cxnId="{A836DD89-77D8-4BE0-9609-86D5562A70B4}">
      <dgm:prSet/>
      <dgm:spPr/>
      <dgm:t>
        <a:bodyPr/>
        <a:lstStyle/>
        <a:p>
          <a:endParaRPr lang="zh-CN" altLang="en-US"/>
        </a:p>
      </dgm:t>
    </dgm:pt>
    <dgm:pt modelId="{1FDAEEAD-4B24-4E74-B15D-91B71E28C5D7}" type="sibTrans" cxnId="{A836DD89-77D8-4BE0-9609-86D5562A70B4}">
      <dgm:prSet/>
      <dgm:spPr/>
      <dgm:t>
        <a:bodyPr/>
        <a:lstStyle/>
        <a:p>
          <a:endParaRPr lang="zh-CN" altLang="en-US"/>
        </a:p>
      </dgm:t>
    </dgm:pt>
    <dgm:pt modelId="{4C828D0B-8883-4222-92F4-FDD7691388D1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</a:t>
          </a:r>
          <a:endParaRPr lang="zh-CN" altLang="en-US" sz="1400" dirty="0"/>
        </a:p>
      </dgm:t>
    </dgm:pt>
    <dgm:pt modelId="{9FBA6094-E7AF-4E4E-8A14-6E7A373FF642}" type="parTrans" cxnId="{3145E0D5-0012-4EBF-A9CA-E0B2DBC44556}">
      <dgm:prSet/>
      <dgm:spPr/>
      <dgm:t>
        <a:bodyPr/>
        <a:lstStyle/>
        <a:p>
          <a:endParaRPr lang="zh-CN" altLang="en-US"/>
        </a:p>
      </dgm:t>
    </dgm:pt>
    <dgm:pt modelId="{FB41031A-3E09-4B74-B293-5E04026BAB4F}" type="sibTrans" cxnId="{3145E0D5-0012-4EBF-A9CA-E0B2DBC44556}">
      <dgm:prSet/>
      <dgm:spPr/>
      <dgm:t>
        <a:bodyPr/>
        <a:lstStyle/>
        <a:p>
          <a:endParaRPr lang="zh-CN" altLang="en-US"/>
        </a:p>
      </dgm:t>
    </dgm:pt>
    <dgm:pt modelId="{5F2A5347-2DB2-4506-8813-B04AE9A9CF05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</a:t>
          </a:r>
          <a:endParaRPr lang="zh-CN" altLang="en-US" sz="1400" dirty="0"/>
        </a:p>
      </dgm:t>
    </dgm:pt>
    <dgm:pt modelId="{3AF28BC3-5717-4A8C-8C83-A68818333425}" type="parTrans" cxnId="{7DE17E36-2F06-4148-BFF0-C5D2265F7B88}">
      <dgm:prSet/>
      <dgm:spPr/>
      <dgm:t>
        <a:bodyPr/>
        <a:lstStyle/>
        <a:p>
          <a:endParaRPr lang="zh-CN" altLang="en-US"/>
        </a:p>
      </dgm:t>
    </dgm:pt>
    <dgm:pt modelId="{BF133E7F-D8CE-439B-A804-0532250BD441}" type="sibTrans" cxnId="{7DE17E36-2F06-4148-BFF0-C5D2265F7B88}">
      <dgm:prSet/>
      <dgm:spPr/>
      <dgm:t>
        <a:bodyPr/>
        <a:lstStyle/>
        <a:p>
          <a:endParaRPr lang="zh-CN" altLang="en-US"/>
        </a:p>
      </dgm:t>
    </dgm:pt>
    <dgm:pt modelId="{4C5C59C2-9134-4E2B-A073-50A2DD568950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err="1" smtClean="0"/>
            <a:t>Antd</a:t>
          </a:r>
          <a:endParaRPr lang="en-US" altLang="zh-CN" sz="1400" dirty="0" smtClean="0"/>
        </a:p>
        <a:p>
          <a:pPr algn="l"/>
          <a:r>
            <a:rPr lang="en-US" altLang="zh-CN" sz="1400" dirty="0" err="1" smtClean="0"/>
            <a:t>Antd</a:t>
          </a:r>
          <a:r>
            <a:rPr lang="en-US" altLang="zh-CN" sz="1400" dirty="0" smtClean="0"/>
            <a:t>-mobile</a:t>
          </a:r>
          <a:endParaRPr lang="zh-CN" altLang="en-US" sz="1400" dirty="0"/>
        </a:p>
      </dgm:t>
    </dgm:pt>
    <dgm:pt modelId="{D5D9CBE2-744F-4A64-9FE5-1390580CA62A}" type="parTrans" cxnId="{CB68FF84-75F4-4DD8-9644-801127EBFF89}">
      <dgm:prSet/>
      <dgm:spPr/>
      <dgm:t>
        <a:bodyPr/>
        <a:lstStyle/>
        <a:p>
          <a:endParaRPr lang="zh-CN" altLang="en-US"/>
        </a:p>
      </dgm:t>
    </dgm:pt>
    <dgm:pt modelId="{FAA3345F-D63B-4B2C-A6FE-D685FEA44FEE}" type="sibTrans" cxnId="{CB68FF84-75F4-4DD8-9644-801127EBFF89}">
      <dgm:prSet/>
      <dgm:spPr/>
      <dgm:t>
        <a:bodyPr/>
        <a:lstStyle/>
        <a:p>
          <a:endParaRPr lang="zh-CN" altLang="en-US"/>
        </a:p>
      </dgm:t>
    </dgm:pt>
    <dgm:pt modelId="{C4AF0DBB-B765-499F-852C-2ADD52D1CA8B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err="1" smtClean="0"/>
            <a:t>Antd</a:t>
          </a:r>
          <a:r>
            <a:rPr lang="en-US" altLang="zh-CN" sz="1400" dirty="0" smtClean="0"/>
            <a:t>-mobile</a:t>
          </a:r>
          <a:endParaRPr lang="zh-CN" altLang="en-US" sz="1400" dirty="0"/>
        </a:p>
      </dgm:t>
    </dgm:pt>
    <dgm:pt modelId="{ABAE906C-074D-4147-99CE-DEF06844531E}" type="parTrans" cxnId="{D1173D6F-6557-4EFF-BAE8-9579AB8F9950}">
      <dgm:prSet/>
      <dgm:spPr/>
      <dgm:t>
        <a:bodyPr/>
        <a:lstStyle/>
        <a:p>
          <a:endParaRPr lang="zh-CN" altLang="en-US"/>
        </a:p>
      </dgm:t>
    </dgm:pt>
    <dgm:pt modelId="{AD2BDDDB-B115-4C42-B3E8-F3587C3F3FD8}" type="sibTrans" cxnId="{D1173D6F-6557-4EFF-BAE8-9579AB8F9950}">
      <dgm:prSet/>
      <dgm:spPr/>
      <dgm:t>
        <a:bodyPr/>
        <a:lstStyle/>
        <a:p>
          <a:endParaRPr lang="zh-CN" altLang="en-US"/>
        </a:p>
      </dgm:t>
    </dgm:pt>
    <dgm:pt modelId="{46222497-A329-490C-AA14-DD0961DD35C8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</a:t>
          </a:r>
          <a:endParaRPr lang="zh-CN" altLang="en-US" sz="1400" dirty="0"/>
        </a:p>
      </dgm:t>
    </dgm:pt>
    <dgm:pt modelId="{88759CF6-AE12-4953-878F-6F2C4AB34796}" type="parTrans" cxnId="{39E74355-9AA4-4363-AA71-C9347A9F0B6D}">
      <dgm:prSet/>
      <dgm:spPr/>
      <dgm:t>
        <a:bodyPr/>
        <a:lstStyle/>
        <a:p>
          <a:endParaRPr lang="zh-CN" altLang="en-US"/>
        </a:p>
      </dgm:t>
    </dgm:pt>
    <dgm:pt modelId="{8DB694FA-6D69-4FF5-A92D-0568C82F0C04}" type="sibTrans" cxnId="{39E74355-9AA4-4363-AA71-C9347A9F0B6D}">
      <dgm:prSet/>
      <dgm:spPr/>
      <dgm:t>
        <a:bodyPr/>
        <a:lstStyle/>
        <a:p>
          <a:endParaRPr lang="zh-CN" altLang="en-US"/>
        </a:p>
      </dgm:t>
    </dgm:pt>
    <dgm:pt modelId="{1CFDFF8D-5DE9-433F-A238-D711C65BA3AA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 </a:t>
          </a:r>
          <a:endParaRPr lang="zh-CN" altLang="en-US" sz="1400" dirty="0"/>
        </a:p>
      </dgm:t>
    </dgm:pt>
    <dgm:pt modelId="{1F477730-30CA-4BE0-B506-6A9D4F91DCC4}" type="parTrans" cxnId="{6A5B4375-6BF9-4E66-ABC7-5E00E3F044A5}">
      <dgm:prSet/>
      <dgm:spPr/>
      <dgm:t>
        <a:bodyPr/>
        <a:lstStyle/>
        <a:p>
          <a:endParaRPr lang="zh-CN" altLang="en-US"/>
        </a:p>
      </dgm:t>
    </dgm:pt>
    <dgm:pt modelId="{7F769B86-8577-4E77-8D7E-C05384BC4200}" type="sibTrans" cxnId="{6A5B4375-6BF9-4E66-ABC7-5E00E3F044A5}">
      <dgm:prSet/>
      <dgm:spPr/>
      <dgm:t>
        <a:bodyPr/>
        <a:lstStyle/>
        <a:p>
          <a:endParaRPr lang="zh-CN" altLang="en-US"/>
        </a:p>
      </dgm:t>
    </dgm:pt>
    <dgm:pt modelId="{5A37DF72-BC2E-446D-87FB-74388B7A21A0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 </a:t>
          </a:r>
          <a:endParaRPr lang="zh-CN" altLang="en-US" sz="1400" dirty="0"/>
        </a:p>
      </dgm:t>
    </dgm:pt>
    <dgm:pt modelId="{15E503A4-8D94-414A-914D-62E1501CAE3D}" type="parTrans" cxnId="{DEFE2DCB-826E-4BAD-A397-37500E55CBA0}">
      <dgm:prSet/>
      <dgm:spPr/>
      <dgm:t>
        <a:bodyPr/>
        <a:lstStyle/>
        <a:p>
          <a:endParaRPr lang="zh-CN" altLang="en-US"/>
        </a:p>
      </dgm:t>
    </dgm:pt>
    <dgm:pt modelId="{C14BCC2D-0610-4E17-88B6-F73A63D566F5}" type="sibTrans" cxnId="{DEFE2DCB-826E-4BAD-A397-37500E55CBA0}">
      <dgm:prSet/>
      <dgm:spPr/>
      <dgm:t>
        <a:bodyPr/>
        <a:lstStyle/>
        <a:p>
          <a:endParaRPr lang="zh-CN" altLang="en-US"/>
        </a:p>
      </dgm:t>
    </dgm:pt>
    <dgm:pt modelId="{66439D7A-A36C-4CBF-B2F3-05992ECC38AC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sz="1400" b="0" dirty="0" smtClean="0"/>
            <a:t>react-mobile-</a:t>
          </a:r>
          <a:r>
            <a:rPr lang="en-US" sz="1400" b="0" dirty="0" err="1" smtClean="0"/>
            <a:t>datepicker</a:t>
          </a:r>
          <a:endParaRPr lang="zh-CN" altLang="en-US" sz="1400" dirty="0"/>
        </a:p>
      </dgm:t>
    </dgm:pt>
    <dgm:pt modelId="{7E6E986F-3D61-48CC-80EF-1B0062074541}" type="parTrans" cxnId="{D481FA6F-F921-4DC3-A730-814B951728C1}">
      <dgm:prSet/>
      <dgm:spPr/>
      <dgm:t>
        <a:bodyPr/>
        <a:lstStyle/>
        <a:p>
          <a:endParaRPr lang="zh-CN" altLang="en-US"/>
        </a:p>
      </dgm:t>
    </dgm:pt>
    <dgm:pt modelId="{C52BA16F-80E4-4449-BD38-C970912103F8}" type="sibTrans" cxnId="{D481FA6F-F921-4DC3-A730-814B951728C1}">
      <dgm:prSet/>
      <dgm:spPr/>
      <dgm:t>
        <a:bodyPr/>
        <a:lstStyle/>
        <a:p>
          <a:endParaRPr lang="zh-CN" altLang="en-US"/>
        </a:p>
      </dgm:t>
    </dgm:pt>
    <dgm:pt modelId="{07FBD7EF-C95C-406C-BB98-274142757777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err="1" smtClean="0"/>
            <a:t>Antd</a:t>
          </a:r>
          <a:r>
            <a:rPr lang="en-US" altLang="zh-CN" sz="1400" dirty="0" smtClean="0"/>
            <a:t>-mobile</a:t>
          </a:r>
          <a:endParaRPr lang="zh-CN" altLang="en-US" sz="1400" dirty="0"/>
        </a:p>
      </dgm:t>
    </dgm:pt>
    <dgm:pt modelId="{03A9E09A-AA0C-4A8F-BA62-50BC469BF38F}" type="parTrans" cxnId="{2727CC86-6687-4715-82CF-C6AF48CCB16E}">
      <dgm:prSet/>
      <dgm:spPr/>
      <dgm:t>
        <a:bodyPr/>
        <a:lstStyle/>
        <a:p>
          <a:endParaRPr lang="zh-CN" altLang="en-US"/>
        </a:p>
      </dgm:t>
    </dgm:pt>
    <dgm:pt modelId="{12E7145A-3EEB-4E72-B9BF-AC6F4F947EF5}" type="sibTrans" cxnId="{2727CC86-6687-4715-82CF-C6AF48CCB16E}">
      <dgm:prSet/>
      <dgm:spPr/>
      <dgm:t>
        <a:bodyPr/>
        <a:lstStyle/>
        <a:p>
          <a:endParaRPr lang="zh-CN" altLang="en-US"/>
        </a:p>
      </dgm:t>
    </dgm:pt>
    <dgm:pt modelId="{0CBC1830-8BDF-43D5-8963-FA655A65DCDA}">
      <dgm:prSet phldrT="[文本]" custT="1"/>
      <dgm:spPr/>
      <dgm:t>
        <a:bodyPr/>
        <a:lstStyle/>
        <a:p>
          <a:pPr algn="l"/>
          <a:r>
            <a:rPr lang="zh-CN" altLang="en-US" sz="1600" dirty="0" smtClean="0"/>
            <a:t>基于</a:t>
          </a:r>
          <a:r>
            <a:rPr lang="en-US" altLang="zh-CN" sz="1600" dirty="0" smtClean="0"/>
            <a:t>Bootstrap v4</a:t>
          </a:r>
          <a:r>
            <a:rPr lang="zh-CN" altLang="en-US" sz="1600" dirty="0" smtClean="0"/>
            <a:t>的样式制作页面的模板</a:t>
          </a:r>
          <a:endParaRPr lang="zh-CN" altLang="en-US" sz="1600" dirty="0"/>
        </a:p>
      </dgm:t>
    </dgm:pt>
    <dgm:pt modelId="{A3587056-1483-4E3A-8CED-060DAB94CE69}" type="parTrans" cxnId="{510D7147-1697-47A3-80E7-E6CF9F38E99D}">
      <dgm:prSet/>
      <dgm:spPr/>
      <dgm:t>
        <a:bodyPr/>
        <a:lstStyle/>
        <a:p>
          <a:endParaRPr lang="zh-CN" altLang="en-US"/>
        </a:p>
      </dgm:t>
    </dgm:pt>
    <dgm:pt modelId="{96F0ED73-10AA-4C0E-AEB9-4B8ADF607C16}" type="sibTrans" cxnId="{510D7147-1697-47A3-80E7-E6CF9F38E99D}">
      <dgm:prSet/>
      <dgm:spPr/>
      <dgm:t>
        <a:bodyPr/>
        <a:lstStyle/>
        <a:p>
          <a:endParaRPr lang="zh-CN" altLang="en-US"/>
        </a:p>
      </dgm:t>
    </dgm:pt>
    <dgm:pt modelId="{F8A8136D-3943-4A20-8ABB-5A68462478B6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1400" dirty="0" smtClean="0"/>
            <a:t>Bootstrap v4</a:t>
          </a:r>
          <a:endParaRPr lang="zh-CN" altLang="en-US" sz="1400" dirty="0"/>
        </a:p>
      </dgm:t>
    </dgm:pt>
    <dgm:pt modelId="{2B1856D0-A536-434D-B70F-56A02E00E261}" type="parTrans" cxnId="{64F0BBC3-C932-49A2-827C-08408BA4C9AD}">
      <dgm:prSet/>
      <dgm:spPr/>
      <dgm:t>
        <a:bodyPr/>
        <a:lstStyle/>
        <a:p>
          <a:endParaRPr lang="zh-CN" altLang="en-US"/>
        </a:p>
      </dgm:t>
    </dgm:pt>
    <dgm:pt modelId="{9FAAC5E4-8B3C-4520-8006-50C6E7CC301D}" type="sibTrans" cxnId="{64F0BBC3-C932-49A2-827C-08408BA4C9AD}">
      <dgm:prSet/>
      <dgm:spPr/>
      <dgm:t>
        <a:bodyPr/>
        <a:lstStyle/>
        <a:p>
          <a:endParaRPr lang="zh-CN" altLang="en-US"/>
        </a:p>
      </dgm:t>
    </dgm:pt>
    <dgm:pt modelId="{C1952B7F-D9E2-4BA9-B164-74A5690CC767}">
      <dgm:prSet phldrT="[文本]"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1400" dirty="0" smtClean="0"/>
            <a:t>断网检测与提示</a:t>
          </a:r>
          <a:endParaRPr lang="zh-CN" altLang="en-US" sz="1400" dirty="0"/>
        </a:p>
      </dgm:t>
    </dgm:pt>
    <dgm:pt modelId="{4EE47A06-148A-4E12-A335-7B9EC4C1866B}" type="parTrans" cxnId="{D1208A04-6B23-4AEE-A52A-9D2F540CA0FC}">
      <dgm:prSet/>
      <dgm:spPr/>
      <dgm:t>
        <a:bodyPr/>
        <a:lstStyle/>
        <a:p>
          <a:endParaRPr lang="zh-CN" altLang="en-US"/>
        </a:p>
      </dgm:t>
    </dgm:pt>
    <dgm:pt modelId="{C1A8CA7A-0B88-4F22-80F7-CDCF435E6103}" type="sibTrans" cxnId="{D1208A04-6B23-4AEE-A52A-9D2F540CA0FC}">
      <dgm:prSet/>
      <dgm:spPr/>
      <dgm:t>
        <a:bodyPr/>
        <a:lstStyle/>
        <a:p>
          <a:endParaRPr lang="zh-CN" altLang="en-US"/>
        </a:p>
      </dgm:t>
    </dgm:pt>
    <dgm:pt modelId="{2E1C7849-1552-4CA7-A5AD-D6CD000BB6F9}">
      <dgm:prSet phldrT="[文本]" custT="1"/>
      <dgm:spPr>
        <a:solidFill>
          <a:schemeClr val="accent2"/>
        </a:solidFill>
      </dgm:spPr>
      <dgm:t>
        <a:bodyPr/>
        <a:lstStyle/>
        <a:p>
          <a:pPr algn="l"/>
          <a:r>
            <a:rPr lang="zh-CN" altLang="en-US" sz="1400" dirty="0" smtClean="0"/>
            <a:t>自动检测网络状态并提示用户；自动尝试网络重连</a:t>
          </a:r>
          <a:endParaRPr lang="zh-CN" altLang="en-US" sz="1400" dirty="0"/>
        </a:p>
      </dgm:t>
    </dgm:pt>
    <dgm:pt modelId="{C1E43708-721A-45D7-9AAA-36795C4E269D}" type="parTrans" cxnId="{61CC815D-FB51-46CC-B57D-46A4B81437AD}">
      <dgm:prSet/>
      <dgm:spPr/>
      <dgm:t>
        <a:bodyPr/>
        <a:lstStyle/>
        <a:p>
          <a:endParaRPr lang="zh-CN" altLang="en-US"/>
        </a:p>
      </dgm:t>
    </dgm:pt>
    <dgm:pt modelId="{CB92C6CA-989B-4CE0-93CE-C78A31832292}" type="sibTrans" cxnId="{61CC815D-FB51-46CC-B57D-46A4B81437AD}">
      <dgm:prSet/>
      <dgm:spPr/>
      <dgm:t>
        <a:bodyPr/>
        <a:lstStyle/>
        <a:p>
          <a:endParaRPr lang="zh-CN" altLang="en-US"/>
        </a:p>
      </dgm:t>
    </dgm:pt>
    <dgm:pt modelId="{124E1A6A-3AAF-4936-A86A-84ABAE9E09B6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Offline.js</a:t>
          </a:r>
          <a:endParaRPr lang="zh-CN" altLang="en-US" sz="1400" dirty="0"/>
        </a:p>
      </dgm:t>
    </dgm:pt>
    <dgm:pt modelId="{E142B10B-00BE-4E53-B19B-3CD6931B0BE2}" type="parTrans" cxnId="{7FC8A1B2-F05F-4C9F-894B-01E0F326174A}">
      <dgm:prSet/>
      <dgm:spPr/>
      <dgm:t>
        <a:bodyPr/>
        <a:lstStyle/>
        <a:p>
          <a:endParaRPr lang="zh-CN" altLang="en-US"/>
        </a:p>
      </dgm:t>
    </dgm:pt>
    <dgm:pt modelId="{AE06641B-A40E-4D99-86C8-E0D5B77C785A}" type="sibTrans" cxnId="{7FC8A1B2-F05F-4C9F-894B-01E0F326174A}">
      <dgm:prSet/>
      <dgm:spPr/>
      <dgm:t>
        <a:bodyPr/>
        <a:lstStyle/>
        <a:p>
          <a:endParaRPr lang="zh-CN" altLang="en-US"/>
        </a:p>
      </dgm:t>
    </dgm:pt>
    <dgm:pt modelId="{531267AC-0638-4EE7-9ECC-53F01F950BC3}" type="pres">
      <dgm:prSet presAssocID="{4A68568C-8BE5-4BCC-9BE8-FDCFE9F956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FD29C08-1F7B-4C00-8D50-94B19CC769D5}" type="pres">
      <dgm:prSet presAssocID="{EE47AE5E-48F2-4EEB-8BE4-C987362F9C13}" presName="vertOne" presStyleCnt="0"/>
      <dgm:spPr/>
    </dgm:pt>
    <dgm:pt modelId="{AFD139FA-D5DD-49AE-B1D5-0424F89571EF}" type="pres">
      <dgm:prSet presAssocID="{EE47AE5E-48F2-4EEB-8BE4-C987362F9C13}" presName="txOne" presStyleLbl="node0" presStyleIdx="0" presStyleCnt="1" custScaleY="43790" custLinFactNeighborX="-4448" custLinFactNeighborY="51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42F77B-05E2-413F-8FEA-FED07DC70FB8}" type="pres">
      <dgm:prSet presAssocID="{EE47AE5E-48F2-4EEB-8BE4-C987362F9C13}" presName="parTransOne" presStyleCnt="0"/>
      <dgm:spPr/>
    </dgm:pt>
    <dgm:pt modelId="{B0D326F6-2924-4BF8-9B2B-C067E7404C40}" type="pres">
      <dgm:prSet presAssocID="{EE47AE5E-48F2-4EEB-8BE4-C987362F9C13}" presName="horzOne" presStyleCnt="0"/>
      <dgm:spPr/>
    </dgm:pt>
    <dgm:pt modelId="{BC7B36D9-63C1-4677-9D77-803749B0849F}" type="pres">
      <dgm:prSet presAssocID="{0BAA75C4-663A-4BD3-BD23-87A4F164230D}" presName="vertTwo" presStyleCnt="0"/>
      <dgm:spPr/>
    </dgm:pt>
    <dgm:pt modelId="{93A71FEA-81B3-4E8D-9612-055C724B8975}" type="pres">
      <dgm:prSet presAssocID="{0BAA75C4-663A-4BD3-BD23-87A4F164230D}" presName="txTwo" presStyleLbl="node2" presStyleIdx="0" presStyleCnt="2" custScaleY="440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8DCFD2-F497-4674-B5CE-879FE3C369AA}" type="pres">
      <dgm:prSet presAssocID="{0BAA75C4-663A-4BD3-BD23-87A4F164230D}" presName="parTransTwo" presStyleCnt="0"/>
      <dgm:spPr/>
    </dgm:pt>
    <dgm:pt modelId="{BCFD3CB8-C7ED-4272-A2A5-1411D9C130BF}" type="pres">
      <dgm:prSet presAssocID="{0BAA75C4-663A-4BD3-BD23-87A4F164230D}" presName="horzTwo" presStyleCnt="0"/>
      <dgm:spPr/>
    </dgm:pt>
    <dgm:pt modelId="{8A72742B-B6D8-44D8-B64E-6FC2791BC5D5}" type="pres">
      <dgm:prSet presAssocID="{80DE05A9-6062-4FBE-9DFA-1EB587925D1A}" presName="vertThree" presStyleCnt="0"/>
      <dgm:spPr/>
    </dgm:pt>
    <dgm:pt modelId="{1AB7E021-925F-49DE-A973-672ED3F3181B}" type="pres">
      <dgm:prSet presAssocID="{80DE05A9-6062-4FBE-9DFA-1EB587925D1A}" presName="txThree" presStyleLbl="node3" presStyleIdx="0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647620-3328-47C0-9F4F-3765EB0132C7}" type="pres">
      <dgm:prSet presAssocID="{80DE05A9-6062-4FBE-9DFA-1EB587925D1A}" presName="parTransThree" presStyleCnt="0"/>
      <dgm:spPr/>
    </dgm:pt>
    <dgm:pt modelId="{1C1341DA-BB1A-43D1-8823-CFCBEF652151}" type="pres">
      <dgm:prSet presAssocID="{80DE05A9-6062-4FBE-9DFA-1EB587925D1A}" presName="horzThree" presStyleCnt="0"/>
      <dgm:spPr/>
    </dgm:pt>
    <dgm:pt modelId="{F8569131-8B91-40D7-AB97-5609A88A1547}" type="pres">
      <dgm:prSet presAssocID="{0D310267-B03B-4808-BEED-4931D5C2D38D}" presName="vertFour" presStyleCnt="0">
        <dgm:presLayoutVars>
          <dgm:chPref val="3"/>
        </dgm:presLayoutVars>
      </dgm:prSet>
      <dgm:spPr/>
    </dgm:pt>
    <dgm:pt modelId="{9902E049-654D-42F3-92C5-2C511CC569C1}" type="pres">
      <dgm:prSet presAssocID="{0D310267-B03B-4808-BEED-4931D5C2D38D}" presName="txFour" presStyleLbl="node4" presStyleIdx="0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8C0DCE-C16A-4977-A97E-55A80B3CEEBF}" type="pres">
      <dgm:prSet presAssocID="{0D310267-B03B-4808-BEED-4931D5C2D38D}" presName="parTransFour" presStyleCnt="0"/>
      <dgm:spPr/>
    </dgm:pt>
    <dgm:pt modelId="{3F832DE2-C8E5-452C-B228-BBCA6D64F724}" type="pres">
      <dgm:prSet presAssocID="{0D310267-B03B-4808-BEED-4931D5C2D38D}" presName="horzFour" presStyleCnt="0"/>
      <dgm:spPr/>
    </dgm:pt>
    <dgm:pt modelId="{EA6AAAE0-C340-46A8-A21F-BEBCBF31112D}" type="pres">
      <dgm:prSet presAssocID="{4C828D0B-8883-4222-92F4-FDD7691388D1}" presName="vertFour" presStyleCnt="0">
        <dgm:presLayoutVars>
          <dgm:chPref val="3"/>
        </dgm:presLayoutVars>
      </dgm:prSet>
      <dgm:spPr/>
    </dgm:pt>
    <dgm:pt modelId="{F3E3D881-77B8-452C-92D3-543114FDC4E9}" type="pres">
      <dgm:prSet presAssocID="{4C828D0B-8883-4222-92F4-FDD7691388D1}" presName="txFour" presStyleLbl="node4" presStyleIdx="1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36687A-024A-4090-BFA0-F444F3A7A81B}" type="pres">
      <dgm:prSet presAssocID="{4C828D0B-8883-4222-92F4-FDD7691388D1}" presName="horzFour" presStyleCnt="0"/>
      <dgm:spPr/>
    </dgm:pt>
    <dgm:pt modelId="{23524E74-E554-4812-BE3B-D79F85D2E3CE}" type="pres">
      <dgm:prSet presAssocID="{074886CD-2EE9-44A9-BED7-3231ED1EC49C}" presName="sibSpaceThree" presStyleCnt="0"/>
      <dgm:spPr/>
    </dgm:pt>
    <dgm:pt modelId="{1ABEFB46-0117-4440-B603-B3F3D91B45ED}" type="pres">
      <dgm:prSet presAssocID="{AED13F7C-69DE-4328-B2A8-413DCE860BFD}" presName="vertThree" presStyleCnt="0"/>
      <dgm:spPr/>
    </dgm:pt>
    <dgm:pt modelId="{BADC8F12-1C8A-4DC0-BE7F-A820063E315D}" type="pres">
      <dgm:prSet presAssocID="{AED13F7C-69DE-4328-B2A8-413DCE860BFD}" presName="txThree" presStyleLbl="node3" presStyleIdx="1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AEB25C-AB63-44D7-89C4-F1804928DF01}" type="pres">
      <dgm:prSet presAssocID="{AED13F7C-69DE-4328-B2A8-413DCE860BFD}" presName="parTransThree" presStyleCnt="0"/>
      <dgm:spPr/>
    </dgm:pt>
    <dgm:pt modelId="{C16ACF3F-6999-4527-8E04-2CADC77D866A}" type="pres">
      <dgm:prSet presAssocID="{AED13F7C-69DE-4328-B2A8-413DCE860BFD}" presName="horzThree" presStyleCnt="0"/>
      <dgm:spPr/>
    </dgm:pt>
    <dgm:pt modelId="{1C275D48-3F42-46A6-B56E-E49E267BAF34}" type="pres">
      <dgm:prSet presAssocID="{20F205E6-1F3E-4397-B415-0CA4E40686D5}" presName="vertFour" presStyleCnt="0">
        <dgm:presLayoutVars>
          <dgm:chPref val="3"/>
        </dgm:presLayoutVars>
      </dgm:prSet>
      <dgm:spPr/>
    </dgm:pt>
    <dgm:pt modelId="{730CD59D-241E-4F60-AA16-9043600DEC09}" type="pres">
      <dgm:prSet presAssocID="{20F205E6-1F3E-4397-B415-0CA4E40686D5}" presName="txFour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4654BB-5092-43B9-BE9D-E0DEBC40AF05}" type="pres">
      <dgm:prSet presAssocID="{20F205E6-1F3E-4397-B415-0CA4E40686D5}" presName="parTransFour" presStyleCnt="0"/>
      <dgm:spPr/>
    </dgm:pt>
    <dgm:pt modelId="{095DCC87-7993-41F6-91CB-8A610E7A7571}" type="pres">
      <dgm:prSet presAssocID="{20F205E6-1F3E-4397-B415-0CA4E40686D5}" presName="horzFour" presStyleCnt="0"/>
      <dgm:spPr/>
    </dgm:pt>
    <dgm:pt modelId="{A710709A-9BA1-4EFF-AA7E-4D32DA0E59C0}" type="pres">
      <dgm:prSet presAssocID="{5F2A5347-2DB2-4506-8813-B04AE9A9CF05}" presName="vertFour" presStyleCnt="0">
        <dgm:presLayoutVars>
          <dgm:chPref val="3"/>
        </dgm:presLayoutVars>
      </dgm:prSet>
      <dgm:spPr/>
    </dgm:pt>
    <dgm:pt modelId="{164F8080-C122-4BBE-9CB5-D79171A5CAAD}" type="pres">
      <dgm:prSet presAssocID="{5F2A5347-2DB2-4506-8813-B04AE9A9CF05}" presName="txFour" presStyleLbl="node4" presStyleIdx="3" presStyleCnt="22" custScaleY="414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351917-5555-43BB-95C8-BBE3DFB66051}" type="pres">
      <dgm:prSet presAssocID="{5F2A5347-2DB2-4506-8813-B04AE9A9CF05}" presName="horzFour" presStyleCnt="0"/>
      <dgm:spPr/>
    </dgm:pt>
    <dgm:pt modelId="{CDBCA27A-07A7-485F-B637-FBAF68AEC4D4}" type="pres">
      <dgm:prSet presAssocID="{F5FBBF28-BEC8-4537-94FD-9453ACB77E17}" presName="sibSpaceThree" presStyleCnt="0"/>
      <dgm:spPr/>
    </dgm:pt>
    <dgm:pt modelId="{6031C17E-FF0E-4DB7-AE45-6AC5AA7CF523}" type="pres">
      <dgm:prSet presAssocID="{8339723C-572B-4EB8-90FC-29A778FBBF05}" presName="vertThree" presStyleCnt="0"/>
      <dgm:spPr/>
    </dgm:pt>
    <dgm:pt modelId="{98FF5E09-7A85-41D7-9483-5E1A99EB7310}" type="pres">
      <dgm:prSet presAssocID="{8339723C-572B-4EB8-90FC-29A778FBBF05}" presName="txThree" presStyleLbl="node3" presStyleIdx="2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102C6F-460D-4334-A3A3-E73AF45C2BFD}" type="pres">
      <dgm:prSet presAssocID="{8339723C-572B-4EB8-90FC-29A778FBBF05}" presName="parTransThree" presStyleCnt="0"/>
      <dgm:spPr/>
    </dgm:pt>
    <dgm:pt modelId="{DAD61D4D-C377-4F6B-B953-DFECFEEB4CB8}" type="pres">
      <dgm:prSet presAssocID="{8339723C-572B-4EB8-90FC-29A778FBBF05}" presName="horzThree" presStyleCnt="0"/>
      <dgm:spPr/>
    </dgm:pt>
    <dgm:pt modelId="{0ADD106B-7F3C-49EB-B10D-83C760DD6D7F}" type="pres">
      <dgm:prSet presAssocID="{4B0CA02D-8713-4E03-9629-DFC1522ADFB4}" presName="vertFour" presStyleCnt="0">
        <dgm:presLayoutVars>
          <dgm:chPref val="3"/>
        </dgm:presLayoutVars>
      </dgm:prSet>
      <dgm:spPr/>
    </dgm:pt>
    <dgm:pt modelId="{76A17F5B-5D88-4889-A1FD-7262A770DC5B}" type="pres">
      <dgm:prSet presAssocID="{4B0CA02D-8713-4E03-9629-DFC1522ADFB4}" presName="txFour" presStyleLbl="node4" presStyleIdx="4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C8160A-2ADA-4FB8-98C0-1A6C3D695A68}" type="pres">
      <dgm:prSet presAssocID="{4B0CA02D-8713-4E03-9629-DFC1522ADFB4}" presName="parTransFour" presStyleCnt="0"/>
      <dgm:spPr/>
    </dgm:pt>
    <dgm:pt modelId="{AB20AA5B-96D3-4F03-8E8C-B822E5B81BC1}" type="pres">
      <dgm:prSet presAssocID="{4B0CA02D-8713-4E03-9629-DFC1522ADFB4}" presName="horzFour" presStyleCnt="0"/>
      <dgm:spPr/>
    </dgm:pt>
    <dgm:pt modelId="{E95D62E0-3B39-4027-826D-BC19502D22F1}" type="pres">
      <dgm:prSet presAssocID="{4C5C59C2-9134-4E2B-A073-50A2DD568950}" presName="vertFour" presStyleCnt="0">
        <dgm:presLayoutVars>
          <dgm:chPref val="3"/>
        </dgm:presLayoutVars>
      </dgm:prSet>
      <dgm:spPr/>
    </dgm:pt>
    <dgm:pt modelId="{A0C2C076-1DB3-4513-BC7F-598A536C4126}" type="pres">
      <dgm:prSet presAssocID="{4C5C59C2-9134-4E2B-A073-50A2DD568950}" presName="txFour" presStyleLbl="node4" presStyleIdx="5" presStyleCnt="22" custScaleY="414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70BBB1-6A8B-460D-B943-418A8ABB0427}" type="pres">
      <dgm:prSet presAssocID="{4C5C59C2-9134-4E2B-A073-50A2DD568950}" presName="horzFour" presStyleCnt="0"/>
      <dgm:spPr/>
    </dgm:pt>
    <dgm:pt modelId="{BBBDEF37-F4F0-466A-A4C3-E63EB7E18B8D}" type="pres">
      <dgm:prSet presAssocID="{A9C59DC7-90C5-4073-8F8D-9EA2AB4202BD}" presName="sibSpaceThree" presStyleCnt="0"/>
      <dgm:spPr/>
    </dgm:pt>
    <dgm:pt modelId="{CECCEEAF-DC41-4961-99CA-63086FDE7AB2}" type="pres">
      <dgm:prSet presAssocID="{DD9378A2-97A7-4CC6-B2E5-C88EBDC76799}" presName="vertThree" presStyleCnt="0"/>
      <dgm:spPr/>
    </dgm:pt>
    <dgm:pt modelId="{F62A104E-06AA-4843-AE59-747E27A25AD4}" type="pres">
      <dgm:prSet presAssocID="{DD9378A2-97A7-4CC6-B2E5-C88EBDC76799}" presName="txThree" presStyleLbl="node3" presStyleIdx="3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11787F-DD55-438D-9624-56242F908919}" type="pres">
      <dgm:prSet presAssocID="{DD9378A2-97A7-4CC6-B2E5-C88EBDC76799}" presName="parTransThree" presStyleCnt="0"/>
      <dgm:spPr/>
    </dgm:pt>
    <dgm:pt modelId="{FE2756F2-47DA-44B6-80E1-8A7BE14221CA}" type="pres">
      <dgm:prSet presAssocID="{DD9378A2-97A7-4CC6-B2E5-C88EBDC76799}" presName="horzThree" presStyleCnt="0"/>
      <dgm:spPr/>
    </dgm:pt>
    <dgm:pt modelId="{02E4BB1A-F57E-451B-8554-DF708A027CF9}" type="pres">
      <dgm:prSet presAssocID="{B73E4048-114A-4EBE-BB52-0F4A9E3300FC}" presName="vertFour" presStyleCnt="0">
        <dgm:presLayoutVars>
          <dgm:chPref val="3"/>
        </dgm:presLayoutVars>
      </dgm:prSet>
      <dgm:spPr/>
    </dgm:pt>
    <dgm:pt modelId="{A9D7725D-AFAC-47DE-BC98-A0111E3D4496}" type="pres">
      <dgm:prSet presAssocID="{B73E4048-114A-4EBE-BB52-0F4A9E3300FC}" presName="txFour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CFB3CB-DCEF-45A0-AC3B-34BC069EDFEF}" type="pres">
      <dgm:prSet presAssocID="{B73E4048-114A-4EBE-BB52-0F4A9E3300FC}" presName="parTransFour" presStyleCnt="0"/>
      <dgm:spPr/>
    </dgm:pt>
    <dgm:pt modelId="{26B541F5-228A-4825-A775-5C6366E0F5F7}" type="pres">
      <dgm:prSet presAssocID="{B73E4048-114A-4EBE-BB52-0F4A9E3300FC}" presName="horzFour" presStyleCnt="0"/>
      <dgm:spPr/>
    </dgm:pt>
    <dgm:pt modelId="{F9D8FC6E-FA28-45B6-87E5-5F0FB4D833AF}" type="pres">
      <dgm:prSet presAssocID="{C4AF0DBB-B765-499F-852C-2ADD52D1CA8B}" presName="vertFour" presStyleCnt="0">
        <dgm:presLayoutVars>
          <dgm:chPref val="3"/>
        </dgm:presLayoutVars>
      </dgm:prSet>
      <dgm:spPr/>
    </dgm:pt>
    <dgm:pt modelId="{21F90588-0569-40DE-A0C9-2873FD198241}" type="pres">
      <dgm:prSet presAssocID="{C4AF0DBB-B765-499F-852C-2ADD52D1CA8B}" presName="txFour" presStyleLbl="node4" presStyleIdx="7" presStyleCnt="22" custScaleY="414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A85207-CE37-4E10-AD40-795E144B6248}" type="pres">
      <dgm:prSet presAssocID="{C4AF0DBB-B765-499F-852C-2ADD52D1CA8B}" presName="horzFour" presStyleCnt="0"/>
      <dgm:spPr/>
    </dgm:pt>
    <dgm:pt modelId="{988D7080-9A9A-4598-87DC-73998B4470C0}" type="pres">
      <dgm:prSet presAssocID="{0E58A982-6628-4DB2-86C2-6696E421808C}" presName="sibSpaceThree" presStyleCnt="0"/>
      <dgm:spPr/>
    </dgm:pt>
    <dgm:pt modelId="{C1DD397E-A226-4518-8252-7F29707AB8A1}" type="pres">
      <dgm:prSet presAssocID="{10F391AB-126F-4E54-872B-1B3A8DCD0069}" presName="vertThree" presStyleCnt="0"/>
      <dgm:spPr/>
    </dgm:pt>
    <dgm:pt modelId="{5C112979-3BC8-4174-9DB4-0522723E50EA}" type="pres">
      <dgm:prSet presAssocID="{10F391AB-126F-4E54-872B-1B3A8DCD0069}" presName="txThree" presStyleLbl="node3" presStyleIdx="4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1D66A9-FFC0-49B9-B1D6-9A757753A8FC}" type="pres">
      <dgm:prSet presAssocID="{10F391AB-126F-4E54-872B-1B3A8DCD0069}" presName="parTransThree" presStyleCnt="0"/>
      <dgm:spPr/>
    </dgm:pt>
    <dgm:pt modelId="{3135D1DE-3363-4AD2-B0DA-A029E9CAE44D}" type="pres">
      <dgm:prSet presAssocID="{10F391AB-126F-4E54-872B-1B3A8DCD0069}" presName="horzThree" presStyleCnt="0"/>
      <dgm:spPr/>
    </dgm:pt>
    <dgm:pt modelId="{0F1A4067-2074-4461-A98C-7400707B18A0}" type="pres">
      <dgm:prSet presAssocID="{E7223BA6-0709-4EA8-90DC-4D6025877D4C}" presName="vertFour" presStyleCnt="0">
        <dgm:presLayoutVars>
          <dgm:chPref val="3"/>
        </dgm:presLayoutVars>
      </dgm:prSet>
      <dgm:spPr/>
    </dgm:pt>
    <dgm:pt modelId="{8E36EABE-5828-4226-A158-75152CEB2A67}" type="pres">
      <dgm:prSet presAssocID="{E7223BA6-0709-4EA8-90DC-4D6025877D4C}" presName="txFour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D5266C-E602-4EF4-9680-8A730934F932}" type="pres">
      <dgm:prSet presAssocID="{E7223BA6-0709-4EA8-90DC-4D6025877D4C}" presName="parTransFour" presStyleCnt="0"/>
      <dgm:spPr/>
    </dgm:pt>
    <dgm:pt modelId="{897071D2-EDA1-4708-A841-769B95C1452C}" type="pres">
      <dgm:prSet presAssocID="{E7223BA6-0709-4EA8-90DC-4D6025877D4C}" presName="horzFour" presStyleCnt="0"/>
      <dgm:spPr/>
    </dgm:pt>
    <dgm:pt modelId="{26EECCAC-D4E3-4BE8-9752-B6FFE78667AF}" type="pres">
      <dgm:prSet presAssocID="{46222497-A329-490C-AA14-DD0961DD35C8}" presName="vertFour" presStyleCnt="0">
        <dgm:presLayoutVars>
          <dgm:chPref val="3"/>
        </dgm:presLayoutVars>
      </dgm:prSet>
      <dgm:spPr/>
    </dgm:pt>
    <dgm:pt modelId="{1799CD04-C69E-4B82-8F22-2CE25E8374C4}" type="pres">
      <dgm:prSet presAssocID="{46222497-A329-490C-AA14-DD0961DD35C8}" presName="txFour" presStyleLbl="node4" presStyleIdx="9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51F97D-442B-4803-8F10-2927F9830965}" type="pres">
      <dgm:prSet presAssocID="{46222497-A329-490C-AA14-DD0961DD35C8}" presName="horzFour" presStyleCnt="0"/>
      <dgm:spPr/>
    </dgm:pt>
    <dgm:pt modelId="{B63B64D7-C8B3-4CC6-820A-5730DE2E5B44}" type="pres">
      <dgm:prSet presAssocID="{0C5394C6-08BC-4CAF-8C4D-D7264F9B2588}" presName="sibSpaceThree" presStyleCnt="0"/>
      <dgm:spPr/>
    </dgm:pt>
    <dgm:pt modelId="{3DA8D984-4B13-49DF-94B6-17D2ECAEA5AF}" type="pres">
      <dgm:prSet presAssocID="{8A0EF249-B895-4E9F-BA9F-F30E1FDDD56E}" presName="vertThree" presStyleCnt="0"/>
      <dgm:spPr/>
    </dgm:pt>
    <dgm:pt modelId="{8DC3D14A-3A8E-4589-A771-9EA8E28A5B15}" type="pres">
      <dgm:prSet presAssocID="{8A0EF249-B895-4E9F-BA9F-F30E1FDDD56E}" presName="txThree" presStyleLbl="node3" presStyleIdx="5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37EA7D-85D7-4610-95C3-9FC31B3309D8}" type="pres">
      <dgm:prSet presAssocID="{8A0EF249-B895-4E9F-BA9F-F30E1FDDD56E}" presName="parTransThree" presStyleCnt="0"/>
      <dgm:spPr/>
    </dgm:pt>
    <dgm:pt modelId="{07835B66-9ACA-4B3A-B4C1-8DD6546CBA73}" type="pres">
      <dgm:prSet presAssocID="{8A0EF249-B895-4E9F-BA9F-F30E1FDDD56E}" presName="horzThree" presStyleCnt="0"/>
      <dgm:spPr/>
    </dgm:pt>
    <dgm:pt modelId="{728F5F3A-4200-4E2B-9E06-AEE254AEAC8E}" type="pres">
      <dgm:prSet presAssocID="{24DB1558-0384-43BA-99FC-28AC32FD6D5F}" presName="vertFour" presStyleCnt="0">
        <dgm:presLayoutVars>
          <dgm:chPref val="3"/>
        </dgm:presLayoutVars>
      </dgm:prSet>
      <dgm:spPr/>
    </dgm:pt>
    <dgm:pt modelId="{C5499DB1-A676-4AC8-967D-1A0737B4C171}" type="pres">
      <dgm:prSet presAssocID="{24DB1558-0384-43BA-99FC-28AC32FD6D5F}" presName="txFour" presStyleLbl="node4" presStyleIdx="10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2E757B-3E58-4045-8C8F-C27426F1C8FB}" type="pres">
      <dgm:prSet presAssocID="{24DB1558-0384-43BA-99FC-28AC32FD6D5F}" presName="parTransFour" presStyleCnt="0"/>
      <dgm:spPr/>
    </dgm:pt>
    <dgm:pt modelId="{4219F365-CD88-4239-99DF-F53DEA928CEB}" type="pres">
      <dgm:prSet presAssocID="{24DB1558-0384-43BA-99FC-28AC32FD6D5F}" presName="horzFour" presStyleCnt="0"/>
      <dgm:spPr/>
    </dgm:pt>
    <dgm:pt modelId="{925604AF-9780-4D1E-A26A-94666DCC5BB2}" type="pres">
      <dgm:prSet presAssocID="{1CFDFF8D-5DE9-433F-A238-D711C65BA3AA}" presName="vertFour" presStyleCnt="0">
        <dgm:presLayoutVars>
          <dgm:chPref val="3"/>
        </dgm:presLayoutVars>
      </dgm:prSet>
      <dgm:spPr/>
    </dgm:pt>
    <dgm:pt modelId="{42F18998-BE70-47EF-A4C6-71E273E7742A}" type="pres">
      <dgm:prSet presAssocID="{1CFDFF8D-5DE9-433F-A238-D711C65BA3AA}" presName="txFour" presStyleLbl="node4" presStyleIdx="11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17D032-BB3C-4B69-AC1A-48DF5721B1D3}" type="pres">
      <dgm:prSet presAssocID="{1CFDFF8D-5DE9-433F-A238-D711C65BA3AA}" presName="horzFour" presStyleCnt="0"/>
      <dgm:spPr/>
    </dgm:pt>
    <dgm:pt modelId="{7755AD63-84CC-4C15-BEE4-8BBB33E817E8}" type="pres">
      <dgm:prSet presAssocID="{5325DC52-0E39-4B4D-B777-085BE0E974C7}" presName="sibSpaceThree" presStyleCnt="0"/>
      <dgm:spPr/>
    </dgm:pt>
    <dgm:pt modelId="{971B9ADD-D50B-4518-95BB-C2BFAD496DAA}" type="pres">
      <dgm:prSet presAssocID="{2561F267-071C-4E4B-9F5C-F396F3338ED3}" presName="vertThree" presStyleCnt="0"/>
      <dgm:spPr/>
    </dgm:pt>
    <dgm:pt modelId="{F83B4507-D488-4308-848D-34AB8006A2E2}" type="pres">
      <dgm:prSet presAssocID="{2561F267-071C-4E4B-9F5C-F396F3338ED3}" presName="txThree" presStyleLbl="node3" presStyleIdx="6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FA8255-2DC1-4F7F-BF49-4313002D011F}" type="pres">
      <dgm:prSet presAssocID="{2561F267-071C-4E4B-9F5C-F396F3338ED3}" presName="parTransThree" presStyleCnt="0"/>
      <dgm:spPr/>
    </dgm:pt>
    <dgm:pt modelId="{AB917AE1-EC1A-406A-94A3-8EDF60B176E5}" type="pres">
      <dgm:prSet presAssocID="{2561F267-071C-4E4B-9F5C-F396F3338ED3}" presName="horzThree" presStyleCnt="0"/>
      <dgm:spPr/>
    </dgm:pt>
    <dgm:pt modelId="{23881FCF-7CDB-4096-9441-403A853BEC06}" type="pres">
      <dgm:prSet presAssocID="{867BE952-BF0D-4DF3-A561-9399A6F000F6}" presName="vertFour" presStyleCnt="0">
        <dgm:presLayoutVars>
          <dgm:chPref val="3"/>
        </dgm:presLayoutVars>
      </dgm:prSet>
      <dgm:spPr/>
    </dgm:pt>
    <dgm:pt modelId="{4226EA8A-9C6E-4B83-A602-46803BC5C088}" type="pres">
      <dgm:prSet presAssocID="{867BE952-BF0D-4DF3-A561-9399A6F000F6}" presName="txFour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8DC27D-0703-4779-A912-7C9613DFEC0E}" type="pres">
      <dgm:prSet presAssocID="{867BE952-BF0D-4DF3-A561-9399A6F000F6}" presName="parTransFour" presStyleCnt="0"/>
      <dgm:spPr/>
    </dgm:pt>
    <dgm:pt modelId="{BCAD3FE5-43F3-45E7-80CF-051578518A40}" type="pres">
      <dgm:prSet presAssocID="{867BE952-BF0D-4DF3-A561-9399A6F000F6}" presName="horzFour" presStyleCnt="0"/>
      <dgm:spPr/>
    </dgm:pt>
    <dgm:pt modelId="{1B16B8D2-D563-425A-8D66-98EB68B90911}" type="pres">
      <dgm:prSet presAssocID="{5A37DF72-BC2E-446D-87FB-74388B7A21A0}" presName="vertFour" presStyleCnt="0">
        <dgm:presLayoutVars>
          <dgm:chPref val="3"/>
        </dgm:presLayoutVars>
      </dgm:prSet>
      <dgm:spPr/>
    </dgm:pt>
    <dgm:pt modelId="{08E771C7-2B09-40A0-B139-9CA447F62475}" type="pres">
      <dgm:prSet presAssocID="{5A37DF72-BC2E-446D-87FB-74388B7A21A0}" presName="txFour" presStyleLbl="node4" presStyleIdx="13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3DF6CD-7B8B-434D-AE90-B5D035F4FE9F}" type="pres">
      <dgm:prSet presAssocID="{5A37DF72-BC2E-446D-87FB-74388B7A21A0}" presName="horzFour" presStyleCnt="0"/>
      <dgm:spPr/>
    </dgm:pt>
    <dgm:pt modelId="{27C49DE8-D1CE-4733-888C-CCE2DA9ADF0D}" type="pres">
      <dgm:prSet presAssocID="{1B749E92-DFDD-4649-9493-A52B08B923D2}" presName="sibSpaceThree" presStyleCnt="0"/>
      <dgm:spPr/>
    </dgm:pt>
    <dgm:pt modelId="{BED96AB6-B2D1-48DD-885E-0190A5BDA4CD}" type="pres">
      <dgm:prSet presAssocID="{80B8A3D0-E113-4CD4-AB27-3A3C177677F4}" presName="vertThree" presStyleCnt="0"/>
      <dgm:spPr/>
    </dgm:pt>
    <dgm:pt modelId="{972EB5F2-9C80-4E71-820E-B5F9AC747338}" type="pres">
      <dgm:prSet presAssocID="{80B8A3D0-E113-4CD4-AB27-3A3C177677F4}" presName="txThree" presStyleLbl="node3" presStyleIdx="7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8B3D2F-C114-4A27-B43A-B12A1F0A139A}" type="pres">
      <dgm:prSet presAssocID="{80B8A3D0-E113-4CD4-AB27-3A3C177677F4}" presName="parTransThree" presStyleCnt="0"/>
      <dgm:spPr/>
    </dgm:pt>
    <dgm:pt modelId="{63C46C26-BB09-4F61-8EED-272AB1E3481A}" type="pres">
      <dgm:prSet presAssocID="{80B8A3D0-E113-4CD4-AB27-3A3C177677F4}" presName="horzThree" presStyleCnt="0"/>
      <dgm:spPr/>
    </dgm:pt>
    <dgm:pt modelId="{53B05F5A-C086-4EDC-BED8-D2F63951182B}" type="pres">
      <dgm:prSet presAssocID="{42ACA7A9-3EB0-4F5F-9B13-FF02219C8262}" presName="vertFour" presStyleCnt="0">
        <dgm:presLayoutVars>
          <dgm:chPref val="3"/>
        </dgm:presLayoutVars>
      </dgm:prSet>
      <dgm:spPr/>
    </dgm:pt>
    <dgm:pt modelId="{379BBC83-2A73-40F8-AEC8-CEFBA2D2C1FA}" type="pres">
      <dgm:prSet presAssocID="{42ACA7A9-3EB0-4F5F-9B13-FF02219C8262}" presName="txFour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7799BA-4559-4DF1-BAC7-5EB5F7803A26}" type="pres">
      <dgm:prSet presAssocID="{42ACA7A9-3EB0-4F5F-9B13-FF02219C8262}" presName="parTransFour" presStyleCnt="0"/>
      <dgm:spPr/>
    </dgm:pt>
    <dgm:pt modelId="{3AC777A5-59CF-4101-8218-0014EE65949A}" type="pres">
      <dgm:prSet presAssocID="{42ACA7A9-3EB0-4F5F-9B13-FF02219C8262}" presName="horzFour" presStyleCnt="0"/>
      <dgm:spPr/>
    </dgm:pt>
    <dgm:pt modelId="{B0D46C63-8E5C-41AD-99D9-1C1ABB772F70}" type="pres">
      <dgm:prSet presAssocID="{66439D7A-A36C-4CBF-B2F3-05992ECC38AC}" presName="vertFour" presStyleCnt="0">
        <dgm:presLayoutVars>
          <dgm:chPref val="3"/>
        </dgm:presLayoutVars>
      </dgm:prSet>
      <dgm:spPr/>
    </dgm:pt>
    <dgm:pt modelId="{1667A2F9-3753-4449-90DA-9349D67FE63B}" type="pres">
      <dgm:prSet presAssocID="{66439D7A-A36C-4CBF-B2F3-05992ECC38AC}" presName="txFour" presStyleLbl="node4" presStyleIdx="15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A03B04-A4E3-4E88-B490-8737E49D5FAD}" type="pres">
      <dgm:prSet presAssocID="{66439D7A-A36C-4CBF-B2F3-05992ECC38AC}" presName="horzFour" presStyleCnt="0"/>
      <dgm:spPr/>
    </dgm:pt>
    <dgm:pt modelId="{7B78ED08-5E41-413E-B47A-22D9CF7140B2}" type="pres">
      <dgm:prSet presAssocID="{F2E624E1-08BA-4DB7-96AE-C6878C4CAA1C}" presName="sibSpaceThree" presStyleCnt="0"/>
      <dgm:spPr/>
    </dgm:pt>
    <dgm:pt modelId="{ED6AF7A7-5E64-4B7E-88C1-904DAA65D9AB}" type="pres">
      <dgm:prSet presAssocID="{ED8B5E74-761E-4C8A-B134-EC7B1B9D8954}" presName="vertThree" presStyleCnt="0"/>
      <dgm:spPr/>
    </dgm:pt>
    <dgm:pt modelId="{2561EA17-48FF-4CE0-AA48-24353811BD98}" type="pres">
      <dgm:prSet presAssocID="{ED8B5E74-761E-4C8A-B134-EC7B1B9D8954}" presName="txThree" presStyleLbl="node3" presStyleIdx="8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45607E-1618-4C27-8F26-807EB2487BD2}" type="pres">
      <dgm:prSet presAssocID="{ED8B5E74-761E-4C8A-B134-EC7B1B9D8954}" presName="parTransThree" presStyleCnt="0"/>
      <dgm:spPr/>
    </dgm:pt>
    <dgm:pt modelId="{9D1C3BE6-BB8F-4ECB-8BF4-A31F1C83C0C4}" type="pres">
      <dgm:prSet presAssocID="{ED8B5E74-761E-4C8A-B134-EC7B1B9D8954}" presName="horzThree" presStyleCnt="0"/>
      <dgm:spPr/>
    </dgm:pt>
    <dgm:pt modelId="{92353E08-FADA-4AB5-943C-3F631EA8F50B}" type="pres">
      <dgm:prSet presAssocID="{821B2216-E6CD-4AAD-9336-4CE03497C49B}" presName="vertFour" presStyleCnt="0">
        <dgm:presLayoutVars>
          <dgm:chPref val="3"/>
        </dgm:presLayoutVars>
      </dgm:prSet>
      <dgm:spPr/>
    </dgm:pt>
    <dgm:pt modelId="{70C50075-BCA8-4E64-BFF8-E20AECFA160F}" type="pres">
      <dgm:prSet presAssocID="{821B2216-E6CD-4AAD-9336-4CE03497C49B}" presName="txFour" presStyleLbl="node4" presStyleIdx="16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48E6F0-101E-4864-AEA2-A832E1644196}" type="pres">
      <dgm:prSet presAssocID="{821B2216-E6CD-4AAD-9336-4CE03497C49B}" presName="parTransFour" presStyleCnt="0"/>
      <dgm:spPr/>
    </dgm:pt>
    <dgm:pt modelId="{34C1D573-10A6-4333-A3DD-D9485126E7E0}" type="pres">
      <dgm:prSet presAssocID="{821B2216-E6CD-4AAD-9336-4CE03497C49B}" presName="horzFour" presStyleCnt="0"/>
      <dgm:spPr/>
    </dgm:pt>
    <dgm:pt modelId="{D280F3C0-6B2D-4B26-99B0-9FF9D40C624A}" type="pres">
      <dgm:prSet presAssocID="{07FBD7EF-C95C-406C-BB98-274142757777}" presName="vertFour" presStyleCnt="0">
        <dgm:presLayoutVars>
          <dgm:chPref val="3"/>
        </dgm:presLayoutVars>
      </dgm:prSet>
      <dgm:spPr/>
    </dgm:pt>
    <dgm:pt modelId="{C95E5BE2-0CEF-497A-8362-3EAAE48BEA4A}" type="pres">
      <dgm:prSet presAssocID="{07FBD7EF-C95C-406C-BB98-274142757777}" presName="txFour" presStyleLbl="node4" presStyleIdx="17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A94525-3130-46E4-923F-C38E7C5999BE}" type="pres">
      <dgm:prSet presAssocID="{07FBD7EF-C95C-406C-BB98-274142757777}" presName="horzFour" presStyleCnt="0"/>
      <dgm:spPr/>
    </dgm:pt>
    <dgm:pt modelId="{3F3C70D1-B04B-44F9-A710-BC68A964B0B0}" type="pres">
      <dgm:prSet presAssocID="{2AA502F3-7409-454C-98E7-8D9D3F1A8561}" presName="sibSpaceThree" presStyleCnt="0"/>
      <dgm:spPr/>
    </dgm:pt>
    <dgm:pt modelId="{5AD4DA04-D77A-4C51-99C8-D3D3CCD2BEA5}" type="pres">
      <dgm:prSet presAssocID="{C1952B7F-D9E2-4BA9-B164-74A5690CC767}" presName="vertThree" presStyleCnt="0"/>
      <dgm:spPr/>
    </dgm:pt>
    <dgm:pt modelId="{D6D449FD-6B84-4E13-B257-5C8ABF81C4A6}" type="pres">
      <dgm:prSet presAssocID="{C1952B7F-D9E2-4BA9-B164-74A5690CC767}" presName="txThree" presStyleLbl="node3" presStyleIdx="9" presStyleCnt="11" custScaleY="612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6DC277-8E37-4D0A-A8AF-E8F7AA484969}" type="pres">
      <dgm:prSet presAssocID="{C1952B7F-D9E2-4BA9-B164-74A5690CC767}" presName="parTransThree" presStyleCnt="0"/>
      <dgm:spPr/>
    </dgm:pt>
    <dgm:pt modelId="{12157815-75A1-415F-A47C-F878CCABC185}" type="pres">
      <dgm:prSet presAssocID="{C1952B7F-D9E2-4BA9-B164-74A5690CC767}" presName="horzThree" presStyleCnt="0"/>
      <dgm:spPr/>
    </dgm:pt>
    <dgm:pt modelId="{D8B64CDC-3DB5-47FE-A595-FDA711FA8E65}" type="pres">
      <dgm:prSet presAssocID="{2E1C7849-1552-4CA7-A5AD-D6CD000BB6F9}" presName="vertFour" presStyleCnt="0">
        <dgm:presLayoutVars>
          <dgm:chPref val="3"/>
        </dgm:presLayoutVars>
      </dgm:prSet>
      <dgm:spPr/>
    </dgm:pt>
    <dgm:pt modelId="{8EEB1FC3-55D4-44FD-B4AB-4C0681D0CFFA}" type="pres">
      <dgm:prSet presAssocID="{2E1C7849-1552-4CA7-A5AD-D6CD000BB6F9}" presName="txFour" presStyleLbl="node4" presStyleIdx="18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224E6C-F5A8-4CE9-838D-21D96B24B4EC}" type="pres">
      <dgm:prSet presAssocID="{2E1C7849-1552-4CA7-A5AD-D6CD000BB6F9}" presName="parTransFour" presStyleCnt="0"/>
      <dgm:spPr/>
    </dgm:pt>
    <dgm:pt modelId="{90D3DCB2-27A1-4CB8-A1F8-2033C0E39DF9}" type="pres">
      <dgm:prSet presAssocID="{2E1C7849-1552-4CA7-A5AD-D6CD000BB6F9}" presName="horzFour" presStyleCnt="0"/>
      <dgm:spPr/>
    </dgm:pt>
    <dgm:pt modelId="{A5426FD6-B4F1-4A5E-9A63-7AF3D345DCB2}" type="pres">
      <dgm:prSet presAssocID="{124E1A6A-3AAF-4936-A86A-84ABAE9E09B6}" presName="vertFour" presStyleCnt="0">
        <dgm:presLayoutVars>
          <dgm:chPref val="3"/>
        </dgm:presLayoutVars>
      </dgm:prSet>
      <dgm:spPr/>
    </dgm:pt>
    <dgm:pt modelId="{7473AC22-8575-4703-B65A-8F8388FD5C50}" type="pres">
      <dgm:prSet presAssocID="{124E1A6A-3AAF-4936-A86A-84ABAE9E09B6}" presName="txFour" presStyleLbl="node4" presStyleIdx="19" presStyleCnt="22" custScaleY="414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BBF9CA-E469-4D00-8521-F57F43EF9C42}" type="pres">
      <dgm:prSet presAssocID="{124E1A6A-3AAF-4936-A86A-84ABAE9E09B6}" presName="horzFour" presStyleCnt="0"/>
      <dgm:spPr/>
    </dgm:pt>
    <dgm:pt modelId="{A5293953-6EF6-4325-B3D3-CD87C3B6DB46}" type="pres">
      <dgm:prSet presAssocID="{3ED13E8E-C5CB-449A-A071-49CD060189AF}" presName="sibSpaceTwo" presStyleCnt="0"/>
      <dgm:spPr/>
    </dgm:pt>
    <dgm:pt modelId="{52B6901C-D35E-45E9-98DE-C4C2809A4AA1}" type="pres">
      <dgm:prSet presAssocID="{8905A026-E356-4A95-9704-AC9FFA9DFD22}" presName="vertTwo" presStyleCnt="0"/>
      <dgm:spPr/>
    </dgm:pt>
    <dgm:pt modelId="{6156752C-6D71-4769-BB66-D7AE8D4D86A0}" type="pres">
      <dgm:prSet presAssocID="{8905A026-E356-4A95-9704-AC9FFA9DFD22}" presName="txTwo" presStyleLbl="node2" presStyleIdx="1" presStyleCnt="2" custScaleY="440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132350-D0A6-45C3-859A-82BFE22A05B5}" type="pres">
      <dgm:prSet presAssocID="{8905A026-E356-4A95-9704-AC9FFA9DFD22}" presName="parTransTwo" presStyleCnt="0"/>
      <dgm:spPr/>
    </dgm:pt>
    <dgm:pt modelId="{8CAC3866-A0F9-41BB-9B72-06E6D7716A9C}" type="pres">
      <dgm:prSet presAssocID="{8905A026-E356-4A95-9704-AC9FFA9DFD22}" presName="horzTwo" presStyleCnt="0"/>
      <dgm:spPr/>
    </dgm:pt>
    <dgm:pt modelId="{3F7E5430-1371-48B7-9D40-DF7E54CC4279}" type="pres">
      <dgm:prSet presAssocID="{3986FEAF-A1C8-4242-B77C-0C49B2AAC4C2}" presName="vertThree" presStyleCnt="0"/>
      <dgm:spPr/>
    </dgm:pt>
    <dgm:pt modelId="{4B83C3C7-6382-4BA9-A9F4-43BB464992B1}" type="pres">
      <dgm:prSet presAssocID="{3986FEAF-A1C8-4242-B77C-0C49B2AAC4C2}" presName="txThree" presStyleLbl="node3" presStyleIdx="10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D360FE-906C-4B8B-8C95-0E557E453472}" type="pres">
      <dgm:prSet presAssocID="{3986FEAF-A1C8-4242-B77C-0C49B2AAC4C2}" presName="parTransThree" presStyleCnt="0"/>
      <dgm:spPr/>
    </dgm:pt>
    <dgm:pt modelId="{97436AC9-430F-4033-95C1-B2BADB707061}" type="pres">
      <dgm:prSet presAssocID="{3986FEAF-A1C8-4242-B77C-0C49B2AAC4C2}" presName="horzThree" presStyleCnt="0"/>
      <dgm:spPr/>
    </dgm:pt>
    <dgm:pt modelId="{DA2C6828-6479-4F8C-94D6-A92DF8495F94}" type="pres">
      <dgm:prSet presAssocID="{0CBC1830-8BDF-43D5-8963-FA655A65DCDA}" presName="vertFour" presStyleCnt="0">
        <dgm:presLayoutVars>
          <dgm:chPref val="3"/>
        </dgm:presLayoutVars>
      </dgm:prSet>
      <dgm:spPr/>
    </dgm:pt>
    <dgm:pt modelId="{94000DE9-C2A0-4675-AD75-85766589C459}" type="pres">
      <dgm:prSet presAssocID="{0CBC1830-8BDF-43D5-8963-FA655A65DCDA}" presName="txFour" presStyleLbl="node4" presStyleIdx="20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0FA75A-2E7D-4244-9787-58B60CAF701A}" type="pres">
      <dgm:prSet presAssocID="{0CBC1830-8BDF-43D5-8963-FA655A65DCDA}" presName="parTransFour" presStyleCnt="0"/>
      <dgm:spPr/>
    </dgm:pt>
    <dgm:pt modelId="{7D79F0C0-4368-4C55-AAC4-1F749018D936}" type="pres">
      <dgm:prSet presAssocID="{0CBC1830-8BDF-43D5-8963-FA655A65DCDA}" presName="horzFour" presStyleCnt="0"/>
      <dgm:spPr/>
    </dgm:pt>
    <dgm:pt modelId="{F429247B-93B1-415B-845E-D2E462C90EF8}" type="pres">
      <dgm:prSet presAssocID="{F8A8136D-3943-4A20-8ABB-5A68462478B6}" presName="vertFour" presStyleCnt="0">
        <dgm:presLayoutVars>
          <dgm:chPref val="3"/>
        </dgm:presLayoutVars>
      </dgm:prSet>
      <dgm:spPr/>
    </dgm:pt>
    <dgm:pt modelId="{37A892A8-CDC3-48C5-B9AE-909D2D4012C0}" type="pres">
      <dgm:prSet presAssocID="{F8A8136D-3943-4A20-8ABB-5A68462478B6}" presName="txFour" presStyleLbl="node4" presStyleIdx="21" presStyleCnt="22" custScaleY="414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374A47-2045-456A-912F-BF7127B59164}" type="pres">
      <dgm:prSet presAssocID="{F8A8136D-3943-4A20-8ABB-5A68462478B6}" presName="horzFour" presStyleCnt="0"/>
      <dgm:spPr/>
    </dgm:pt>
  </dgm:ptLst>
  <dgm:cxnLst>
    <dgm:cxn modelId="{7F02E554-A65F-4A31-AE9E-3980375056BF}" type="presOf" srcId="{4B0CA02D-8713-4E03-9629-DFC1522ADFB4}" destId="{76A17F5B-5D88-4889-A1FD-7262A770DC5B}" srcOrd="0" destOrd="0" presId="urn:microsoft.com/office/officeart/2005/8/layout/hierarchy4"/>
    <dgm:cxn modelId="{C4757B85-E4EC-401E-8754-A232FE363E92}" type="presOf" srcId="{80B8A3D0-E113-4CD4-AB27-3A3C177677F4}" destId="{972EB5F2-9C80-4E71-820E-B5F9AC747338}" srcOrd="0" destOrd="0" presId="urn:microsoft.com/office/officeart/2005/8/layout/hierarchy4"/>
    <dgm:cxn modelId="{62134EC1-BA73-4BB3-A081-6FFDEFB4D677}" srcId="{DD9378A2-97A7-4CC6-B2E5-C88EBDC76799}" destId="{B73E4048-114A-4EBE-BB52-0F4A9E3300FC}" srcOrd="0" destOrd="0" parTransId="{E80C2204-B53A-4527-BF0E-1722B07EB6F2}" sibTransId="{D9B773F7-8CE8-4615-B4B6-CDCCF1F950A2}"/>
    <dgm:cxn modelId="{C5899920-9E58-48E4-8BC2-567785716868}" type="presOf" srcId="{821B2216-E6CD-4AAD-9336-4CE03497C49B}" destId="{70C50075-BCA8-4E64-BFF8-E20AECFA160F}" srcOrd="0" destOrd="0" presId="urn:microsoft.com/office/officeart/2005/8/layout/hierarchy4"/>
    <dgm:cxn modelId="{4630390C-C273-4696-AD58-8E50FC92AC0C}" type="presOf" srcId="{0CBC1830-8BDF-43D5-8963-FA655A65DCDA}" destId="{94000DE9-C2A0-4675-AD75-85766589C459}" srcOrd="0" destOrd="0" presId="urn:microsoft.com/office/officeart/2005/8/layout/hierarchy4"/>
    <dgm:cxn modelId="{443CCDF3-FDAC-48B7-BB5A-4FEB511412E5}" srcId="{0BAA75C4-663A-4BD3-BD23-87A4F164230D}" destId="{AED13F7C-69DE-4328-B2A8-413DCE860BFD}" srcOrd="1" destOrd="0" parTransId="{BA62F164-7512-4211-9020-34F206E13A40}" sibTransId="{F5FBBF28-BEC8-4537-94FD-9453ACB77E17}"/>
    <dgm:cxn modelId="{82005963-89F9-4CE0-9020-28B5A9388C47}" type="presOf" srcId="{C4AF0DBB-B765-499F-852C-2ADD52D1CA8B}" destId="{21F90588-0569-40DE-A0C9-2873FD198241}" srcOrd="0" destOrd="0" presId="urn:microsoft.com/office/officeart/2005/8/layout/hierarchy4"/>
    <dgm:cxn modelId="{D481FA6F-F921-4DC3-A730-814B951728C1}" srcId="{42ACA7A9-3EB0-4F5F-9B13-FF02219C8262}" destId="{66439D7A-A36C-4CBF-B2F3-05992ECC38AC}" srcOrd="0" destOrd="0" parTransId="{7E6E986F-3D61-48CC-80EF-1B0062074541}" sibTransId="{C52BA16F-80E4-4449-BD38-C970912103F8}"/>
    <dgm:cxn modelId="{7FC8A1B2-F05F-4C9F-894B-01E0F326174A}" srcId="{2E1C7849-1552-4CA7-A5AD-D6CD000BB6F9}" destId="{124E1A6A-3AAF-4936-A86A-84ABAE9E09B6}" srcOrd="0" destOrd="0" parTransId="{E142B10B-00BE-4E53-B19B-3CD6931B0BE2}" sibTransId="{AE06641B-A40E-4D99-86C8-E0D5B77C785A}"/>
    <dgm:cxn modelId="{64F0BBC3-C932-49A2-827C-08408BA4C9AD}" srcId="{0CBC1830-8BDF-43D5-8963-FA655A65DCDA}" destId="{F8A8136D-3943-4A20-8ABB-5A68462478B6}" srcOrd="0" destOrd="0" parTransId="{2B1856D0-A536-434D-B70F-56A02E00E261}" sibTransId="{9FAAC5E4-8B3C-4520-8006-50C6E7CC301D}"/>
    <dgm:cxn modelId="{A1D74C78-958E-4D45-A701-5C380E945833}" type="presOf" srcId="{2561F267-071C-4E4B-9F5C-F396F3338ED3}" destId="{F83B4507-D488-4308-848D-34AB8006A2E2}" srcOrd="0" destOrd="0" presId="urn:microsoft.com/office/officeart/2005/8/layout/hierarchy4"/>
    <dgm:cxn modelId="{5A015979-FE43-43EC-A900-B2A0BBD1716D}" type="presOf" srcId="{1CFDFF8D-5DE9-433F-A238-D711C65BA3AA}" destId="{42F18998-BE70-47EF-A4C6-71E273E7742A}" srcOrd="0" destOrd="0" presId="urn:microsoft.com/office/officeart/2005/8/layout/hierarchy4"/>
    <dgm:cxn modelId="{D1C797D7-B5B2-4066-ABB2-E833F1CF4BB5}" srcId="{0BAA75C4-663A-4BD3-BD23-87A4F164230D}" destId="{80DE05A9-6062-4FBE-9DFA-1EB587925D1A}" srcOrd="0" destOrd="0" parTransId="{0C62EFC2-6441-4183-B8EF-2A4C96515F96}" sibTransId="{074886CD-2EE9-44A9-BED7-3231ED1EC49C}"/>
    <dgm:cxn modelId="{3A1302D5-4476-483D-AB6E-CDA483EC97F8}" srcId="{AED13F7C-69DE-4328-B2A8-413DCE860BFD}" destId="{20F205E6-1F3E-4397-B415-0CA4E40686D5}" srcOrd="0" destOrd="0" parTransId="{435BE9F7-40E2-4C3A-BB3D-DD24CDC160FB}" sibTransId="{54155525-0505-4A04-9E25-A268BB022EB1}"/>
    <dgm:cxn modelId="{39E74355-9AA4-4363-AA71-C9347A9F0B6D}" srcId="{E7223BA6-0709-4EA8-90DC-4D6025877D4C}" destId="{46222497-A329-490C-AA14-DD0961DD35C8}" srcOrd="0" destOrd="0" parTransId="{88759CF6-AE12-4953-878F-6F2C4AB34796}" sibTransId="{8DB694FA-6D69-4FF5-A92D-0568C82F0C04}"/>
    <dgm:cxn modelId="{1BF711EF-6D25-4146-AFE4-85A18D116A3E}" type="presOf" srcId="{46222497-A329-490C-AA14-DD0961DD35C8}" destId="{1799CD04-C69E-4B82-8F22-2CE25E8374C4}" srcOrd="0" destOrd="0" presId="urn:microsoft.com/office/officeart/2005/8/layout/hierarchy4"/>
    <dgm:cxn modelId="{6B4BAA93-27C3-4E7B-84A6-B02A5C9FA265}" srcId="{80B8A3D0-E113-4CD4-AB27-3A3C177677F4}" destId="{42ACA7A9-3EB0-4F5F-9B13-FF02219C8262}" srcOrd="0" destOrd="0" parTransId="{3FBF8159-351E-4344-8C38-313D42BCFA51}" sibTransId="{6E9041B4-2011-4D62-A1C9-3A4127B787C4}"/>
    <dgm:cxn modelId="{70A16D36-DC42-405C-8412-A3194648CD20}" type="presOf" srcId="{5F2A5347-2DB2-4506-8813-B04AE9A9CF05}" destId="{164F8080-C122-4BBE-9CB5-D79171A5CAAD}" srcOrd="0" destOrd="0" presId="urn:microsoft.com/office/officeart/2005/8/layout/hierarchy4"/>
    <dgm:cxn modelId="{5C561A12-F99C-4B75-B672-62434299B1CD}" type="presOf" srcId="{20F205E6-1F3E-4397-B415-0CA4E40686D5}" destId="{730CD59D-241E-4F60-AA16-9043600DEC09}" srcOrd="0" destOrd="0" presId="urn:microsoft.com/office/officeart/2005/8/layout/hierarchy4"/>
    <dgm:cxn modelId="{198186FE-E324-4EDF-AF4F-0A5857FDA0F4}" srcId="{0BAA75C4-663A-4BD3-BD23-87A4F164230D}" destId="{80B8A3D0-E113-4CD4-AB27-3A3C177677F4}" srcOrd="7" destOrd="0" parTransId="{244A38DE-6881-42F5-A9B6-C214A9ECA34E}" sibTransId="{F2E624E1-08BA-4DB7-96AE-C6878C4CAA1C}"/>
    <dgm:cxn modelId="{BF8FF556-CF86-48A6-9E2B-D2A22BECD296}" type="presOf" srcId="{80DE05A9-6062-4FBE-9DFA-1EB587925D1A}" destId="{1AB7E021-925F-49DE-A973-672ED3F3181B}" srcOrd="0" destOrd="0" presId="urn:microsoft.com/office/officeart/2005/8/layout/hierarchy4"/>
    <dgm:cxn modelId="{5CED2CF3-73D7-4105-8B3E-7113F4A2D8B2}" srcId="{8339723C-572B-4EB8-90FC-29A778FBBF05}" destId="{4B0CA02D-8713-4E03-9629-DFC1522ADFB4}" srcOrd="0" destOrd="0" parTransId="{E1F04919-E0FF-4308-8B6A-9F02BEB98CCC}" sibTransId="{3AB261AD-D87B-4228-BDD0-B10D2A3FC645}"/>
    <dgm:cxn modelId="{CB68FF84-75F4-4DD8-9644-801127EBFF89}" srcId="{4B0CA02D-8713-4E03-9629-DFC1522ADFB4}" destId="{4C5C59C2-9134-4E2B-A073-50A2DD568950}" srcOrd="0" destOrd="0" parTransId="{D5D9CBE2-744F-4A64-9FE5-1390580CA62A}" sibTransId="{FAA3345F-D63B-4B2C-A6FE-D685FEA44FEE}"/>
    <dgm:cxn modelId="{50EF0434-8B31-4EF6-937B-0AC5079AF851}" srcId="{0BAA75C4-663A-4BD3-BD23-87A4F164230D}" destId="{2561F267-071C-4E4B-9F5C-F396F3338ED3}" srcOrd="6" destOrd="0" parTransId="{24A5F3FC-B427-456E-BA98-89B7EFAF62C0}" sibTransId="{1B749E92-DFDD-4649-9493-A52B08B923D2}"/>
    <dgm:cxn modelId="{2E73DCCB-BDC7-416A-B2D4-6EF9CF888E53}" srcId="{8A0EF249-B895-4E9F-BA9F-F30E1FDDD56E}" destId="{24DB1558-0384-43BA-99FC-28AC32FD6D5F}" srcOrd="0" destOrd="0" parTransId="{BF5BE214-388A-4B05-B32A-18921CDC9707}" sibTransId="{C6C53793-B089-4915-9D0C-F27F138F4276}"/>
    <dgm:cxn modelId="{525B1B25-ABEF-4462-8A19-FA998B793888}" srcId="{80DE05A9-6062-4FBE-9DFA-1EB587925D1A}" destId="{0D310267-B03B-4808-BEED-4931D5C2D38D}" srcOrd="0" destOrd="0" parTransId="{D09772C8-E784-4F65-AFA4-4F90B5BBED66}" sibTransId="{F9B41DE6-FE68-44F8-9A7C-73A1096C9A69}"/>
    <dgm:cxn modelId="{2A53922E-7DF5-4A62-90EA-CB052DD2EC9E}" type="presOf" srcId="{E7223BA6-0709-4EA8-90DC-4D6025877D4C}" destId="{8E36EABE-5828-4226-A158-75152CEB2A67}" srcOrd="0" destOrd="0" presId="urn:microsoft.com/office/officeart/2005/8/layout/hierarchy4"/>
    <dgm:cxn modelId="{5F5F59D0-D81A-4810-879E-8B43D63DDB55}" srcId="{EE47AE5E-48F2-4EEB-8BE4-C987362F9C13}" destId="{8905A026-E356-4A95-9704-AC9FFA9DFD22}" srcOrd="1" destOrd="0" parTransId="{EA84A46E-7AD5-44B6-837D-B285B00DC4FF}" sibTransId="{50A7BEEA-248F-4594-A7D8-35DA8E5630CA}"/>
    <dgm:cxn modelId="{3474988E-B153-414F-9736-ABDBCB30D00D}" type="presOf" srcId="{0BAA75C4-663A-4BD3-BD23-87A4F164230D}" destId="{93A71FEA-81B3-4E8D-9612-055C724B8975}" srcOrd="0" destOrd="0" presId="urn:microsoft.com/office/officeart/2005/8/layout/hierarchy4"/>
    <dgm:cxn modelId="{D932A7C7-013C-4762-BB7B-BE924455D2F8}" type="presOf" srcId="{2E1C7849-1552-4CA7-A5AD-D6CD000BB6F9}" destId="{8EEB1FC3-55D4-44FD-B4AB-4C0681D0CFFA}" srcOrd="0" destOrd="0" presId="urn:microsoft.com/office/officeart/2005/8/layout/hierarchy4"/>
    <dgm:cxn modelId="{74EBB376-8FF0-49F5-AA2B-3351A54FAE93}" type="presOf" srcId="{5A37DF72-BC2E-446D-87FB-74388B7A21A0}" destId="{08E771C7-2B09-40A0-B139-9CA447F62475}" srcOrd="0" destOrd="0" presId="urn:microsoft.com/office/officeart/2005/8/layout/hierarchy4"/>
    <dgm:cxn modelId="{F2739C64-6ABC-4467-AB79-5C1482CC98DC}" type="presOf" srcId="{8A0EF249-B895-4E9F-BA9F-F30E1FDDD56E}" destId="{8DC3D14A-3A8E-4589-A771-9EA8E28A5B15}" srcOrd="0" destOrd="0" presId="urn:microsoft.com/office/officeart/2005/8/layout/hierarchy4"/>
    <dgm:cxn modelId="{D085889D-E533-46AE-975E-F43A55DD0305}" type="presOf" srcId="{867BE952-BF0D-4DF3-A561-9399A6F000F6}" destId="{4226EA8A-9C6E-4B83-A602-46803BC5C088}" srcOrd="0" destOrd="0" presId="urn:microsoft.com/office/officeart/2005/8/layout/hierarchy4"/>
    <dgm:cxn modelId="{6A3F40C8-F5CA-4F2A-86E9-38BE24B27CD9}" type="presOf" srcId="{4A68568C-8BE5-4BCC-9BE8-FDCFE9F9560D}" destId="{531267AC-0638-4EE7-9ECC-53F01F950BC3}" srcOrd="0" destOrd="0" presId="urn:microsoft.com/office/officeart/2005/8/layout/hierarchy4"/>
    <dgm:cxn modelId="{6AC319FE-391B-4271-9E85-0B8DDA75ECEE}" type="presOf" srcId="{C1952B7F-D9E2-4BA9-B164-74A5690CC767}" destId="{D6D449FD-6B84-4E13-B257-5C8ABF81C4A6}" srcOrd="0" destOrd="0" presId="urn:microsoft.com/office/officeart/2005/8/layout/hierarchy4"/>
    <dgm:cxn modelId="{E2AD2E52-B778-4774-8FA6-C3E5E195DA7D}" srcId="{0BAA75C4-663A-4BD3-BD23-87A4F164230D}" destId="{8A0EF249-B895-4E9F-BA9F-F30E1FDDD56E}" srcOrd="5" destOrd="0" parTransId="{8770FFB6-6296-4AE9-87BF-E45D135677DB}" sibTransId="{5325DC52-0E39-4B4D-B777-085BE0E974C7}"/>
    <dgm:cxn modelId="{A836DD89-77D8-4BE0-9609-86D5562A70B4}" srcId="{ED8B5E74-761E-4C8A-B134-EC7B1B9D8954}" destId="{821B2216-E6CD-4AAD-9336-4CE03497C49B}" srcOrd="0" destOrd="0" parTransId="{381A98B0-8450-4433-97E1-D6908ADB1A38}" sibTransId="{1FDAEEAD-4B24-4E74-B15D-91B71E28C5D7}"/>
    <dgm:cxn modelId="{4D221369-A96B-4AE7-A87A-370F4ABF441B}" type="presOf" srcId="{B73E4048-114A-4EBE-BB52-0F4A9E3300FC}" destId="{A9D7725D-AFAC-47DE-BC98-A0111E3D4496}" srcOrd="0" destOrd="0" presId="urn:microsoft.com/office/officeart/2005/8/layout/hierarchy4"/>
    <dgm:cxn modelId="{510D7147-1697-47A3-80E7-E6CF9F38E99D}" srcId="{3986FEAF-A1C8-4242-B77C-0C49B2AAC4C2}" destId="{0CBC1830-8BDF-43D5-8963-FA655A65DCDA}" srcOrd="0" destOrd="0" parTransId="{A3587056-1483-4E3A-8CED-060DAB94CE69}" sibTransId="{96F0ED73-10AA-4C0E-AEB9-4B8ADF607C16}"/>
    <dgm:cxn modelId="{DE71C7D7-EA5D-4CF6-9C02-C4E1CAA4E568}" srcId="{4A68568C-8BE5-4BCC-9BE8-FDCFE9F9560D}" destId="{EE47AE5E-48F2-4EEB-8BE4-C987362F9C13}" srcOrd="0" destOrd="0" parTransId="{674028C6-0AF4-4572-B7F1-82C649882F92}" sibTransId="{B6D94197-1457-4DD1-8222-4A2B36E5DC67}"/>
    <dgm:cxn modelId="{7DE17E36-2F06-4148-BFF0-C5D2265F7B88}" srcId="{20F205E6-1F3E-4397-B415-0CA4E40686D5}" destId="{5F2A5347-2DB2-4506-8813-B04AE9A9CF05}" srcOrd="0" destOrd="0" parTransId="{3AF28BC3-5717-4A8C-8C83-A68818333425}" sibTransId="{BF133E7F-D8CE-439B-A804-0532250BD441}"/>
    <dgm:cxn modelId="{F22CDB7E-6D0D-4D85-8F36-7DA6FAC6A936}" type="presOf" srcId="{4C828D0B-8883-4222-92F4-FDD7691388D1}" destId="{F3E3D881-77B8-452C-92D3-543114FDC4E9}" srcOrd="0" destOrd="0" presId="urn:microsoft.com/office/officeart/2005/8/layout/hierarchy4"/>
    <dgm:cxn modelId="{2727CC86-6687-4715-82CF-C6AF48CCB16E}" srcId="{821B2216-E6CD-4AAD-9336-4CE03497C49B}" destId="{07FBD7EF-C95C-406C-BB98-274142757777}" srcOrd="0" destOrd="0" parTransId="{03A9E09A-AA0C-4A8F-BA62-50BC469BF38F}" sibTransId="{12E7145A-3EEB-4E72-B9BF-AC6F4F947EF5}"/>
    <dgm:cxn modelId="{CF3FC114-BF03-40D5-85C8-7A76B090ED62}" type="presOf" srcId="{F8A8136D-3943-4A20-8ABB-5A68462478B6}" destId="{37A892A8-CDC3-48C5-B9AE-909D2D4012C0}" srcOrd="0" destOrd="0" presId="urn:microsoft.com/office/officeart/2005/8/layout/hierarchy4"/>
    <dgm:cxn modelId="{FC7A94D7-0E3A-41C1-AB8A-91403A588A69}" type="presOf" srcId="{AED13F7C-69DE-4328-B2A8-413DCE860BFD}" destId="{BADC8F12-1C8A-4DC0-BE7F-A820063E315D}" srcOrd="0" destOrd="0" presId="urn:microsoft.com/office/officeart/2005/8/layout/hierarchy4"/>
    <dgm:cxn modelId="{560DAB7D-1A63-41E8-923C-C13244896B48}" type="presOf" srcId="{8339723C-572B-4EB8-90FC-29A778FBBF05}" destId="{98FF5E09-7A85-41D7-9483-5E1A99EB7310}" srcOrd="0" destOrd="0" presId="urn:microsoft.com/office/officeart/2005/8/layout/hierarchy4"/>
    <dgm:cxn modelId="{C49C70E9-EA58-4F2B-BA55-C3FB10BDB7D9}" type="presOf" srcId="{07FBD7EF-C95C-406C-BB98-274142757777}" destId="{C95E5BE2-0CEF-497A-8362-3EAAE48BEA4A}" srcOrd="0" destOrd="0" presId="urn:microsoft.com/office/officeart/2005/8/layout/hierarchy4"/>
    <dgm:cxn modelId="{ABEF0BB4-900B-4357-8D59-40D88AE567F2}" type="presOf" srcId="{3986FEAF-A1C8-4242-B77C-0C49B2AAC4C2}" destId="{4B83C3C7-6382-4BA9-A9F4-43BB464992B1}" srcOrd="0" destOrd="0" presId="urn:microsoft.com/office/officeart/2005/8/layout/hierarchy4"/>
    <dgm:cxn modelId="{440751E4-D423-4D28-999A-2B3BA5D66F89}" type="presOf" srcId="{EE47AE5E-48F2-4EEB-8BE4-C987362F9C13}" destId="{AFD139FA-D5DD-49AE-B1D5-0424F89571EF}" srcOrd="0" destOrd="0" presId="urn:microsoft.com/office/officeart/2005/8/layout/hierarchy4"/>
    <dgm:cxn modelId="{E316CAE5-D6F2-4FCD-B426-41EDD3F92CF3}" srcId="{EE47AE5E-48F2-4EEB-8BE4-C987362F9C13}" destId="{0BAA75C4-663A-4BD3-BD23-87A4F164230D}" srcOrd="0" destOrd="0" parTransId="{0F57DD8B-6BAF-45C1-82CC-165AEEA5FF2A}" sibTransId="{3ED13E8E-C5CB-449A-A071-49CD060189AF}"/>
    <dgm:cxn modelId="{3428CB07-41AA-411A-B6A2-4BB5D91498A2}" type="presOf" srcId="{DD9378A2-97A7-4CC6-B2E5-C88EBDC76799}" destId="{F62A104E-06AA-4843-AE59-747E27A25AD4}" srcOrd="0" destOrd="0" presId="urn:microsoft.com/office/officeart/2005/8/layout/hierarchy4"/>
    <dgm:cxn modelId="{DEFE2DCB-826E-4BAD-A397-37500E55CBA0}" srcId="{867BE952-BF0D-4DF3-A561-9399A6F000F6}" destId="{5A37DF72-BC2E-446D-87FB-74388B7A21A0}" srcOrd="0" destOrd="0" parTransId="{15E503A4-8D94-414A-914D-62E1501CAE3D}" sibTransId="{C14BCC2D-0610-4E17-88B6-F73A63D566F5}"/>
    <dgm:cxn modelId="{C12BA111-8938-44F5-A8E7-21C563C686E4}" srcId="{0BAA75C4-663A-4BD3-BD23-87A4F164230D}" destId="{ED8B5E74-761E-4C8A-B134-EC7B1B9D8954}" srcOrd="8" destOrd="0" parTransId="{D0F15E16-D05C-4B1A-8366-0749FCBF92A4}" sibTransId="{2AA502F3-7409-454C-98E7-8D9D3F1A8561}"/>
    <dgm:cxn modelId="{A4DFB862-BDEE-42A8-82CE-CE5DB8D430AE}" type="presOf" srcId="{8905A026-E356-4A95-9704-AC9FFA9DFD22}" destId="{6156752C-6D71-4769-BB66-D7AE8D4D86A0}" srcOrd="0" destOrd="0" presId="urn:microsoft.com/office/officeart/2005/8/layout/hierarchy4"/>
    <dgm:cxn modelId="{61CC815D-FB51-46CC-B57D-46A4B81437AD}" srcId="{C1952B7F-D9E2-4BA9-B164-74A5690CC767}" destId="{2E1C7849-1552-4CA7-A5AD-D6CD000BB6F9}" srcOrd="0" destOrd="0" parTransId="{C1E43708-721A-45D7-9AAA-36795C4E269D}" sibTransId="{CB92C6CA-989B-4CE0-93CE-C78A31832292}"/>
    <dgm:cxn modelId="{D1173D6F-6557-4EFF-BAE8-9579AB8F9950}" srcId="{B73E4048-114A-4EBE-BB52-0F4A9E3300FC}" destId="{C4AF0DBB-B765-499F-852C-2ADD52D1CA8B}" srcOrd="0" destOrd="0" parTransId="{ABAE906C-074D-4147-99CE-DEF06844531E}" sibTransId="{AD2BDDDB-B115-4C42-B3E8-F3587C3F3FD8}"/>
    <dgm:cxn modelId="{52D2C59C-6A8B-458F-B29D-08673DE20645}" srcId="{10F391AB-126F-4E54-872B-1B3A8DCD0069}" destId="{E7223BA6-0709-4EA8-90DC-4D6025877D4C}" srcOrd="0" destOrd="0" parTransId="{D00AAF4E-0C75-4149-B8BB-178BBA7B79FA}" sibTransId="{4A748DA2-7463-43D2-8E8A-5FF87F72726D}"/>
    <dgm:cxn modelId="{3145E0D5-0012-4EBF-A9CA-E0B2DBC44556}" srcId="{0D310267-B03B-4808-BEED-4931D5C2D38D}" destId="{4C828D0B-8883-4222-92F4-FDD7691388D1}" srcOrd="0" destOrd="0" parTransId="{9FBA6094-E7AF-4E4E-8A14-6E7A373FF642}" sibTransId="{FB41031A-3E09-4B74-B293-5E04026BAB4F}"/>
    <dgm:cxn modelId="{4CC57C02-B82F-488E-93B8-240C814EDF07}" srcId="{0BAA75C4-663A-4BD3-BD23-87A4F164230D}" destId="{DD9378A2-97A7-4CC6-B2E5-C88EBDC76799}" srcOrd="3" destOrd="0" parTransId="{1DD2A7BA-8E46-47FD-A0D5-2B052043D1E4}" sibTransId="{0E58A982-6628-4DB2-86C2-6696E421808C}"/>
    <dgm:cxn modelId="{7D14917D-FEBE-41A6-84DE-485D5C25F36D}" type="presOf" srcId="{4C5C59C2-9134-4E2B-A073-50A2DD568950}" destId="{A0C2C076-1DB3-4513-BC7F-598A536C4126}" srcOrd="0" destOrd="0" presId="urn:microsoft.com/office/officeart/2005/8/layout/hierarchy4"/>
    <dgm:cxn modelId="{1F3E57D3-CC9F-45F6-9C38-C192A01C7647}" type="presOf" srcId="{ED8B5E74-761E-4C8A-B134-EC7B1B9D8954}" destId="{2561EA17-48FF-4CE0-AA48-24353811BD98}" srcOrd="0" destOrd="0" presId="urn:microsoft.com/office/officeart/2005/8/layout/hierarchy4"/>
    <dgm:cxn modelId="{5A8D5EE7-95B4-4394-A0C3-1B5007BC2B01}" type="presOf" srcId="{42ACA7A9-3EB0-4F5F-9B13-FF02219C8262}" destId="{379BBC83-2A73-40F8-AEC8-CEFBA2D2C1FA}" srcOrd="0" destOrd="0" presId="urn:microsoft.com/office/officeart/2005/8/layout/hierarchy4"/>
    <dgm:cxn modelId="{D1208A04-6B23-4AEE-A52A-9D2F540CA0FC}" srcId="{0BAA75C4-663A-4BD3-BD23-87A4F164230D}" destId="{C1952B7F-D9E2-4BA9-B164-74A5690CC767}" srcOrd="9" destOrd="0" parTransId="{4EE47A06-148A-4E12-A335-7B9EC4C1866B}" sibTransId="{C1A8CA7A-0B88-4F22-80F7-CDCF435E6103}"/>
    <dgm:cxn modelId="{481DF8D6-5807-4610-8F10-787035EE337B}" srcId="{0BAA75C4-663A-4BD3-BD23-87A4F164230D}" destId="{10F391AB-126F-4E54-872B-1B3A8DCD0069}" srcOrd="4" destOrd="0" parTransId="{F12A7989-574B-48FB-BC4B-B79A245EA242}" sibTransId="{0C5394C6-08BC-4CAF-8C4D-D7264F9B2588}"/>
    <dgm:cxn modelId="{DACD63D1-F487-4E3D-8E0B-C32BECE763E3}" type="presOf" srcId="{124E1A6A-3AAF-4936-A86A-84ABAE9E09B6}" destId="{7473AC22-8575-4703-B65A-8F8388FD5C50}" srcOrd="0" destOrd="0" presId="urn:microsoft.com/office/officeart/2005/8/layout/hierarchy4"/>
    <dgm:cxn modelId="{E22DC8E2-18AC-4737-9C24-7BDB80B8DE6D}" srcId="{2561F267-071C-4E4B-9F5C-F396F3338ED3}" destId="{867BE952-BF0D-4DF3-A561-9399A6F000F6}" srcOrd="0" destOrd="0" parTransId="{D471C907-A96F-47EF-8642-19256086ACEA}" sibTransId="{92D1AB9F-30E1-4D14-9E5F-60457FB2FFEE}"/>
    <dgm:cxn modelId="{E7581B2D-FF56-4D1C-B2A4-8059A905965A}" type="presOf" srcId="{0D310267-B03B-4808-BEED-4931D5C2D38D}" destId="{9902E049-654D-42F3-92C5-2C511CC569C1}" srcOrd="0" destOrd="0" presId="urn:microsoft.com/office/officeart/2005/8/layout/hierarchy4"/>
    <dgm:cxn modelId="{6A5B4375-6BF9-4E66-ABC7-5E00E3F044A5}" srcId="{24DB1558-0384-43BA-99FC-28AC32FD6D5F}" destId="{1CFDFF8D-5DE9-433F-A238-D711C65BA3AA}" srcOrd="0" destOrd="0" parTransId="{1F477730-30CA-4BE0-B506-6A9D4F91DCC4}" sibTransId="{7F769B86-8577-4E77-8D7E-C05384BC4200}"/>
    <dgm:cxn modelId="{242C5A4E-BEE9-46D1-853B-84367C78B99B}" type="presOf" srcId="{66439D7A-A36C-4CBF-B2F3-05992ECC38AC}" destId="{1667A2F9-3753-4449-90DA-9349D67FE63B}" srcOrd="0" destOrd="0" presId="urn:microsoft.com/office/officeart/2005/8/layout/hierarchy4"/>
    <dgm:cxn modelId="{05F0E781-5CCC-4809-90D6-D3A7E2EE5352}" type="presOf" srcId="{24DB1558-0384-43BA-99FC-28AC32FD6D5F}" destId="{C5499DB1-A676-4AC8-967D-1A0737B4C171}" srcOrd="0" destOrd="0" presId="urn:microsoft.com/office/officeart/2005/8/layout/hierarchy4"/>
    <dgm:cxn modelId="{E8C03A62-383F-45E3-B782-C684AF405B46}" type="presOf" srcId="{10F391AB-126F-4E54-872B-1B3A8DCD0069}" destId="{5C112979-3BC8-4174-9DB4-0522723E50EA}" srcOrd="0" destOrd="0" presId="urn:microsoft.com/office/officeart/2005/8/layout/hierarchy4"/>
    <dgm:cxn modelId="{E2A8AD4D-C5E4-457F-BF3B-0850998404BF}" srcId="{8905A026-E356-4A95-9704-AC9FFA9DFD22}" destId="{3986FEAF-A1C8-4242-B77C-0C49B2AAC4C2}" srcOrd="0" destOrd="0" parTransId="{15D45FAA-8097-45A7-BE1E-9325FA297F5F}" sibTransId="{EEBC610A-7F74-4302-8193-D01D888903F6}"/>
    <dgm:cxn modelId="{C3DD959C-5B33-4C90-AD0D-B80816EBC4EE}" srcId="{0BAA75C4-663A-4BD3-BD23-87A4F164230D}" destId="{8339723C-572B-4EB8-90FC-29A778FBBF05}" srcOrd="2" destOrd="0" parTransId="{2DE59EE2-6D5B-4EA2-8EAF-69FF5560A8FD}" sibTransId="{A9C59DC7-90C5-4073-8F8D-9EA2AB4202BD}"/>
    <dgm:cxn modelId="{B6584FC3-216A-4CA8-89B7-FD47481CBF85}" type="presParOf" srcId="{531267AC-0638-4EE7-9ECC-53F01F950BC3}" destId="{9FD29C08-1F7B-4C00-8D50-94B19CC769D5}" srcOrd="0" destOrd="0" presId="urn:microsoft.com/office/officeart/2005/8/layout/hierarchy4"/>
    <dgm:cxn modelId="{29533528-C384-43C3-9993-4C983C3AC91F}" type="presParOf" srcId="{9FD29C08-1F7B-4C00-8D50-94B19CC769D5}" destId="{AFD139FA-D5DD-49AE-B1D5-0424F89571EF}" srcOrd="0" destOrd="0" presId="urn:microsoft.com/office/officeart/2005/8/layout/hierarchy4"/>
    <dgm:cxn modelId="{EA8C643C-A687-4A35-B825-11983EA27B8A}" type="presParOf" srcId="{9FD29C08-1F7B-4C00-8D50-94B19CC769D5}" destId="{CA42F77B-05E2-413F-8FEA-FED07DC70FB8}" srcOrd="1" destOrd="0" presId="urn:microsoft.com/office/officeart/2005/8/layout/hierarchy4"/>
    <dgm:cxn modelId="{DECBD803-4F1C-4511-82F9-02D6362652C4}" type="presParOf" srcId="{9FD29C08-1F7B-4C00-8D50-94B19CC769D5}" destId="{B0D326F6-2924-4BF8-9B2B-C067E7404C40}" srcOrd="2" destOrd="0" presId="urn:microsoft.com/office/officeart/2005/8/layout/hierarchy4"/>
    <dgm:cxn modelId="{62AF93E5-091E-499A-9577-409CBA7FCC93}" type="presParOf" srcId="{B0D326F6-2924-4BF8-9B2B-C067E7404C40}" destId="{BC7B36D9-63C1-4677-9D77-803749B0849F}" srcOrd="0" destOrd="0" presId="urn:microsoft.com/office/officeart/2005/8/layout/hierarchy4"/>
    <dgm:cxn modelId="{69F7991E-5B49-42B4-AD13-318BF65B053F}" type="presParOf" srcId="{BC7B36D9-63C1-4677-9D77-803749B0849F}" destId="{93A71FEA-81B3-4E8D-9612-055C724B8975}" srcOrd="0" destOrd="0" presId="urn:microsoft.com/office/officeart/2005/8/layout/hierarchy4"/>
    <dgm:cxn modelId="{94648DEB-1176-4486-99A8-D15DF6680901}" type="presParOf" srcId="{BC7B36D9-63C1-4677-9D77-803749B0849F}" destId="{D18DCFD2-F497-4674-B5CE-879FE3C369AA}" srcOrd="1" destOrd="0" presId="urn:microsoft.com/office/officeart/2005/8/layout/hierarchy4"/>
    <dgm:cxn modelId="{7196D43D-175C-47CA-BE89-787118FE9F2E}" type="presParOf" srcId="{BC7B36D9-63C1-4677-9D77-803749B0849F}" destId="{BCFD3CB8-C7ED-4272-A2A5-1411D9C130BF}" srcOrd="2" destOrd="0" presId="urn:microsoft.com/office/officeart/2005/8/layout/hierarchy4"/>
    <dgm:cxn modelId="{C8C74047-9F71-4BD3-8FEB-BABF41B907BA}" type="presParOf" srcId="{BCFD3CB8-C7ED-4272-A2A5-1411D9C130BF}" destId="{8A72742B-B6D8-44D8-B64E-6FC2791BC5D5}" srcOrd="0" destOrd="0" presId="urn:microsoft.com/office/officeart/2005/8/layout/hierarchy4"/>
    <dgm:cxn modelId="{ECF9222F-7001-4B14-87D4-10C126304FCA}" type="presParOf" srcId="{8A72742B-B6D8-44D8-B64E-6FC2791BC5D5}" destId="{1AB7E021-925F-49DE-A973-672ED3F3181B}" srcOrd="0" destOrd="0" presId="urn:microsoft.com/office/officeart/2005/8/layout/hierarchy4"/>
    <dgm:cxn modelId="{9C8AEE11-1878-4A14-ACB6-7D7A9738A8C1}" type="presParOf" srcId="{8A72742B-B6D8-44D8-B64E-6FC2791BC5D5}" destId="{51647620-3328-47C0-9F4F-3765EB0132C7}" srcOrd="1" destOrd="0" presId="urn:microsoft.com/office/officeart/2005/8/layout/hierarchy4"/>
    <dgm:cxn modelId="{3DADE5BA-1088-431A-BA52-8075A03913A0}" type="presParOf" srcId="{8A72742B-B6D8-44D8-B64E-6FC2791BC5D5}" destId="{1C1341DA-BB1A-43D1-8823-CFCBEF652151}" srcOrd="2" destOrd="0" presId="urn:microsoft.com/office/officeart/2005/8/layout/hierarchy4"/>
    <dgm:cxn modelId="{305A61D3-6D87-46C5-8F9E-75227D5CF113}" type="presParOf" srcId="{1C1341DA-BB1A-43D1-8823-CFCBEF652151}" destId="{F8569131-8B91-40D7-AB97-5609A88A1547}" srcOrd="0" destOrd="0" presId="urn:microsoft.com/office/officeart/2005/8/layout/hierarchy4"/>
    <dgm:cxn modelId="{DFD8EC8B-AB4B-4979-9D94-0B4998F9622D}" type="presParOf" srcId="{F8569131-8B91-40D7-AB97-5609A88A1547}" destId="{9902E049-654D-42F3-92C5-2C511CC569C1}" srcOrd="0" destOrd="0" presId="urn:microsoft.com/office/officeart/2005/8/layout/hierarchy4"/>
    <dgm:cxn modelId="{48CAB930-2D11-4AB5-B388-CA37B2E06036}" type="presParOf" srcId="{F8569131-8B91-40D7-AB97-5609A88A1547}" destId="{738C0DCE-C16A-4977-A97E-55A80B3CEEBF}" srcOrd="1" destOrd="0" presId="urn:microsoft.com/office/officeart/2005/8/layout/hierarchy4"/>
    <dgm:cxn modelId="{1FE71F97-88AC-450B-81FA-A8DF79C19514}" type="presParOf" srcId="{F8569131-8B91-40D7-AB97-5609A88A1547}" destId="{3F832DE2-C8E5-452C-B228-BBCA6D64F724}" srcOrd="2" destOrd="0" presId="urn:microsoft.com/office/officeart/2005/8/layout/hierarchy4"/>
    <dgm:cxn modelId="{F46F1973-4F07-42A6-ACD1-7C931B95D2B0}" type="presParOf" srcId="{3F832DE2-C8E5-452C-B228-BBCA6D64F724}" destId="{EA6AAAE0-C340-46A8-A21F-BEBCBF31112D}" srcOrd="0" destOrd="0" presId="urn:microsoft.com/office/officeart/2005/8/layout/hierarchy4"/>
    <dgm:cxn modelId="{3D49B57F-FA55-40C3-A016-246BFB905413}" type="presParOf" srcId="{EA6AAAE0-C340-46A8-A21F-BEBCBF31112D}" destId="{F3E3D881-77B8-452C-92D3-543114FDC4E9}" srcOrd="0" destOrd="0" presId="urn:microsoft.com/office/officeart/2005/8/layout/hierarchy4"/>
    <dgm:cxn modelId="{657E5E44-B93D-4D02-9FC7-3E75815C2333}" type="presParOf" srcId="{EA6AAAE0-C340-46A8-A21F-BEBCBF31112D}" destId="{8D36687A-024A-4090-BFA0-F444F3A7A81B}" srcOrd="1" destOrd="0" presId="urn:microsoft.com/office/officeart/2005/8/layout/hierarchy4"/>
    <dgm:cxn modelId="{46EC47BA-930C-4FAF-874B-04B738F86A36}" type="presParOf" srcId="{BCFD3CB8-C7ED-4272-A2A5-1411D9C130BF}" destId="{23524E74-E554-4812-BE3B-D79F85D2E3CE}" srcOrd="1" destOrd="0" presId="urn:microsoft.com/office/officeart/2005/8/layout/hierarchy4"/>
    <dgm:cxn modelId="{E93CFA1D-FF68-41BE-9036-F3BEBBD8C06A}" type="presParOf" srcId="{BCFD3CB8-C7ED-4272-A2A5-1411D9C130BF}" destId="{1ABEFB46-0117-4440-B603-B3F3D91B45ED}" srcOrd="2" destOrd="0" presId="urn:microsoft.com/office/officeart/2005/8/layout/hierarchy4"/>
    <dgm:cxn modelId="{05990EB9-D8D9-4856-90A6-06D2013834B9}" type="presParOf" srcId="{1ABEFB46-0117-4440-B603-B3F3D91B45ED}" destId="{BADC8F12-1C8A-4DC0-BE7F-A820063E315D}" srcOrd="0" destOrd="0" presId="urn:microsoft.com/office/officeart/2005/8/layout/hierarchy4"/>
    <dgm:cxn modelId="{50E37FBF-0484-4DAF-BFFA-2FA86699EB27}" type="presParOf" srcId="{1ABEFB46-0117-4440-B603-B3F3D91B45ED}" destId="{A0AEB25C-AB63-44D7-89C4-F1804928DF01}" srcOrd="1" destOrd="0" presId="urn:microsoft.com/office/officeart/2005/8/layout/hierarchy4"/>
    <dgm:cxn modelId="{386BAEFF-995A-4ABF-BDC1-AB6E97702928}" type="presParOf" srcId="{1ABEFB46-0117-4440-B603-B3F3D91B45ED}" destId="{C16ACF3F-6999-4527-8E04-2CADC77D866A}" srcOrd="2" destOrd="0" presId="urn:microsoft.com/office/officeart/2005/8/layout/hierarchy4"/>
    <dgm:cxn modelId="{217B6AE2-8560-4343-9F56-CD5E1BCF345F}" type="presParOf" srcId="{C16ACF3F-6999-4527-8E04-2CADC77D866A}" destId="{1C275D48-3F42-46A6-B56E-E49E267BAF34}" srcOrd="0" destOrd="0" presId="urn:microsoft.com/office/officeart/2005/8/layout/hierarchy4"/>
    <dgm:cxn modelId="{6EEC88EA-9011-47E4-B476-C8056BB47827}" type="presParOf" srcId="{1C275D48-3F42-46A6-B56E-E49E267BAF34}" destId="{730CD59D-241E-4F60-AA16-9043600DEC09}" srcOrd="0" destOrd="0" presId="urn:microsoft.com/office/officeart/2005/8/layout/hierarchy4"/>
    <dgm:cxn modelId="{537C226A-CB35-4F5C-99A6-573926D2BC8F}" type="presParOf" srcId="{1C275D48-3F42-46A6-B56E-E49E267BAF34}" destId="{5A4654BB-5092-43B9-BE9D-E0DEBC40AF05}" srcOrd="1" destOrd="0" presId="urn:microsoft.com/office/officeart/2005/8/layout/hierarchy4"/>
    <dgm:cxn modelId="{0E770F5F-D28E-4BF4-BCDB-8A8CD260048D}" type="presParOf" srcId="{1C275D48-3F42-46A6-B56E-E49E267BAF34}" destId="{095DCC87-7993-41F6-91CB-8A610E7A7571}" srcOrd="2" destOrd="0" presId="urn:microsoft.com/office/officeart/2005/8/layout/hierarchy4"/>
    <dgm:cxn modelId="{F3A7B8E8-ADFD-4ABE-905C-845FAC05BA8A}" type="presParOf" srcId="{095DCC87-7993-41F6-91CB-8A610E7A7571}" destId="{A710709A-9BA1-4EFF-AA7E-4D32DA0E59C0}" srcOrd="0" destOrd="0" presId="urn:microsoft.com/office/officeart/2005/8/layout/hierarchy4"/>
    <dgm:cxn modelId="{EC61C788-795E-43D3-A1EE-9D591850780D}" type="presParOf" srcId="{A710709A-9BA1-4EFF-AA7E-4D32DA0E59C0}" destId="{164F8080-C122-4BBE-9CB5-D79171A5CAAD}" srcOrd="0" destOrd="0" presId="urn:microsoft.com/office/officeart/2005/8/layout/hierarchy4"/>
    <dgm:cxn modelId="{B3B827AB-0426-4AB2-A20F-408AB95B3868}" type="presParOf" srcId="{A710709A-9BA1-4EFF-AA7E-4D32DA0E59C0}" destId="{74351917-5555-43BB-95C8-BBE3DFB66051}" srcOrd="1" destOrd="0" presId="urn:microsoft.com/office/officeart/2005/8/layout/hierarchy4"/>
    <dgm:cxn modelId="{C0BB3C31-C27B-48DC-84A7-79C18D671609}" type="presParOf" srcId="{BCFD3CB8-C7ED-4272-A2A5-1411D9C130BF}" destId="{CDBCA27A-07A7-485F-B637-FBAF68AEC4D4}" srcOrd="3" destOrd="0" presId="urn:microsoft.com/office/officeart/2005/8/layout/hierarchy4"/>
    <dgm:cxn modelId="{723AC9A6-E629-4811-8B74-441E9407FAAB}" type="presParOf" srcId="{BCFD3CB8-C7ED-4272-A2A5-1411D9C130BF}" destId="{6031C17E-FF0E-4DB7-AE45-6AC5AA7CF523}" srcOrd="4" destOrd="0" presId="urn:microsoft.com/office/officeart/2005/8/layout/hierarchy4"/>
    <dgm:cxn modelId="{237880CE-FB4C-4AC3-8D7B-6B7C203465E0}" type="presParOf" srcId="{6031C17E-FF0E-4DB7-AE45-6AC5AA7CF523}" destId="{98FF5E09-7A85-41D7-9483-5E1A99EB7310}" srcOrd="0" destOrd="0" presId="urn:microsoft.com/office/officeart/2005/8/layout/hierarchy4"/>
    <dgm:cxn modelId="{4300C88A-1105-4E4B-9737-EB7E657BD909}" type="presParOf" srcId="{6031C17E-FF0E-4DB7-AE45-6AC5AA7CF523}" destId="{73102C6F-460D-4334-A3A3-E73AF45C2BFD}" srcOrd="1" destOrd="0" presId="urn:microsoft.com/office/officeart/2005/8/layout/hierarchy4"/>
    <dgm:cxn modelId="{8303F505-672E-44C1-AF39-1957871E0E8E}" type="presParOf" srcId="{6031C17E-FF0E-4DB7-AE45-6AC5AA7CF523}" destId="{DAD61D4D-C377-4F6B-B953-DFECFEEB4CB8}" srcOrd="2" destOrd="0" presId="urn:microsoft.com/office/officeart/2005/8/layout/hierarchy4"/>
    <dgm:cxn modelId="{76848144-99FF-4A99-9AC5-BFA821DA47C7}" type="presParOf" srcId="{DAD61D4D-C377-4F6B-B953-DFECFEEB4CB8}" destId="{0ADD106B-7F3C-49EB-B10D-83C760DD6D7F}" srcOrd="0" destOrd="0" presId="urn:microsoft.com/office/officeart/2005/8/layout/hierarchy4"/>
    <dgm:cxn modelId="{2B9BC66C-7FF5-4C01-AC38-520686BC3B62}" type="presParOf" srcId="{0ADD106B-7F3C-49EB-B10D-83C760DD6D7F}" destId="{76A17F5B-5D88-4889-A1FD-7262A770DC5B}" srcOrd="0" destOrd="0" presId="urn:microsoft.com/office/officeart/2005/8/layout/hierarchy4"/>
    <dgm:cxn modelId="{961F33BE-ABB9-4C55-BAED-C6FCF57B6670}" type="presParOf" srcId="{0ADD106B-7F3C-49EB-B10D-83C760DD6D7F}" destId="{B8C8160A-2ADA-4FB8-98C0-1A6C3D695A68}" srcOrd="1" destOrd="0" presId="urn:microsoft.com/office/officeart/2005/8/layout/hierarchy4"/>
    <dgm:cxn modelId="{848F58B3-AA3C-4100-B73A-532D93648009}" type="presParOf" srcId="{0ADD106B-7F3C-49EB-B10D-83C760DD6D7F}" destId="{AB20AA5B-96D3-4F03-8E8C-B822E5B81BC1}" srcOrd="2" destOrd="0" presId="urn:microsoft.com/office/officeart/2005/8/layout/hierarchy4"/>
    <dgm:cxn modelId="{6FB29132-00E8-4526-93A1-05D3D5ECBEA3}" type="presParOf" srcId="{AB20AA5B-96D3-4F03-8E8C-B822E5B81BC1}" destId="{E95D62E0-3B39-4027-826D-BC19502D22F1}" srcOrd="0" destOrd="0" presId="urn:microsoft.com/office/officeart/2005/8/layout/hierarchy4"/>
    <dgm:cxn modelId="{DAECBCD9-8AD7-4E7B-8CCC-CA61A4B48EEF}" type="presParOf" srcId="{E95D62E0-3B39-4027-826D-BC19502D22F1}" destId="{A0C2C076-1DB3-4513-BC7F-598A536C4126}" srcOrd="0" destOrd="0" presId="urn:microsoft.com/office/officeart/2005/8/layout/hierarchy4"/>
    <dgm:cxn modelId="{B80628AB-BDAE-49A3-92D9-D54940B0999B}" type="presParOf" srcId="{E95D62E0-3B39-4027-826D-BC19502D22F1}" destId="{F670BBB1-6A8B-460D-B943-418A8ABB0427}" srcOrd="1" destOrd="0" presId="urn:microsoft.com/office/officeart/2005/8/layout/hierarchy4"/>
    <dgm:cxn modelId="{077227B7-9922-4628-B380-FB3CFE43E0AF}" type="presParOf" srcId="{BCFD3CB8-C7ED-4272-A2A5-1411D9C130BF}" destId="{BBBDEF37-F4F0-466A-A4C3-E63EB7E18B8D}" srcOrd="5" destOrd="0" presId="urn:microsoft.com/office/officeart/2005/8/layout/hierarchy4"/>
    <dgm:cxn modelId="{A44C8B6C-71BE-44F0-82A8-52E279172213}" type="presParOf" srcId="{BCFD3CB8-C7ED-4272-A2A5-1411D9C130BF}" destId="{CECCEEAF-DC41-4961-99CA-63086FDE7AB2}" srcOrd="6" destOrd="0" presId="urn:microsoft.com/office/officeart/2005/8/layout/hierarchy4"/>
    <dgm:cxn modelId="{B9ED936E-E892-4945-A574-2726B33F3CC4}" type="presParOf" srcId="{CECCEEAF-DC41-4961-99CA-63086FDE7AB2}" destId="{F62A104E-06AA-4843-AE59-747E27A25AD4}" srcOrd="0" destOrd="0" presId="urn:microsoft.com/office/officeart/2005/8/layout/hierarchy4"/>
    <dgm:cxn modelId="{1F04A8B4-DD1C-449F-85B5-BF19E6900056}" type="presParOf" srcId="{CECCEEAF-DC41-4961-99CA-63086FDE7AB2}" destId="{A111787F-DD55-438D-9624-56242F908919}" srcOrd="1" destOrd="0" presId="urn:microsoft.com/office/officeart/2005/8/layout/hierarchy4"/>
    <dgm:cxn modelId="{6A21B3DD-5932-4046-A80D-7788FE9B08E8}" type="presParOf" srcId="{CECCEEAF-DC41-4961-99CA-63086FDE7AB2}" destId="{FE2756F2-47DA-44B6-80E1-8A7BE14221CA}" srcOrd="2" destOrd="0" presId="urn:microsoft.com/office/officeart/2005/8/layout/hierarchy4"/>
    <dgm:cxn modelId="{CB7FC40A-C75C-4E31-AE4C-7FDA909690F4}" type="presParOf" srcId="{FE2756F2-47DA-44B6-80E1-8A7BE14221CA}" destId="{02E4BB1A-F57E-451B-8554-DF708A027CF9}" srcOrd="0" destOrd="0" presId="urn:microsoft.com/office/officeart/2005/8/layout/hierarchy4"/>
    <dgm:cxn modelId="{9BB7A8A9-CAFD-470A-A151-91EFD04B791C}" type="presParOf" srcId="{02E4BB1A-F57E-451B-8554-DF708A027CF9}" destId="{A9D7725D-AFAC-47DE-BC98-A0111E3D4496}" srcOrd="0" destOrd="0" presId="urn:microsoft.com/office/officeart/2005/8/layout/hierarchy4"/>
    <dgm:cxn modelId="{1B52DA73-F5FC-4314-9642-33D961C86531}" type="presParOf" srcId="{02E4BB1A-F57E-451B-8554-DF708A027CF9}" destId="{1FCFB3CB-DCEF-45A0-AC3B-34BC069EDFEF}" srcOrd="1" destOrd="0" presId="urn:microsoft.com/office/officeart/2005/8/layout/hierarchy4"/>
    <dgm:cxn modelId="{7A63335F-0ACD-4A38-A672-72C852536B7D}" type="presParOf" srcId="{02E4BB1A-F57E-451B-8554-DF708A027CF9}" destId="{26B541F5-228A-4825-A775-5C6366E0F5F7}" srcOrd="2" destOrd="0" presId="urn:microsoft.com/office/officeart/2005/8/layout/hierarchy4"/>
    <dgm:cxn modelId="{CAF249C3-8FF1-4B16-A2C6-4D0D35B31483}" type="presParOf" srcId="{26B541F5-228A-4825-A775-5C6366E0F5F7}" destId="{F9D8FC6E-FA28-45B6-87E5-5F0FB4D833AF}" srcOrd="0" destOrd="0" presId="urn:microsoft.com/office/officeart/2005/8/layout/hierarchy4"/>
    <dgm:cxn modelId="{82F4A7AA-A2E3-4CA2-9739-3B9B0EF2FC8F}" type="presParOf" srcId="{F9D8FC6E-FA28-45B6-87E5-5F0FB4D833AF}" destId="{21F90588-0569-40DE-A0C9-2873FD198241}" srcOrd="0" destOrd="0" presId="urn:microsoft.com/office/officeart/2005/8/layout/hierarchy4"/>
    <dgm:cxn modelId="{1129827D-001C-460E-8141-B137839B1F99}" type="presParOf" srcId="{F9D8FC6E-FA28-45B6-87E5-5F0FB4D833AF}" destId="{11A85207-CE37-4E10-AD40-795E144B6248}" srcOrd="1" destOrd="0" presId="urn:microsoft.com/office/officeart/2005/8/layout/hierarchy4"/>
    <dgm:cxn modelId="{D7D7C888-FDE9-4287-8C92-87AF1A0A3A43}" type="presParOf" srcId="{BCFD3CB8-C7ED-4272-A2A5-1411D9C130BF}" destId="{988D7080-9A9A-4598-87DC-73998B4470C0}" srcOrd="7" destOrd="0" presId="urn:microsoft.com/office/officeart/2005/8/layout/hierarchy4"/>
    <dgm:cxn modelId="{C146359A-859F-445D-BC43-2739C106D64B}" type="presParOf" srcId="{BCFD3CB8-C7ED-4272-A2A5-1411D9C130BF}" destId="{C1DD397E-A226-4518-8252-7F29707AB8A1}" srcOrd="8" destOrd="0" presId="urn:microsoft.com/office/officeart/2005/8/layout/hierarchy4"/>
    <dgm:cxn modelId="{4678D3AE-D25C-4FA9-9D38-6160F5C0631F}" type="presParOf" srcId="{C1DD397E-A226-4518-8252-7F29707AB8A1}" destId="{5C112979-3BC8-4174-9DB4-0522723E50EA}" srcOrd="0" destOrd="0" presId="urn:microsoft.com/office/officeart/2005/8/layout/hierarchy4"/>
    <dgm:cxn modelId="{39B7B4AF-B64E-4E12-82CD-96292A93E090}" type="presParOf" srcId="{C1DD397E-A226-4518-8252-7F29707AB8A1}" destId="{191D66A9-FFC0-49B9-B1D6-9A757753A8FC}" srcOrd="1" destOrd="0" presId="urn:microsoft.com/office/officeart/2005/8/layout/hierarchy4"/>
    <dgm:cxn modelId="{4BBEDB15-59DF-4F67-83DF-C9A90877C99D}" type="presParOf" srcId="{C1DD397E-A226-4518-8252-7F29707AB8A1}" destId="{3135D1DE-3363-4AD2-B0DA-A029E9CAE44D}" srcOrd="2" destOrd="0" presId="urn:microsoft.com/office/officeart/2005/8/layout/hierarchy4"/>
    <dgm:cxn modelId="{D9EEDAE8-24C9-4EFA-A6E0-C5F129DA5D22}" type="presParOf" srcId="{3135D1DE-3363-4AD2-B0DA-A029E9CAE44D}" destId="{0F1A4067-2074-4461-A98C-7400707B18A0}" srcOrd="0" destOrd="0" presId="urn:microsoft.com/office/officeart/2005/8/layout/hierarchy4"/>
    <dgm:cxn modelId="{5037A620-FC56-4E66-B899-D0B3F14ACD4C}" type="presParOf" srcId="{0F1A4067-2074-4461-A98C-7400707B18A0}" destId="{8E36EABE-5828-4226-A158-75152CEB2A67}" srcOrd="0" destOrd="0" presId="urn:microsoft.com/office/officeart/2005/8/layout/hierarchy4"/>
    <dgm:cxn modelId="{FE2FB209-C479-44D7-859B-9149D1F73EB3}" type="presParOf" srcId="{0F1A4067-2074-4461-A98C-7400707B18A0}" destId="{FFD5266C-E602-4EF4-9680-8A730934F932}" srcOrd="1" destOrd="0" presId="urn:microsoft.com/office/officeart/2005/8/layout/hierarchy4"/>
    <dgm:cxn modelId="{AFD83AAD-CFF7-41D0-856C-46AAD1916C8F}" type="presParOf" srcId="{0F1A4067-2074-4461-A98C-7400707B18A0}" destId="{897071D2-EDA1-4708-A841-769B95C1452C}" srcOrd="2" destOrd="0" presId="urn:microsoft.com/office/officeart/2005/8/layout/hierarchy4"/>
    <dgm:cxn modelId="{B1814FDF-61CD-46D5-B39A-5C42AFDE7390}" type="presParOf" srcId="{897071D2-EDA1-4708-A841-769B95C1452C}" destId="{26EECCAC-D4E3-4BE8-9752-B6FFE78667AF}" srcOrd="0" destOrd="0" presId="urn:microsoft.com/office/officeart/2005/8/layout/hierarchy4"/>
    <dgm:cxn modelId="{DB2E4B3A-0710-4710-BE35-B8E420B9F241}" type="presParOf" srcId="{26EECCAC-D4E3-4BE8-9752-B6FFE78667AF}" destId="{1799CD04-C69E-4B82-8F22-2CE25E8374C4}" srcOrd="0" destOrd="0" presId="urn:microsoft.com/office/officeart/2005/8/layout/hierarchy4"/>
    <dgm:cxn modelId="{810722BB-1C15-4931-8476-BBC0E81E0ECE}" type="presParOf" srcId="{26EECCAC-D4E3-4BE8-9752-B6FFE78667AF}" destId="{2C51F97D-442B-4803-8F10-2927F9830965}" srcOrd="1" destOrd="0" presId="urn:microsoft.com/office/officeart/2005/8/layout/hierarchy4"/>
    <dgm:cxn modelId="{8B3103E6-2EDE-428F-99E5-A68BFDFAD0FE}" type="presParOf" srcId="{BCFD3CB8-C7ED-4272-A2A5-1411D9C130BF}" destId="{B63B64D7-C8B3-4CC6-820A-5730DE2E5B44}" srcOrd="9" destOrd="0" presId="urn:microsoft.com/office/officeart/2005/8/layout/hierarchy4"/>
    <dgm:cxn modelId="{926C6A42-0DDF-4278-96A2-4D0A47228BF8}" type="presParOf" srcId="{BCFD3CB8-C7ED-4272-A2A5-1411D9C130BF}" destId="{3DA8D984-4B13-49DF-94B6-17D2ECAEA5AF}" srcOrd="10" destOrd="0" presId="urn:microsoft.com/office/officeart/2005/8/layout/hierarchy4"/>
    <dgm:cxn modelId="{A67A5EDD-08FB-41FF-8C63-484F978E1E22}" type="presParOf" srcId="{3DA8D984-4B13-49DF-94B6-17D2ECAEA5AF}" destId="{8DC3D14A-3A8E-4589-A771-9EA8E28A5B15}" srcOrd="0" destOrd="0" presId="urn:microsoft.com/office/officeart/2005/8/layout/hierarchy4"/>
    <dgm:cxn modelId="{9012A564-17C9-4DB3-9A5F-DE84FA3DB720}" type="presParOf" srcId="{3DA8D984-4B13-49DF-94B6-17D2ECAEA5AF}" destId="{8637EA7D-85D7-4610-95C3-9FC31B3309D8}" srcOrd="1" destOrd="0" presId="urn:microsoft.com/office/officeart/2005/8/layout/hierarchy4"/>
    <dgm:cxn modelId="{2C275D96-C091-42FF-A4FC-7312E782DA5A}" type="presParOf" srcId="{3DA8D984-4B13-49DF-94B6-17D2ECAEA5AF}" destId="{07835B66-9ACA-4B3A-B4C1-8DD6546CBA73}" srcOrd="2" destOrd="0" presId="urn:microsoft.com/office/officeart/2005/8/layout/hierarchy4"/>
    <dgm:cxn modelId="{CD4F542B-C7CA-4391-924D-70DB01001235}" type="presParOf" srcId="{07835B66-9ACA-4B3A-B4C1-8DD6546CBA73}" destId="{728F5F3A-4200-4E2B-9E06-AEE254AEAC8E}" srcOrd="0" destOrd="0" presId="urn:microsoft.com/office/officeart/2005/8/layout/hierarchy4"/>
    <dgm:cxn modelId="{8E62E621-E16C-4BE2-9CBA-F6AE3265E531}" type="presParOf" srcId="{728F5F3A-4200-4E2B-9E06-AEE254AEAC8E}" destId="{C5499DB1-A676-4AC8-967D-1A0737B4C171}" srcOrd="0" destOrd="0" presId="urn:microsoft.com/office/officeart/2005/8/layout/hierarchy4"/>
    <dgm:cxn modelId="{2C99CFFB-FA09-48FD-94E0-B71BD38581F0}" type="presParOf" srcId="{728F5F3A-4200-4E2B-9E06-AEE254AEAC8E}" destId="{B82E757B-3E58-4045-8C8F-C27426F1C8FB}" srcOrd="1" destOrd="0" presId="urn:microsoft.com/office/officeart/2005/8/layout/hierarchy4"/>
    <dgm:cxn modelId="{85917DFC-A62B-4D57-BD7E-4638F4DC8537}" type="presParOf" srcId="{728F5F3A-4200-4E2B-9E06-AEE254AEAC8E}" destId="{4219F365-CD88-4239-99DF-F53DEA928CEB}" srcOrd="2" destOrd="0" presId="urn:microsoft.com/office/officeart/2005/8/layout/hierarchy4"/>
    <dgm:cxn modelId="{FF8776FD-A03B-4E1A-B69D-F1C3CC33A63F}" type="presParOf" srcId="{4219F365-CD88-4239-99DF-F53DEA928CEB}" destId="{925604AF-9780-4D1E-A26A-94666DCC5BB2}" srcOrd="0" destOrd="0" presId="urn:microsoft.com/office/officeart/2005/8/layout/hierarchy4"/>
    <dgm:cxn modelId="{F7FAC51A-4FB7-4DCF-90C3-4CFB9BD130B1}" type="presParOf" srcId="{925604AF-9780-4D1E-A26A-94666DCC5BB2}" destId="{42F18998-BE70-47EF-A4C6-71E273E7742A}" srcOrd="0" destOrd="0" presId="urn:microsoft.com/office/officeart/2005/8/layout/hierarchy4"/>
    <dgm:cxn modelId="{9C5B03B0-21B6-40EF-99A8-D2158966B5CF}" type="presParOf" srcId="{925604AF-9780-4D1E-A26A-94666DCC5BB2}" destId="{8917D032-BB3C-4B69-AC1A-48DF5721B1D3}" srcOrd="1" destOrd="0" presId="urn:microsoft.com/office/officeart/2005/8/layout/hierarchy4"/>
    <dgm:cxn modelId="{15C9D2FD-9768-42B9-8500-6F132EEC531C}" type="presParOf" srcId="{BCFD3CB8-C7ED-4272-A2A5-1411D9C130BF}" destId="{7755AD63-84CC-4C15-BEE4-8BBB33E817E8}" srcOrd="11" destOrd="0" presId="urn:microsoft.com/office/officeart/2005/8/layout/hierarchy4"/>
    <dgm:cxn modelId="{42BAC78A-50E9-43E4-B839-529D5B26EF87}" type="presParOf" srcId="{BCFD3CB8-C7ED-4272-A2A5-1411D9C130BF}" destId="{971B9ADD-D50B-4518-95BB-C2BFAD496DAA}" srcOrd="12" destOrd="0" presId="urn:microsoft.com/office/officeart/2005/8/layout/hierarchy4"/>
    <dgm:cxn modelId="{AC08F213-4325-4C4D-9222-D863A1CBA813}" type="presParOf" srcId="{971B9ADD-D50B-4518-95BB-C2BFAD496DAA}" destId="{F83B4507-D488-4308-848D-34AB8006A2E2}" srcOrd="0" destOrd="0" presId="urn:microsoft.com/office/officeart/2005/8/layout/hierarchy4"/>
    <dgm:cxn modelId="{55F77BA5-85C2-4044-9896-54ABEE3C3134}" type="presParOf" srcId="{971B9ADD-D50B-4518-95BB-C2BFAD496DAA}" destId="{23FA8255-2DC1-4F7F-BF49-4313002D011F}" srcOrd="1" destOrd="0" presId="urn:microsoft.com/office/officeart/2005/8/layout/hierarchy4"/>
    <dgm:cxn modelId="{8AFE507D-6246-4BE7-8CEF-01BD3BD4D8D4}" type="presParOf" srcId="{971B9ADD-D50B-4518-95BB-C2BFAD496DAA}" destId="{AB917AE1-EC1A-406A-94A3-8EDF60B176E5}" srcOrd="2" destOrd="0" presId="urn:microsoft.com/office/officeart/2005/8/layout/hierarchy4"/>
    <dgm:cxn modelId="{C8FF3379-8B70-45BE-95BC-30668E03967C}" type="presParOf" srcId="{AB917AE1-EC1A-406A-94A3-8EDF60B176E5}" destId="{23881FCF-7CDB-4096-9441-403A853BEC06}" srcOrd="0" destOrd="0" presId="urn:microsoft.com/office/officeart/2005/8/layout/hierarchy4"/>
    <dgm:cxn modelId="{7696BF6E-8E67-4068-8F4C-0A5D9E0AD7C4}" type="presParOf" srcId="{23881FCF-7CDB-4096-9441-403A853BEC06}" destId="{4226EA8A-9C6E-4B83-A602-46803BC5C088}" srcOrd="0" destOrd="0" presId="urn:microsoft.com/office/officeart/2005/8/layout/hierarchy4"/>
    <dgm:cxn modelId="{6E008715-A6A0-4A7F-9CB0-A925DA0E87A9}" type="presParOf" srcId="{23881FCF-7CDB-4096-9441-403A853BEC06}" destId="{198DC27D-0703-4779-A912-7C9613DFEC0E}" srcOrd="1" destOrd="0" presId="urn:microsoft.com/office/officeart/2005/8/layout/hierarchy4"/>
    <dgm:cxn modelId="{6E257349-19A7-42A4-8D37-374CCA983479}" type="presParOf" srcId="{23881FCF-7CDB-4096-9441-403A853BEC06}" destId="{BCAD3FE5-43F3-45E7-80CF-051578518A40}" srcOrd="2" destOrd="0" presId="urn:microsoft.com/office/officeart/2005/8/layout/hierarchy4"/>
    <dgm:cxn modelId="{8B5B5842-5CA9-41FD-A49E-5D9F4606CA99}" type="presParOf" srcId="{BCAD3FE5-43F3-45E7-80CF-051578518A40}" destId="{1B16B8D2-D563-425A-8D66-98EB68B90911}" srcOrd="0" destOrd="0" presId="urn:microsoft.com/office/officeart/2005/8/layout/hierarchy4"/>
    <dgm:cxn modelId="{B8B915B3-49E9-4D1A-94FA-E33B694C427C}" type="presParOf" srcId="{1B16B8D2-D563-425A-8D66-98EB68B90911}" destId="{08E771C7-2B09-40A0-B139-9CA447F62475}" srcOrd="0" destOrd="0" presId="urn:microsoft.com/office/officeart/2005/8/layout/hierarchy4"/>
    <dgm:cxn modelId="{D7A56BA8-0C10-4372-AE8F-B68CA8CA001A}" type="presParOf" srcId="{1B16B8D2-D563-425A-8D66-98EB68B90911}" destId="{C23DF6CD-7B8B-434D-AE90-B5D035F4FE9F}" srcOrd="1" destOrd="0" presId="urn:microsoft.com/office/officeart/2005/8/layout/hierarchy4"/>
    <dgm:cxn modelId="{D0D37FF9-EBE3-49A4-97C8-0DBAB81F3473}" type="presParOf" srcId="{BCFD3CB8-C7ED-4272-A2A5-1411D9C130BF}" destId="{27C49DE8-D1CE-4733-888C-CCE2DA9ADF0D}" srcOrd="13" destOrd="0" presId="urn:microsoft.com/office/officeart/2005/8/layout/hierarchy4"/>
    <dgm:cxn modelId="{A5AFFD56-0660-4F0C-A301-2E5AA132C056}" type="presParOf" srcId="{BCFD3CB8-C7ED-4272-A2A5-1411D9C130BF}" destId="{BED96AB6-B2D1-48DD-885E-0190A5BDA4CD}" srcOrd="14" destOrd="0" presId="urn:microsoft.com/office/officeart/2005/8/layout/hierarchy4"/>
    <dgm:cxn modelId="{42E9D18B-9B62-423A-A777-FD0B74EE1D15}" type="presParOf" srcId="{BED96AB6-B2D1-48DD-885E-0190A5BDA4CD}" destId="{972EB5F2-9C80-4E71-820E-B5F9AC747338}" srcOrd="0" destOrd="0" presId="urn:microsoft.com/office/officeart/2005/8/layout/hierarchy4"/>
    <dgm:cxn modelId="{F8BE091C-CCF4-417A-9086-DD64820770E1}" type="presParOf" srcId="{BED96AB6-B2D1-48DD-885E-0190A5BDA4CD}" destId="{E98B3D2F-C114-4A27-B43A-B12A1F0A139A}" srcOrd="1" destOrd="0" presId="urn:microsoft.com/office/officeart/2005/8/layout/hierarchy4"/>
    <dgm:cxn modelId="{E98CD761-BEDB-4131-8436-5830D17D5BA2}" type="presParOf" srcId="{BED96AB6-B2D1-48DD-885E-0190A5BDA4CD}" destId="{63C46C26-BB09-4F61-8EED-272AB1E3481A}" srcOrd="2" destOrd="0" presId="urn:microsoft.com/office/officeart/2005/8/layout/hierarchy4"/>
    <dgm:cxn modelId="{C674D09C-ADDC-4DCC-85E4-2B2A200E8954}" type="presParOf" srcId="{63C46C26-BB09-4F61-8EED-272AB1E3481A}" destId="{53B05F5A-C086-4EDC-BED8-D2F63951182B}" srcOrd="0" destOrd="0" presId="urn:microsoft.com/office/officeart/2005/8/layout/hierarchy4"/>
    <dgm:cxn modelId="{D94419E7-2987-4DF5-8983-95D4B12480F9}" type="presParOf" srcId="{53B05F5A-C086-4EDC-BED8-D2F63951182B}" destId="{379BBC83-2A73-40F8-AEC8-CEFBA2D2C1FA}" srcOrd="0" destOrd="0" presId="urn:microsoft.com/office/officeart/2005/8/layout/hierarchy4"/>
    <dgm:cxn modelId="{9F81B6D8-8602-4528-B487-6D66DC4C0A09}" type="presParOf" srcId="{53B05F5A-C086-4EDC-BED8-D2F63951182B}" destId="{0A7799BA-4559-4DF1-BAC7-5EB5F7803A26}" srcOrd="1" destOrd="0" presId="urn:microsoft.com/office/officeart/2005/8/layout/hierarchy4"/>
    <dgm:cxn modelId="{72140925-07A2-46D8-9626-237A487E7C37}" type="presParOf" srcId="{53B05F5A-C086-4EDC-BED8-D2F63951182B}" destId="{3AC777A5-59CF-4101-8218-0014EE65949A}" srcOrd="2" destOrd="0" presId="urn:microsoft.com/office/officeart/2005/8/layout/hierarchy4"/>
    <dgm:cxn modelId="{2D4804D5-E833-4783-92DD-20AA5BB73231}" type="presParOf" srcId="{3AC777A5-59CF-4101-8218-0014EE65949A}" destId="{B0D46C63-8E5C-41AD-99D9-1C1ABB772F70}" srcOrd="0" destOrd="0" presId="urn:microsoft.com/office/officeart/2005/8/layout/hierarchy4"/>
    <dgm:cxn modelId="{A4387DBE-3E0C-4C74-90AD-52485A628209}" type="presParOf" srcId="{B0D46C63-8E5C-41AD-99D9-1C1ABB772F70}" destId="{1667A2F9-3753-4449-90DA-9349D67FE63B}" srcOrd="0" destOrd="0" presId="urn:microsoft.com/office/officeart/2005/8/layout/hierarchy4"/>
    <dgm:cxn modelId="{04816D41-8C7D-4DAC-8603-0F6E77737C91}" type="presParOf" srcId="{B0D46C63-8E5C-41AD-99D9-1C1ABB772F70}" destId="{DEA03B04-A4E3-4E88-B490-8737E49D5FAD}" srcOrd="1" destOrd="0" presId="urn:microsoft.com/office/officeart/2005/8/layout/hierarchy4"/>
    <dgm:cxn modelId="{4F349824-4C00-4818-A3D8-CADF6522BFEF}" type="presParOf" srcId="{BCFD3CB8-C7ED-4272-A2A5-1411D9C130BF}" destId="{7B78ED08-5E41-413E-B47A-22D9CF7140B2}" srcOrd="15" destOrd="0" presId="urn:microsoft.com/office/officeart/2005/8/layout/hierarchy4"/>
    <dgm:cxn modelId="{07298360-D024-44E6-9A19-3D1AF0996D14}" type="presParOf" srcId="{BCFD3CB8-C7ED-4272-A2A5-1411D9C130BF}" destId="{ED6AF7A7-5E64-4B7E-88C1-904DAA65D9AB}" srcOrd="16" destOrd="0" presId="urn:microsoft.com/office/officeart/2005/8/layout/hierarchy4"/>
    <dgm:cxn modelId="{029AB98D-8961-42A5-9EC9-3168E8183701}" type="presParOf" srcId="{ED6AF7A7-5E64-4B7E-88C1-904DAA65D9AB}" destId="{2561EA17-48FF-4CE0-AA48-24353811BD98}" srcOrd="0" destOrd="0" presId="urn:microsoft.com/office/officeart/2005/8/layout/hierarchy4"/>
    <dgm:cxn modelId="{AC09132C-5449-4227-B59D-F4F856ED380C}" type="presParOf" srcId="{ED6AF7A7-5E64-4B7E-88C1-904DAA65D9AB}" destId="{AB45607E-1618-4C27-8F26-807EB2487BD2}" srcOrd="1" destOrd="0" presId="urn:microsoft.com/office/officeart/2005/8/layout/hierarchy4"/>
    <dgm:cxn modelId="{58787BCC-4A43-47C4-935F-06D3CF325D5F}" type="presParOf" srcId="{ED6AF7A7-5E64-4B7E-88C1-904DAA65D9AB}" destId="{9D1C3BE6-BB8F-4ECB-8BF4-A31F1C83C0C4}" srcOrd="2" destOrd="0" presId="urn:microsoft.com/office/officeart/2005/8/layout/hierarchy4"/>
    <dgm:cxn modelId="{C77FCDCC-4939-4B60-A7D8-FF57CBBE13CD}" type="presParOf" srcId="{9D1C3BE6-BB8F-4ECB-8BF4-A31F1C83C0C4}" destId="{92353E08-FADA-4AB5-943C-3F631EA8F50B}" srcOrd="0" destOrd="0" presId="urn:microsoft.com/office/officeart/2005/8/layout/hierarchy4"/>
    <dgm:cxn modelId="{487BC5DC-4FE2-40A7-8AA4-028A99E5C85D}" type="presParOf" srcId="{92353E08-FADA-4AB5-943C-3F631EA8F50B}" destId="{70C50075-BCA8-4E64-BFF8-E20AECFA160F}" srcOrd="0" destOrd="0" presId="urn:microsoft.com/office/officeart/2005/8/layout/hierarchy4"/>
    <dgm:cxn modelId="{5142F4DB-A898-42A2-8E81-187C7A8E8A64}" type="presParOf" srcId="{92353E08-FADA-4AB5-943C-3F631EA8F50B}" destId="{FA48E6F0-101E-4864-AEA2-A832E1644196}" srcOrd="1" destOrd="0" presId="urn:microsoft.com/office/officeart/2005/8/layout/hierarchy4"/>
    <dgm:cxn modelId="{2E9CCF1B-70F0-437D-96FD-8B05935E66BA}" type="presParOf" srcId="{92353E08-FADA-4AB5-943C-3F631EA8F50B}" destId="{34C1D573-10A6-4333-A3DD-D9485126E7E0}" srcOrd="2" destOrd="0" presId="urn:microsoft.com/office/officeart/2005/8/layout/hierarchy4"/>
    <dgm:cxn modelId="{49A3167B-C90D-4B1C-B02C-A70F8096A9C5}" type="presParOf" srcId="{34C1D573-10A6-4333-A3DD-D9485126E7E0}" destId="{D280F3C0-6B2D-4B26-99B0-9FF9D40C624A}" srcOrd="0" destOrd="0" presId="urn:microsoft.com/office/officeart/2005/8/layout/hierarchy4"/>
    <dgm:cxn modelId="{2D771AE3-241A-43AA-9F89-9ED541E2EC7A}" type="presParOf" srcId="{D280F3C0-6B2D-4B26-99B0-9FF9D40C624A}" destId="{C95E5BE2-0CEF-497A-8362-3EAAE48BEA4A}" srcOrd="0" destOrd="0" presId="urn:microsoft.com/office/officeart/2005/8/layout/hierarchy4"/>
    <dgm:cxn modelId="{C774FB45-9E85-4ECD-BCDC-474EBC4877C5}" type="presParOf" srcId="{D280F3C0-6B2D-4B26-99B0-9FF9D40C624A}" destId="{CCA94525-3130-46E4-923F-C38E7C5999BE}" srcOrd="1" destOrd="0" presId="urn:microsoft.com/office/officeart/2005/8/layout/hierarchy4"/>
    <dgm:cxn modelId="{F7BF0E7E-B535-4FF6-8116-6E064E0099EB}" type="presParOf" srcId="{BCFD3CB8-C7ED-4272-A2A5-1411D9C130BF}" destId="{3F3C70D1-B04B-44F9-A710-BC68A964B0B0}" srcOrd="17" destOrd="0" presId="urn:microsoft.com/office/officeart/2005/8/layout/hierarchy4"/>
    <dgm:cxn modelId="{7F3F253D-9386-4A02-B1AD-2AD7527E2E5D}" type="presParOf" srcId="{BCFD3CB8-C7ED-4272-A2A5-1411D9C130BF}" destId="{5AD4DA04-D77A-4C51-99C8-D3D3CCD2BEA5}" srcOrd="18" destOrd="0" presId="urn:microsoft.com/office/officeart/2005/8/layout/hierarchy4"/>
    <dgm:cxn modelId="{63AA820E-5140-4E0D-AC0A-91285E627FC5}" type="presParOf" srcId="{5AD4DA04-D77A-4C51-99C8-D3D3CCD2BEA5}" destId="{D6D449FD-6B84-4E13-B257-5C8ABF81C4A6}" srcOrd="0" destOrd="0" presId="urn:microsoft.com/office/officeart/2005/8/layout/hierarchy4"/>
    <dgm:cxn modelId="{CA4C7841-41AB-4B18-A536-9B72CBAC88E5}" type="presParOf" srcId="{5AD4DA04-D77A-4C51-99C8-D3D3CCD2BEA5}" destId="{1F6DC277-8E37-4D0A-A8AF-E8F7AA484969}" srcOrd="1" destOrd="0" presId="urn:microsoft.com/office/officeart/2005/8/layout/hierarchy4"/>
    <dgm:cxn modelId="{22DBEFB8-5197-49DE-8D58-F2DDC6BE3590}" type="presParOf" srcId="{5AD4DA04-D77A-4C51-99C8-D3D3CCD2BEA5}" destId="{12157815-75A1-415F-A47C-F878CCABC185}" srcOrd="2" destOrd="0" presId="urn:microsoft.com/office/officeart/2005/8/layout/hierarchy4"/>
    <dgm:cxn modelId="{7EFB1E65-93C4-4FF0-94B5-5089BBA57F86}" type="presParOf" srcId="{12157815-75A1-415F-A47C-F878CCABC185}" destId="{D8B64CDC-3DB5-47FE-A595-FDA711FA8E65}" srcOrd="0" destOrd="0" presId="urn:microsoft.com/office/officeart/2005/8/layout/hierarchy4"/>
    <dgm:cxn modelId="{8E6D1143-3E97-4658-87C1-92F61E33983B}" type="presParOf" srcId="{D8B64CDC-3DB5-47FE-A595-FDA711FA8E65}" destId="{8EEB1FC3-55D4-44FD-B4AB-4C0681D0CFFA}" srcOrd="0" destOrd="0" presId="urn:microsoft.com/office/officeart/2005/8/layout/hierarchy4"/>
    <dgm:cxn modelId="{059D212E-3475-4BDF-86AA-65D571F86089}" type="presParOf" srcId="{D8B64CDC-3DB5-47FE-A595-FDA711FA8E65}" destId="{02224E6C-F5A8-4CE9-838D-21D96B24B4EC}" srcOrd="1" destOrd="0" presId="urn:microsoft.com/office/officeart/2005/8/layout/hierarchy4"/>
    <dgm:cxn modelId="{1C98392C-15A4-4098-8160-DAAFB0DEE500}" type="presParOf" srcId="{D8B64CDC-3DB5-47FE-A595-FDA711FA8E65}" destId="{90D3DCB2-27A1-4CB8-A1F8-2033C0E39DF9}" srcOrd="2" destOrd="0" presId="urn:microsoft.com/office/officeart/2005/8/layout/hierarchy4"/>
    <dgm:cxn modelId="{C55632BA-EAB8-4857-A0AA-B3627612249E}" type="presParOf" srcId="{90D3DCB2-27A1-4CB8-A1F8-2033C0E39DF9}" destId="{A5426FD6-B4F1-4A5E-9A63-7AF3D345DCB2}" srcOrd="0" destOrd="0" presId="urn:microsoft.com/office/officeart/2005/8/layout/hierarchy4"/>
    <dgm:cxn modelId="{B14FBEEA-3AE1-4D78-BE57-C1BE56FD4B20}" type="presParOf" srcId="{A5426FD6-B4F1-4A5E-9A63-7AF3D345DCB2}" destId="{7473AC22-8575-4703-B65A-8F8388FD5C50}" srcOrd="0" destOrd="0" presId="urn:microsoft.com/office/officeart/2005/8/layout/hierarchy4"/>
    <dgm:cxn modelId="{888C9003-12DE-4E09-B927-FCABF3CFF73C}" type="presParOf" srcId="{A5426FD6-B4F1-4A5E-9A63-7AF3D345DCB2}" destId="{14BBF9CA-E469-4D00-8521-F57F43EF9C42}" srcOrd="1" destOrd="0" presId="urn:microsoft.com/office/officeart/2005/8/layout/hierarchy4"/>
    <dgm:cxn modelId="{A0F679CF-DB96-4455-8012-7B70C549CFE5}" type="presParOf" srcId="{B0D326F6-2924-4BF8-9B2B-C067E7404C40}" destId="{A5293953-6EF6-4325-B3D3-CD87C3B6DB46}" srcOrd="1" destOrd="0" presId="urn:microsoft.com/office/officeart/2005/8/layout/hierarchy4"/>
    <dgm:cxn modelId="{C72058E5-522F-47C2-9267-D55257EF2B24}" type="presParOf" srcId="{B0D326F6-2924-4BF8-9B2B-C067E7404C40}" destId="{52B6901C-D35E-45E9-98DE-C4C2809A4AA1}" srcOrd="2" destOrd="0" presId="urn:microsoft.com/office/officeart/2005/8/layout/hierarchy4"/>
    <dgm:cxn modelId="{14C1382D-A3AF-46DE-B926-D7036409356B}" type="presParOf" srcId="{52B6901C-D35E-45E9-98DE-C4C2809A4AA1}" destId="{6156752C-6D71-4769-BB66-D7AE8D4D86A0}" srcOrd="0" destOrd="0" presId="urn:microsoft.com/office/officeart/2005/8/layout/hierarchy4"/>
    <dgm:cxn modelId="{31182214-315A-400F-A7BD-A208E5AAEEDF}" type="presParOf" srcId="{52B6901C-D35E-45E9-98DE-C4C2809A4AA1}" destId="{4C132350-D0A6-45C3-859A-82BFE22A05B5}" srcOrd="1" destOrd="0" presId="urn:microsoft.com/office/officeart/2005/8/layout/hierarchy4"/>
    <dgm:cxn modelId="{9219D348-5CCE-4C1C-AF13-D1449DD51412}" type="presParOf" srcId="{52B6901C-D35E-45E9-98DE-C4C2809A4AA1}" destId="{8CAC3866-A0F9-41BB-9B72-06E6D7716A9C}" srcOrd="2" destOrd="0" presId="urn:microsoft.com/office/officeart/2005/8/layout/hierarchy4"/>
    <dgm:cxn modelId="{FE02C520-967D-4EC1-8D6F-FD778F0A297B}" type="presParOf" srcId="{8CAC3866-A0F9-41BB-9B72-06E6D7716A9C}" destId="{3F7E5430-1371-48B7-9D40-DF7E54CC4279}" srcOrd="0" destOrd="0" presId="urn:microsoft.com/office/officeart/2005/8/layout/hierarchy4"/>
    <dgm:cxn modelId="{6220E064-E7F3-4C19-A707-08CFF89F8F44}" type="presParOf" srcId="{3F7E5430-1371-48B7-9D40-DF7E54CC4279}" destId="{4B83C3C7-6382-4BA9-A9F4-43BB464992B1}" srcOrd="0" destOrd="0" presId="urn:microsoft.com/office/officeart/2005/8/layout/hierarchy4"/>
    <dgm:cxn modelId="{C1197531-9B92-447F-BE4C-8191BE424BF7}" type="presParOf" srcId="{3F7E5430-1371-48B7-9D40-DF7E54CC4279}" destId="{02D360FE-906C-4B8B-8C95-0E557E453472}" srcOrd="1" destOrd="0" presId="urn:microsoft.com/office/officeart/2005/8/layout/hierarchy4"/>
    <dgm:cxn modelId="{7C426714-85D1-4DFD-BE13-19FD81B07072}" type="presParOf" srcId="{3F7E5430-1371-48B7-9D40-DF7E54CC4279}" destId="{97436AC9-430F-4033-95C1-B2BADB707061}" srcOrd="2" destOrd="0" presId="urn:microsoft.com/office/officeart/2005/8/layout/hierarchy4"/>
    <dgm:cxn modelId="{1EE06FA0-45E2-438A-8EF3-491AF66D3528}" type="presParOf" srcId="{97436AC9-430F-4033-95C1-B2BADB707061}" destId="{DA2C6828-6479-4F8C-94D6-A92DF8495F94}" srcOrd="0" destOrd="0" presId="urn:microsoft.com/office/officeart/2005/8/layout/hierarchy4"/>
    <dgm:cxn modelId="{ADD7540E-C6DA-4B46-82C3-172FE0D183FD}" type="presParOf" srcId="{DA2C6828-6479-4F8C-94D6-A92DF8495F94}" destId="{94000DE9-C2A0-4675-AD75-85766589C459}" srcOrd="0" destOrd="0" presId="urn:microsoft.com/office/officeart/2005/8/layout/hierarchy4"/>
    <dgm:cxn modelId="{E702A8B3-4376-491E-8904-D88960D956E0}" type="presParOf" srcId="{DA2C6828-6479-4F8C-94D6-A92DF8495F94}" destId="{0E0FA75A-2E7D-4244-9787-58B60CAF701A}" srcOrd="1" destOrd="0" presId="urn:microsoft.com/office/officeart/2005/8/layout/hierarchy4"/>
    <dgm:cxn modelId="{F676504B-B7C1-4825-B00B-6C8562077F54}" type="presParOf" srcId="{DA2C6828-6479-4F8C-94D6-A92DF8495F94}" destId="{7D79F0C0-4368-4C55-AAC4-1F749018D936}" srcOrd="2" destOrd="0" presId="urn:microsoft.com/office/officeart/2005/8/layout/hierarchy4"/>
    <dgm:cxn modelId="{80741632-03FA-47E2-915B-AC3D7BB9ECDE}" type="presParOf" srcId="{7D79F0C0-4368-4C55-AAC4-1F749018D936}" destId="{F429247B-93B1-415B-845E-D2E462C90EF8}" srcOrd="0" destOrd="0" presId="urn:microsoft.com/office/officeart/2005/8/layout/hierarchy4"/>
    <dgm:cxn modelId="{28465A81-3D74-4054-9084-58B121CD8961}" type="presParOf" srcId="{F429247B-93B1-415B-845E-D2E462C90EF8}" destId="{37A892A8-CDC3-48C5-B9AE-909D2D4012C0}" srcOrd="0" destOrd="0" presId="urn:microsoft.com/office/officeart/2005/8/layout/hierarchy4"/>
    <dgm:cxn modelId="{FC428E5B-D1B8-4A89-9D77-54DF7233CF31}" type="presParOf" srcId="{F429247B-93B1-415B-845E-D2E462C90EF8}" destId="{4B374A47-2045-456A-912F-BF7127B5916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8568C-8BE5-4BCC-9BE8-FDCFE9F9560D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E47AE5E-48F2-4EEB-8BE4-C987362F9C13}">
      <dgm:prSet phldrT="[文本]" custT="1"/>
      <dgm:spPr>
        <a:solidFill>
          <a:srgbClr val="318CCF"/>
        </a:solidFill>
      </dgm:spPr>
      <dgm:t>
        <a:bodyPr/>
        <a:lstStyle/>
        <a:p>
          <a:r>
            <a: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React</a:t>
          </a:r>
          <a:r>
            <a:rPr lang="en-US" altLang="zh-CN" sz="4000" dirty="0" smtClean="0"/>
            <a:t> </a:t>
          </a:r>
          <a:r>
            <a:rPr lang="zh-CN" altLang="en-US" sz="4000" dirty="0" smtClean="0"/>
            <a:t>组件</a:t>
          </a:r>
          <a:endParaRPr lang="zh-CN" altLang="en-US" sz="4000" dirty="0"/>
        </a:p>
      </dgm:t>
    </dgm:pt>
    <dgm:pt modelId="{674028C6-0AF4-4572-B7F1-82C649882F92}" type="par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B6D94197-1457-4DD1-8222-4A2B36E5DC67}" type="sib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0BAA75C4-663A-4BD3-BD23-87A4F164230D}">
      <dgm:prSet phldrT="[文本]" custT="1"/>
      <dgm:spPr/>
      <dgm:t>
        <a:bodyPr/>
        <a:lstStyle/>
        <a:p>
          <a:r>
            <a:rPr lang="zh-CN" altLang="en-US" sz="2800" dirty="0" smtClean="0"/>
            <a:t>展示型组件</a:t>
          </a:r>
          <a:endParaRPr lang="zh-CN" altLang="en-US" sz="2800" dirty="0"/>
        </a:p>
      </dgm:t>
    </dgm:pt>
    <dgm:pt modelId="{0F57DD8B-6BAF-45C1-82CC-165AEEA5FF2A}" type="par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3ED13E8E-C5CB-449A-A071-49CD060189AF}" type="sib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80DE05A9-6062-4FBE-9DFA-1EB587925D1A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smtClean="0"/>
            <a:t>Button</a:t>
          </a:r>
          <a:endParaRPr lang="zh-CN" altLang="en-US" sz="700" dirty="0"/>
        </a:p>
      </dgm:t>
    </dgm:pt>
    <dgm:pt modelId="{0C62EFC2-6441-4183-B8EF-2A4C96515F96}" type="par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074886CD-2EE9-44A9-BED7-3231ED1EC49C}" type="sib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AED13F7C-69DE-4328-B2A8-413DCE860BF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smtClean="0"/>
            <a:t>Input</a:t>
          </a:r>
          <a:endParaRPr lang="zh-CN" altLang="en-US" sz="2400" dirty="0"/>
        </a:p>
      </dgm:t>
    </dgm:pt>
    <dgm:pt modelId="{BA62F164-7512-4211-9020-34F206E13A40}" type="par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F5FBBF28-BEC8-4537-94FD-9453ACB77E17}" type="sib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8905A026-E356-4A95-9704-AC9FFA9DFD22}">
      <dgm:prSet phldrT="[文本]"/>
      <dgm:spPr/>
      <dgm:t>
        <a:bodyPr/>
        <a:lstStyle/>
        <a:p>
          <a:r>
            <a:rPr lang="zh-CN" altLang="en-US" dirty="0" smtClean="0"/>
            <a:t>容器类组件</a:t>
          </a:r>
          <a:endParaRPr lang="zh-CN" altLang="en-US" dirty="0"/>
        </a:p>
      </dgm:t>
    </dgm:pt>
    <dgm:pt modelId="{EA84A46E-7AD5-44B6-837D-B285B00DC4FF}" type="par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50A7BEEA-248F-4594-A7D8-35DA8E5630CA}" type="sib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3986FEAF-A1C8-4242-B77C-0C49B2AAC4C2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Page </a:t>
          </a:r>
          <a:r>
            <a:rPr lang="en-US" altLang="zh-CN" sz="1400" dirty="0" smtClean="0"/>
            <a:t>Template</a:t>
          </a:r>
          <a:endParaRPr lang="zh-CN" altLang="en-US" sz="1400" dirty="0"/>
        </a:p>
      </dgm:t>
    </dgm:pt>
    <dgm:pt modelId="{15D45FAA-8097-45A7-BE1E-9325FA297F5F}" type="par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EEBC610A-7F74-4302-8193-D01D888903F6}" type="sib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8339723C-572B-4EB8-90FC-29A778FBBF05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Message</a:t>
          </a:r>
          <a:endParaRPr lang="zh-CN" altLang="en-US" sz="2400" dirty="0"/>
        </a:p>
      </dgm:t>
    </dgm:pt>
    <dgm:pt modelId="{2DE59EE2-6D5B-4EA2-8EAF-69FF5560A8FD}" type="parTrans" cxnId="{C3DD959C-5B33-4C90-AD0D-B80816EBC4EE}">
      <dgm:prSet/>
      <dgm:spPr/>
      <dgm:t>
        <a:bodyPr/>
        <a:lstStyle/>
        <a:p>
          <a:endParaRPr lang="zh-CN" altLang="en-US"/>
        </a:p>
      </dgm:t>
    </dgm:pt>
    <dgm:pt modelId="{A9C59DC7-90C5-4073-8F8D-9EA2AB4202BD}" type="sibTrans" cxnId="{C3DD959C-5B33-4C90-AD0D-B80816EBC4EE}">
      <dgm:prSet/>
      <dgm:spPr/>
      <dgm:t>
        <a:bodyPr/>
        <a:lstStyle/>
        <a:p>
          <a:endParaRPr lang="zh-CN" altLang="en-US"/>
        </a:p>
      </dgm:t>
    </dgm:pt>
    <dgm:pt modelId="{DD9378A2-97A7-4CC6-B2E5-C88EBDC76799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smtClean="0"/>
            <a:t>Modal</a:t>
          </a:r>
          <a:endParaRPr lang="zh-CN" altLang="en-US" sz="2000" dirty="0"/>
        </a:p>
      </dgm:t>
    </dgm:pt>
    <dgm:pt modelId="{1DD2A7BA-8E46-47FD-A0D5-2B052043D1E4}" type="par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0E58A982-6628-4DB2-86C2-6696E421808C}" type="sib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10F391AB-126F-4E54-872B-1B3A8DCD0069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2000" dirty="0" smtClean="0"/>
            <a:t>Card</a:t>
          </a:r>
          <a:endParaRPr lang="zh-CN" altLang="en-US" sz="2400" dirty="0"/>
        </a:p>
      </dgm:t>
    </dgm:pt>
    <dgm:pt modelId="{F12A7989-574B-48FB-BC4B-B79A245EA242}" type="par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0C5394C6-08BC-4CAF-8C4D-D7264F9B2588}" type="sib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8A0EF249-B895-4E9F-BA9F-F30E1FDDD56E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smtClean="0"/>
            <a:t>Header</a:t>
          </a:r>
          <a:endParaRPr lang="zh-CN" altLang="en-US" sz="1800" dirty="0"/>
        </a:p>
      </dgm:t>
    </dgm:pt>
    <dgm:pt modelId="{8770FFB6-6296-4AE9-87BF-E45D135677DB}" type="par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5325DC52-0E39-4B4D-B777-085BE0E974C7}" type="sib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2561F267-071C-4E4B-9F5C-F396F3338ED3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2000" dirty="0" smtClean="0"/>
            <a:t>Footer</a:t>
          </a:r>
          <a:endParaRPr lang="zh-CN" altLang="en-US" sz="2400" dirty="0"/>
        </a:p>
      </dgm:t>
    </dgm:pt>
    <dgm:pt modelId="{24A5F3FC-B427-456E-BA98-89B7EFAF62C0}" type="par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1B749E92-DFDD-4649-9493-A52B08B923D2}" type="sib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80B8A3D0-E113-4CD4-AB27-3A3C177677F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2000" dirty="0" smtClean="0"/>
            <a:t>Picker</a:t>
          </a:r>
          <a:endParaRPr lang="zh-CN" altLang="en-US" sz="2400" dirty="0"/>
        </a:p>
      </dgm:t>
    </dgm:pt>
    <dgm:pt modelId="{244A38DE-6881-42F5-A9B6-C214A9ECA34E}" type="par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F2E624E1-08BA-4DB7-96AE-C6878C4CAA1C}" type="sib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ED8B5E74-761E-4C8A-B134-EC7B1B9D895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Refresh</a:t>
          </a:r>
        </a:p>
        <a:p>
          <a:r>
            <a:rPr lang="en-US" altLang="zh-CN" sz="1400" dirty="0" err="1" smtClean="0"/>
            <a:t>Loadmore</a:t>
          </a:r>
          <a:endParaRPr lang="zh-CN" altLang="en-US" sz="1600" dirty="0"/>
        </a:p>
      </dgm:t>
    </dgm:pt>
    <dgm:pt modelId="{D0F15E16-D05C-4B1A-8366-0749FCBF92A4}" type="par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2AA502F3-7409-454C-98E7-8D9D3F1A8561}" type="sib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C1952B7F-D9E2-4BA9-B164-74A5690CC767}">
      <dgm:prSet phldrT="[文本]" custT="1"/>
      <dgm:spPr>
        <a:solidFill>
          <a:schemeClr val="accent2"/>
        </a:solidFill>
      </dgm:spPr>
      <dgm:t>
        <a:bodyPr/>
        <a:lstStyle/>
        <a:p>
          <a:pPr algn="l"/>
          <a:r>
            <a:rPr lang="zh-CN" altLang="en-US" sz="1400" dirty="0" smtClean="0"/>
            <a:t>断网检测与提示</a:t>
          </a:r>
          <a:endParaRPr lang="zh-CN" altLang="en-US" sz="1400" dirty="0"/>
        </a:p>
      </dgm:t>
    </dgm:pt>
    <dgm:pt modelId="{4EE47A06-148A-4E12-A335-7B9EC4C1866B}" type="parTrans" cxnId="{D1208A04-6B23-4AEE-A52A-9D2F540CA0FC}">
      <dgm:prSet/>
      <dgm:spPr/>
      <dgm:t>
        <a:bodyPr/>
        <a:lstStyle/>
        <a:p>
          <a:endParaRPr lang="zh-CN" altLang="en-US"/>
        </a:p>
      </dgm:t>
    </dgm:pt>
    <dgm:pt modelId="{C1A8CA7A-0B88-4F22-80F7-CDCF435E6103}" type="sibTrans" cxnId="{D1208A04-6B23-4AEE-A52A-9D2F540CA0FC}">
      <dgm:prSet/>
      <dgm:spPr/>
      <dgm:t>
        <a:bodyPr/>
        <a:lstStyle/>
        <a:p>
          <a:endParaRPr lang="zh-CN" altLang="en-US"/>
        </a:p>
      </dgm:t>
    </dgm:pt>
    <dgm:pt modelId="{3BBDFE46-044A-4B7A-A7D3-F8AB1827A52B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err="1" smtClean="0"/>
            <a:t>listitem</a:t>
          </a:r>
          <a:endParaRPr lang="zh-CN" altLang="en-US" sz="1800" dirty="0"/>
        </a:p>
      </dgm:t>
    </dgm:pt>
    <dgm:pt modelId="{ED5997AA-442B-4847-A81A-45F1D766890E}" type="parTrans" cxnId="{15409EA6-1D15-4FE9-8B09-2CA58A31514C}">
      <dgm:prSet/>
      <dgm:spPr/>
      <dgm:t>
        <a:bodyPr/>
        <a:lstStyle/>
        <a:p>
          <a:endParaRPr lang="zh-CN" altLang="en-US"/>
        </a:p>
      </dgm:t>
    </dgm:pt>
    <dgm:pt modelId="{2AEFFF42-1206-422E-BE1E-0C93A3F10EF9}" type="sibTrans" cxnId="{15409EA6-1D15-4FE9-8B09-2CA58A31514C}">
      <dgm:prSet/>
      <dgm:spPr/>
      <dgm:t>
        <a:bodyPr/>
        <a:lstStyle/>
        <a:p>
          <a:endParaRPr lang="zh-CN" altLang="en-US"/>
        </a:p>
      </dgm:t>
    </dgm:pt>
    <dgm:pt modelId="{531267AC-0638-4EE7-9ECC-53F01F950BC3}" type="pres">
      <dgm:prSet presAssocID="{4A68568C-8BE5-4BCC-9BE8-FDCFE9F956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FD29C08-1F7B-4C00-8D50-94B19CC769D5}" type="pres">
      <dgm:prSet presAssocID="{EE47AE5E-48F2-4EEB-8BE4-C987362F9C13}" presName="vertOne" presStyleCnt="0"/>
      <dgm:spPr/>
    </dgm:pt>
    <dgm:pt modelId="{AFD139FA-D5DD-49AE-B1D5-0424F89571EF}" type="pres">
      <dgm:prSet presAssocID="{EE47AE5E-48F2-4EEB-8BE4-C987362F9C13}" presName="txOne" presStyleLbl="node0" presStyleIdx="0" presStyleCnt="1" custScaleY="40813" custLinFactNeighborX="-4448" custLinFactNeighborY="51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42F77B-05E2-413F-8FEA-FED07DC70FB8}" type="pres">
      <dgm:prSet presAssocID="{EE47AE5E-48F2-4EEB-8BE4-C987362F9C13}" presName="parTransOne" presStyleCnt="0"/>
      <dgm:spPr/>
    </dgm:pt>
    <dgm:pt modelId="{B0D326F6-2924-4BF8-9B2B-C067E7404C40}" type="pres">
      <dgm:prSet presAssocID="{EE47AE5E-48F2-4EEB-8BE4-C987362F9C13}" presName="horzOne" presStyleCnt="0"/>
      <dgm:spPr/>
    </dgm:pt>
    <dgm:pt modelId="{BC7B36D9-63C1-4677-9D77-803749B0849F}" type="pres">
      <dgm:prSet presAssocID="{0BAA75C4-663A-4BD3-BD23-87A4F164230D}" presName="vertTwo" presStyleCnt="0"/>
      <dgm:spPr/>
    </dgm:pt>
    <dgm:pt modelId="{93A71FEA-81B3-4E8D-9612-055C724B8975}" type="pres">
      <dgm:prSet presAssocID="{0BAA75C4-663A-4BD3-BD23-87A4F164230D}" presName="txTwo" presStyleLbl="node2" presStyleIdx="0" presStyleCnt="2" custScaleY="35732" custLinFactNeighborY="-65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8DCFD2-F497-4674-B5CE-879FE3C369AA}" type="pres">
      <dgm:prSet presAssocID="{0BAA75C4-663A-4BD3-BD23-87A4F164230D}" presName="parTransTwo" presStyleCnt="0"/>
      <dgm:spPr/>
    </dgm:pt>
    <dgm:pt modelId="{BCFD3CB8-C7ED-4272-A2A5-1411D9C130BF}" type="pres">
      <dgm:prSet presAssocID="{0BAA75C4-663A-4BD3-BD23-87A4F164230D}" presName="horzTwo" presStyleCnt="0"/>
      <dgm:spPr/>
    </dgm:pt>
    <dgm:pt modelId="{8A72742B-B6D8-44D8-B64E-6FC2791BC5D5}" type="pres">
      <dgm:prSet presAssocID="{80DE05A9-6062-4FBE-9DFA-1EB587925D1A}" presName="vertThree" presStyleCnt="0"/>
      <dgm:spPr/>
    </dgm:pt>
    <dgm:pt modelId="{1AB7E021-925F-49DE-A973-672ED3F3181B}" type="pres">
      <dgm:prSet presAssocID="{80DE05A9-6062-4FBE-9DFA-1EB587925D1A}" presName="txThree" presStyleLbl="node3" presStyleIdx="0" presStyleCnt="12" custScaleY="48926" custLinFactNeighborY="-123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1341DA-BB1A-43D1-8823-CFCBEF652151}" type="pres">
      <dgm:prSet presAssocID="{80DE05A9-6062-4FBE-9DFA-1EB587925D1A}" presName="horzThree" presStyleCnt="0"/>
      <dgm:spPr/>
    </dgm:pt>
    <dgm:pt modelId="{23524E74-E554-4812-BE3B-D79F85D2E3CE}" type="pres">
      <dgm:prSet presAssocID="{074886CD-2EE9-44A9-BED7-3231ED1EC49C}" presName="sibSpaceThree" presStyleCnt="0"/>
      <dgm:spPr/>
    </dgm:pt>
    <dgm:pt modelId="{1ABEFB46-0117-4440-B603-B3F3D91B45ED}" type="pres">
      <dgm:prSet presAssocID="{AED13F7C-69DE-4328-B2A8-413DCE860BFD}" presName="vertThree" presStyleCnt="0"/>
      <dgm:spPr/>
    </dgm:pt>
    <dgm:pt modelId="{BADC8F12-1C8A-4DC0-BE7F-A820063E315D}" type="pres">
      <dgm:prSet presAssocID="{AED13F7C-69DE-4328-B2A8-413DCE860BFD}" presName="txThree" presStyleLbl="node3" presStyleIdx="1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6ACF3F-6999-4527-8E04-2CADC77D866A}" type="pres">
      <dgm:prSet presAssocID="{AED13F7C-69DE-4328-B2A8-413DCE860BFD}" presName="horzThree" presStyleCnt="0"/>
      <dgm:spPr/>
    </dgm:pt>
    <dgm:pt modelId="{CDBCA27A-07A7-485F-B637-FBAF68AEC4D4}" type="pres">
      <dgm:prSet presAssocID="{F5FBBF28-BEC8-4537-94FD-9453ACB77E17}" presName="sibSpaceThree" presStyleCnt="0"/>
      <dgm:spPr/>
    </dgm:pt>
    <dgm:pt modelId="{E291ED5B-188C-4999-99ED-2DB75996EAA6}" type="pres">
      <dgm:prSet presAssocID="{3BBDFE46-044A-4B7A-A7D3-F8AB1827A52B}" presName="vertThree" presStyleCnt="0"/>
      <dgm:spPr/>
    </dgm:pt>
    <dgm:pt modelId="{A4693C88-FC4B-4624-B378-0D1993BEA08D}" type="pres">
      <dgm:prSet presAssocID="{3BBDFE46-044A-4B7A-A7D3-F8AB1827A52B}" presName="txThree" presStyleLbl="node3" presStyleIdx="2" presStyleCnt="12" custScaleY="49172" custLinFactNeighborY="-124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71F718-E188-4FA7-AE93-BA0AA58B84C3}" type="pres">
      <dgm:prSet presAssocID="{3BBDFE46-044A-4B7A-A7D3-F8AB1827A52B}" presName="horzThree" presStyleCnt="0"/>
      <dgm:spPr/>
    </dgm:pt>
    <dgm:pt modelId="{FE76C62C-A256-4D1C-85B9-8CF7BB73749F}" type="pres">
      <dgm:prSet presAssocID="{2AEFFF42-1206-422E-BE1E-0C93A3F10EF9}" presName="sibSpaceThree" presStyleCnt="0"/>
      <dgm:spPr/>
    </dgm:pt>
    <dgm:pt modelId="{6031C17E-FF0E-4DB7-AE45-6AC5AA7CF523}" type="pres">
      <dgm:prSet presAssocID="{8339723C-572B-4EB8-90FC-29A778FBBF05}" presName="vertThree" presStyleCnt="0"/>
      <dgm:spPr/>
    </dgm:pt>
    <dgm:pt modelId="{98FF5E09-7A85-41D7-9483-5E1A99EB7310}" type="pres">
      <dgm:prSet presAssocID="{8339723C-572B-4EB8-90FC-29A778FBBF05}" presName="txThree" presStyleLbl="node3" presStyleIdx="3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D61D4D-C377-4F6B-B953-DFECFEEB4CB8}" type="pres">
      <dgm:prSet presAssocID="{8339723C-572B-4EB8-90FC-29A778FBBF05}" presName="horzThree" presStyleCnt="0"/>
      <dgm:spPr/>
    </dgm:pt>
    <dgm:pt modelId="{BBBDEF37-F4F0-466A-A4C3-E63EB7E18B8D}" type="pres">
      <dgm:prSet presAssocID="{A9C59DC7-90C5-4073-8F8D-9EA2AB4202BD}" presName="sibSpaceThree" presStyleCnt="0"/>
      <dgm:spPr/>
    </dgm:pt>
    <dgm:pt modelId="{CECCEEAF-DC41-4961-99CA-63086FDE7AB2}" type="pres">
      <dgm:prSet presAssocID="{DD9378A2-97A7-4CC6-B2E5-C88EBDC76799}" presName="vertThree" presStyleCnt="0"/>
      <dgm:spPr/>
    </dgm:pt>
    <dgm:pt modelId="{F62A104E-06AA-4843-AE59-747E27A25AD4}" type="pres">
      <dgm:prSet presAssocID="{DD9378A2-97A7-4CC6-B2E5-C88EBDC76799}" presName="txThree" presStyleLbl="node3" presStyleIdx="4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2756F2-47DA-44B6-80E1-8A7BE14221CA}" type="pres">
      <dgm:prSet presAssocID="{DD9378A2-97A7-4CC6-B2E5-C88EBDC76799}" presName="horzThree" presStyleCnt="0"/>
      <dgm:spPr/>
    </dgm:pt>
    <dgm:pt modelId="{988D7080-9A9A-4598-87DC-73998B4470C0}" type="pres">
      <dgm:prSet presAssocID="{0E58A982-6628-4DB2-86C2-6696E421808C}" presName="sibSpaceThree" presStyleCnt="0"/>
      <dgm:spPr/>
    </dgm:pt>
    <dgm:pt modelId="{C1DD397E-A226-4518-8252-7F29707AB8A1}" type="pres">
      <dgm:prSet presAssocID="{10F391AB-126F-4E54-872B-1B3A8DCD0069}" presName="vertThree" presStyleCnt="0"/>
      <dgm:spPr/>
    </dgm:pt>
    <dgm:pt modelId="{5C112979-3BC8-4174-9DB4-0522723E50EA}" type="pres">
      <dgm:prSet presAssocID="{10F391AB-126F-4E54-872B-1B3A8DCD0069}" presName="txThree" presStyleLbl="node3" presStyleIdx="5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35D1DE-3363-4AD2-B0DA-A029E9CAE44D}" type="pres">
      <dgm:prSet presAssocID="{10F391AB-126F-4E54-872B-1B3A8DCD0069}" presName="horzThree" presStyleCnt="0"/>
      <dgm:spPr/>
    </dgm:pt>
    <dgm:pt modelId="{B63B64D7-C8B3-4CC6-820A-5730DE2E5B44}" type="pres">
      <dgm:prSet presAssocID="{0C5394C6-08BC-4CAF-8C4D-D7264F9B2588}" presName="sibSpaceThree" presStyleCnt="0"/>
      <dgm:spPr/>
    </dgm:pt>
    <dgm:pt modelId="{3DA8D984-4B13-49DF-94B6-17D2ECAEA5AF}" type="pres">
      <dgm:prSet presAssocID="{8A0EF249-B895-4E9F-BA9F-F30E1FDDD56E}" presName="vertThree" presStyleCnt="0"/>
      <dgm:spPr/>
    </dgm:pt>
    <dgm:pt modelId="{8DC3D14A-3A8E-4589-A771-9EA8E28A5B15}" type="pres">
      <dgm:prSet presAssocID="{8A0EF249-B895-4E9F-BA9F-F30E1FDDD56E}" presName="txThree" presStyleLbl="node3" presStyleIdx="6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835B66-9ACA-4B3A-B4C1-8DD6546CBA73}" type="pres">
      <dgm:prSet presAssocID="{8A0EF249-B895-4E9F-BA9F-F30E1FDDD56E}" presName="horzThree" presStyleCnt="0"/>
      <dgm:spPr/>
    </dgm:pt>
    <dgm:pt modelId="{7755AD63-84CC-4C15-BEE4-8BBB33E817E8}" type="pres">
      <dgm:prSet presAssocID="{5325DC52-0E39-4B4D-B777-085BE0E974C7}" presName="sibSpaceThree" presStyleCnt="0"/>
      <dgm:spPr/>
    </dgm:pt>
    <dgm:pt modelId="{971B9ADD-D50B-4518-95BB-C2BFAD496DAA}" type="pres">
      <dgm:prSet presAssocID="{2561F267-071C-4E4B-9F5C-F396F3338ED3}" presName="vertThree" presStyleCnt="0"/>
      <dgm:spPr/>
    </dgm:pt>
    <dgm:pt modelId="{F83B4507-D488-4308-848D-34AB8006A2E2}" type="pres">
      <dgm:prSet presAssocID="{2561F267-071C-4E4B-9F5C-F396F3338ED3}" presName="txThree" presStyleLbl="node3" presStyleIdx="7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917AE1-EC1A-406A-94A3-8EDF60B176E5}" type="pres">
      <dgm:prSet presAssocID="{2561F267-071C-4E4B-9F5C-F396F3338ED3}" presName="horzThree" presStyleCnt="0"/>
      <dgm:spPr/>
    </dgm:pt>
    <dgm:pt modelId="{27C49DE8-D1CE-4733-888C-CCE2DA9ADF0D}" type="pres">
      <dgm:prSet presAssocID="{1B749E92-DFDD-4649-9493-A52B08B923D2}" presName="sibSpaceThree" presStyleCnt="0"/>
      <dgm:spPr/>
    </dgm:pt>
    <dgm:pt modelId="{BED96AB6-B2D1-48DD-885E-0190A5BDA4CD}" type="pres">
      <dgm:prSet presAssocID="{80B8A3D0-E113-4CD4-AB27-3A3C177677F4}" presName="vertThree" presStyleCnt="0"/>
      <dgm:spPr/>
    </dgm:pt>
    <dgm:pt modelId="{972EB5F2-9C80-4E71-820E-B5F9AC747338}" type="pres">
      <dgm:prSet presAssocID="{80B8A3D0-E113-4CD4-AB27-3A3C177677F4}" presName="txThree" presStyleLbl="node3" presStyleIdx="8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C46C26-BB09-4F61-8EED-272AB1E3481A}" type="pres">
      <dgm:prSet presAssocID="{80B8A3D0-E113-4CD4-AB27-3A3C177677F4}" presName="horzThree" presStyleCnt="0"/>
      <dgm:spPr/>
    </dgm:pt>
    <dgm:pt modelId="{7B78ED08-5E41-413E-B47A-22D9CF7140B2}" type="pres">
      <dgm:prSet presAssocID="{F2E624E1-08BA-4DB7-96AE-C6878C4CAA1C}" presName="sibSpaceThree" presStyleCnt="0"/>
      <dgm:spPr/>
    </dgm:pt>
    <dgm:pt modelId="{ED6AF7A7-5E64-4B7E-88C1-904DAA65D9AB}" type="pres">
      <dgm:prSet presAssocID="{ED8B5E74-761E-4C8A-B134-EC7B1B9D8954}" presName="vertThree" presStyleCnt="0"/>
      <dgm:spPr/>
    </dgm:pt>
    <dgm:pt modelId="{2561EA17-48FF-4CE0-AA48-24353811BD98}" type="pres">
      <dgm:prSet presAssocID="{ED8B5E74-761E-4C8A-B134-EC7B1B9D8954}" presName="txThree" presStyleLbl="node3" presStyleIdx="9" presStyleCnt="12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1C3BE6-BB8F-4ECB-8BF4-A31F1C83C0C4}" type="pres">
      <dgm:prSet presAssocID="{ED8B5E74-761E-4C8A-B134-EC7B1B9D8954}" presName="horzThree" presStyleCnt="0"/>
      <dgm:spPr/>
    </dgm:pt>
    <dgm:pt modelId="{3F3C70D1-B04B-44F9-A710-BC68A964B0B0}" type="pres">
      <dgm:prSet presAssocID="{2AA502F3-7409-454C-98E7-8D9D3F1A8561}" presName="sibSpaceThree" presStyleCnt="0"/>
      <dgm:spPr/>
    </dgm:pt>
    <dgm:pt modelId="{5AD4DA04-D77A-4C51-99C8-D3D3CCD2BEA5}" type="pres">
      <dgm:prSet presAssocID="{C1952B7F-D9E2-4BA9-B164-74A5690CC767}" presName="vertThree" presStyleCnt="0"/>
      <dgm:spPr/>
    </dgm:pt>
    <dgm:pt modelId="{D6D449FD-6B84-4E13-B257-5C8ABF81C4A6}" type="pres">
      <dgm:prSet presAssocID="{C1952B7F-D9E2-4BA9-B164-74A5690CC767}" presName="txThree" presStyleLbl="node3" presStyleIdx="10" presStyleCnt="12" custScaleY="48926" custLinFactNeighborY="-125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157815-75A1-415F-A47C-F878CCABC185}" type="pres">
      <dgm:prSet presAssocID="{C1952B7F-D9E2-4BA9-B164-74A5690CC767}" presName="horzThree" presStyleCnt="0"/>
      <dgm:spPr/>
    </dgm:pt>
    <dgm:pt modelId="{A5293953-6EF6-4325-B3D3-CD87C3B6DB46}" type="pres">
      <dgm:prSet presAssocID="{3ED13E8E-C5CB-449A-A071-49CD060189AF}" presName="sibSpaceTwo" presStyleCnt="0"/>
      <dgm:spPr/>
    </dgm:pt>
    <dgm:pt modelId="{52B6901C-D35E-45E9-98DE-C4C2809A4AA1}" type="pres">
      <dgm:prSet presAssocID="{8905A026-E356-4A95-9704-AC9FFA9DFD22}" presName="vertTwo" presStyleCnt="0"/>
      <dgm:spPr/>
    </dgm:pt>
    <dgm:pt modelId="{6156752C-6D71-4769-BB66-D7AE8D4D86A0}" type="pres">
      <dgm:prSet presAssocID="{8905A026-E356-4A95-9704-AC9FFA9DFD22}" presName="txTwo" presStyleLbl="node2" presStyleIdx="1" presStyleCnt="2" custScaleY="35747" custLinFactNeighborY="-65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132350-D0A6-45C3-859A-82BFE22A05B5}" type="pres">
      <dgm:prSet presAssocID="{8905A026-E356-4A95-9704-AC9FFA9DFD22}" presName="parTransTwo" presStyleCnt="0"/>
      <dgm:spPr/>
    </dgm:pt>
    <dgm:pt modelId="{8CAC3866-A0F9-41BB-9B72-06E6D7716A9C}" type="pres">
      <dgm:prSet presAssocID="{8905A026-E356-4A95-9704-AC9FFA9DFD22}" presName="horzTwo" presStyleCnt="0"/>
      <dgm:spPr/>
    </dgm:pt>
    <dgm:pt modelId="{3F7E5430-1371-48B7-9D40-DF7E54CC4279}" type="pres">
      <dgm:prSet presAssocID="{3986FEAF-A1C8-4242-B77C-0C49B2AAC4C2}" presName="vertThree" presStyleCnt="0"/>
      <dgm:spPr/>
    </dgm:pt>
    <dgm:pt modelId="{4B83C3C7-6382-4BA9-A9F4-43BB464992B1}" type="pres">
      <dgm:prSet presAssocID="{3986FEAF-A1C8-4242-B77C-0C49B2AAC4C2}" presName="txThree" presStyleLbl="node3" presStyleIdx="11" presStyleCnt="12" custScaleY="48926" custLinFactNeighborY="-125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436AC9-430F-4033-95C1-B2BADB707061}" type="pres">
      <dgm:prSet presAssocID="{3986FEAF-A1C8-4242-B77C-0C49B2AAC4C2}" presName="horzThree" presStyleCnt="0"/>
      <dgm:spPr/>
    </dgm:pt>
  </dgm:ptLst>
  <dgm:cxnLst>
    <dgm:cxn modelId="{481DF8D6-5807-4610-8F10-787035EE337B}" srcId="{0BAA75C4-663A-4BD3-BD23-87A4F164230D}" destId="{10F391AB-126F-4E54-872B-1B3A8DCD0069}" srcOrd="5" destOrd="0" parTransId="{F12A7989-574B-48FB-BC4B-B79A245EA242}" sibTransId="{0C5394C6-08BC-4CAF-8C4D-D7264F9B2588}"/>
    <dgm:cxn modelId="{D4E2B13C-7877-4E74-BED5-B51B8E51C51F}" type="presOf" srcId="{8339723C-572B-4EB8-90FC-29A778FBBF05}" destId="{98FF5E09-7A85-41D7-9483-5E1A99EB7310}" srcOrd="0" destOrd="0" presId="urn:microsoft.com/office/officeart/2005/8/layout/hierarchy4"/>
    <dgm:cxn modelId="{E6BF2BC2-DB70-43C9-B65E-FCFB98BB57A7}" type="presOf" srcId="{AED13F7C-69DE-4328-B2A8-413DCE860BFD}" destId="{BADC8F12-1C8A-4DC0-BE7F-A820063E315D}" srcOrd="0" destOrd="0" presId="urn:microsoft.com/office/officeart/2005/8/layout/hierarchy4"/>
    <dgm:cxn modelId="{50EF0434-8B31-4EF6-937B-0AC5079AF851}" srcId="{0BAA75C4-663A-4BD3-BD23-87A4F164230D}" destId="{2561F267-071C-4E4B-9F5C-F396F3338ED3}" srcOrd="7" destOrd="0" parTransId="{24A5F3FC-B427-456E-BA98-89B7EFAF62C0}" sibTransId="{1B749E92-DFDD-4649-9493-A52B08B923D2}"/>
    <dgm:cxn modelId="{5F5F59D0-D81A-4810-879E-8B43D63DDB55}" srcId="{EE47AE5E-48F2-4EEB-8BE4-C987362F9C13}" destId="{8905A026-E356-4A95-9704-AC9FFA9DFD22}" srcOrd="1" destOrd="0" parTransId="{EA84A46E-7AD5-44B6-837D-B285B00DC4FF}" sibTransId="{50A7BEEA-248F-4594-A7D8-35DA8E5630CA}"/>
    <dgm:cxn modelId="{45E9500D-A486-47C7-9749-8D1103CDCF3A}" type="presOf" srcId="{8905A026-E356-4A95-9704-AC9FFA9DFD22}" destId="{6156752C-6D71-4769-BB66-D7AE8D4D86A0}" srcOrd="0" destOrd="0" presId="urn:microsoft.com/office/officeart/2005/8/layout/hierarchy4"/>
    <dgm:cxn modelId="{8A6888A2-B70F-4983-A58B-9979B3518D40}" type="presOf" srcId="{80DE05A9-6062-4FBE-9DFA-1EB587925D1A}" destId="{1AB7E021-925F-49DE-A973-672ED3F3181B}" srcOrd="0" destOrd="0" presId="urn:microsoft.com/office/officeart/2005/8/layout/hierarchy4"/>
    <dgm:cxn modelId="{E2A8AD4D-C5E4-457F-BF3B-0850998404BF}" srcId="{8905A026-E356-4A95-9704-AC9FFA9DFD22}" destId="{3986FEAF-A1C8-4242-B77C-0C49B2AAC4C2}" srcOrd="0" destOrd="0" parTransId="{15D45FAA-8097-45A7-BE1E-9325FA297F5F}" sibTransId="{EEBC610A-7F74-4302-8193-D01D888903F6}"/>
    <dgm:cxn modelId="{1C987AD0-6A0D-443A-8423-D4CA3B0BFAD8}" type="presOf" srcId="{3986FEAF-A1C8-4242-B77C-0C49B2AAC4C2}" destId="{4B83C3C7-6382-4BA9-A9F4-43BB464992B1}" srcOrd="0" destOrd="0" presId="urn:microsoft.com/office/officeart/2005/8/layout/hierarchy4"/>
    <dgm:cxn modelId="{7D6C0D84-9B01-44A7-BFD3-D3B933456592}" type="presOf" srcId="{10F391AB-126F-4E54-872B-1B3A8DCD0069}" destId="{5C112979-3BC8-4174-9DB4-0522723E50EA}" srcOrd="0" destOrd="0" presId="urn:microsoft.com/office/officeart/2005/8/layout/hierarchy4"/>
    <dgm:cxn modelId="{5AA6D061-0692-4AFF-8786-41C009B14D41}" type="presOf" srcId="{4A68568C-8BE5-4BCC-9BE8-FDCFE9F9560D}" destId="{531267AC-0638-4EE7-9ECC-53F01F950BC3}" srcOrd="0" destOrd="0" presId="urn:microsoft.com/office/officeart/2005/8/layout/hierarchy4"/>
    <dgm:cxn modelId="{CDFCFAFE-55A3-46F0-99A7-7BA2F45A2AB0}" type="presOf" srcId="{EE47AE5E-48F2-4EEB-8BE4-C987362F9C13}" destId="{AFD139FA-D5DD-49AE-B1D5-0424F89571EF}" srcOrd="0" destOrd="0" presId="urn:microsoft.com/office/officeart/2005/8/layout/hierarchy4"/>
    <dgm:cxn modelId="{15409EA6-1D15-4FE9-8B09-2CA58A31514C}" srcId="{0BAA75C4-663A-4BD3-BD23-87A4F164230D}" destId="{3BBDFE46-044A-4B7A-A7D3-F8AB1827A52B}" srcOrd="2" destOrd="0" parTransId="{ED5997AA-442B-4847-A81A-45F1D766890E}" sibTransId="{2AEFFF42-1206-422E-BE1E-0C93A3F10EF9}"/>
    <dgm:cxn modelId="{DE71C7D7-EA5D-4CF6-9C02-C4E1CAA4E568}" srcId="{4A68568C-8BE5-4BCC-9BE8-FDCFE9F9560D}" destId="{EE47AE5E-48F2-4EEB-8BE4-C987362F9C13}" srcOrd="0" destOrd="0" parTransId="{674028C6-0AF4-4572-B7F1-82C649882F92}" sibTransId="{B6D94197-1457-4DD1-8222-4A2B36E5DC67}"/>
    <dgm:cxn modelId="{11DDB490-47BD-41BB-91E4-709A81C48821}" type="presOf" srcId="{80B8A3D0-E113-4CD4-AB27-3A3C177677F4}" destId="{972EB5F2-9C80-4E71-820E-B5F9AC747338}" srcOrd="0" destOrd="0" presId="urn:microsoft.com/office/officeart/2005/8/layout/hierarchy4"/>
    <dgm:cxn modelId="{3AFC5DAA-FCD4-4ABE-A187-31F4C5F927B9}" type="presOf" srcId="{3BBDFE46-044A-4B7A-A7D3-F8AB1827A52B}" destId="{A4693C88-FC4B-4624-B378-0D1993BEA08D}" srcOrd="0" destOrd="0" presId="urn:microsoft.com/office/officeart/2005/8/layout/hierarchy4"/>
    <dgm:cxn modelId="{E316CAE5-D6F2-4FCD-B426-41EDD3F92CF3}" srcId="{EE47AE5E-48F2-4EEB-8BE4-C987362F9C13}" destId="{0BAA75C4-663A-4BD3-BD23-87A4F164230D}" srcOrd="0" destOrd="0" parTransId="{0F57DD8B-6BAF-45C1-82CC-165AEEA5FF2A}" sibTransId="{3ED13E8E-C5CB-449A-A071-49CD060189AF}"/>
    <dgm:cxn modelId="{53681392-9789-4846-BED9-26DA3950A61E}" type="presOf" srcId="{0BAA75C4-663A-4BD3-BD23-87A4F164230D}" destId="{93A71FEA-81B3-4E8D-9612-055C724B8975}" srcOrd="0" destOrd="0" presId="urn:microsoft.com/office/officeart/2005/8/layout/hierarchy4"/>
    <dgm:cxn modelId="{C3DD959C-5B33-4C90-AD0D-B80816EBC4EE}" srcId="{0BAA75C4-663A-4BD3-BD23-87A4F164230D}" destId="{8339723C-572B-4EB8-90FC-29A778FBBF05}" srcOrd="3" destOrd="0" parTransId="{2DE59EE2-6D5B-4EA2-8EAF-69FF5560A8FD}" sibTransId="{A9C59DC7-90C5-4073-8F8D-9EA2AB4202BD}"/>
    <dgm:cxn modelId="{6D5BFCA8-27EF-41DA-B357-9277ED7F9567}" type="presOf" srcId="{DD9378A2-97A7-4CC6-B2E5-C88EBDC76799}" destId="{F62A104E-06AA-4843-AE59-747E27A25AD4}" srcOrd="0" destOrd="0" presId="urn:microsoft.com/office/officeart/2005/8/layout/hierarchy4"/>
    <dgm:cxn modelId="{73361698-A529-424B-BCFD-25EC2B3477C6}" type="presOf" srcId="{C1952B7F-D9E2-4BA9-B164-74A5690CC767}" destId="{D6D449FD-6B84-4E13-B257-5C8ABF81C4A6}" srcOrd="0" destOrd="0" presId="urn:microsoft.com/office/officeart/2005/8/layout/hierarchy4"/>
    <dgm:cxn modelId="{C12BA111-8938-44F5-A8E7-21C563C686E4}" srcId="{0BAA75C4-663A-4BD3-BD23-87A4F164230D}" destId="{ED8B5E74-761E-4C8A-B134-EC7B1B9D8954}" srcOrd="9" destOrd="0" parTransId="{D0F15E16-D05C-4B1A-8366-0749FCBF92A4}" sibTransId="{2AA502F3-7409-454C-98E7-8D9D3F1A8561}"/>
    <dgm:cxn modelId="{F9309E61-CE80-41ED-958A-AA54B7091AF7}" type="presOf" srcId="{8A0EF249-B895-4E9F-BA9F-F30E1FDDD56E}" destId="{8DC3D14A-3A8E-4589-A771-9EA8E28A5B15}" srcOrd="0" destOrd="0" presId="urn:microsoft.com/office/officeart/2005/8/layout/hierarchy4"/>
    <dgm:cxn modelId="{4CC57C02-B82F-488E-93B8-240C814EDF07}" srcId="{0BAA75C4-663A-4BD3-BD23-87A4F164230D}" destId="{DD9378A2-97A7-4CC6-B2E5-C88EBDC76799}" srcOrd="4" destOrd="0" parTransId="{1DD2A7BA-8E46-47FD-A0D5-2B052043D1E4}" sibTransId="{0E58A982-6628-4DB2-86C2-6696E421808C}"/>
    <dgm:cxn modelId="{D1208A04-6B23-4AEE-A52A-9D2F540CA0FC}" srcId="{0BAA75C4-663A-4BD3-BD23-87A4F164230D}" destId="{C1952B7F-D9E2-4BA9-B164-74A5690CC767}" srcOrd="10" destOrd="0" parTransId="{4EE47A06-148A-4E12-A335-7B9EC4C1866B}" sibTransId="{C1A8CA7A-0B88-4F22-80F7-CDCF435E6103}"/>
    <dgm:cxn modelId="{78242CAC-9465-4E0A-99E6-EE252AF1E60A}" type="presOf" srcId="{2561F267-071C-4E4B-9F5C-F396F3338ED3}" destId="{F83B4507-D488-4308-848D-34AB8006A2E2}" srcOrd="0" destOrd="0" presId="urn:microsoft.com/office/officeart/2005/8/layout/hierarchy4"/>
    <dgm:cxn modelId="{E2AD2E52-B778-4774-8FA6-C3E5E195DA7D}" srcId="{0BAA75C4-663A-4BD3-BD23-87A4F164230D}" destId="{8A0EF249-B895-4E9F-BA9F-F30E1FDDD56E}" srcOrd="6" destOrd="0" parTransId="{8770FFB6-6296-4AE9-87BF-E45D135677DB}" sibTransId="{5325DC52-0E39-4B4D-B777-085BE0E974C7}"/>
    <dgm:cxn modelId="{443CCDF3-FDAC-48B7-BB5A-4FEB511412E5}" srcId="{0BAA75C4-663A-4BD3-BD23-87A4F164230D}" destId="{AED13F7C-69DE-4328-B2A8-413DCE860BFD}" srcOrd="1" destOrd="0" parTransId="{BA62F164-7512-4211-9020-34F206E13A40}" sibTransId="{F5FBBF28-BEC8-4537-94FD-9453ACB77E17}"/>
    <dgm:cxn modelId="{D1C797D7-B5B2-4066-ABB2-E833F1CF4BB5}" srcId="{0BAA75C4-663A-4BD3-BD23-87A4F164230D}" destId="{80DE05A9-6062-4FBE-9DFA-1EB587925D1A}" srcOrd="0" destOrd="0" parTransId="{0C62EFC2-6441-4183-B8EF-2A4C96515F96}" sibTransId="{074886CD-2EE9-44A9-BED7-3231ED1EC49C}"/>
    <dgm:cxn modelId="{198186FE-E324-4EDF-AF4F-0A5857FDA0F4}" srcId="{0BAA75C4-663A-4BD3-BD23-87A4F164230D}" destId="{80B8A3D0-E113-4CD4-AB27-3A3C177677F4}" srcOrd="8" destOrd="0" parTransId="{244A38DE-6881-42F5-A9B6-C214A9ECA34E}" sibTransId="{F2E624E1-08BA-4DB7-96AE-C6878C4CAA1C}"/>
    <dgm:cxn modelId="{01EDDDB1-2D14-42EF-BB5D-437A3173BE41}" type="presOf" srcId="{ED8B5E74-761E-4C8A-B134-EC7B1B9D8954}" destId="{2561EA17-48FF-4CE0-AA48-24353811BD98}" srcOrd="0" destOrd="0" presId="urn:microsoft.com/office/officeart/2005/8/layout/hierarchy4"/>
    <dgm:cxn modelId="{0CAEAB81-786C-4C07-A73C-7FC8E3F3A909}" type="presParOf" srcId="{531267AC-0638-4EE7-9ECC-53F01F950BC3}" destId="{9FD29C08-1F7B-4C00-8D50-94B19CC769D5}" srcOrd="0" destOrd="0" presId="urn:microsoft.com/office/officeart/2005/8/layout/hierarchy4"/>
    <dgm:cxn modelId="{2899DCB7-6FCD-4415-B9B6-D2DBD29B3EE7}" type="presParOf" srcId="{9FD29C08-1F7B-4C00-8D50-94B19CC769D5}" destId="{AFD139FA-D5DD-49AE-B1D5-0424F89571EF}" srcOrd="0" destOrd="0" presId="urn:microsoft.com/office/officeart/2005/8/layout/hierarchy4"/>
    <dgm:cxn modelId="{D0313CA0-B509-4235-BB68-E7C2824F640C}" type="presParOf" srcId="{9FD29C08-1F7B-4C00-8D50-94B19CC769D5}" destId="{CA42F77B-05E2-413F-8FEA-FED07DC70FB8}" srcOrd="1" destOrd="0" presId="urn:microsoft.com/office/officeart/2005/8/layout/hierarchy4"/>
    <dgm:cxn modelId="{AACC023F-3151-4761-A035-7D85B0F37A84}" type="presParOf" srcId="{9FD29C08-1F7B-4C00-8D50-94B19CC769D5}" destId="{B0D326F6-2924-4BF8-9B2B-C067E7404C40}" srcOrd="2" destOrd="0" presId="urn:microsoft.com/office/officeart/2005/8/layout/hierarchy4"/>
    <dgm:cxn modelId="{EF3E5858-9180-4A2D-8353-FFF9FD0D5DED}" type="presParOf" srcId="{B0D326F6-2924-4BF8-9B2B-C067E7404C40}" destId="{BC7B36D9-63C1-4677-9D77-803749B0849F}" srcOrd="0" destOrd="0" presId="urn:microsoft.com/office/officeart/2005/8/layout/hierarchy4"/>
    <dgm:cxn modelId="{83576434-5F66-4436-80A2-F6A02F4219B8}" type="presParOf" srcId="{BC7B36D9-63C1-4677-9D77-803749B0849F}" destId="{93A71FEA-81B3-4E8D-9612-055C724B8975}" srcOrd="0" destOrd="0" presId="urn:microsoft.com/office/officeart/2005/8/layout/hierarchy4"/>
    <dgm:cxn modelId="{B9764C93-FE58-437C-B95E-DF07A21230B3}" type="presParOf" srcId="{BC7B36D9-63C1-4677-9D77-803749B0849F}" destId="{D18DCFD2-F497-4674-B5CE-879FE3C369AA}" srcOrd="1" destOrd="0" presId="urn:microsoft.com/office/officeart/2005/8/layout/hierarchy4"/>
    <dgm:cxn modelId="{001E2FB3-4AB8-46D4-9B48-62BAF542C4F5}" type="presParOf" srcId="{BC7B36D9-63C1-4677-9D77-803749B0849F}" destId="{BCFD3CB8-C7ED-4272-A2A5-1411D9C130BF}" srcOrd="2" destOrd="0" presId="urn:microsoft.com/office/officeart/2005/8/layout/hierarchy4"/>
    <dgm:cxn modelId="{3C02D8F7-47D6-4BE7-9AE8-B5C436D820EF}" type="presParOf" srcId="{BCFD3CB8-C7ED-4272-A2A5-1411D9C130BF}" destId="{8A72742B-B6D8-44D8-B64E-6FC2791BC5D5}" srcOrd="0" destOrd="0" presId="urn:microsoft.com/office/officeart/2005/8/layout/hierarchy4"/>
    <dgm:cxn modelId="{A1F2C917-75CF-41FF-9497-8D79D54E2940}" type="presParOf" srcId="{8A72742B-B6D8-44D8-B64E-6FC2791BC5D5}" destId="{1AB7E021-925F-49DE-A973-672ED3F3181B}" srcOrd="0" destOrd="0" presId="urn:microsoft.com/office/officeart/2005/8/layout/hierarchy4"/>
    <dgm:cxn modelId="{2431B121-6F0B-4BDD-A6AA-00DE9627FF23}" type="presParOf" srcId="{8A72742B-B6D8-44D8-B64E-6FC2791BC5D5}" destId="{1C1341DA-BB1A-43D1-8823-CFCBEF652151}" srcOrd="1" destOrd="0" presId="urn:microsoft.com/office/officeart/2005/8/layout/hierarchy4"/>
    <dgm:cxn modelId="{296947D5-C67E-4294-8E10-54D853438CEA}" type="presParOf" srcId="{BCFD3CB8-C7ED-4272-A2A5-1411D9C130BF}" destId="{23524E74-E554-4812-BE3B-D79F85D2E3CE}" srcOrd="1" destOrd="0" presId="urn:microsoft.com/office/officeart/2005/8/layout/hierarchy4"/>
    <dgm:cxn modelId="{54C89981-7BFF-4A7F-886D-625B7DE7049A}" type="presParOf" srcId="{BCFD3CB8-C7ED-4272-A2A5-1411D9C130BF}" destId="{1ABEFB46-0117-4440-B603-B3F3D91B45ED}" srcOrd="2" destOrd="0" presId="urn:microsoft.com/office/officeart/2005/8/layout/hierarchy4"/>
    <dgm:cxn modelId="{8502E7E1-717E-4943-9972-0BC8CF526050}" type="presParOf" srcId="{1ABEFB46-0117-4440-B603-B3F3D91B45ED}" destId="{BADC8F12-1C8A-4DC0-BE7F-A820063E315D}" srcOrd="0" destOrd="0" presId="urn:microsoft.com/office/officeart/2005/8/layout/hierarchy4"/>
    <dgm:cxn modelId="{1B70F33B-5F01-4E49-AE11-697566DD2AF4}" type="presParOf" srcId="{1ABEFB46-0117-4440-B603-B3F3D91B45ED}" destId="{C16ACF3F-6999-4527-8E04-2CADC77D866A}" srcOrd="1" destOrd="0" presId="urn:microsoft.com/office/officeart/2005/8/layout/hierarchy4"/>
    <dgm:cxn modelId="{CE4D42CA-D455-4D76-B75E-344144C176B4}" type="presParOf" srcId="{BCFD3CB8-C7ED-4272-A2A5-1411D9C130BF}" destId="{CDBCA27A-07A7-485F-B637-FBAF68AEC4D4}" srcOrd="3" destOrd="0" presId="urn:microsoft.com/office/officeart/2005/8/layout/hierarchy4"/>
    <dgm:cxn modelId="{E79D10A0-667F-4DDB-B016-3EB5D77F240E}" type="presParOf" srcId="{BCFD3CB8-C7ED-4272-A2A5-1411D9C130BF}" destId="{E291ED5B-188C-4999-99ED-2DB75996EAA6}" srcOrd="4" destOrd="0" presId="urn:microsoft.com/office/officeart/2005/8/layout/hierarchy4"/>
    <dgm:cxn modelId="{A8BCD6DF-109A-460B-814E-4B192E2D0DFD}" type="presParOf" srcId="{E291ED5B-188C-4999-99ED-2DB75996EAA6}" destId="{A4693C88-FC4B-4624-B378-0D1993BEA08D}" srcOrd="0" destOrd="0" presId="urn:microsoft.com/office/officeart/2005/8/layout/hierarchy4"/>
    <dgm:cxn modelId="{BBF2FFF4-B69C-440E-A814-9777648B2829}" type="presParOf" srcId="{E291ED5B-188C-4999-99ED-2DB75996EAA6}" destId="{7971F718-E188-4FA7-AE93-BA0AA58B84C3}" srcOrd="1" destOrd="0" presId="urn:microsoft.com/office/officeart/2005/8/layout/hierarchy4"/>
    <dgm:cxn modelId="{FFA74557-E652-4432-9449-018EFA5DE941}" type="presParOf" srcId="{BCFD3CB8-C7ED-4272-A2A5-1411D9C130BF}" destId="{FE76C62C-A256-4D1C-85B9-8CF7BB73749F}" srcOrd="5" destOrd="0" presId="urn:microsoft.com/office/officeart/2005/8/layout/hierarchy4"/>
    <dgm:cxn modelId="{D43F0348-A358-44B2-93DA-713BAB2A0C84}" type="presParOf" srcId="{BCFD3CB8-C7ED-4272-A2A5-1411D9C130BF}" destId="{6031C17E-FF0E-4DB7-AE45-6AC5AA7CF523}" srcOrd="6" destOrd="0" presId="urn:microsoft.com/office/officeart/2005/8/layout/hierarchy4"/>
    <dgm:cxn modelId="{4819383C-C7A2-45F7-95F2-48CF42460759}" type="presParOf" srcId="{6031C17E-FF0E-4DB7-AE45-6AC5AA7CF523}" destId="{98FF5E09-7A85-41D7-9483-5E1A99EB7310}" srcOrd="0" destOrd="0" presId="urn:microsoft.com/office/officeart/2005/8/layout/hierarchy4"/>
    <dgm:cxn modelId="{EF4CE2F0-30F5-4F03-A23B-4A31F7883A47}" type="presParOf" srcId="{6031C17E-FF0E-4DB7-AE45-6AC5AA7CF523}" destId="{DAD61D4D-C377-4F6B-B953-DFECFEEB4CB8}" srcOrd="1" destOrd="0" presId="urn:microsoft.com/office/officeart/2005/8/layout/hierarchy4"/>
    <dgm:cxn modelId="{8BBE3E54-1D05-46BA-AC5A-3E1E769750AA}" type="presParOf" srcId="{BCFD3CB8-C7ED-4272-A2A5-1411D9C130BF}" destId="{BBBDEF37-F4F0-466A-A4C3-E63EB7E18B8D}" srcOrd="7" destOrd="0" presId="urn:microsoft.com/office/officeart/2005/8/layout/hierarchy4"/>
    <dgm:cxn modelId="{01CB314E-AC92-4CA0-894C-1131460EEEF1}" type="presParOf" srcId="{BCFD3CB8-C7ED-4272-A2A5-1411D9C130BF}" destId="{CECCEEAF-DC41-4961-99CA-63086FDE7AB2}" srcOrd="8" destOrd="0" presId="urn:microsoft.com/office/officeart/2005/8/layout/hierarchy4"/>
    <dgm:cxn modelId="{5A6FF26B-0874-4665-BAB1-339EC2E39639}" type="presParOf" srcId="{CECCEEAF-DC41-4961-99CA-63086FDE7AB2}" destId="{F62A104E-06AA-4843-AE59-747E27A25AD4}" srcOrd="0" destOrd="0" presId="urn:microsoft.com/office/officeart/2005/8/layout/hierarchy4"/>
    <dgm:cxn modelId="{24B9B960-35CE-4EA6-BE5A-ABFFF0F95E56}" type="presParOf" srcId="{CECCEEAF-DC41-4961-99CA-63086FDE7AB2}" destId="{FE2756F2-47DA-44B6-80E1-8A7BE14221CA}" srcOrd="1" destOrd="0" presId="urn:microsoft.com/office/officeart/2005/8/layout/hierarchy4"/>
    <dgm:cxn modelId="{6400B66D-B75F-4970-BD68-98D69272080A}" type="presParOf" srcId="{BCFD3CB8-C7ED-4272-A2A5-1411D9C130BF}" destId="{988D7080-9A9A-4598-87DC-73998B4470C0}" srcOrd="9" destOrd="0" presId="urn:microsoft.com/office/officeart/2005/8/layout/hierarchy4"/>
    <dgm:cxn modelId="{D60F52D2-6E41-483D-B867-5E0E15649027}" type="presParOf" srcId="{BCFD3CB8-C7ED-4272-A2A5-1411D9C130BF}" destId="{C1DD397E-A226-4518-8252-7F29707AB8A1}" srcOrd="10" destOrd="0" presId="urn:microsoft.com/office/officeart/2005/8/layout/hierarchy4"/>
    <dgm:cxn modelId="{FFFE9C5C-A691-47B8-A467-178728021275}" type="presParOf" srcId="{C1DD397E-A226-4518-8252-7F29707AB8A1}" destId="{5C112979-3BC8-4174-9DB4-0522723E50EA}" srcOrd="0" destOrd="0" presId="urn:microsoft.com/office/officeart/2005/8/layout/hierarchy4"/>
    <dgm:cxn modelId="{38B00701-0776-422D-AE62-5B5BEE622A55}" type="presParOf" srcId="{C1DD397E-A226-4518-8252-7F29707AB8A1}" destId="{3135D1DE-3363-4AD2-B0DA-A029E9CAE44D}" srcOrd="1" destOrd="0" presId="urn:microsoft.com/office/officeart/2005/8/layout/hierarchy4"/>
    <dgm:cxn modelId="{CCB7B61C-FA50-41CE-8BF6-BE31FFFEEB0A}" type="presParOf" srcId="{BCFD3CB8-C7ED-4272-A2A5-1411D9C130BF}" destId="{B63B64D7-C8B3-4CC6-820A-5730DE2E5B44}" srcOrd="11" destOrd="0" presId="urn:microsoft.com/office/officeart/2005/8/layout/hierarchy4"/>
    <dgm:cxn modelId="{7AFD59B0-B985-448B-9FB2-3D608F29DF4B}" type="presParOf" srcId="{BCFD3CB8-C7ED-4272-A2A5-1411D9C130BF}" destId="{3DA8D984-4B13-49DF-94B6-17D2ECAEA5AF}" srcOrd="12" destOrd="0" presId="urn:microsoft.com/office/officeart/2005/8/layout/hierarchy4"/>
    <dgm:cxn modelId="{A1398CE5-3485-41E2-9A80-9F4623092F89}" type="presParOf" srcId="{3DA8D984-4B13-49DF-94B6-17D2ECAEA5AF}" destId="{8DC3D14A-3A8E-4589-A771-9EA8E28A5B15}" srcOrd="0" destOrd="0" presId="urn:microsoft.com/office/officeart/2005/8/layout/hierarchy4"/>
    <dgm:cxn modelId="{FFB91C24-D245-4F3B-B814-7AC43CA1EC35}" type="presParOf" srcId="{3DA8D984-4B13-49DF-94B6-17D2ECAEA5AF}" destId="{07835B66-9ACA-4B3A-B4C1-8DD6546CBA73}" srcOrd="1" destOrd="0" presId="urn:microsoft.com/office/officeart/2005/8/layout/hierarchy4"/>
    <dgm:cxn modelId="{90AC9B40-E382-4419-9858-5C701857E9E5}" type="presParOf" srcId="{BCFD3CB8-C7ED-4272-A2A5-1411D9C130BF}" destId="{7755AD63-84CC-4C15-BEE4-8BBB33E817E8}" srcOrd="13" destOrd="0" presId="urn:microsoft.com/office/officeart/2005/8/layout/hierarchy4"/>
    <dgm:cxn modelId="{7E470B83-0519-479D-85D8-4FFE5FBDA7BE}" type="presParOf" srcId="{BCFD3CB8-C7ED-4272-A2A5-1411D9C130BF}" destId="{971B9ADD-D50B-4518-95BB-C2BFAD496DAA}" srcOrd="14" destOrd="0" presId="urn:microsoft.com/office/officeart/2005/8/layout/hierarchy4"/>
    <dgm:cxn modelId="{FE092FAA-7765-489F-9E52-F1C72329352B}" type="presParOf" srcId="{971B9ADD-D50B-4518-95BB-C2BFAD496DAA}" destId="{F83B4507-D488-4308-848D-34AB8006A2E2}" srcOrd="0" destOrd="0" presId="urn:microsoft.com/office/officeart/2005/8/layout/hierarchy4"/>
    <dgm:cxn modelId="{F3BA23BC-4CC3-4BAE-BD8A-ADBCDB35A317}" type="presParOf" srcId="{971B9ADD-D50B-4518-95BB-C2BFAD496DAA}" destId="{AB917AE1-EC1A-406A-94A3-8EDF60B176E5}" srcOrd="1" destOrd="0" presId="urn:microsoft.com/office/officeart/2005/8/layout/hierarchy4"/>
    <dgm:cxn modelId="{9CB8934F-416E-4A7C-84ED-8703AC2CCFD7}" type="presParOf" srcId="{BCFD3CB8-C7ED-4272-A2A5-1411D9C130BF}" destId="{27C49DE8-D1CE-4733-888C-CCE2DA9ADF0D}" srcOrd="15" destOrd="0" presId="urn:microsoft.com/office/officeart/2005/8/layout/hierarchy4"/>
    <dgm:cxn modelId="{742063FC-1E5C-4827-96A5-033C239F2E5D}" type="presParOf" srcId="{BCFD3CB8-C7ED-4272-A2A5-1411D9C130BF}" destId="{BED96AB6-B2D1-48DD-885E-0190A5BDA4CD}" srcOrd="16" destOrd="0" presId="urn:microsoft.com/office/officeart/2005/8/layout/hierarchy4"/>
    <dgm:cxn modelId="{82B976FC-08A5-4A7C-8400-BB4BED539B2A}" type="presParOf" srcId="{BED96AB6-B2D1-48DD-885E-0190A5BDA4CD}" destId="{972EB5F2-9C80-4E71-820E-B5F9AC747338}" srcOrd="0" destOrd="0" presId="urn:microsoft.com/office/officeart/2005/8/layout/hierarchy4"/>
    <dgm:cxn modelId="{9EDDF512-801F-4A99-83A5-664A5BDB0A84}" type="presParOf" srcId="{BED96AB6-B2D1-48DD-885E-0190A5BDA4CD}" destId="{63C46C26-BB09-4F61-8EED-272AB1E3481A}" srcOrd="1" destOrd="0" presId="urn:microsoft.com/office/officeart/2005/8/layout/hierarchy4"/>
    <dgm:cxn modelId="{566AEB51-B4DA-40D9-9650-D54536AB66A9}" type="presParOf" srcId="{BCFD3CB8-C7ED-4272-A2A5-1411D9C130BF}" destId="{7B78ED08-5E41-413E-B47A-22D9CF7140B2}" srcOrd="17" destOrd="0" presId="urn:microsoft.com/office/officeart/2005/8/layout/hierarchy4"/>
    <dgm:cxn modelId="{A5A54388-CFEA-4561-A4A4-0DB54DDDFF04}" type="presParOf" srcId="{BCFD3CB8-C7ED-4272-A2A5-1411D9C130BF}" destId="{ED6AF7A7-5E64-4B7E-88C1-904DAA65D9AB}" srcOrd="18" destOrd="0" presId="urn:microsoft.com/office/officeart/2005/8/layout/hierarchy4"/>
    <dgm:cxn modelId="{F35A63C1-F1B9-46F5-BE7F-3860B46214DE}" type="presParOf" srcId="{ED6AF7A7-5E64-4B7E-88C1-904DAA65D9AB}" destId="{2561EA17-48FF-4CE0-AA48-24353811BD98}" srcOrd="0" destOrd="0" presId="urn:microsoft.com/office/officeart/2005/8/layout/hierarchy4"/>
    <dgm:cxn modelId="{C8FEE961-DEEF-4A13-85C7-1B8FBDC18FA3}" type="presParOf" srcId="{ED6AF7A7-5E64-4B7E-88C1-904DAA65D9AB}" destId="{9D1C3BE6-BB8F-4ECB-8BF4-A31F1C83C0C4}" srcOrd="1" destOrd="0" presId="urn:microsoft.com/office/officeart/2005/8/layout/hierarchy4"/>
    <dgm:cxn modelId="{D26166E1-2FFD-4E12-BFA6-C1FDB92A5831}" type="presParOf" srcId="{BCFD3CB8-C7ED-4272-A2A5-1411D9C130BF}" destId="{3F3C70D1-B04B-44F9-A710-BC68A964B0B0}" srcOrd="19" destOrd="0" presId="urn:microsoft.com/office/officeart/2005/8/layout/hierarchy4"/>
    <dgm:cxn modelId="{9F83E80F-05D1-4696-982C-09B52682AC16}" type="presParOf" srcId="{BCFD3CB8-C7ED-4272-A2A5-1411D9C130BF}" destId="{5AD4DA04-D77A-4C51-99C8-D3D3CCD2BEA5}" srcOrd="20" destOrd="0" presId="urn:microsoft.com/office/officeart/2005/8/layout/hierarchy4"/>
    <dgm:cxn modelId="{A9C4B36A-F4AF-4110-8E69-BD3375295993}" type="presParOf" srcId="{5AD4DA04-D77A-4C51-99C8-D3D3CCD2BEA5}" destId="{D6D449FD-6B84-4E13-B257-5C8ABF81C4A6}" srcOrd="0" destOrd="0" presId="urn:microsoft.com/office/officeart/2005/8/layout/hierarchy4"/>
    <dgm:cxn modelId="{41945D91-683F-4405-BAD9-D83FDD87268D}" type="presParOf" srcId="{5AD4DA04-D77A-4C51-99C8-D3D3CCD2BEA5}" destId="{12157815-75A1-415F-A47C-F878CCABC185}" srcOrd="1" destOrd="0" presId="urn:microsoft.com/office/officeart/2005/8/layout/hierarchy4"/>
    <dgm:cxn modelId="{C285A902-77F2-4585-AACA-4E43884C38EA}" type="presParOf" srcId="{B0D326F6-2924-4BF8-9B2B-C067E7404C40}" destId="{A5293953-6EF6-4325-B3D3-CD87C3B6DB46}" srcOrd="1" destOrd="0" presId="urn:microsoft.com/office/officeart/2005/8/layout/hierarchy4"/>
    <dgm:cxn modelId="{93B38372-FF09-4702-8299-87A11E6BFFF1}" type="presParOf" srcId="{B0D326F6-2924-4BF8-9B2B-C067E7404C40}" destId="{52B6901C-D35E-45E9-98DE-C4C2809A4AA1}" srcOrd="2" destOrd="0" presId="urn:microsoft.com/office/officeart/2005/8/layout/hierarchy4"/>
    <dgm:cxn modelId="{F7F7C13D-2010-43CA-B900-02DC4AC1F34F}" type="presParOf" srcId="{52B6901C-D35E-45E9-98DE-C4C2809A4AA1}" destId="{6156752C-6D71-4769-BB66-D7AE8D4D86A0}" srcOrd="0" destOrd="0" presId="urn:microsoft.com/office/officeart/2005/8/layout/hierarchy4"/>
    <dgm:cxn modelId="{57F88EA1-CAC2-4E97-BF72-60D8C512A19D}" type="presParOf" srcId="{52B6901C-D35E-45E9-98DE-C4C2809A4AA1}" destId="{4C132350-D0A6-45C3-859A-82BFE22A05B5}" srcOrd="1" destOrd="0" presId="urn:microsoft.com/office/officeart/2005/8/layout/hierarchy4"/>
    <dgm:cxn modelId="{CE0D75B4-4B44-49AC-96B0-1CD8A018C9C5}" type="presParOf" srcId="{52B6901C-D35E-45E9-98DE-C4C2809A4AA1}" destId="{8CAC3866-A0F9-41BB-9B72-06E6D7716A9C}" srcOrd="2" destOrd="0" presId="urn:microsoft.com/office/officeart/2005/8/layout/hierarchy4"/>
    <dgm:cxn modelId="{605F56A8-9C57-4BAA-BC40-6B83651DAE66}" type="presParOf" srcId="{8CAC3866-A0F9-41BB-9B72-06E6D7716A9C}" destId="{3F7E5430-1371-48B7-9D40-DF7E54CC4279}" srcOrd="0" destOrd="0" presId="urn:microsoft.com/office/officeart/2005/8/layout/hierarchy4"/>
    <dgm:cxn modelId="{6E7F76C2-0372-44BD-B758-A3BC2C58F26C}" type="presParOf" srcId="{3F7E5430-1371-48B7-9D40-DF7E54CC4279}" destId="{4B83C3C7-6382-4BA9-A9F4-43BB464992B1}" srcOrd="0" destOrd="0" presId="urn:microsoft.com/office/officeart/2005/8/layout/hierarchy4"/>
    <dgm:cxn modelId="{367613EE-FEA2-46EB-8672-F988B74EFC0E}" type="presParOf" srcId="{3F7E5430-1371-48B7-9D40-DF7E54CC4279}" destId="{97436AC9-430F-4033-95C1-B2BADB7070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68568C-8BE5-4BCC-9BE8-FDCFE9F9560D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E47AE5E-48F2-4EEB-8BE4-C987362F9C13}">
      <dgm:prSet phldrT="[文本]" custT="1"/>
      <dgm:spPr>
        <a:solidFill>
          <a:srgbClr val="318CCF"/>
        </a:solidFill>
      </dgm:spPr>
      <dgm:t>
        <a:bodyPr/>
        <a:lstStyle/>
        <a:p>
          <a:r>
            <a: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React</a:t>
          </a:r>
          <a:r>
            <a:rPr lang="en-US" altLang="zh-CN" sz="4000" dirty="0" smtClean="0"/>
            <a:t> </a:t>
          </a:r>
          <a:r>
            <a:rPr lang="zh-CN" altLang="en-US" sz="4000" dirty="0" smtClean="0"/>
            <a:t>组件</a:t>
          </a:r>
          <a:endParaRPr lang="zh-CN" altLang="en-US" sz="4000" dirty="0"/>
        </a:p>
      </dgm:t>
    </dgm:pt>
    <dgm:pt modelId="{674028C6-0AF4-4572-B7F1-82C649882F92}" type="par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B6D94197-1457-4DD1-8222-4A2B36E5DC67}" type="sib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0BAA75C4-663A-4BD3-BD23-87A4F164230D}">
      <dgm:prSet phldrT="[文本]" custT="1"/>
      <dgm:spPr/>
      <dgm:t>
        <a:bodyPr/>
        <a:lstStyle/>
        <a:p>
          <a:r>
            <a:rPr lang="zh-CN" altLang="en-US" sz="2800" dirty="0" smtClean="0"/>
            <a:t>基本组件</a:t>
          </a:r>
          <a:endParaRPr lang="zh-CN" altLang="en-US" sz="2800" dirty="0"/>
        </a:p>
      </dgm:t>
    </dgm:pt>
    <dgm:pt modelId="{0F57DD8B-6BAF-45C1-82CC-165AEEA5FF2A}" type="par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3ED13E8E-C5CB-449A-A071-49CD060189AF}" type="sib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80DE05A9-6062-4FBE-9DFA-1EB587925D1A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smtClean="0"/>
            <a:t>Button</a:t>
          </a:r>
          <a:endParaRPr lang="zh-CN" altLang="en-US" sz="1600" dirty="0"/>
        </a:p>
      </dgm:t>
    </dgm:pt>
    <dgm:pt modelId="{0C62EFC2-6441-4183-B8EF-2A4C96515F96}" type="par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074886CD-2EE9-44A9-BED7-3231ED1EC49C}" type="sib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AED13F7C-69DE-4328-B2A8-413DCE860BF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Input</a:t>
          </a:r>
          <a:endParaRPr lang="zh-CN" altLang="en-US" sz="1600" dirty="0"/>
        </a:p>
      </dgm:t>
    </dgm:pt>
    <dgm:pt modelId="{BA62F164-7512-4211-9020-34F206E13A40}" type="par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F5FBBF28-BEC8-4537-94FD-9453ACB77E17}" type="sib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8905A026-E356-4A95-9704-AC9FFA9DFD22}">
      <dgm:prSet phldrT="[文本]"/>
      <dgm:spPr/>
      <dgm:t>
        <a:bodyPr/>
        <a:lstStyle/>
        <a:p>
          <a:r>
            <a:rPr lang="zh-CN" altLang="en-US" dirty="0" smtClean="0"/>
            <a:t>页面布局组件</a:t>
          </a:r>
          <a:endParaRPr lang="zh-CN" altLang="en-US" dirty="0"/>
        </a:p>
      </dgm:t>
    </dgm:pt>
    <dgm:pt modelId="{EA84A46E-7AD5-44B6-837D-B285B00DC4FF}" type="par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50A7BEEA-248F-4594-A7D8-35DA8E5630CA}" type="sib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3986FEAF-A1C8-4242-B77C-0C49B2AAC4C2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Container/Content</a:t>
          </a:r>
          <a:endParaRPr lang="zh-CN" altLang="en-US" sz="1600" dirty="0"/>
        </a:p>
      </dgm:t>
    </dgm:pt>
    <dgm:pt modelId="{15D45FAA-8097-45A7-BE1E-9325FA297F5F}" type="par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EEBC610A-7F74-4302-8193-D01D888903F6}" type="sib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10F391AB-126F-4E54-872B-1B3A8DCD0069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Card</a:t>
          </a:r>
          <a:endParaRPr lang="zh-CN" altLang="en-US" sz="1600" dirty="0"/>
        </a:p>
      </dgm:t>
    </dgm:pt>
    <dgm:pt modelId="{F12A7989-574B-48FB-BC4B-B79A245EA242}" type="par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0C5394C6-08BC-4CAF-8C4D-D7264F9B2588}" type="sib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80B8A3D0-E113-4CD4-AB27-3A3C177677F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Picker</a:t>
          </a:r>
          <a:endParaRPr lang="zh-CN" altLang="en-US" sz="1600" dirty="0"/>
        </a:p>
      </dgm:t>
    </dgm:pt>
    <dgm:pt modelId="{244A38DE-6881-42F5-A9B6-C214A9ECA34E}" type="par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F2E624E1-08BA-4DB7-96AE-C6878C4CAA1C}" type="sib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ED8B5E74-761E-4C8A-B134-EC7B1B9D895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Refresh/</a:t>
          </a:r>
          <a:r>
            <a:rPr lang="en-US" altLang="zh-CN" sz="1600" dirty="0" err="1" smtClean="0"/>
            <a:t>Loadmore</a:t>
          </a:r>
          <a:endParaRPr lang="zh-CN" altLang="en-US" sz="1600" dirty="0"/>
        </a:p>
      </dgm:t>
    </dgm:pt>
    <dgm:pt modelId="{D0F15E16-D05C-4B1A-8366-0749FCBF92A4}" type="par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2AA502F3-7409-454C-98E7-8D9D3F1A8561}" type="sib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3BBDFE46-044A-4B7A-A7D3-F8AB1827A52B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err="1" smtClean="0"/>
            <a:t>listitem</a:t>
          </a:r>
          <a:endParaRPr lang="zh-CN" altLang="en-US" sz="1600" dirty="0"/>
        </a:p>
      </dgm:t>
    </dgm:pt>
    <dgm:pt modelId="{ED5997AA-442B-4847-A81A-45F1D766890E}" type="parTrans" cxnId="{15409EA6-1D15-4FE9-8B09-2CA58A31514C}">
      <dgm:prSet/>
      <dgm:spPr/>
      <dgm:t>
        <a:bodyPr/>
        <a:lstStyle/>
        <a:p>
          <a:endParaRPr lang="zh-CN" altLang="en-US"/>
        </a:p>
      </dgm:t>
    </dgm:pt>
    <dgm:pt modelId="{2AEFFF42-1206-422E-BE1E-0C93A3F10EF9}" type="sibTrans" cxnId="{15409EA6-1D15-4FE9-8B09-2CA58A31514C}">
      <dgm:prSet/>
      <dgm:spPr/>
      <dgm:t>
        <a:bodyPr/>
        <a:lstStyle/>
        <a:p>
          <a:endParaRPr lang="zh-CN" altLang="en-US"/>
        </a:p>
      </dgm:t>
    </dgm:pt>
    <dgm:pt modelId="{DD9378A2-97A7-4CC6-B2E5-C88EBDC76799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smtClean="0"/>
            <a:t>Check/Radio/Switch</a:t>
          </a:r>
          <a:endParaRPr lang="zh-CN" altLang="en-US" sz="1600" dirty="0"/>
        </a:p>
      </dgm:t>
    </dgm:pt>
    <dgm:pt modelId="{0E58A982-6628-4DB2-86C2-6696E421808C}" type="sib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1DD2A7BA-8E46-47FD-A0D5-2B052043D1E4}" type="par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8A0EF249-B895-4E9F-BA9F-F30E1FDDD56E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Header</a:t>
          </a:r>
          <a:endParaRPr lang="zh-CN" altLang="en-US" sz="1600" dirty="0"/>
        </a:p>
      </dgm:t>
    </dgm:pt>
    <dgm:pt modelId="{5325DC52-0E39-4B4D-B777-085BE0E974C7}" type="sib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8770FFB6-6296-4AE9-87BF-E45D135677DB}" type="par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2561F267-071C-4E4B-9F5C-F396F3338ED3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Footer</a:t>
          </a:r>
          <a:endParaRPr lang="zh-CN" altLang="en-US" sz="1600" dirty="0"/>
        </a:p>
      </dgm:t>
    </dgm:pt>
    <dgm:pt modelId="{1B749E92-DFDD-4649-9493-A52B08B923D2}" type="sib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24A5F3FC-B427-456E-BA98-89B7EFAF62C0}" type="par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A9C8C838-5888-C94C-A03B-2A0781EDC511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Row</a:t>
          </a:r>
          <a:endParaRPr lang="zh-CN" altLang="en-US" sz="1600" dirty="0"/>
        </a:p>
      </dgm:t>
    </dgm:pt>
    <dgm:pt modelId="{EEFFB747-4AC8-744F-90D6-4CC1F506DDB4}" type="parTrans" cxnId="{76C72D2A-67C8-834D-BAF9-DE77CDAF5C14}">
      <dgm:prSet/>
      <dgm:spPr/>
      <dgm:t>
        <a:bodyPr/>
        <a:lstStyle/>
        <a:p>
          <a:endParaRPr lang="zh-CN" altLang="en-US"/>
        </a:p>
      </dgm:t>
    </dgm:pt>
    <dgm:pt modelId="{116CBA39-D28B-9641-B0D5-CA1976F7B89A}" type="sibTrans" cxnId="{76C72D2A-67C8-834D-BAF9-DE77CDAF5C14}">
      <dgm:prSet/>
      <dgm:spPr/>
      <dgm:t>
        <a:bodyPr/>
        <a:lstStyle/>
        <a:p>
          <a:endParaRPr lang="zh-CN" altLang="en-US"/>
        </a:p>
      </dgm:t>
    </dgm:pt>
    <dgm:pt modelId="{EE7FD611-782A-2645-AFA7-7645707B6D8C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1600" dirty="0" smtClean="0"/>
            <a:t>功能组件</a:t>
          </a:r>
          <a:endParaRPr lang="zh-CN" altLang="en-US" sz="1600" dirty="0"/>
        </a:p>
      </dgm:t>
    </dgm:pt>
    <dgm:pt modelId="{0D2CDC3E-D9ED-5042-8DE1-59D96638F54C}" type="parTrans" cxnId="{67424EEE-3B94-1640-B70D-12C2627A68FF}">
      <dgm:prSet/>
      <dgm:spPr/>
      <dgm:t>
        <a:bodyPr/>
        <a:lstStyle/>
        <a:p>
          <a:endParaRPr lang="zh-CN" altLang="en-US"/>
        </a:p>
      </dgm:t>
    </dgm:pt>
    <dgm:pt modelId="{4A12DD3E-4D7C-CA41-B73A-0420E3106204}" type="sibTrans" cxnId="{67424EEE-3B94-1640-B70D-12C2627A68FF}">
      <dgm:prSet/>
      <dgm:spPr/>
      <dgm:t>
        <a:bodyPr/>
        <a:lstStyle/>
        <a:p>
          <a:endParaRPr lang="zh-CN" altLang="en-US"/>
        </a:p>
      </dgm:t>
    </dgm:pt>
    <dgm:pt modelId="{051BED40-ADCD-3C42-8349-522EDABC352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API</a:t>
          </a:r>
          <a:r>
            <a:rPr lang="zh-CN" altLang="en-US" sz="1600" dirty="0" smtClean="0"/>
            <a:t>调用</a:t>
          </a:r>
          <a:endParaRPr lang="zh-CN" altLang="en-US" sz="1600" dirty="0"/>
        </a:p>
      </dgm:t>
    </dgm:pt>
    <dgm:pt modelId="{ED124BCD-9F65-B04A-8A0C-093AD294B73C}" type="parTrans" cxnId="{A09D7459-6A90-FA4F-830E-1DF77757CB8D}">
      <dgm:prSet/>
      <dgm:spPr/>
      <dgm:t>
        <a:bodyPr/>
        <a:lstStyle/>
        <a:p>
          <a:endParaRPr lang="zh-CN" altLang="en-US"/>
        </a:p>
      </dgm:t>
    </dgm:pt>
    <dgm:pt modelId="{069BD452-BAB6-4441-91D9-F2F3EBA9EE22}" type="sibTrans" cxnId="{A09D7459-6A90-FA4F-830E-1DF77757CB8D}">
      <dgm:prSet/>
      <dgm:spPr/>
      <dgm:t>
        <a:bodyPr/>
        <a:lstStyle/>
        <a:p>
          <a:endParaRPr lang="zh-CN" altLang="en-US"/>
        </a:p>
      </dgm:t>
    </dgm:pt>
    <dgm:pt modelId="{A237EE65-F5A1-8943-BFC7-1683D70FEC6A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1600" dirty="0" smtClean="0"/>
            <a:t>消息提示</a:t>
          </a:r>
          <a:endParaRPr lang="zh-CN" altLang="en-US" sz="1600" dirty="0"/>
        </a:p>
      </dgm:t>
    </dgm:pt>
    <dgm:pt modelId="{490E0434-17BA-7F41-B0A8-5DEB8576F8E8}" type="parTrans" cxnId="{B5294987-9884-F748-A36D-78581346916A}">
      <dgm:prSet/>
      <dgm:spPr/>
      <dgm:t>
        <a:bodyPr/>
        <a:lstStyle/>
        <a:p>
          <a:endParaRPr lang="zh-CN" altLang="en-US"/>
        </a:p>
      </dgm:t>
    </dgm:pt>
    <dgm:pt modelId="{E2F1F90E-7856-7146-9763-0533EC5AFBAE}" type="sibTrans" cxnId="{B5294987-9884-F748-A36D-78581346916A}">
      <dgm:prSet/>
      <dgm:spPr/>
      <dgm:t>
        <a:bodyPr/>
        <a:lstStyle/>
        <a:p>
          <a:endParaRPr lang="zh-CN" altLang="en-US"/>
        </a:p>
      </dgm:t>
    </dgm:pt>
    <dgm:pt modelId="{23E4F771-C9F3-494E-A2E7-97D83387B4D0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1600" smtClean="0"/>
            <a:t>断网监测</a:t>
          </a:r>
          <a:endParaRPr lang="zh-CN" altLang="en-US" sz="1600" dirty="0"/>
        </a:p>
      </dgm:t>
    </dgm:pt>
    <dgm:pt modelId="{CCA9B981-7148-E548-88EB-5AB229E7B445}" type="parTrans" cxnId="{7EDCE22F-18A9-0742-B6BF-B5C44423D483}">
      <dgm:prSet/>
      <dgm:spPr/>
      <dgm:t>
        <a:bodyPr/>
        <a:lstStyle/>
        <a:p>
          <a:endParaRPr lang="zh-CN" altLang="en-US"/>
        </a:p>
      </dgm:t>
    </dgm:pt>
    <dgm:pt modelId="{4C6F7BAF-7203-3B4C-9F46-03D905A6E2B7}" type="sibTrans" cxnId="{7EDCE22F-18A9-0742-B6BF-B5C44423D483}">
      <dgm:prSet/>
      <dgm:spPr/>
      <dgm:t>
        <a:bodyPr/>
        <a:lstStyle/>
        <a:p>
          <a:endParaRPr lang="zh-CN" altLang="en-US"/>
        </a:p>
      </dgm:t>
    </dgm:pt>
    <dgm:pt modelId="{531267AC-0638-4EE7-9ECC-53F01F950BC3}" type="pres">
      <dgm:prSet presAssocID="{4A68568C-8BE5-4BCC-9BE8-FDCFE9F956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FD29C08-1F7B-4C00-8D50-94B19CC769D5}" type="pres">
      <dgm:prSet presAssocID="{EE47AE5E-48F2-4EEB-8BE4-C987362F9C13}" presName="vertOne" presStyleCnt="0"/>
      <dgm:spPr/>
    </dgm:pt>
    <dgm:pt modelId="{AFD139FA-D5DD-49AE-B1D5-0424F89571EF}" type="pres">
      <dgm:prSet presAssocID="{EE47AE5E-48F2-4EEB-8BE4-C987362F9C13}" presName="txOne" presStyleLbl="node0" presStyleIdx="0" presStyleCnt="1" custScaleY="29266" custLinFactNeighborX="-4448" custLinFactNeighborY="51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42F77B-05E2-413F-8FEA-FED07DC70FB8}" type="pres">
      <dgm:prSet presAssocID="{EE47AE5E-48F2-4EEB-8BE4-C987362F9C13}" presName="parTransOne" presStyleCnt="0"/>
      <dgm:spPr/>
    </dgm:pt>
    <dgm:pt modelId="{B0D326F6-2924-4BF8-9B2B-C067E7404C40}" type="pres">
      <dgm:prSet presAssocID="{EE47AE5E-48F2-4EEB-8BE4-C987362F9C13}" presName="horzOne" presStyleCnt="0"/>
      <dgm:spPr/>
    </dgm:pt>
    <dgm:pt modelId="{BC7B36D9-63C1-4677-9D77-803749B0849F}" type="pres">
      <dgm:prSet presAssocID="{0BAA75C4-663A-4BD3-BD23-87A4F164230D}" presName="vertTwo" presStyleCnt="0"/>
      <dgm:spPr/>
    </dgm:pt>
    <dgm:pt modelId="{93A71FEA-81B3-4E8D-9612-055C724B8975}" type="pres">
      <dgm:prSet presAssocID="{0BAA75C4-663A-4BD3-BD23-87A4F164230D}" presName="txTwo" presStyleLbl="node2" presStyleIdx="0" presStyleCnt="3" custScaleY="32693" custLinFactNeighborY="-65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8DCFD2-F497-4674-B5CE-879FE3C369AA}" type="pres">
      <dgm:prSet presAssocID="{0BAA75C4-663A-4BD3-BD23-87A4F164230D}" presName="parTransTwo" presStyleCnt="0"/>
      <dgm:spPr/>
    </dgm:pt>
    <dgm:pt modelId="{BCFD3CB8-C7ED-4272-A2A5-1411D9C130BF}" type="pres">
      <dgm:prSet presAssocID="{0BAA75C4-663A-4BD3-BD23-87A4F164230D}" presName="horzTwo" presStyleCnt="0"/>
      <dgm:spPr/>
    </dgm:pt>
    <dgm:pt modelId="{3DA8D984-4B13-49DF-94B6-17D2ECAEA5AF}" type="pres">
      <dgm:prSet presAssocID="{8A0EF249-B895-4E9F-BA9F-F30E1FDDD56E}" presName="vertThree" presStyleCnt="0"/>
      <dgm:spPr/>
    </dgm:pt>
    <dgm:pt modelId="{8DC3D14A-3A8E-4589-A771-9EA8E28A5B15}" type="pres">
      <dgm:prSet presAssocID="{8A0EF249-B895-4E9F-BA9F-F30E1FDDD56E}" presName="txThree" presStyleLbl="node3" presStyleIdx="0" presStyleCnt="14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835B66-9ACA-4B3A-B4C1-8DD6546CBA73}" type="pres">
      <dgm:prSet presAssocID="{8A0EF249-B895-4E9F-BA9F-F30E1FDDD56E}" presName="horzThree" presStyleCnt="0"/>
      <dgm:spPr/>
    </dgm:pt>
    <dgm:pt modelId="{7755AD63-84CC-4C15-BEE4-8BBB33E817E8}" type="pres">
      <dgm:prSet presAssocID="{5325DC52-0E39-4B4D-B777-085BE0E974C7}" presName="sibSpaceThree" presStyleCnt="0"/>
      <dgm:spPr/>
    </dgm:pt>
    <dgm:pt modelId="{971B9ADD-D50B-4518-95BB-C2BFAD496DAA}" type="pres">
      <dgm:prSet presAssocID="{2561F267-071C-4E4B-9F5C-F396F3338ED3}" presName="vertThree" presStyleCnt="0"/>
      <dgm:spPr/>
    </dgm:pt>
    <dgm:pt modelId="{F83B4507-D488-4308-848D-34AB8006A2E2}" type="pres">
      <dgm:prSet presAssocID="{2561F267-071C-4E4B-9F5C-F396F3338ED3}" presName="txThree" presStyleLbl="node3" presStyleIdx="1" presStyleCnt="14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917AE1-EC1A-406A-94A3-8EDF60B176E5}" type="pres">
      <dgm:prSet presAssocID="{2561F267-071C-4E4B-9F5C-F396F3338ED3}" presName="horzThree" presStyleCnt="0"/>
      <dgm:spPr/>
    </dgm:pt>
    <dgm:pt modelId="{27C49DE8-D1CE-4733-888C-CCE2DA9ADF0D}" type="pres">
      <dgm:prSet presAssocID="{1B749E92-DFDD-4649-9493-A52B08B923D2}" presName="sibSpaceThree" presStyleCnt="0"/>
      <dgm:spPr/>
    </dgm:pt>
    <dgm:pt modelId="{8A72742B-B6D8-44D8-B64E-6FC2791BC5D5}" type="pres">
      <dgm:prSet presAssocID="{80DE05A9-6062-4FBE-9DFA-1EB587925D1A}" presName="vertThree" presStyleCnt="0"/>
      <dgm:spPr/>
    </dgm:pt>
    <dgm:pt modelId="{1AB7E021-925F-49DE-A973-672ED3F3181B}" type="pres">
      <dgm:prSet presAssocID="{80DE05A9-6062-4FBE-9DFA-1EB587925D1A}" presName="txThree" presStyleLbl="node3" presStyleIdx="2" presStyleCnt="14" custScaleY="48926" custLinFactNeighborY="-123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1341DA-BB1A-43D1-8823-CFCBEF652151}" type="pres">
      <dgm:prSet presAssocID="{80DE05A9-6062-4FBE-9DFA-1EB587925D1A}" presName="horzThree" presStyleCnt="0"/>
      <dgm:spPr/>
    </dgm:pt>
    <dgm:pt modelId="{23524E74-E554-4812-BE3B-D79F85D2E3CE}" type="pres">
      <dgm:prSet presAssocID="{074886CD-2EE9-44A9-BED7-3231ED1EC49C}" presName="sibSpaceThree" presStyleCnt="0"/>
      <dgm:spPr/>
    </dgm:pt>
    <dgm:pt modelId="{1ABEFB46-0117-4440-B603-B3F3D91B45ED}" type="pres">
      <dgm:prSet presAssocID="{AED13F7C-69DE-4328-B2A8-413DCE860BFD}" presName="vertThree" presStyleCnt="0"/>
      <dgm:spPr/>
    </dgm:pt>
    <dgm:pt modelId="{BADC8F12-1C8A-4DC0-BE7F-A820063E315D}" type="pres">
      <dgm:prSet presAssocID="{AED13F7C-69DE-4328-B2A8-413DCE860BFD}" presName="txThree" presStyleLbl="node3" presStyleIdx="3" presStyleCnt="14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6ACF3F-6999-4527-8E04-2CADC77D866A}" type="pres">
      <dgm:prSet presAssocID="{AED13F7C-69DE-4328-B2A8-413DCE860BFD}" presName="horzThree" presStyleCnt="0"/>
      <dgm:spPr/>
    </dgm:pt>
    <dgm:pt modelId="{CDBCA27A-07A7-485F-B637-FBAF68AEC4D4}" type="pres">
      <dgm:prSet presAssocID="{F5FBBF28-BEC8-4537-94FD-9453ACB77E17}" presName="sibSpaceThree" presStyleCnt="0"/>
      <dgm:spPr/>
    </dgm:pt>
    <dgm:pt modelId="{E291ED5B-188C-4999-99ED-2DB75996EAA6}" type="pres">
      <dgm:prSet presAssocID="{3BBDFE46-044A-4B7A-A7D3-F8AB1827A52B}" presName="vertThree" presStyleCnt="0"/>
      <dgm:spPr/>
    </dgm:pt>
    <dgm:pt modelId="{A4693C88-FC4B-4624-B378-0D1993BEA08D}" type="pres">
      <dgm:prSet presAssocID="{3BBDFE46-044A-4B7A-A7D3-F8AB1827A52B}" presName="txThree" presStyleLbl="node3" presStyleIdx="4" presStyleCnt="14" custScaleY="49172" custLinFactNeighborY="-124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71F718-E188-4FA7-AE93-BA0AA58B84C3}" type="pres">
      <dgm:prSet presAssocID="{3BBDFE46-044A-4B7A-A7D3-F8AB1827A52B}" presName="horzThree" presStyleCnt="0"/>
      <dgm:spPr/>
    </dgm:pt>
    <dgm:pt modelId="{FE76C62C-A256-4D1C-85B9-8CF7BB73749F}" type="pres">
      <dgm:prSet presAssocID="{2AEFFF42-1206-422E-BE1E-0C93A3F10EF9}" presName="sibSpaceThree" presStyleCnt="0"/>
      <dgm:spPr/>
    </dgm:pt>
    <dgm:pt modelId="{CECCEEAF-DC41-4961-99CA-63086FDE7AB2}" type="pres">
      <dgm:prSet presAssocID="{DD9378A2-97A7-4CC6-B2E5-C88EBDC76799}" presName="vertThree" presStyleCnt="0"/>
      <dgm:spPr/>
    </dgm:pt>
    <dgm:pt modelId="{F62A104E-06AA-4843-AE59-747E27A25AD4}" type="pres">
      <dgm:prSet presAssocID="{DD9378A2-97A7-4CC6-B2E5-C88EBDC76799}" presName="txThree" presStyleLbl="node3" presStyleIdx="5" presStyleCnt="14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2756F2-47DA-44B6-80E1-8A7BE14221CA}" type="pres">
      <dgm:prSet presAssocID="{DD9378A2-97A7-4CC6-B2E5-C88EBDC76799}" presName="horzThree" presStyleCnt="0"/>
      <dgm:spPr/>
    </dgm:pt>
    <dgm:pt modelId="{988D7080-9A9A-4598-87DC-73998B4470C0}" type="pres">
      <dgm:prSet presAssocID="{0E58A982-6628-4DB2-86C2-6696E421808C}" presName="sibSpaceThree" presStyleCnt="0"/>
      <dgm:spPr/>
    </dgm:pt>
    <dgm:pt modelId="{C1DD397E-A226-4518-8252-7F29707AB8A1}" type="pres">
      <dgm:prSet presAssocID="{10F391AB-126F-4E54-872B-1B3A8DCD0069}" presName="vertThree" presStyleCnt="0"/>
      <dgm:spPr/>
    </dgm:pt>
    <dgm:pt modelId="{5C112979-3BC8-4174-9DB4-0522723E50EA}" type="pres">
      <dgm:prSet presAssocID="{10F391AB-126F-4E54-872B-1B3A8DCD0069}" presName="txThree" presStyleLbl="node3" presStyleIdx="6" presStyleCnt="14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35D1DE-3363-4AD2-B0DA-A029E9CAE44D}" type="pres">
      <dgm:prSet presAssocID="{10F391AB-126F-4E54-872B-1B3A8DCD0069}" presName="horzThree" presStyleCnt="0"/>
      <dgm:spPr/>
    </dgm:pt>
    <dgm:pt modelId="{B63B64D7-C8B3-4CC6-820A-5730DE2E5B44}" type="pres">
      <dgm:prSet presAssocID="{0C5394C6-08BC-4CAF-8C4D-D7264F9B2588}" presName="sibSpaceThree" presStyleCnt="0"/>
      <dgm:spPr/>
    </dgm:pt>
    <dgm:pt modelId="{BED96AB6-B2D1-48DD-885E-0190A5BDA4CD}" type="pres">
      <dgm:prSet presAssocID="{80B8A3D0-E113-4CD4-AB27-3A3C177677F4}" presName="vertThree" presStyleCnt="0"/>
      <dgm:spPr/>
    </dgm:pt>
    <dgm:pt modelId="{972EB5F2-9C80-4E71-820E-B5F9AC747338}" type="pres">
      <dgm:prSet presAssocID="{80B8A3D0-E113-4CD4-AB27-3A3C177677F4}" presName="txThree" presStyleLbl="node3" presStyleIdx="7" presStyleCnt="14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C46C26-BB09-4F61-8EED-272AB1E3481A}" type="pres">
      <dgm:prSet presAssocID="{80B8A3D0-E113-4CD4-AB27-3A3C177677F4}" presName="horzThree" presStyleCnt="0"/>
      <dgm:spPr/>
    </dgm:pt>
    <dgm:pt modelId="{7B78ED08-5E41-413E-B47A-22D9CF7140B2}" type="pres">
      <dgm:prSet presAssocID="{F2E624E1-08BA-4DB7-96AE-C6878C4CAA1C}" presName="sibSpaceThree" presStyleCnt="0"/>
      <dgm:spPr/>
    </dgm:pt>
    <dgm:pt modelId="{ED6AF7A7-5E64-4B7E-88C1-904DAA65D9AB}" type="pres">
      <dgm:prSet presAssocID="{ED8B5E74-761E-4C8A-B134-EC7B1B9D8954}" presName="vertThree" presStyleCnt="0"/>
      <dgm:spPr/>
    </dgm:pt>
    <dgm:pt modelId="{2561EA17-48FF-4CE0-AA48-24353811BD98}" type="pres">
      <dgm:prSet presAssocID="{ED8B5E74-761E-4C8A-B134-EC7B1B9D8954}" presName="txThree" presStyleLbl="node3" presStyleIdx="8" presStyleCnt="14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1C3BE6-BB8F-4ECB-8BF4-A31F1C83C0C4}" type="pres">
      <dgm:prSet presAssocID="{ED8B5E74-761E-4C8A-B134-EC7B1B9D8954}" presName="horzThree" presStyleCnt="0"/>
      <dgm:spPr/>
    </dgm:pt>
    <dgm:pt modelId="{A5293953-6EF6-4325-B3D3-CD87C3B6DB46}" type="pres">
      <dgm:prSet presAssocID="{3ED13E8E-C5CB-449A-A071-49CD060189AF}" presName="sibSpaceTwo" presStyleCnt="0"/>
      <dgm:spPr/>
    </dgm:pt>
    <dgm:pt modelId="{52B6901C-D35E-45E9-98DE-C4C2809A4AA1}" type="pres">
      <dgm:prSet presAssocID="{8905A026-E356-4A95-9704-AC9FFA9DFD22}" presName="vertTwo" presStyleCnt="0"/>
      <dgm:spPr/>
    </dgm:pt>
    <dgm:pt modelId="{6156752C-6D71-4769-BB66-D7AE8D4D86A0}" type="pres">
      <dgm:prSet presAssocID="{8905A026-E356-4A95-9704-AC9FFA9DFD22}" presName="txTwo" presStyleLbl="node2" presStyleIdx="1" presStyleCnt="3" custScaleY="32693" custLinFactNeighborY="-65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132350-D0A6-45C3-859A-82BFE22A05B5}" type="pres">
      <dgm:prSet presAssocID="{8905A026-E356-4A95-9704-AC9FFA9DFD22}" presName="parTransTwo" presStyleCnt="0"/>
      <dgm:spPr/>
    </dgm:pt>
    <dgm:pt modelId="{8CAC3866-A0F9-41BB-9B72-06E6D7716A9C}" type="pres">
      <dgm:prSet presAssocID="{8905A026-E356-4A95-9704-AC9FFA9DFD22}" presName="horzTwo" presStyleCnt="0"/>
      <dgm:spPr/>
    </dgm:pt>
    <dgm:pt modelId="{3F7E5430-1371-48B7-9D40-DF7E54CC4279}" type="pres">
      <dgm:prSet presAssocID="{3986FEAF-A1C8-4242-B77C-0C49B2AAC4C2}" presName="vertThree" presStyleCnt="0"/>
      <dgm:spPr/>
    </dgm:pt>
    <dgm:pt modelId="{4B83C3C7-6382-4BA9-A9F4-43BB464992B1}" type="pres">
      <dgm:prSet presAssocID="{3986FEAF-A1C8-4242-B77C-0C49B2AAC4C2}" presName="txThree" presStyleLbl="node3" presStyleIdx="9" presStyleCnt="14" custScaleY="48926" custLinFactNeighborY="-125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436AC9-430F-4033-95C1-B2BADB707061}" type="pres">
      <dgm:prSet presAssocID="{3986FEAF-A1C8-4242-B77C-0C49B2AAC4C2}" presName="horzThree" presStyleCnt="0"/>
      <dgm:spPr/>
    </dgm:pt>
    <dgm:pt modelId="{EEC09E2B-CD5E-3C49-8A2E-4002905B08AA}" type="pres">
      <dgm:prSet presAssocID="{EEBC610A-7F74-4302-8193-D01D888903F6}" presName="sibSpaceThree" presStyleCnt="0"/>
      <dgm:spPr/>
    </dgm:pt>
    <dgm:pt modelId="{9A2C7B5D-8FF7-3748-A003-44C081D0FC2C}" type="pres">
      <dgm:prSet presAssocID="{A9C8C838-5888-C94C-A03B-2A0781EDC511}" presName="vertThree" presStyleCnt="0"/>
      <dgm:spPr/>
    </dgm:pt>
    <dgm:pt modelId="{DD8378C1-F1AA-F14D-B095-BB21D48B5DCB}" type="pres">
      <dgm:prSet presAssocID="{A9C8C838-5888-C94C-A03B-2A0781EDC511}" presName="txThree" presStyleLbl="node3" presStyleIdx="10" presStyleCnt="14" custScaleY="42019" custLinFactNeighborX="1262" custLinFactNeighborY="-109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A9C361-094E-CF4A-B93F-6D6DDF1066FC}" type="pres">
      <dgm:prSet presAssocID="{A9C8C838-5888-C94C-A03B-2A0781EDC511}" presName="horzThree" presStyleCnt="0"/>
      <dgm:spPr/>
    </dgm:pt>
    <dgm:pt modelId="{BCCB7371-907F-7B4D-8823-891E000BB39F}" type="pres">
      <dgm:prSet presAssocID="{50A7BEEA-248F-4594-A7D8-35DA8E5630CA}" presName="sibSpaceTwo" presStyleCnt="0"/>
      <dgm:spPr/>
    </dgm:pt>
    <dgm:pt modelId="{2EA3F94E-35F3-3440-8BEC-D5723C793796}" type="pres">
      <dgm:prSet presAssocID="{EE7FD611-782A-2645-AFA7-7645707B6D8C}" presName="vertTwo" presStyleCnt="0"/>
      <dgm:spPr/>
    </dgm:pt>
    <dgm:pt modelId="{75303D46-D2EA-5F42-B451-A7A1E31EF9CB}" type="pres">
      <dgm:prSet presAssocID="{EE7FD611-782A-2645-AFA7-7645707B6D8C}" presName="txTwo" presStyleLbl="node2" presStyleIdx="2" presStyleCnt="3" custScaleY="326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6E2D76-D14F-AC49-AA64-A35D16753FB3}" type="pres">
      <dgm:prSet presAssocID="{EE7FD611-782A-2645-AFA7-7645707B6D8C}" presName="parTransTwo" presStyleCnt="0"/>
      <dgm:spPr/>
    </dgm:pt>
    <dgm:pt modelId="{C14551CE-FFDC-2C49-A5E1-A85A371E1192}" type="pres">
      <dgm:prSet presAssocID="{EE7FD611-782A-2645-AFA7-7645707B6D8C}" presName="horzTwo" presStyleCnt="0"/>
      <dgm:spPr/>
    </dgm:pt>
    <dgm:pt modelId="{B30923F6-2D8F-E14A-B03D-BB28F2B5FDBD}" type="pres">
      <dgm:prSet presAssocID="{051BED40-ADCD-3C42-8349-522EDABC3524}" presName="vertThree" presStyleCnt="0"/>
      <dgm:spPr/>
    </dgm:pt>
    <dgm:pt modelId="{A11C9B7F-5210-464C-95B4-1C645103BD1F}" type="pres">
      <dgm:prSet presAssocID="{051BED40-ADCD-3C42-8349-522EDABC3524}" presName="txThre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E3B57C-44FE-8445-B7A9-C6C8484AC12E}" type="pres">
      <dgm:prSet presAssocID="{051BED40-ADCD-3C42-8349-522EDABC3524}" presName="horzThree" presStyleCnt="0"/>
      <dgm:spPr/>
    </dgm:pt>
    <dgm:pt modelId="{EFBA8E68-448A-D747-86D1-F73B36D44E09}" type="pres">
      <dgm:prSet presAssocID="{069BD452-BAB6-4441-91D9-F2F3EBA9EE22}" presName="sibSpaceThree" presStyleCnt="0"/>
      <dgm:spPr/>
    </dgm:pt>
    <dgm:pt modelId="{6B21CDCA-AF08-A14B-8011-5E8E1E724616}" type="pres">
      <dgm:prSet presAssocID="{A237EE65-F5A1-8943-BFC7-1683D70FEC6A}" presName="vertThree" presStyleCnt="0"/>
      <dgm:spPr/>
    </dgm:pt>
    <dgm:pt modelId="{2E69C0D8-2E98-C74E-91B1-DA35AE196FF1}" type="pres">
      <dgm:prSet presAssocID="{A237EE65-F5A1-8943-BFC7-1683D70FEC6A}" presName="txThre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571CE3-DD47-784A-8F2C-A933697D7601}" type="pres">
      <dgm:prSet presAssocID="{A237EE65-F5A1-8943-BFC7-1683D70FEC6A}" presName="horzThree" presStyleCnt="0"/>
      <dgm:spPr/>
    </dgm:pt>
    <dgm:pt modelId="{28D71865-45C8-AE49-BA9E-B51D20CD37F8}" type="pres">
      <dgm:prSet presAssocID="{E2F1F90E-7856-7146-9763-0533EC5AFBAE}" presName="sibSpaceThree" presStyleCnt="0"/>
      <dgm:spPr/>
    </dgm:pt>
    <dgm:pt modelId="{EC378159-A3FC-A941-8AE6-9D588B895DC9}" type="pres">
      <dgm:prSet presAssocID="{23E4F771-C9F3-494E-A2E7-97D83387B4D0}" presName="vertThree" presStyleCnt="0"/>
      <dgm:spPr/>
    </dgm:pt>
    <dgm:pt modelId="{EDFD4183-F820-7E47-B0D2-7F8B71072B18}" type="pres">
      <dgm:prSet presAssocID="{23E4F771-C9F3-494E-A2E7-97D83387B4D0}" presName="txThre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23918E-9D25-EA41-80D8-8DC809CB1EF2}" type="pres">
      <dgm:prSet presAssocID="{23E4F771-C9F3-494E-A2E7-97D83387B4D0}" presName="horzThree" presStyleCnt="0"/>
      <dgm:spPr/>
    </dgm:pt>
  </dgm:ptLst>
  <dgm:cxnLst>
    <dgm:cxn modelId="{65271F47-F26F-C144-AC05-439AAC0AC16E}" type="presOf" srcId="{23E4F771-C9F3-494E-A2E7-97D83387B4D0}" destId="{EDFD4183-F820-7E47-B0D2-7F8B71072B18}" srcOrd="0" destOrd="0" presId="urn:microsoft.com/office/officeart/2005/8/layout/hierarchy4"/>
    <dgm:cxn modelId="{15409EA6-1D15-4FE9-8B09-2CA58A31514C}" srcId="{0BAA75C4-663A-4BD3-BD23-87A4F164230D}" destId="{3BBDFE46-044A-4B7A-A7D3-F8AB1827A52B}" srcOrd="4" destOrd="0" parTransId="{ED5997AA-442B-4847-A81A-45F1D766890E}" sibTransId="{2AEFFF42-1206-422E-BE1E-0C93A3F10EF9}"/>
    <dgm:cxn modelId="{DE71C7D7-EA5D-4CF6-9C02-C4E1CAA4E568}" srcId="{4A68568C-8BE5-4BCC-9BE8-FDCFE9F9560D}" destId="{EE47AE5E-48F2-4EEB-8BE4-C987362F9C13}" srcOrd="0" destOrd="0" parTransId="{674028C6-0AF4-4572-B7F1-82C649882F92}" sibTransId="{B6D94197-1457-4DD1-8222-4A2B36E5DC67}"/>
    <dgm:cxn modelId="{C12BA111-8938-44F5-A8E7-21C563C686E4}" srcId="{0BAA75C4-663A-4BD3-BD23-87A4F164230D}" destId="{ED8B5E74-761E-4C8A-B134-EC7B1B9D8954}" srcOrd="8" destOrd="0" parTransId="{D0F15E16-D05C-4B1A-8366-0749FCBF92A4}" sibTransId="{2AA502F3-7409-454C-98E7-8D9D3F1A8561}"/>
    <dgm:cxn modelId="{66EE0398-9ED1-124A-9987-56CBBFDECA42}" type="presOf" srcId="{8905A026-E356-4A95-9704-AC9FFA9DFD22}" destId="{6156752C-6D71-4769-BB66-D7AE8D4D86A0}" srcOrd="0" destOrd="0" presId="urn:microsoft.com/office/officeart/2005/8/layout/hierarchy4"/>
    <dgm:cxn modelId="{98A2C268-066A-F54A-87E1-7AD80F0CB52C}" type="presOf" srcId="{EE47AE5E-48F2-4EEB-8BE4-C987362F9C13}" destId="{AFD139FA-D5DD-49AE-B1D5-0424F89571EF}" srcOrd="0" destOrd="0" presId="urn:microsoft.com/office/officeart/2005/8/layout/hierarchy4"/>
    <dgm:cxn modelId="{E2AD2E52-B778-4774-8FA6-C3E5E195DA7D}" srcId="{0BAA75C4-663A-4BD3-BD23-87A4F164230D}" destId="{8A0EF249-B895-4E9F-BA9F-F30E1FDDD56E}" srcOrd="0" destOrd="0" parTransId="{8770FFB6-6296-4AE9-87BF-E45D135677DB}" sibTransId="{5325DC52-0E39-4B4D-B777-085BE0E974C7}"/>
    <dgm:cxn modelId="{3B443079-8B7D-C441-A004-1FE0E9F97425}" type="presOf" srcId="{0BAA75C4-663A-4BD3-BD23-87A4F164230D}" destId="{93A71FEA-81B3-4E8D-9612-055C724B8975}" srcOrd="0" destOrd="0" presId="urn:microsoft.com/office/officeart/2005/8/layout/hierarchy4"/>
    <dgm:cxn modelId="{1C8BF0E0-EB0A-444F-A215-CF1DF1A0FB45}" type="presOf" srcId="{A237EE65-F5A1-8943-BFC7-1683D70FEC6A}" destId="{2E69C0D8-2E98-C74E-91B1-DA35AE196FF1}" srcOrd="0" destOrd="0" presId="urn:microsoft.com/office/officeart/2005/8/layout/hierarchy4"/>
    <dgm:cxn modelId="{76C72D2A-67C8-834D-BAF9-DE77CDAF5C14}" srcId="{8905A026-E356-4A95-9704-AC9FFA9DFD22}" destId="{A9C8C838-5888-C94C-A03B-2A0781EDC511}" srcOrd="1" destOrd="0" parTransId="{EEFFB747-4AC8-744F-90D6-4CC1F506DDB4}" sibTransId="{116CBA39-D28B-9641-B0D5-CA1976F7B89A}"/>
    <dgm:cxn modelId="{5D61D7B4-4C3E-8D45-9584-3EB150BC9E84}" type="presOf" srcId="{8A0EF249-B895-4E9F-BA9F-F30E1FDDD56E}" destId="{8DC3D14A-3A8E-4589-A771-9EA8E28A5B15}" srcOrd="0" destOrd="0" presId="urn:microsoft.com/office/officeart/2005/8/layout/hierarchy4"/>
    <dgm:cxn modelId="{42864B5D-66B5-2B4E-B39A-5CB658B51273}" type="presOf" srcId="{3BBDFE46-044A-4B7A-A7D3-F8AB1827A52B}" destId="{A4693C88-FC4B-4624-B378-0D1993BEA08D}" srcOrd="0" destOrd="0" presId="urn:microsoft.com/office/officeart/2005/8/layout/hierarchy4"/>
    <dgm:cxn modelId="{E2A8AD4D-C5E4-457F-BF3B-0850998404BF}" srcId="{8905A026-E356-4A95-9704-AC9FFA9DFD22}" destId="{3986FEAF-A1C8-4242-B77C-0C49B2AAC4C2}" srcOrd="0" destOrd="0" parTransId="{15D45FAA-8097-45A7-BE1E-9325FA297F5F}" sibTransId="{EEBC610A-7F74-4302-8193-D01D888903F6}"/>
    <dgm:cxn modelId="{198186FE-E324-4EDF-AF4F-0A5857FDA0F4}" srcId="{0BAA75C4-663A-4BD3-BD23-87A4F164230D}" destId="{80B8A3D0-E113-4CD4-AB27-3A3C177677F4}" srcOrd="7" destOrd="0" parTransId="{244A38DE-6881-42F5-A9B6-C214A9ECA34E}" sibTransId="{F2E624E1-08BA-4DB7-96AE-C6878C4CAA1C}"/>
    <dgm:cxn modelId="{481DF8D6-5807-4610-8F10-787035EE337B}" srcId="{0BAA75C4-663A-4BD3-BD23-87A4F164230D}" destId="{10F391AB-126F-4E54-872B-1B3A8DCD0069}" srcOrd="6" destOrd="0" parTransId="{F12A7989-574B-48FB-BC4B-B79A245EA242}" sibTransId="{0C5394C6-08BC-4CAF-8C4D-D7264F9B2588}"/>
    <dgm:cxn modelId="{4AD431F8-D98B-5346-BA73-8C229B088257}" type="presOf" srcId="{DD9378A2-97A7-4CC6-B2E5-C88EBDC76799}" destId="{F62A104E-06AA-4843-AE59-747E27A25AD4}" srcOrd="0" destOrd="0" presId="urn:microsoft.com/office/officeart/2005/8/layout/hierarchy4"/>
    <dgm:cxn modelId="{7B4D3B35-EB71-584A-A6FF-86B18EBE1A7A}" type="presOf" srcId="{EE7FD611-782A-2645-AFA7-7645707B6D8C}" destId="{75303D46-D2EA-5F42-B451-A7A1E31EF9CB}" srcOrd="0" destOrd="0" presId="urn:microsoft.com/office/officeart/2005/8/layout/hierarchy4"/>
    <dgm:cxn modelId="{7C8D1979-7AF8-FF45-BC80-AA4559FF88F9}" type="presOf" srcId="{051BED40-ADCD-3C42-8349-522EDABC3524}" destId="{A11C9B7F-5210-464C-95B4-1C645103BD1F}" srcOrd="0" destOrd="0" presId="urn:microsoft.com/office/officeart/2005/8/layout/hierarchy4"/>
    <dgm:cxn modelId="{443CCDF3-FDAC-48B7-BB5A-4FEB511412E5}" srcId="{0BAA75C4-663A-4BD3-BD23-87A4F164230D}" destId="{AED13F7C-69DE-4328-B2A8-413DCE860BFD}" srcOrd="3" destOrd="0" parTransId="{BA62F164-7512-4211-9020-34F206E13A40}" sibTransId="{F5FBBF28-BEC8-4537-94FD-9453ACB77E17}"/>
    <dgm:cxn modelId="{910E4ABB-72A4-5446-A4DF-80C3F3CAD9BD}" type="presOf" srcId="{4A68568C-8BE5-4BCC-9BE8-FDCFE9F9560D}" destId="{531267AC-0638-4EE7-9ECC-53F01F950BC3}" srcOrd="0" destOrd="0" presId="urn:microsoft.com/office/officeart/2005/8/layout/hierarchy4"/>
    <dgm:cxn modelId="{4CC57C02-B82F-488E-93B8-240C814EDF07}" srcId="{0BAA75C4-663A-4BD3-BD23-87A4F164230D}" destId="{DD9378A2-97A7-4CC6-B2E5-C88EBDC76799}" srcOrd="5" destOrd="0" parTransId="{1DD2A7BA-8E46-47FD-A0D5-2B052043D1E4}" sibTransId="{0E58A982-6628-4DB2-86C2-6696E421808C}"/>
    <dgm:cxn modelId="{50EF0434-8B31-4EF6-937B-0AC5079AF851}" srcId="{0BAA75C4-663A-4BD3-BD23-87A4F164230D}" destId="{2561F267-071C-4E4B-9F5C-F396F3338ED3}" srcOrd="1" destOrd="0" parTransId="{24A5F3FC-B427-456E-BA98-89B7EFAF62C0}" sibTransId="{1B749E92-DFDD-4649-9493-A52B08B923D2}"/>
    <dgm:cxn modelId="{56039BAD-BE43-A64B-A77F-A86E5EAA9629}" type="presOf" srcId="{ED8B5E74-761E-4C8A-B134-EC7B1B9D8954}" destId="{2561EA17-48FF-4CE0-AA48-24353811BD98}" srcOrd="0" destOrd="0" presId="urn:microsoft.com/office/officeart/2005/8/layout/hierarchy4"/>
    <dgm:cxn modelId="{7EDCE22F-18A9-0742-B6BF-B5C44423D483}" srcId="{EE7FD611-782A-2645-AFA7-7645707B6D8C}" destId="{23E4F771-C9F3-494E-A2E7-97D83387B4D0}" srcOrd="2" destOrd="0" parTransId="{CCA9B981-7148-E548-88EB-5AB229E7B445}" sibTransId="{4C6F7BAF-7203-3B4C-9F46-03D905A6E2B7}"/>
    <dgm:cxn modelId="{5F5F59D0-D81A-4810-879E-8B43D63DDB55}" srcId="{EE47AE5E-48F2-4EEB-8BE4-C987362F9C13}" destId="{8905A026-E356-4A95-9704-AC9FFA9DFD22}" srcOrd="1" destOrd="0" parTransId="{EA84A46E-7AD5-44B6-837D-B285B00DC4FF}" sibTransId="{50A7BEEA-248F-4594-A7D8-35DA8E5630CA}"/>
    <dgm:cxn modelId="{8A79A1BB-D1AF-6B4D-85F0-ACBA736514C4}" type="presOf" srcId="{10F391AB-126F-4E54-872B-1B3A8DCD0069}" destId="{5C112979-3BC8-4174-9DB4-0522723E50EA}" srcOrd="0" destOrd="0" presId="urn:microsoft.com/office/officeart/2005/8/layout/hierarchy4"/>
    <dgm:cxn modelId="{82F7666D-A9FB-CA4E-A489-B54EAE3FC755}" type="presOf" srcId="{AED13F7C-69DE-4328-B2A8-413DCE860BFD}" destId="{BADC8F12-1C8A-4DC0-BE7F-A820063E315D}" srcOrd="0" destOrd="0" presId="urn:microsoft.com/office/officeart/2005/8/layout/hierarchy4"/>
    <dgm:cxn modelId="{D1C797D7-B5B2-4066-ABB2-E833F1CF4BB5}" srcId="{0BAA75C4-663A-4BD3-BD23-87A4F164230D}" destId="{80DE05A9-6062-4FBE-9DFA-1EB587925D1A}" srcOrd="2" destOrd="0" parTransId="{0C62EFC2-6441-4183-B8EF-2A4C96515F96}" sibTransId="{074886CD-2EE9-44A9-BED7-3231ED1EC49C}"/>
    <dgm:cxn modelId="{47BFAC82-0A98-2B45-9738-8286C9A0C039}" type="presOf" srcId="{3986FEAF-A1C8-4242-B77C-0C49B2AAC4C2}" destId="{4B83C3C7-6382-4BA9-A9F4-43BB464992B1}" srcOrd="0" destOrd="0" presId="urn:microsoft.com/office/officeart/2005/8/layout/hierarchy4"/>
    <dgm:cxn modelId="{457BB078-0EA8-E94A-837C-E8E3F7248637}" type="presOf" srcId="{A9C8C838-5888-C94C-A03B-2A0781EDC511}" destId="{DD8378C1-F1AA-F14D-B095-BB21D48B5DCB}" srcOrd="0" destOrd="0" presId="urn:microsoft.com/office/officeart/2005/8/layout/hierarchy4"/>
    <dgm:cxn modelId="{A09D7459-6A90-FA4F-830E-1DF77757CB8D}" srcId="{EE7FD611-782A-2645-AFA7-7645707B6D8C}" destId="{051BED40-ADCD-3C42-8349-522EDABC3524}" srcOrd="0" destOrd="0" parTransId="{ED124BCD-9F65-B04A-8A0C-093AD294B73C}" sibTransId="{069BD452-BAB6-4441-91D9-F2F3EBA9EE22}"/>
    <dgm:cxn modelId="{B5294987-9884-F748-A36D-78581346916A}" srcId="{EE7FD611-782A-2645-AFA7-7645707B6D8C}" destId="{A237EE65-F5A1-8943-BFC7-1683D70FEC6A}" srcOrd="1" destOrd="0" parTransId="{490E0434-17BA-7F41-B0A8-5DEB8576F8E8}" sibTransId="{E2F1F90E-7856-7146-9763-0533EC5AFBAE}"/>
    <dgm:cxn modelId="{67424EEE-3B94-1640-B70D-12C2627A68FF}" srcId="{EE47AE5E-48F2-4EEB-8BE4-C987362F9C13}" destId="{EE7FD611-782A-2645-AFA7-7645707B6D8C}" srcOrd="2" destOrd="0" parTransId="{0D2CDC3E-D9ED-5042-8DE1-59D96638F54C}" sibTransId="{4A12DD3E-4D7C-CA41-B73A-0420E3106204}"/>
    <dgm:cxn modelId="{4890BE75-4582-4441-85A7-E3C516518DDE}" type="presOf" srcId="{80DE05A9-6062-4FBE-9DFA-1EB587925D1A}" destId="{1AB7E021-925F-49DE-A973-672ED3F3181B}" srcOrd="0" destOrd="0" presId="urn:microsoft.com/office/officeart/2005/8/layout/hierarchy4"/>
    <dgm:cxn modelId="{0411D9C1-2887-7D49-B4A1-30463D632409}" type="presOf" srcId="{80B8A3D0-E113-4CD4-AB27-3A3C177677F4}" destId="{972EB5F2-9C80-4E71-820E-B5F9AC747338}" srcOrd="0" destOrd="0" presId="urn:microsoft.com/office/officeart/2005/8/layout/hierarchy4"/>
    <dgm:cxn modelId="{E316CAE5-D6F2-4FCD-B426-41EDD3F92CF3}" srcId="{EE47AE5E-48F2-4EEB-8BE4-C987362F9C13}" destId="{0BAA75C4-663A-4BD3-BD23-87A4F164230D}" srcOrd="0" destOrd="0" parTransId="{0F57DD8B-6BAF-45C1-82CC-165AEEA5FF2A}" sibTransId="{3ED13E8E-C5CB-449A-A071-49CD060189AF}"/>
    <dgm:cxn modelId="{081C0DD9-8919-B244-B77D-AD1CDB2CD250}" type="presOf" srcId="{2561F267-071C-4E4B-9F5C-F396F3338ED3}" destId="{F83B4507-D488-4308-848D-34AB8006A2E2}" srcOrd="0" destOrd="0" presId="urn:microsoft.com/office/officeart/2005/8/layout/hierarchy4"/>
    <dgm:cxn modelId="{E2C59C81-DF74-6F45-99D0-887E1710E92E}" type="presParOf" srcId="{531267AC-0638-4EE7-9ECC-53F01F950BC3}" destId="{9FD29C08-1F7B-4C00-8D50-94B19CC769D5}" srcOrd="0" destOrd="0" presId="urn:microsoft.com/office/officeart/2005/8/layout/hierarchy4"/>
    <dgm:cxn modelId="{3E5E4094-BC70-344F-A2AE-1ABC9017F770}" type="presParOf" srcId="{9FD29C08-1F7B-4C00-8D50-94B19CC769D5}" destId="{AFD139FA-D5DD-49AE-B1D5-0424F89571EF}" srcOrd="0" destOrd="0" presId="urn:microsoft.com/office/officeart/2005/8/layout/hierarchy4"/>
    <dgm:cxn modelId="{7BBA1C4A-33C1-8548-A009-0BC9FD50290B}" type="presParOf" srcId="{9FD29C08-1F7B-4C00-8D50-94B19CC769D5}" destId="{CA42F77B-05E2-413F-8FEA-FED07DC70FB8}" srcOrd="1" destOrd="0" presId="urn:microsoft.com/office/officeart/2005/8/layout/hierarchy4"/>
    <dgm:cxn modelId="{18AD7490-773D-8041-B127-70106DBAAE68}" type="presParOf" srcId="{9FD29C08-1F7B-4C00-8D50-94B19CC769D5}" destId="{B0D326F6-2924-4BF8-9B2B-C067E7404C40}" srcOrd="2" destOrd="0" presId="urn:microsoft.com/office/officeart/2005/8/layout/hierarchy4"/>
    <dgm:cxn modelId="{5434CF93-02FF-D747-8C10-171A970B9920}" type="presParOf" srcId="{B0D326F6-2924-4BF8-9B2B-C067E7404C40}" destId="{BC7B36D9-63C1-4677-9D77-803749B0849F}" srcOrd="0" destOrd="0" presId="urn:microsoft.com/office/officeart/2005/8/layout/hierarchy4"/>
    <dgm:cxn modelId="{79A13899-8C1B-0442-93F2-03315EC75D20}" type="presParOf" srcId="{BC7B36D9-63C1-4677-9D77-803749B0849F}" destId="{93A71FEA-81B3-4E8D-9612-055C724B8975}" srcOrd="0" destOrd="0" presId="urn:microsoft.com/office/officeart/2005/8/layout/hierarchy4"/>
    <dgm:cxn modelId="{CFB63517-5881-1C43-B9C3-06DF9C93C568}" type="presParOf" srcId="{BC7B36D9-63C1-4677-9D77-803749B0849F}" destId="{D18DCFD2-F497-4674-B5CE-879FE3C369AA}" srcOrd="1" destOrd="0" presId="urn:microsoft.com/office/officeart/2005/8/layout/hierarchy4"/>
    <dgm:cxn modelId="{42F50CFC-4AF5-7D4A-B12D-3E36B54D25BC}" type="presParOf" srcId="{BC7B36D9-63C1-4677-9D77-803749B0849F}" destId="{BCFD3CB8-C7ED-4272-A2A5-1411D9C130BF}" srcOrd="2" destOrd="0" presId="urn:microsoft.com/office/officeart/2005/8/layout/hierarchy4"/>
    <dgm:cxn modelId="{D5DC3CAC-2FEF-5248-9D61-5544A43465BA}" type="presParOf" srcId="{BCFD3CB8-C7ED-4272-A2A5-1411D9C130BF}" destId="{3DA8D984-4B13-49DF-94B6-17D2ECAEA5AF}" srcOrd="0" destOrd="0" presId="urn:microsoft.com/office/officeart/2005/8/layout/hierarchy4"/>
    <dgm:cxn modelId="{4CC15131-CFD0-1845-9439-2FBFC5CC68A7}" type="presParOf" srcId="{3DA8D984-4B13-49DF-94B6-17D2ECAEA5AF}" destId="{8DC3D14A-3A8E-4589-A771-9EA8E28A5B15}" srcOrd="0" destOrd="0" presId="urn:microsoft.com/office/officeart/2005/8/layout/hierarchy4"/>
    <dgm:cxn modelId="{B6B4BFAF-F373-384C-B97B-ADB1E626DA29}" type="presParOf" srcId="{3DA8D984-4B13-49DF-94B6-17D2ECAEA5AF}" destId="{07835B66-9ACA-4B3A-B4C1-8DD6546CBA73}" srcOrd="1" destOrd="0" presId="urn:microsoft.com/office/officeart/2005/8/layout/hierarchy4"/>
    <dgm:cxn modelId="{33176623-880B-1F46-99EB-168866EF10C0}" type="presParOf" srcId="{BCFD3CB8-C7ED-4272-A2A5-1411D9C130BF}" destId="{7755AD63-84CC-4C15-BEE4-8BBB33E817E8}" srcOrd="1" destOrd="0" presId="urn:microsoft.com/office/officeart/2005/8/layout/hierarchy4"/>
    <dgm:cxn modelId="{ECBA3D7F-8D3B-E843-8321-7221B487D9D6}" type="presParOf" srcId="{BCFD3CB8-C7ED-4272-A2A5-1411D9C130BF}" destId="{971B9ADD-D50B-4518-95BB-C2BFAD496DAA}" srcOrd="2" destOrd="0" presId="urn:microsoft.com/office/officeart/2005/8/layout/hierarchy4"/>
    <dgm:cxn modelId="{9B11BB3D-90A1-064C-85EE-F3B3C82132A5}" type="presParOf" srcId="{971B9ADD-D50B-4518-95BB-C2BFAD496DAA}" destId="{F83B4507-D488-4308-848D-34AB8006A2E2}" srcOrd="0" destOrd="0" presId="urn:microsoft.com/office/officeart/2005/8/layout/hierarchy4"/>
    <dgm:cxn modelId="{160483C2-AB17-E844-9478-3AD873F84363}" type="presParOf" srcId="{971B9ADD-D50B-4518-95BB-C2BFAD496DAA}" destId="{AB917AE1-EC1A-406A-94A3-8EDF60B176E5}" srcOrd="1" destOrd="0" presId="urn:microsoft.com/office/officeart/2005/8/layout/hierarchy4"/>
    <dgm:cxn modelId="{47BB64BA-F471-4B41-BEAB-DB5899B3C3E9}" type="presParOf" srcId="{BCFD3CB8-C7ED-4272-A2A5-1411D9C130BF}" destId="{27C49DE8-D1CE-4733-888C-CCE2DA9ADF0D}" srcOrd="3" destOrd="0" presId="urn:microsoft.com/office/officeart/2005/8/layout/hierarchy4"/>
    <dgm:cxn modelId="{73D5BB4F-80D5-324C-9FCD-248EB5CB6220}" type="presParOf" srcId="{BCFD3CB8-C7ED-4272-A2A5-1411D9C130BF}" destId="{8A72742B-B6D8-44D8-B64E-6FC2791BC5D5}" srcOrd="4" destOrd="0" presId="urn:microsoft.com/office/officeart/2005/8/layout/hierarchy4"/>
    <dgm:cxn modelId="{7F55F3A4-530F-BB49-9989-C0D0828F5E63}" type="presParOf" srcId="{8A72742B-B6D8-44D8-B64E-6FC2791BC5D5}" destId="{1AB7E021-925F-49DE-A973-672ED3F3181B}" srcOrd="0" destOrd="0" presId="urn:microsoft.com/office/officeart/2005/8/layout/hierarchy4"/>
    <dgm:cxn modelId="{7A45D588-4489-E449-81A9-7563213D3724}" type="presParOf" srcId="{8A72742B-B6D8-44D8-B64E-6FC2791BC5D5}" destId="{1C1341DA-BB1A-43D1-8823-CFCBEF652151}" srcOrd="1" destOrd="0" presId="urn:microsoft.com/office/officeart/2005/8/layout/hierarchy4"/>
    <dgm:cxn modelId="{423B1760-D2D2-D045-BCD7-0F02897D26C4}" type="presParOf" srcId="{BCFD3CB8-C7ED-4272-A2A5-1411D9C130BF}" destId="{23524E74-E554-4812-BE3B-D79F85D2E3CE}" srcOrd="5" destOrd="0" presId="urn:microsoft.com/office/officeart/2005/8/layout/hierarchy4"/>
    <dgm:cxn modelId="{00570E14-B98E-0244-B028-0B1E2C8494D9}" type="presParOf" srcId="{BCFD3CB8-C7ED-4272-A2A5-1411D9C130BF}" destId="{1ABEFB46-0117-4440-B603-B3F3D91B45ED}" srcOrd="6" destOrd="0" presId="urn:microsoft.com/office/officeart/2005/8/layout/hierarchy4"/>
    <dgm:cxn modelId="{1105CB63-1A2F-324D-AA5A-0548CD9ACF5A}" type="presParOf" srcId="{1ABEFB46-0117-4440-B603-B3F3D91B45ED}" destId="{BADC8F12-1C8A-4DC0-BE7F-A820063E315D}" srcOrd="0" destOrd="0" presId="urn:microsoft.com/office/officeart/2005/8/layout/hierarchy4"/>
    <dgm:cxn modelId="{0F019153-DBAC-B346-BED1-F18F0C46F13D}" type="presParOf" srcId="{1ABEFB46-0117-4440-B603-B3F3D91B45ED}" destId="{C16ACF3F-6999-4527-8E04-2CADC77D866A}" srcOrd="1" destOrd="0" presId="urn:microsoft.com/office/officeart/2005/8/layout/hierarchy4"/>
    <dgm:cxn modelId="{663EDED9-D172-B34E-99B9-34BF9E2DC264}" type="presParOf" srcId="{BCFD3CB8-C7ED-4272-A2A5-1411D9C130BF}" destId="{CDBCA27A-07A7-485F-B637-FBAF68AEC4D4}" srcOrd="7" destOrd="0" presId="urn:microsoft.com/office/officeart/2005/8/layout/hierarchy4"/>
    <dgm:cxn modelId="{34248185-6C24-4542-B195-FF189BFFF929}" type="presParOf" srcId="{BCFD3CB8-C7ED-4272-A2A5-1411D9C130BF}" destId="{E291ED5B-188C-4999-99ED-2DB75996EAA6}" srcOrd="8" destOrd="0" presId="urn:microsoft.com/office/officeart/2005/8/layout/hierarchy4"/>
    <dgm:cxn modelId="{274C9182-53AA-444D-B2C2-B230D1DD9361}" type="presParOf" srcId="{E291ED5B-188C-4999-99ED-2DB75996EAA6}" destId="{A4693C88-FC4B-4624-B378-0D1993BEA08D}" srcOrd="0" destOrd="0" presId="urn:microsoft.com/office/officeart/2005/8/layout/hierarchy4"/>
    <dgm:cxn modelId="{AAC59E74-E8E5-7A4D-90A3-1BCD3117540A}" type="presParOf" srcId="{E291ED5B-188C-4999-99ED-2DB75996EAA6}" destId="{7971F718-E188-4FA7-AE93-BA0AA58B84C3}" srcOrd="1" destOrd="0" presId="urn:microsoft.com/office/officeart/2005/8/layout/hierarchy4"/>
    <dgm:cxn modelId="{0185895D-DECC-3E47-AA4A-F9610302C298}" type="presParOf" srcId="{BCFD3CB8-C7ED-4272-A2A5-1411D9C130BF}" destId="{FE76C62C-A256-4D1C-85B9-8CF7BB73749F}" srcOrd="9" destOrd="0" presId="urn:microsoft.com/office/officeart/2005/8/layout/hierarchy4"/>
    <dgm:cxn modelId="{9EBBC220-61B8-C642-813E-852D31B2723C}" type="presParOf" srcId="{BCFD3CB8-C7ED-4272-A2A5-1411D9C130BF}" destId="{CECCEEAF-DC41-4961-99CA-63086FDE7AB2}" srcOrd="10" destOrd="0" presId="urn:microsoft.com/office/officeart/2005/8/layout/hierarchy4"/>
    <dgm:cxn modelId="{0A161E86-AE5C-B140-8F18-9B5D5B98A05B}" type="presParOf" srcId="{CECCEEAF-DC41-4961-99CA-63086FDE7AB2}" destId="{F62A104E-06AA-4843-AE59-747E27A25AD4}" srcOrd="0" destOrd="0" presId="urn:microsoft.com/office/officeart/2005/8/layout/hierarchy4"/>
    <dgm:cxn modelId="{23420AF3-7FCB-E049-AB90-9006830184D4}" type="presParOf" srcId="{CECCEEAF-DC41-4961-99CA-63086FDE7AB2}" destId="{FE2756F2-47DA-44B6-80E1-8A7BE14221CA}" srcOrd="1" destOrd="0" presId="urn:microsoft.com/office/officeart/2005/8/layout/hierarchy4"/>
    <dgm:cxn modelId="{EAB6FA3A-84A7-024D-A408-15350E9DF3BF}" type="presParOf" srcId="{BCFD3CB8-C7ED-4272-A2A5-1411D9C130BF}" destId="{988D7080-9A9A-4598-87DC-73998B4470C0}" srcOrd="11" destOrd="0" presId="urn:microsoft.com/office/officeart/2005/8/layout/hierarchy4"/>
    <dgm:cxn modelId="{53C7D94B-32B9-3940-A2A9-B0D79D9E79C7}" type="presParOf" srcId="{BCFD3CB8-C7ED-4272-A2A5-1411D9C130BF}" destId="{C1DD397E-A226-4518-8252-7F29707AB8A1}" srcOrd="12" destOrd="0" presId="urn:microsoft.com/office/officeart/2005/8/layout/hierarchy4"/>
    <dgm:cxn modelId="{1EF65F17-2236-3840-B994-EDEFC2E8CE2E}" type="presParOf" srcId="{C1DD397E-A226-4518-8252-7F29707AB8A1}" destId="{5C112979-3BC8-4174-9DB4-0522723E50EA}" srcOrd="0" destOrd="0" presId="urn:microsoft.com/office/officeart/2005/8/layout/hierarchy4"/>
    <dgm:cxn modelId="{81BC134F-9CB8-4542-ACCD-B391AE26F540}" type="presParOf" srcId="{C1DD397E-A226-4518-8252-7F29707AB8A1}" destId="{3135D1DE-3363-4AD2-B0DA-A029E9CAE44D}" srcOrd="1" destOrd="0" presId="urn:microsoft.com/office/officeart/2005/8/layout/hierarchy4"/>
    <dgm:cxn modelId="{44C7885B-F93D-4946-B7E4-EF8945E966E6}" type="presParOf" srcId="{BCFD3CB8-C7ED-4272-A2A5-1411D9C130BF}" destId="{B63B64D7-C8B3-4CC6-820A-5730DE2E5B44}" srcOrd="13" destOrd="0" presId="urn:microsoft.com/office/officeart/2005/8/layout/hierarchy4"/>
    <dgm:cxn modelId="{C7EF66D0-E690-A24B-BD6A-DBB4D7578899}" type="presParOf" srcId="{BCFD3CB8-C7ED-4272-A2A5-1411D9C130BF}" destId="{BED96AB6-B2D1-48DD-885E-0190A5BDA4CD}" srcOrd="14" destOrd="0" presId="urn:microsoft.com/office/officeart/2005/8/layout/hierarchy4"/>
    <dgm:cxn modelId="{D620CA5D-4D65-644F-8EFC-A0FA94117AB9}" type="presParOf" srcId="{BED96AB6-B2D1-48DD-885E-0190A5BDA4CD}" destId="{972EB5F2-9C80-4E71-820E-B5F9AC747338}" srcOrd="0" destOrd="0" presId="urn:microsoft.com/office/officeart/2005/8/layout/hierarchy4"/>
    <dgm:cxn modelId="{6860B846-7826-1A47-8252-430866F0EDFB}" type="presParOf" srcId="{BED96AB6-B2D1-48DD-885E-0190A5BDA4CD}" destId="{63C46C26-BB09-4F61-8EED-272AB1E3481A}" srcOrd="1" destOrd="0" presId="urn:microsoft.com/office/officeart/2005/8/layout/hierarchy4"/>
    <dgm:cxn modelId="{E1F9E2DE-04DA-5E45-8B15-6CAD3A480C91}" type="presParOf" srcId="{BCFD3CB8-C7ED-4272-A2A5-1411D9C130BF}" destId="{7B78ED08-5E41-413E-B47A-22D9CF7140B2}" srcOrd="15" destOrd="0" presId="urn:microsoft.com/office/officeart/2005/8/layout/hierarchy4"/>
    <dgm:cxn modelId="{CE697A7C-3484-A74A-A4E7-44EB4FCE6E95}" type="presParOf" srcId="{BCFD3CB8-C7ED-4272-A2A5-1411D9C130BF}" destId="{ED6AF7A7-5E64-4B7E-88C1-904DAA65D9AB}" srcOrd="16" destOrd="0" presId="urn:microsoft.com/office/officeart/2005/8/layout/hierarchy4"/>
    <dgm:cxn modelId="{1AA2DEAA-EDEE-6049-8700-41ACB9915793}" type="presParOf" srcId="{ED6AF7A7-5E64-4B7E-88C1-904DAA65D9AB}" destId="{2561EA17-48FF-4CE0-AA48-24353811BD98}" srcOrd="0" destOrd="0" presId="urn:microsoft.com/office/officeart/2005/8/layout/hierarchy4"/>
    <dgm:cxn modelId="{C77D79F5-8BC4-7A4A-86E0-C44261ADB6AC}" type="presParOf" srcId="{ED6AF7A7-5E64-4B7E-88C1-904DAA65D9AB}" destId="{9D1C3BE6-BB8F-4ECB-8BF4-A31F1C83C0C4}" srcOrd="1" destOrd="0" presId="urn:microsoft.com/office/officeart/2005/8/layout/hierarchy4"/>
    <dgm:cxn modelId="{EE99FB04-5F6C-6F46-8897-669913DA9C0A}" type="presParOf" srcId="{B0D326F6-2924-4BF8-9B2B-C067E7404C40}" destId="{A5293953-6EF6-4325-B3D3-CD87C3B6DB46}" srcOrd="1" destOrd="0" presId="urn:microsoft.com/office/officeart/2005/8/layout/hierarchy4"/>
    <dgm:cxn modelId="{1207D62B-A80F-304C-8AC5-8FC00A1B01F0}" type="presParOf" srcId="{B0D326F6-2924-4BF8-9B2B-C067E7404C40}" destId="{52B6901C-D35E-45E9-98DE-C4C2809A4AA1}" srcOrd="2" destOrd="0" presId="urn:microsoft.com/office/officeart/2005/8/layout/hierarchy4"/>
    <dgm:cxn modelId="{F28B5183-8C14-8243-874A-F2621ED54944}" type="presParOf" srcId="{52B6901C-D35E-45E9-98DE-C4C2809A4AA1}" destId="{6156752C-6D71-4769-BB66-D7AE8D4D86A0}" srcOrd="0" destOrd="0" presId="urn:microsoft.com/office/officeart/2005/8/layout/hierarchy4"/>
    <dgm:cxn modelId="{B9C811ED-1A8C-CD41-8586-F6D3B96611A3}" type="presParOf" srcId="{52B6901C-D35E-45E9-98DE-C4C2809A4AA1}" destId="{4C132350-D0A6-45C3-859A-82BFE22A05B5}" srcOrd="1" destOrd="0" presId="urn:microsoft.com/office/officeart/2005/8/layout/hierarchy4"/>
    <dgm:cxn modelId="{3E7168E3-C633-E34B-8A03-A453460450EE}" type="presParOf" srcId="{52B6901C-D35E-45E9-98DE-C4C2809A4AA1}" destId="{8CAC3866-A0F9-41BB-9B72-06E6D7716A9C}" srcOrd="2" destOrd="0" presId="urn:microsoft.com/office/officeart/2005/8/layout/hierarchy4"/>
    <dgm:cxn modelId="{359C6170-DEF0-5447-A21D-07CFF8C1B654}" type="presParOf" srcId="{8CAC3866-A0F9-41BB-9B72-06E6D7716A9C}" destId="{3F7E5430-1371-48B7-9D40-DF7E54CC4279}" srcOrd="0" destOrd="0" presId="urn:microsoft.com/office/officeart/2005/8/layout/hierarchy4"/>
    <dgm:cxn modelId="{DBD67B97-E60D-554F-9AB5-5CDDCD70303C}" type="presParOf" srcId="{3F7E5430-1371-48B7-9D40-DF7E54CC4279}" destId="{4B83C3C7-6382-4BA9-A9F4-43BB464992B1}" srcOrd="0" destOrd="0" presId="urn:microsoft.com/office/officeart/2005/8/layout/hierarchy4"/>
    <dgm:cxn modelId="{B0DAD56D-CD1C-5044-9D2A-90E36F97A1E1}" type="presParOf" srcId="{3F7E5430-1371-48B7-9D40-DF7E54CC4279}" destId="{97436AC9-430F-4033-95C1-B2BADB707061}" srcOrd="1" destOrd="0" presId="urn:microsoft.com/office/officeart/2005/8/layout/hierarchy4"/>
    <dgm:cxn modelId="{386898E3-CF44-354B-8282-1A93C7DABC34}" type="presParOf" srcId="{8CAC3866-A0F9-41BB-9B72-06E6D7716A9C}" destId="{EEC09E2B-CD5E-3C49-8A2E-4002905B08AA}" srcOrd="1" destOrd="0" presId="urn:microsoft.com/office/officeart/2005/8/layout/hierarchy4"/>
    <dgm:cxn modelId="{827785F3-8362-8C49-963B-A65428F9BF42}" type="presParOf" srcId="{8CAC3866-A0F9-41BB-9B72-06E6D7716A9C}" destId="{9A2C7B5D-8FF7-3748-A003-44C081D0FC2C}" srcOrd="2" destOrd="0" presId="urn:microsoft.com/office/officeart/2005/8/layout/hierarchy4"/>
    <dgm:cxn modelId="{5557DAAC-5F99-334A-A278-58B4430533E6}" type="presParOf" srcId="{9A2C7B5D-8FF7-3748-A003-44C081D0FC2C}" destId="{DD8378C1-F1AA-F14D-B095-BB21D48B5DCB}" srcOrd="0" destOrd="0" presId="urn:microsoft.com/office/officeart/2005/8/layout/hierarchy4"/>
    <dgm:cxn modelId="{0B86B1C0-60CB-F34C-BD23-330506CFF3DE}" type="presParOf" srcId="{9A2C7B5D-8FF7-3748-A003-44C081D0FC2C}" destId="{2CA9C361-094E-CF4A-B93F-6D6DDF1066FC}" srcOrd="1" destOrd="0" presId="urn:microsoft.com/office/officeart/2005/8/layout/hierarchy4"/>
    <dgm:cxn modelId="{3C192B85-1D70-7C45-B650-1015E3ADC98F}" type="presParOf" srcId="{B0D326F6-2924-4BF8-9B2B-C067E7404C40}" destId="{BCCB7371-907F-7B4D-8823-891E000BB39F}" srcOrd="3" destOrd="0" presId="urn:microsoft.com/office/officeart/2005/8/layout/hierarchy4"/>
    <dgm:cxn modelId="{24C15F9F-5C5F-BE4C-9FDE-3737F7CCD65F}" type="presParOf" srcId="{B0D326F6-2924-4BF8-9B2B-C067E7404C40}" destId="{2EA3F94E-35F3-3440-8BEC-D5723C793796}" srcOrd="4" destOrd="0" presId="urn:microsoft.com/office/officeart/2005/8/layout/hierarchy4"/>
    <dgm:cxn modelId="{5D9BCAFC-9043-374F-9324-124331FCD516}" type="presParOf" srcId="{2EA3F94E-35F3-3440-8BEC-D5723C793796}" destId="{75303D46-D2EA-5F42-B451-A7A1E31EF9CB}" srcOrd="0" destOrd="0" presId="urn:microsoft.com/office/officeart/2005/8/layout/hierarchy4"/>
    <dgm:cxn modelId="{77DDC549-6280-3B43-B990-9D2F5BFDA754}" type="presParOf" srcId="{2EA3F94E-35F3-3440-8BEC-D5723C793796}" destId="{866E2D76-D14F-AC49-AA64-A35D16753FB3}" srcOrd="1" destOrd="0" presId="urn:microsoft.com/office/officeart/2005/8/layout/hierarchy4"/>
    <dgm:cxn modelId="{DF371045-598D-894F-9DEC-834B43E8ED12}" type="presParOf" srcId="{2EA3F94E-35F3-3440-8BEC-D5723C793796}" destId="{C14551CE-FFDC-2C49-A5E1-A85A371E1192}" srcOrd="2" destOrd="0" presId="urn:microsoft.com/office/officeart/2005/8/layout/hierarchy4"/>
    <dgm:cxn modelId="{50D0CDB4-54C3-EC40-901B-2E95E46D3B42}" type="presParOf" srcId="{C14551CE-FFDC-2C49-A5E1-A85A371E1192}" destId="{B30923F6-2D8F-E14A-B03D-BB28F2B5FDBD}" srcOrd="0" destOrd="0" presId="urn:microsoft.com/office/officeart/2005/8/layout/hierarchy4"/>
    <dgm:cxn modelId="{284EF781-36A7-9749-ABBD-16B9EA9AAAAE}" type="presParOf" srcId="{B30923F6-2D8F-E14A-B03D-BB28F2B5FDBD}" destId="{A11C9B7F-5210-464C-95B4-1C645103BD1F}" srcOrd="0" destOrd="0" presId="urn:microsoft.com/office/officeart/2005/8/layout/hierarchy4"/>
    <dgm:cxn modelId="{F18DA6B1-2CE1-714F-8E72-86AF8A5AEF52}" type="presParOf" srcId="{B30923F6-2D8F-E14A-B03D-BB28F2B5FDBD}" destId="{9BE3B57C-44FE-8445-B7A9-C6C8484AC12E}" srcOrd="1" destOrd="0" presId="urn:microsoft.com/office/officeart/2005/8/layout/hierarchy4"/>
    <dgm:cxn modelId="{3B3DD188-F552-F040-BAD0-29F3938D433C}" type="presParOf" srcId="{C14551CE-FFDC-2C49-A5E1-A85A371E1192}" destId="{EFBA8E68-448A-D747-86D1-F73B36D44E09}" srcOrd="1" destOrd="0" presId="urn:microsoft.com/office/officeart/2005/8/layout/hierarchy4"/>
    <dgm:cxn modelId="{04F5891E-6B82-FB43-9233-62A400317E32}" type="presParOf" srcId="{C14551CE-FFDC-2C49-A5E1-A85A371E1192}" destId="{6B21CDCA-AF08-A14B-8011-5E8E1E724616}" srcOrd="2" destOrd="0" presId="urn:microsoft.com/office/officeart/2005/8/layout/hierarchy4"/>
    <dgm:cxn modelId="{DC6CE703-0A79-2C41-8244-05DC93933436}" type="presParOf" srcId="{6B21CDCA-AF08-A14B-8011-5E8E1E724616}" destId="{2E69C0D8-2E98-C74E-91B1-DA35AE196FF1}" srcOrd="0" destOrd="0" presId="urn:microsoft.com/office/officeart/2005/8/layout/hierarchy4"/>
    <dgm:cxn modelId="{B352B9EB-3B84-E042-B425-0D855934337C}" type="presParOf" srcId="{6B21CDCA-AF08-A14B-8011-5E8E1E724616}" destId="{9F571CE3-DD47-784A-8F2C-A933697D7601}" srcOrd="1" destOrd="0" presId="urn:microsoft.com/office/officeart/2005/8/layout/hierarchy4"/>
    <dgm:cxn modelId="{66EEDF9A-97DD-B748-911F-699090412DFA}" type="presParOf" srcId="{C14551CE-FFDC-2C49-A5E1-A85A371E1192}" destId="{28D71865-45C8-AE49-BA9E-B51D20CD37F8}" srcOrd="3" destOrd="0" presId="urn:microsoft.com/office/officeart/2005/8/layout/hierarchy4"/>
    <dgm:cxn modelId="{1463181A-680C-1341-B594-C33F391A445C}" type="presParOf" srcId="{C14551CE-FFDC-2C49-A5E1-A85A371E1192}" destId="{EC378159-A3FC-A941-8AE6-9D588B895DC9}" srcOrd="4" destOrd="0" presId="urn:microsoft.com/office/officeart/2005/8/layout/hierarchy4"/>
    <dgm:cxn modelId="{92D3C6B4-4342-3149-8918-97A54978EFD0}" type="presParOf" srcId="{EC378159-A3FC-A941-8AE6-9D588B895DC9}" destId="{EDFD4183-F820-7E47-B0D2-7F8B71072B18}" srcOrd="0" destOrd="0" presId="urn:microsoft.com/office/officeart/2005/8/layout/hierarchy4"/>
    <dgm:cxn modelId="{2685B118-94D7-7F43-AC83-2D56E244FCCD}" type="presParOf" srcId="{EC378159-A3FC-A941-8AE6-9D588B895DC9}" destId="{F323918E-9D25-EA41-80D8-8DC809CB1EF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139FA-D5DD-49AE-B1D5-0424F89571EF}">
      <dsp:nvSpPr>
        <dsp:cNvPr id="0" name=""/>
        <dsp:cNvSpPr/>
      </dsp:nvSpPr>
      <dsp:spPr>
        <a:xfrm>
          <a:off x="0" y="11663"/>
          <a:ext cx="11549610" cy="854879"/>
        </a:xfrm>
        <a:prstGeom prst="roundRect">
          <a:avLst>
            <a:gd name="adj" fmla="val 10000"/>
          </a:avLst>
        </a:prstGeom>
        <a:solidFill>
          <a:srgbClr val="318CC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React </a:t>
          </a:r>
          <a:r>
            <a:rPr lang="zh-CN" altLang="en-US" sz="4000" kern="1200" dirty="0" smtClean="0"/>
            <a:t>组件</a:t>
          </a:r>
          <a:endParaRPr lang="zh-CN" altLang="en-US" sz="4000" kern="1200" dirty="0"/>
        </a:p>
      </dsp:txBody>
      <dsp:txXfrm>
        <a:off x="25039" y="36702"/>
        <a:ext cx="11499532" cy="804801"/>
      </dsp:txXfrm>
    </dsp:sp>
    <dsp:sp modelId="{93A71FEA-81B3-4E8D-9612-055C724B8975}">
      <dsp:nvSpPr>
        <dsp:cNvPr id="0" name=""/>
        <dsp:cNvSpPr/>
      </dsp:nvSpPr>
      <dsp:spPr>
        <a:xfrm>
          <a:off x="17052" y="1052114"/>
          <a:ext cx="10436985" cy="860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展示型组件</a:t>
          </a:r>
          <a:endParaRPr lang="zh-CN" altLang="en-US" sz="2800" kern="1200" dirty="0"/>
        </a:p>
      </dsp:txBody>
      <dsp:txXfrm>
        <a:off x="42242" y="1077304"/>
        <a:ext cx="10386605" cy="809653"/>
      </dsp:txXfrm>
    </dsp:sp>
    <dsp:sp modelId="{1AB7E021-925F-49DE-A973-672ED3F3181B}">
      <dsp:nvSpPr>
        <dsp:cNvPr id="0" name=""/>
        <dsp:cNvSpPr/>
      </dsp:nvSpPr>
      <dsp:spPr>
        <a:xfrm>
          <a:off x="3740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Button</a:t>
          </a:r>
          <a:endParaRPr lang="zh-CN" altLang="en-US" sz="700" kern="1200" dirty="0"/>
        </a:p>
      </dsp:txBody>
      <dsp:txXfrm>
        <a:off x="66748" y="2137169"/>
        <a:ext cx="943078" cy="1137036"/>
      </dsp:txXfrm>
    </dsp:sp>
    <dsp:sp modelId="{9902E049-654D-42F3-92C5-2C511CC569C1}">
      <dsp:nvSpPr>
        <dsp:cNvPr id="0" name=""/>
        <dsp:cNvSpPr/>
      </dsp:nvSpPr>
      <dsp:spPr>
        <a:xfrm>
          <a:off x="4130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每行</a:t>
          </a: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个、</a:t>
          </a:r>
          <a:r>
            <a:rPr lang="en-US" altLang="zh-CN" sz="1400" kern="1200" dirty="0" smtClean="0"/>
            <a:t>2</a:t>
          </a:r>
          <a:r>
            <a:rPr lang="zh-CN" altLang="en-US" sz="1400" kern="1200" dirty="0" smtClean="0"/>
            <a:t>个或多个；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不同颜色。</a:t>
          </a:r>
          <a:endParaRPr lang="zh-CN" altLang="en-US" sz="1400" kern="1200" dirty="0"/>
        </a:p>
      </dsp:txBody>
      <dsp:txXfrm>
        <a:off x="70419" y="3528340"/>
        <a:ext cx="935737" cy="1894000"/>
      </dsp:txXfrm>
    </dsp:sp>
    <dsp:sp modelId="{F3E3D881-77B8-452C-92D3-543114FDC4E9}">
      <dsp:nvSpPr>
        <dsp:cNvPr id="0" name=""/>
        <dsp:cNvSpPr/>
      </dsp:nvSpPr>
      <dsp:spPr>
        <a:xfrm>
          <a:off x="4113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</a:t>
          </a:r>
          <a:endParaRPr lang="zh-CN" altLang="en-US" sz="1400" kern="1200" dirty="0"/>
        </a:p>
      </dsp:txBody>
      <dsp:txXfrm>
        <a:off x="27804" y="5670826"/>
        <a:ext cx="946579" cy="761483"/>
      </dsp:txXfrm>
    </dsp:sp>
    <dsp:sp modelId="{BADC8F12-1C8A-4DC0-BE7F-A820063E315D}">
      <dsp:nvSpPr>
        <dsp:cNvPr id="0" name=""/>
        <dsp:cNvSpPr/>
      </dsp:nvSpPr>
      <dsp:spPr>
        <a:xfrm>
          <a:off x="1081242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Input</a:t>
          </a:r>
          <a:endParaRPr lang="zh-CN" altLang="en-US" sz="2400" kern="1200" dirty="0"/>
        </a:p>
      </dsp:txBody>
      <dsp:txXfrm>
        <a:off x="1110583" y="2137169"/>
        <a:ext cx="943078" cy="1137036"/>
      </dsp:txXfrm>
    </dsp:sp>
    <dsp:sp modelId="{730CD59D-241E-4F60-AA16-9043600DEC09}">
      <dsp:nvSpPr>
        <dsp:cNvPr id="0" name=""/>
        <dsp:cNvSpPr/>
      </dsp:nvSpPr>
      <dsp:spPr>
        <a:xfrm>
          <a:off x="1085142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左对齐或右对齐；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右侧可以添加图标。</a:t>
          </a:r>
          <a:endParaRPr lang="zh-CN" altLang="en-US" sz="1400" kern="1200" dirty="0"/>
        </a:p>
      </dsp:txBody>
      <dsp:txXfrm>
        <a:off x="1114254" y="3528340"/>
        <a:ext cx="935737" cy="1894000"/>
      </dsp:txXfrm>
    </dsp:sp>
    <dsp:sp modelId="{164F8080-C122-4BBE-9CB5-D79171A5CAAD}">
      <dsp:nvSpPr>
        <dsp:cNvPr id="0" name=""/>
        <dsp:cNvSpPr/>
      </dsp:nvSpPr>
      <dsp:spPr>
        <a:xfrm>
          <a:off x="1085142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</a:t>
          </a:r>
          <a:endParaRPr lang="zh-CN" altLang="en-US" sz="1400" kern="1200" dirty="0"/>
        </a:p>
      </dsp:txBody>
      <dsp:txXfrm>
        <a:off x="1108833" y="5670826"/>
        <a:ext cx="946579" cy="761483"/>
      </dsp:txXfrm>
    </dsp:sp>
    <dsp:sp modelId="{98FF5E09-7A85-41D7-9483-5E1A99EB7310}">
      <dsp:nvSpPr>
        <dsp:cNvPr id="0" name=""/>
        <dsp:cNvSpPr/>
      </dsp:nvSpPr>
      <dsp:spPr>
        <a:xfrm>
          <a:off x="212507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Message</a:t>
          </a:r>
          <a:endParaRPr lang="zh-CN" altLang="en-US" sz="2400" kern="1200" dirty="0"/>
        </a:p>
      </dsp:txBody>
      <dsp:txXfrm>
        <a:off x="2154418" y="2137169"/>
        <a:ext cx="943078" cy="1137036"/>
      </dsp:txXfrm>
    </dsp:sp>
    <dsp:sp modelId="{76A17F5B-5D88-4889-A1FD-7262A770DC5B}">
      <dsp:nvSpPr>
        <dsp:cNvPr id="0" name=""/>
        <dsp:cNvSpPr/>
      </dsp:nvSpPr>
      <dsp:spPr>
        <a:xfrm>
          <a:off x="212897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根据提示的类别显示不同颜色；可以设定自动消失时间。</a:t>
          </a:r>
          <a:endParaRPr lang="zh-CN" altLang="en-US" sz="1400" kern="1200" dirty="0"/>
        </a:p>
      </dsp:txBody>
      <dsp:txXfrm>
        <a:off x="2158089" y="3528340"/>
        <a:ext cx="935737" cy="1894000"/>
      </dsp:txXfrm>
    </dsp:sp>
    <dsp:sp modelId="{A0C2C076-1DB3-4513-BC7F-598A536C4126}">
      <dsp:nvSpPr>
        <dsp:cNvPr id="0" name=""/>
        <dsp:cNvSpPr/>
      </dsp:nvSpPr>
      <dsp:spPr>
        <a:xfrm>
          <a:off x="2128977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Antd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Antd</a:t>
          </a:r>
          <a:r>
            <a:rPr lang="en-US" altLang="zh-CN" sz="1400" kern="1200" dirty="0" smtClean="0"/>
            <a:t>-mobile</a:t>
          </a:r>
          <a:endParaRPr lang="zh-CN" altLang="en-US" sz="1400" kern="1200" dirty="0"/>
        </a:p>
      </dsp:txBody>
      <dsp:txXfrm>
        <a:off x="2152668" y="5670826"/>
        <a:ext cx="946579" cy="761483"/>
      </dsp:txXfrm>
    </dsp:sp>
    <dsp:sp modelId="{F62A104E-06AA-4843-AE59-747E27A25AD4}">
      <dsp:nvSpPr>
        <dsp:cNvPr id="0" name=""/>
        <dsp:cNvSpPr/>
      </dsp:nvSpPr>
      <dsp:spPr>
        <a:xfrm>
          <a:off x="3168912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Modal</a:t>
          </a:r>
          <a:endParaRPr lang="zh-CN" altLang="en-US" sz="2000" kern="1200" dirty="0"/>
        </a:p>
      </dsp:txBody>
      <dsp:txXfrm>
        <a:off x="3198253" y="2137169"/>
        <a:ext cx="943078" cy="1137036"/>
      </dsp:txXfrm>
    </dsp:sp>
    <dsp:sp modelId="{A9D7725D-AFAC-47DE-BC98-A0111E3D4496}">
      <dsp:nvSpPr>
        <dsp:cNvPr id="0" name=""/>
        <dsp:cNvSpPr/>
      </dsp:nvSpPr>
      <dsp:spPr>
        <a:xfrm>
          <a:off x="3172812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提示框可以有两个或多个按钮；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输入框可以设定默认值。</a:t>
          </a:r>
          <a:endParaRPr lang="zh-CN" altLang="en-US" sz="1400" kern="1200" dirty="0"/>
        </a:p>
      </dsp:txBody>
      <dsp:txXfrm>
        <a:off x="3201924" y="3528340"/>
        <a:ext cx="935737" cy="1894000"/>
      </dsp:txXfrm>
    </dsp:sp>
    <dsp:sp modelId="{21F90588-0569-40DE-A0C9-2873FD198241}">
      <dsp:nvSpPr>
        <dsp:cNvPr id="0" name=""/>
        <dsp:cNvSpPr/>
      </dsp:nvSpPr>
      <dsp:spPr>
        <a:xfrm>
          <a:off x="3172812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Antd</a:t>
          </a:r>
          <a:r>
            <a:rPr lang="en-US" altLang="zh-CN" sz="1400" kern="1200" dirty="0" smtClean="0"/>
            <a:t>-mobile</a:t>
          </a:r>
          <a:endParaRPr lang="zh-CN" altLang="en-US" sz="1400" kern="1200" dirty="0"/>
        </a:p>
      </dsp:txBody>
      <dsp:txXfrm>
        <a:off x="3196503" y="5670826"/>
        <a:ext cx="946579" cy="761483"/>
      </dsp:txXfrm>
    </dsp:sp>
    <dsp:sp modelId="{5C112979-3BC8-4174-9DB4-0522723E50EA}">
      <dsp:nvSpPr>
        <dsp:cNvPr id="0" name=""/>
        <dsp:cNvSpPr/>
      </dsp:nvSpPr>
      <dsp:spPr>
        <a:xfrm>
          <a:off x="421274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Card</a:t>
          </a:r>
          <a:endParaRPr lang="zh-CN" altLang="en-US" sz="2400" kern="1200" dirty="0"/>
        </a:p>
      </dsp:txBody>
      <dsp:txXfrm>
        <a:off x="4242088" y="2137169"/>
        <a:ext cx="943078" cy="1137036"/>
      </dsp:txXfrm>
    </dsp:sp>
    <dsp:sp modelId="{8E36EABE-5828-4226-A158-75152CEB2A67}">
      <dsp:nvSpPr>
        <dsp:cNvPr id="0" name=""/>
        <dsp:cNvSpPr/>
      </dsp:nvSpPr>
      <dsp:spPr>
        <a:xfrm>
          <a:off x="421664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可以自定义嵌套组件并修改样式，实现不同类型的卡片样式</a:t>
          </a:r>
          <a:endParaRPr lang="zh-CN" altLang="en-US" sz="1400" kern="1200" dirty="0"/>
        </a:p>
      </dsp:txBody>
      <dsp:txXfrm>
        <a:off x="4245759" y="3528340"/>
        <a:ext cx="935737" cy="1894000"/>
      </dsp:txXfrm>
    </dsp:sp>
    <dsp:sp modelId="{1799CD04-C69E-4B82-8F22-2CE25E8374C4}">
      <dsp:nvSpPr>
        <dsp:cNvPr id="0" name=""/>
        <dsp:cNvSpPr/>
      </dsp:nvSpPr>
      <dsp:spPr>
        <a:xfrm>
          <a:off x="4179453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</a:t>
          </a:r>
          <a:endParaRPr lang="zh-CN" altLang="en-US" sz="1400" kern="1200" dirty="0"/>
        </a:p>
      </dsp:txBody>
      <dsp:txXfrm>
        <a:off x="4203144" y="5670826"/>
        <a:ext cx="946579" cy="761483"/>
      </dsp:txXfrm>
    </dsp:sp>
    <dsp:sp modelId="{8DC3D14A-3A8E-4589-A771-9EA8E28A5B15}">
      <dsp:nvSpPr>
        <dsp:cNvPr id="0" name=""/>
        <dsp:cNvSpPr/>
      </dsp:nvSpPr>
      <dsp:spPr>
        <a:xfrm>
          <a:off x="5256582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Header</a:t>
          </a:r>
          <a:endParaRPr lang="zh-CN" altLang="en-US" sz="2000" kern="1200" dirty="0"/>
        </a:p>
      </dsp:txBody>
      <dsp:txXfrm>
        <a:off x="5285923" y="2137169"/>
        <a:ext cx="943078" cy="1137036"/>
      </dsp:txXfrm>
    </dsp:sp>
    <dsp:sp modelId="{C5499DB1-A676-4AC8-967D-1A0737B4C171}">
      <dsp:nvSpPr>
        <dsp:cNvPr id="0" name=""/>
        <dsp:cNvSpPr/>
      </dsp:nvSpPr>
      <dsp:spPr>
        <a:xfrm>
          <a:off x="5260482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左侧为返回按钮；中间为标题；右侧可以无按钮、有一个具体功能按钮或省略号</a:t>
          </a:r>
          <a:endParaRPr lang="zh-CN" altLang="en-US" sz="1400" kern="1200" dirty="0"/>
        </a:p>
      </dsp:txBody>
      <dsp:txXfrm>
        <a:off x="5289594" y="3528340"/>
        <a:ext cx="935737" cy="1894000"/>
      </dsp:txXfrm>
    </dsp:sp>
    <dsp:sp modelId="{42F18998-BE70-47EF-A4C6-71E273E7742A}">
      <dsp:nvSpPr>
        <dsp:cNvPr id="0" name=""/>
        <dsp:cNvSpPr/>
      </dsp:nvSpPr>
      <dsp:spPr>
        <a:xfrm>
          <a:off x="5223288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 </a:t>
          </a:r>
          <a:endParaRPr lang="zh-CN" altLang="en-US" sz="1400" kern="1200" dirty="0"/>
        </a:p>
      </dsp:txBody>
      <dsp:txXfrm>
        <a:off x="5246979" y="5670826"/>
        <a:ext cx="946579" cy="761483"/>
      </dsp:txXfrm>
    </dsp:sp>
    <dsp:sp modelId="{F83B4507-D488-4308-848D-34AB8006A2E2}">
      <dsp:nvSpPr>
        <dsp:cNvPr id="0" name=""/>
        <dsp:cNvSpPr/>
      </dsp:nvSpPr>
      <dsp:spPr>
        <a:xfrm>
          <a:off x="630041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Footer</a:t>
          </a:r>
          <a:endParaRPr lang="zh-CN" altLang="en-US" sz="2400" kern="1200" dirty="0"/>
        </a:p>
      </dsp:txBody>
      <dsp:txXfrm>
        <a:off x="6329758" y="2137169"/>
        <a:ext cx="943078" cy="1137036"/>
      </dsp:txXfrm>
    </dsp:sp>
    <dsp:sp modelId="{4226EA8A-9C6E-4B83-A602-46803BC5C088}">
      <dsp:nvSpPr>
        <dsp:cNvPr id="0" name=""/>
        <dsp:cNvSpPr/>
      </dsp:nvSpPr>
      <dsp:spPr>
        <a:xfrm>
          <a:off x="630431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按钮数量可以为</a:t>
          </a: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、</a:t>
          </a:r>
          <a:r>
            <a:rPr lang="en-US" altLang="zh-CN" sz="1400" kern="1200" dirty="0" smtClean="0"/>
            <a:t>2</a:t>
          </a:r>
          <a:r>
            <a:rPr lang="zh-CN" altLang="en-US" sz="1400" kern="1200" dirty="0" smtClean="0"/>
            <a:t>或</a:t>
          </a:r>
          <a:r>
            <a:rPr lang="en-US" altLang="zh-CN" sz="1400" kern="1200" dirty="0" smtClean="0"/>
            <a:t>3</a:t>
          </a:r>
          <a:r>
            <a:rPr lang="zh-CN" altLang="en-US" sz="1400" kern="1200" dirty="0" smtClean="0"/>
            <a:t>个；每个按钮样式可以快速自定义。</a:t>
          </a:r>
          <a:endParaRPr lang="zh-CN" altLang="en-US" sz="1400" kern="1200" dirty="0"/>
        </a:p>
      </dsp:txBody>
      <dsp:txXfrm>
        <a:off x="6333429" y="3528340"/>
        <a:ext cx="935737" cy="1894000"/>
      </dsp:txXfrm>
    </dsp:sp>
    <dsp:sp modelId="{08E771C7-2B09-40A0-B139-9CA447F62475}">
      <dsp:nvSpPr>
        <dsp:cNvPr id="0" name=""/>
        <dsp:cNvSpPr/>
      </dsp:nvSpPr>
      <dsp:spPr>
        <a:xfrm>
          <a:off x="6267123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 </a:t>
          </a:r>
          <a:endParaRPr lang="zh-CN" altLang="en-US" sz="1400" kern="1200" dirty="0"/>
        </a:p>
      </dsp:txBody>
      <dsp:txXfrm>
        <a:off x="6290814" y="5670826"/>
        <a:ext cx="946579" cy="761483"/>
      </dsp:txXfrm>
    </dsp:sp>
    <dsp:sp modelId="{972EB5F2-9C80-4E71-820E-B5F9AC747338}">
      <dsp:nvSpPr>
        <dsp:cNvPr id="0" name=""/>
        <dsp:cNvSpPr/>
      </dsp:nvSpPr>
      <dsp:spPr>
        <a:xfrm>
          <a:off x="7344252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Picker</a:t>
          </a:r>
          <a:endParaRPr lang="zh-CN" altLang="en-US" sz="2400" kern="1200" dirty="0"/>
        </a:p>
      </dsp:txBody>
      <dsp:txXfrm>
        <a:off x="7373593" y="2137169"/>
        <a:ext cx="943078" cy="1137036"/>
      </dsp:txXfrm>
    </dsp:sp>
    <dsp:sp modelId="{379BBC83-2A73-40F8-AEC8-CEFBA2D2C1FA}">
      <dsp:nvSpPr>
        <dsp:cNvPr id="0" name=""/>
        <dsp:cNvSpPr/>
      </dsp:nvSpPr>
      <dsp:spPr>
        <a:xfrm>
          <a:off x="7348152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选择</a:t>
          </a:r>
          <a:r>
            <a:rPr lang="en-US" altLang="zh-CN" sz="1400" kern="1200" dirty="0" smtClean="0"/>
            <a:t>Date</a:t>
          </a:r>
          <a:r>
            <a:rPr lang="zh-CN" altLang="en-US" sz="1400" kern="1200" dirty="0" smtClean="0"/>
            <a:t>、</a:t>
          </a:r>
          <a:r>
            <a:rPr lang="en-US" altLang="zh-CN" sz="1400" kern="1200" dirty="0" smtClean="0"/>
            <a:t>Time</a:t>
          </a:r>
          <a:r>
            <a:rPr lang="zh-CN" altLang="en-US" sz="1400" kern="1200" dirty="0" smtClean="0"/>
            <a:t>或者</a:t>
          </a:r>
          <a:r>
            <a:rPr lang="en-US" altLang="zh-CN" sz="1400" kern="1200" dirty="0" err="1" smtClean="0"/>
            <a:t>DateTime</a:t>
          </a:r>
          <a:r>
            <a:rPr lang="zh-CN" altLang="en-US" sz="1400" kern="1200" dirty="0" smtClean="0"/>
            <a:t>。</a:t>
          </a:r>
          <a:endParaRPr lang="zh-CN" altLang="en-US" sz="1400" kern="1200" dirty="0"/>
        </a:p>
      </dsp:txBody>
      <dsp:txXfrm>
        <a:off x="7377264" y="3528340"/>
        <a:ext cx="935737" cy="1894000"/>
      </dsp:txXfrm>
    </dsp:sp>
    <dsp:sp modelId="{1667A2F9-3753-4449-90DA-9349D67FE63B}">
      <dsp:nvSpPr>
        <dsp:cNvPr id="0" name=""/>
        <dsp:cNvSpPr/>
      </dsp:nvSpPr>
      <dsp:spPr>
        <a:xfrm>
          <a:off x="7310958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react-mobile-</a:t>
          </a:r>
          <a:r>
            <a:rPr lang="en-US" sz="1400" b="0" kern="1200" dirty="0" err="1" smtClean="0"/>
            <a:t>datepicker</a:t>
          </a:r>
          <a:endParaRPr lang="zh-CN" altLang="en-US" sz="1400" kern="1200" dirty="0"/>
        </a:p>
      </dsp:txBody>
      <dsp:txXfrm>
        <a:off x="7334649" y="5670826"/>
        <a:ext cx="946579" cy="761483"/>
      </dsp:txXfrm>
    </dsp:sp>
    <dsp:sp modelId="{2561EA17-48FF-4CE0-AA48-24353811BD98}">
      <dsp:nvSpPr>
        <dsp:cNvPr id="0" name=""/>
        <dsp:cNvSpPr/>
      </dsp:nvSpPr>
      <dsp:spPr>
        <a:xfrm>
          <a:off x="838808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Refresh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Loadmore</a:t>
          </a:r>
          <a:endParaRPr lang="zh-CN" altLang="en-US" sz="1600" kern="1200" dirty="0"/>
        </a:p>
      </dsp:txBody>
      <dsp:txXfrm>
        <a:off x="8417428" y="2137169"/>
        <a:ext cx="943078" cy="1137036"/>
      </dsp:txXfrm>
    </dsp:sp>
    <dsp:sp modelId="{70C50075-BCA8-4E64-BFF8-E20AECFA160F}">
      <dsp:nvSpPr>
        <dsp:cNvPr id="0" name=""/>
        <dsp:cNvSpPr/>
      </dsp:nvSpPr>
      <dsp:spPr>
        <a:xfrm>
          <a:off x="839198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下拉对长列表进行刷新；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滚动至底部时自动加载更多数据。</a:t>
          </a:r>
          <a:endParaRPr lang="zh-CN" altLang="en-US" sz="1400" kern="1200" dirty="0"/>
        </a:p>
      </dsp:txBody>
      <dsp:txXfrm>
        <a:off x="8421099" y="3528340"/>
        <a:ext cx="935737" cy="1894000"/>
      </dsp:txXfrm>
    </dsp:sp>
    <dsp:sp modelId="{C95E5BE2-0CEF-497A-8362-3EAAE48BEA4A}">
      <dsp:nvSpPr>
        <dsp:cNvPr id="0" name=""/>
        <dsp:cNvSpPr/>
      </dsp:nvSpPr>
      <dsp:spPr>
        <a:xfrm>
          <a:off x="8354793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Antd</a:t>
          </a:r>
          <a:r>
            <a:rPr lang="en-US" altLang="zh-CN" sz="1400" kern="1200" dirty="0" smtClean="0"/>
            <a:t>-mobile</a:t>
          </a:r>
          <a:endParaRPr lang="zh-CN" altLang="en-US" sz="1400" kern="1200" dirty="0"/>
        </a:p>
      </dsp:txBody>
      <dsp:txXfrm>
        <a:off x="8378484" y="5670826"/>
        <a:ext cx="946579" cy="761483"/>
      </dsp:txXfrm>
    </dsp:sp>
    <dsp:sp modelId="{D6D449FD-6B84-4E13-B257-5C8ABF81C4A6}">
      <dsp:nvSpPr>
        <dsp:cNvPr id="0" name=""/>
        <dsp:cNvSpPr/>
      </dsp:nvSpPr>
      <dsp:spPr>
        <a:xfrm>
          <a:off x="9431922" y="2107828"/>
          <a:ext cx="1001760" cy="119519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断网检测与提示</a:t>
          </a:r>
          <a:endParaRPr lang="zh-CN" altLang="en-US" sz="1400" kern="1200" dirty="0"/>
        </a:p>
      </dsp:txBody>
      <dsp:txXfrm>
        <a:off x="9461263" y="2137169"/>
        <a:ext cx="943078" cy="1136509"/>
      </dsp:txXfrm>
    </dsp:sp>
    <dsp:sp modelId="{8EEB1FC3-55D4-44FD-B4AB-4C0681D0CFFA}">
      <dsp:nvSpPr>
        <dsp:cNvPr id="0" name=""/>
        <dsp:cNvSpPr/>
      </dsp:nvSpPr>
      <dsp:spPr>
        <a:xfrm>
          <a:off x="9435822" y="3498701"/>
          <a:ext cx="993961" cy="195222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自动检测网络状态并提示用户；自动尝试网络重连</a:t>
          </a:r>
          <a:endParaRPr lang="zh-CN" altLang="en-US" sz="1400" kern="1200" dirty="0"/>
        </a:p>
      </dsp:txBody>
      <dsp:txXfrm>
        <a:off x="9464934" y="3527813"/>
        <a:ext cx="935737" cy="1894000"/>
      </dsp:txXfrm>
    </dsp:sp>
    <dsp:sp modelId="{7473AC22-8575-4703-B65A-8F8388FD5C50}">
      <dsp:nvSpPr>
        <dsp:cNvPr id="0" name=""/>
        <dsp:cNvSpPr/>
      </dsp:nvSpPr>
      <dsp:spPr>
        <a:xfrm>
          <a:off x="9435822" y="5646608"/>
          <a:ext cx="993961" cy="80917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Offline.js</a:t>
          </a:r>
          <a:endParaRPr lang="zh-CN" altLang="en-US" sz="1400" kern="1200" dirty="0"/>
        </a:p>
      </dsp:txBody>
      <dsp:txXfrm>
        <a:off x="9459522" y="5670308"/>
        <a:ext cx="946561" cy="761777"/>
      </dsp:txXfrm>
    </dsp:sp>
    <dsp:sp modelId="{6156752C-6D71-4769-BB66-D7AE8D4D86A0}">
      <dsp:nvSpPr>
        <dsp:cNvPr id="0" name=""/>
        <dsp:cNvSpPr/>
      </dsp:nvSpPr>
      <dsp:spPr>
        <a:xfrm>
          <a:off x="10538433" y="1052114"/>
          <a:ext cx="1005683" cy="8604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容器类组件</a:t>
          </a:r>
          <a:endParaRPr lang="zh-CN" altLang="en-US" sz="2000" kern="1200" dirty="0"/>
        </a:p>
      </dsp:txBody>
      <dsp:txXfrm>
        <a:off x="10563633" y="1077314"/>
        <a:ext cx="955283" cy="810004"/>
      </dsp:txXfrm>
    </dsp:sp>
    <dsp:sp modelId="{4B83C3C7-6382-4BA9-A9F4-43BB464992B1}">
      <dsp:nvSpPr>
        <dsp:cNvPr id="0" name=""/>
        <dsp:cNvSpPr/>
      </dsp:nvSpPr>
      <dsp:spPr>
        <a:xfrm>
          <a:off x="10540394" y="2108199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Page </a:t>
          </a:r>
          <a:r>
            <a:rPr lang="en-US" altLang="zh-CN" sz="1600" kern="1200" dirty="0" smtClean="0"/>
            <a:t>Template</a:t>
          </a:r>
          <a:endParaRPr lang="zh-CN" altLang="en-US" sz="1600" kern="1200" dirty="0"/>
        </a:p>
      </dsp:txBody>
      <dsp:txXfrm>
        <a:off x="10569735" y="2137540"/>
        <a:ext cx="943078" cy="1137036"/>
      </dsp:txXfrm>
    </dsp:sp>
    <dsp:sp modelId="{94000DE9-C2A0-4675-AD75-85766589C459}">
      <dsp:nvSpPr>
        <dsp:cNvPr id="0" name=""/>
        <dsp:cNvSpPr/>
      </dsp:nvSpPr>
      <dsp:spPr>
        <a:xfrm>
          <a:off x="10544294" y="3499599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基于</a:t>
          </a:r>
          <a:r>
            <a:rPr lang="en-US" altLang="zh-CN" sz="1600" kern="1200" dirty="0" smtClean="0"/>
            <a:t>Bootstrap v4</a:t>
          </a:r>
          <a:r>
            <a:rPr lang="zh-CN" altLang="en-US" sz="1600" kern="1200" dirty="0" smtClean="0"/>
            <a:t>的样式制作页面的模板</a:t>
          </a:r>
          <a:endParaRPr lang="zh-CN" altLang="en-US" sz="1600" kern="1200" dirty="0"/>
        </a:p>
      </dsp:txBody>
      <dsp:txXfrm>
        <a:off x="10573406" y="3528711"/>
        <a:ext cx="935737" cy="1894000"/>
      </dsp:txXfrm>
    </dsp:sp>
    <dsp:sp modelId="{37A892A8-CDC3-48C5-B9AE-909D2D4012C0}">
      <dsp:nvSpPr>
        <dsp:cNvPr id="0" name=""/>
        <dsp:cNvSpPr/>
      </dsp:nvSpPr>
      <dsp:spPr>
        <a:xfrm>
          <a:off x="10544294" y="5647506"/>
          <a:ext cx="993961" cy="80999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</a:t>
          </a:r>
          <a:endParaRPr lang="zh-CN" altLang="en-US" sz="1400" kern="1200" dirty="0"/>
        </a:p>
      </dsp:txBody>
      <dsp:txXfrm>
        <a:off x="10568018" y="5671230"/>
        <a:ext cx="946513" cy="76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139FA-D5DD-49AE-B1D5-0424F89571EF}">
      <dsp:nvSpPr>
        <dsp:cNvPr id="0" name=""/>
        <dsp:cNvSpPr/>
      </dsp:nvSpPr>
      <dsp:spPr>
        <a:xfrm>
          <a:off x="0" y="22711"/>
          <a:ext cx="11558516" cy="1383986"/>
        </a:xfrm>
        <a:prstGeom prst="roundRect">
          <a:avLst>
            <a:gd name="adj" fmla="val 10000"/>
          </a:avLst>
        </a:prstGeom>
        <a:solidFill>
          <a:srgbClr val="318CC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React</a:t>
          </a:r>
          <a:r>
            <a:rPr lang="en-US" altLang="zh-CN" sz="4000" kern="1200" dirty="0" smtClean="0"/>
            <a:t> </a:t>
          </a:r>
          <a:r>
            <a:rPr lang="zh-CN" altLang="en-US" sz="4000" kern="1200" dirty="0" smtClean="0"/>
            <a:t>组件</a:t>
          </a:r>
          <a:endParaRPr lang="zh-CN" altLang="en-US" sz="4000" kern="1200" dirty="0"/>
        </a:p>
      </dsp:txBody>
      <dsp:txXfrm>
        <a:off x="40536" y="63247"/>
        <a:ext cx="11477444" cy="1302914"/>
      </dsp:txXfrm>
    </dsp:sp>
    <dsp:sp modelId="{93A71FEA-81B3-4E8D-9612-055C724B8975}">
      <dsp:nvSpPr>
        <dsp:cNvPr id="0" name=""/>
        <dsp:cNvSpPr/>
      </dsp:nvSpPr>
      <dsp:spPr>
        <a:xfrm>
          <a:off x="1326" y="1533973"/>
          <a:ext cx="10556482" cy="121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展示型组件</a:t>
          </a:r>
          <a:endParaRPr lang="zh-CN" altLang="en-US" sz="2800" kern="1200" dirty="0"/>
        </a:p>
      </dsp:txBody>
      <dsp:txXfrm>
        <a:off x="36815" y="1569462"/>
        <a:ext cx="10485504" cy="1140709"/>
      </dsp:txXfrm>
    </dsp:sp>
    <dsp:sp modelId="{1AB7E021-925F-49DE-A973-672ED3F3181B}">
      <dsp:nvSpPr>
        <dsp:cNvPr id="0" name=""/>
        <dsp:cNvSpPr/>
      </dsp:nvSpPr>
      <dsp:spPr>
        <a:xfrm>
          <a:off x="1326" y="3036199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Button</a:t>
          </a:r>
          <a:endParaRPr lang="zh-CN" altLang="en-US" sz="700" kern="1200" dirty="0"/>
        </a:p>
      </dsp:txBody>
      <dsp:txXfrm>
        <a:off x="28400" y="3063273"/>
        <a:ext cx="870237" cy="1604953"/>
      </dsp:txXfrm>
    </dsp:sp>
    <dsp:sp modelId="{BADC8F12-1C8A-4DC0-BE7F-A820063E315D}">
      <dsp:nvSpPr>
        <dsp:cNvPr id="0" name=""/>
        <dsp:cNvSpPr/>
      </dsp:nvSpPr>
      <dsp:spPr>
        <a:xfrm>
          <a:off x="964536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Input</a:t>
          </a:r>
          <a:endParaRPr lang="zh-CN" altLang="en-US" sz="2400" kern="1200" dirty="0"/>
        </a:p>
      </dsp:txBody>
      <dsp:txXfrm>
        <a:off x="991610" y="3054049"/>
        <a:ext cx="870237" cy="1604953"/>
      </dsp:txXfrm>
    </dsp:sp>
    <dsp:sp modelId="{A4693C88-FC4B-4624-B378-0D1993BEA08D}">
      <dsp:nvSpPr>
        <dsp:cNvPr id="0" name=""/>
        <dsp:cNvSpPr/>
      </dsp:nvSpPr>
      <dsp:spPr>
        <a:xfrm>
          <a:off x="1927746" y="3031248"/>
          <a:ext cx="924385" cy="16674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listitem</a:t>
          </a:r>
          <a:endParaRPr lang="zh-CN" altLang="en-US" sz="1800" kern="1200" dirty="0"/>
        </a:p>
      </dsp:txBody>
      <dsp:txXfrm>
        <a:off x="1954820" y="3058322"/>
        <a:ext cx="870237" cy="1613295"/>
      </dsp:txXfrm>
    </dsp:sp>
    <dsp:sp modelId="{98FF5E09-7A85-41D7-9483-5E1A99EB7310}">
      <dsp:nvSpPr>
        <dsp:cNvPr id="0" name=""/>
        <dsp:cNvSpPr/>
      </dsp:nvSpPr>
      <dsp:spPr>
        <a:xfrm>
          <a:off x="2890955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Message</a:t>
          </a:r>
          <a:endParaRPr lang="zh-CN" altLang="en-US" sz="2400" kern="1200" dirty="0"/>
        </a:p>
      </dsp:txBody>
      <dsp:txXfrm>
        <a:off x="2918029" y="3054049"/>
        <a:ext cx="870237" cy="1604953"/>
      </dsp:txXfrm>
    </dsp:sp>
    <dsp:sp modelId="{F62A104E-06AA-4843-AE59-747E27A25AD4}">
      <dsp:nvSpPr>
        <dsp:cNvPr id="0" name=""/>
        <dsp:cNvSpPr/>
      </dsp:nvSpPr>
      <dsp:spPr>
        <a:xfrm>
          <a:off x="3854165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Modal</a:t>
          </a:r>
          <a:endParaRPr lang="zh-CN" altLang="en-US" sz="2000" kern="1200" dirty="0"/>
        </a:p>
      </dsp:txBody>
      <dsp:txXfrm>
        <a:off x="3881239" y="3054049"/>
        <a:ext cx="870237" cy="1604953"/>
      </dsp:txXfrm>
    </dsp:sp>
    <dsp:sp modelId="{5C112979-3BC8-4174-9DB4-0522723E50EA}">
      <dsp:nvSpPr>
        <dsp:cNvPr id="0" name=""/>
        <dsp:cNvSpPr/>
      </dsp:nvSpPr>
      <dsp:spPr>
        <a:xfrm>
          <a:off x="4817375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Card</a:t>
          </a:r>
          <a:endParaRPr lang="zh-CN" altLang="en-US" sz="2400" kern="1200" dirty="0"/>
        </a:p>
      </dsp:txBody>
      <dsp:txXfrm>
        <a:off x="4844449" y="3054049"/>
        <a:ext cx="870237" cy="1604953"/>
      </dsp:txXfrm>
    </dsp:sp>
    <dsp:sp modelId="{8DC3D14A-3A8E-4589-A771-9EA8E28A5B15}">
      <dsp:nvSpPr>
        <dsp:cNvPr id="0" name=""/>
        <dsp:cNvSpPr/>
      </dsp:nvSpPr>
      <dsp:spPr>
        <a:xfrm>
          <a:off x="5780585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Header</a:t>
          </a:r>
          <a:endParaRPr lang="zh-CN" altLang="en-US" sz="1800" kern="1200" dirty="0"/>
        </a:p>
      </dsp:txBody>
      <dsp:txXfrm>
        <a:off x="5807659" y="3054049"/>
        <a:ext cx="870237" cy="1604953"/>
      </dsp:txXfrm>
    </dsp:sp>
    <dsp:sp modelId="{F83B4507-D488-4308-848D-34AB8006A2E2}">
      <dsp:nvSpPr>
        <dsp:cNvPr id="0" name=""/>
        <dsp:cNvSpPr/>
      </dsp:nvSpPr>
      <dsp:spPr>
        <a:xfrm>
          <a:off x="6743794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Footer</a:t>
          </a:r>
          <a:endParaRPr lang="zh-CN" altLang="en-US" sz="2400" kern="1200" dirty="0"/>
        </a:p>
      </dsp:txBody>
      <dsp:txXfrm>
        <a:off x="6770868" y="3054049"/>
        <a:ext cx="870237" cy="1604953"/>
      </dsp:txXfrm>
    </dsp:sp>
    <dsp:sp modelId="{972EB5F2-9C80-4E71-820E-B5F9AC747338}">
      <dsp:nvSpPr>
        <dsp:cNvPr id="0" name=""/>
        <dsp:cNvSpPr/>
      </dsp:nvSpPr>
      <dsp:spPr>
        <a:xfrm>
          <a:off x="7707004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Picker</a:t>
          </a:r>
          <a:endParaRPr lang="zh-CN" altLang="en-US" sz="2400" kern="1200" dirty="0"/>
        </a:p>
      </dsp:txBody>
      <dsp:txXfrm>
        <a:off x="7734078" y="3054049"/>
        <a:ext cx="870237" cy="1604953"/>
      </dsp:txXfrm>
    </dsp:sp>
    <dsp:sp modelId="{2561EA17-48FF-4CE0-AA48-24353811BD98}">
      <dsp:nvSpPr>
        <dsp:cNvPr id="0" name=""/>
        <dsp:cNvSpPr/>
      </dsp:nvSpPr>
      <dsp:spPr>
        <a:xfrm>
          <a:off x="8670214" y="3026975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Refresh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Loadmore</a:t>
          </a:r>
          <a:endParaRPr lang="zh-CN" altLang="en-US" sz="1600" kern="1200" dirty="0"/>
        </a:p>
      </dsp:txBody>
      <dsp:txXfrm>
        <a:off x="8697288" y="3054049"/>
        <a:ext cx="870237" cy="1604953"/>
      </dsp:txXfrm>
    </dsp:sp>
    <dsp:sp modelId="{D6D449FD-6B84-4E13-B257-5C8ABF81C4A6}">
      <dsp:nvSpPr>
        <dsp:cNvPr id="0" name=""/>
        <dsp:cNvSpPr/>
      </dsp:nvSpPr>
      <dsp:spPr>
        <a:xfrm>
          <a:off x="9633423" y="3027823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断网检测与提示</a:t>
          </a:r>
          <a:endParaRPr lang="zh-CN" altLang="en-US" sz="1400" kern="1200" dirty="0"/>
        </a:p>
      </dsp:txBody>
      <dsp:txXfrm>
        <a:off x="9660497" y="3054897"/>
        <a:ext cx="870237" cy="1604953"/>
      </dsp:txXfrm>
    </dsp:sp>
    <dsp:sp modelId="{6156752C-6D71-4769-BB66-D7AE8D4D86A0}">
      <dsp:nvSpPr>
        <dsp:cNvPr id="0" name=""/>
        <dsp:cNvSpPr/>
      </dsp:nvSpPr>
      <dsp:spPr>
        <a:xfrm>
          <a:off x="10635457" y="1533973"/>
          <a:ext cx="924385" cy="12121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容器类组件</a:t>
          </a:r>
          <a:endParaRPr lang="zh-CN" altLang="en-US" sz="2200" kern="1200" dirty="0"/>
        </a:p>
      </dsp:txBody>
      <dsp:txXfrm>
        <a:off x="10662531" y="1561047"/>
        <a:ext cx="870237" cy="1158048"/>
      </dsp:txXfrm>
    </dsp:sp>
    <dsp:sp modelId="{4B83C3C7-6382-4BA9-A9F4-43BB464992B1}">
      <dsp:nvSpPr>
        <dsp:cNvPr id="0" name=""/>
        <dsp:cNvSpPr/>
      </dsp:nvSpPr>
      <dsp:spPr>
        <a:xfrm>
          <a:off x="10635457" y="3026874"/>
          <a:ext cx="924385" cy="16591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Page </a:t>
          </a:r>
          <a:r>
            <a:rPr lang="en-US" altLang="zh-CN" sz="1400" kern="1200" dirty="0" smtClean="0"/>
            <a:t>Template</a:t>
          </a:r>
          <a:endParaRPr lang="zh-CN" altLang="en-US" sz="1400" kern="1200" dirty="0"/>
        </a:p>
      </dsp:txBody>
      <dsp:txXfrm>
        <a:off x="10662531" y="3053948"/>
        <a:ext cx="870237" cy="1604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139FA-D5DD-49AE-B1D5-0424F89571EF}">
      <dsp:nvSpPr>
        <dsp:cNvPr id="0" name=""/>
        <dsp:cNvSpPr/>
      </dsp:nvSpPr>
      <dsp:spPr>
        <a:xfrm>
          <a:off x="0" y="21994"/>
          <a:ext cx="11541652" cy="799207"/>
        </a:xfrm>
        <a:prstGeom prst="roundRect">
          <a:avLst>
            <a:gd name="adj" fmla="val 10000"/>
          </a:avLst>
        </a:prstGeom>
        <a:solidFill>
          <a:srgbClr val="318CC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React</a:t>
          </a:r>
          <a:r>
            <a:rPr lang="en-US" altLang="zh-CN" sz="4000" kern="1200" dirty="0" smtClean="0"/>
            <a:t> </a:t>
          </a:r>
          <a:r>
            <a:rPr lang="zh-CN" altLang="en-US" sz="4000" kern="1200" dirty="0" smtClean="0"/>
            <a:t>组件</a:t>
          </a:r>
          <a:endParaRPr lang="zh-CN" altLang="en-US" sz="4000" kern="1200" dirty="0"/>
        </a:p>
      </dsp:txBody>
      <dsp:txXfrm>
        <a:off x="23408" y="45402"/>
        <a:ext cx="11494836" cy="752391"/>
      </dsp:txXfrm>
    </dsp:sp>
    <dsp:sp modelId="{93A71FEA-81B3-4E8D-9612-055C724B8975}">
      <dsp:nvSpPr>
        <dsp:cNvPr id="0" name=""/>
        <dsp:cNvSpPr/>
      </dsp:nvSpPr>
      <dsp:spPr>
        <a:xfrm>
          <a:off x="21024" y="923698"/>
          <a:ext cx="7350821" cy="8927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基本组件</a:t>
          </a:r>
          <a:endParaRPr lang="zh-CN" altLang="en-US" sz="2800" kern="1200" dirty="0"/>
        </a:p>
      </dsp:txBody>
      <dsp:txXfrm>
        <a:off x="47173" y="949847"/>
        <a:ext cx="7298523" cy="840495"/>
      </dsp:txXfrm>
    </dsp:sp>
    <dsp:sp modelId="{8DC3D14A-3A8E-4589-A771-9EA8E28A5B15}">
      <dsp:nvSpPr>
        <dsp:cNvPr id="0" name=""/>
        <dsp:cNvSpPr/>
      </dsp:nvSpPr>
      <dsp:spPr>
        <a:xfrm>
          <a:off x="21024" y="2043037"/>
          <a:ext cx="787363" cy="133609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Header</a:t>
          </a:r>
          <a:endParaRPr lang="zh-CN" altLang="en-US" sz="1600" kern="1200" dirty="0"/>
        </a:p>
      </dsp:txBody>
      <dsp:txXfrm>
        <a:off x="44085" y="2066098"/>
        <a:ext cx="741241" cy="1289968"/>
      </dsp:txXfrm>
    </dsp:sp>
    <dsp:sp modelId="{F83B4507-D488-4308-848D-34AB8006A2E2}">
      <dsp:nvSpPr>
        <dsp:cNvPr id="0" name=""/>
        <dsp:cNvSpPr/>
      </dsp:nvSpPr>
      <dsp:spPr>
        <a:xfrm>
          <a:off x="841456" y="2043037"/>
          <a:ext cx="787363" cy="133609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Footer</a:t>
          </a:r>
          <a:endParaRPr lang="zh-CN" altLang="en-US" sz="1600" kern="1200" dirty="0"/>
        </a:p>
      </dsp:txBody>
      <dsp:txXfrm>
        <a:off x="864517" y="2066098"/>
        <a:ext cx="741241" cy="1289968"/>
      </dsp:txXfrm>
    </dsp:sp>
    <dsp:sp modelId="{1AB7E021-925F-49DE-A973-672ED3F3181B}">
      <dsp:nvSpPr>
        <dsp:cNvPr id="0" name=""/>
        <dsp:cNvSpPr/>
      </dsp:nvSpPr>
      <dsp:spPr>
        <a:xfrm>
          <a:off x="1661889" y="2050465"/>
          <a:ext cx="787363" cy="133609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Button</a:t>
          </a:r>
          <a:endParaRPr lang="zh-CN" altLang="en-US" sz="1600" kern="1200" dirty="0"/>
        </a:p>
      </dsp:txBody>
      <dsp:txXfrm>
        <a:off x="1684950" y="2073526"/>
        <a:ext cx="741241" cy="1289968"/>
      </dsp:txXfrm>
    </dsp:sp>
    <dsp:sp modelId="{BADC8F12-1C8A-4DC0-BE7F-A820063E315D}">
      <dsp:nvSpPr>
        <dsp:cNvPr id="0" name=""/>
        <dsp:cNvSpPr/>
      </dsp:nvSpPr>
      <dsp:spPr>
        <a:xfrm>
          <a:off x="2482321" y="2043037"/>
          <a:ext cx="787363" cy="133609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Input</a:t>
          </a:r>
          <a:endParaRPr lang="zh-CN" altLang="en-US" sz="1600" kern="1200" dirty="0"/>
        </a:p>
      </dsp:txBody>
      <dsp:txXfrm>
        <a:off x="2505382" y="2066098"/>
        <a:ext cx="741241" cy="1289968"/>
      </dsp:txXfrm>
    </dsp:sp>
    <dsp:sp modelId="{A4693C88-FC4B-4624-B378-0D1993BEA08D}">
      <dsp:nvSpPr>
        <dsp:cNvPr id="0" name=""/>
        <dsp:cNvSpPr/>
      </dsp:nvSpPr>
      <dsp:spPr>
        <a:xfrm>
          <a:off x="3302753" y="2046478"/>
          <a:ext cx="787363" cy="13428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listitem</a:t>
          </a:r>
          <a:endParaRPr lang="zh-CN" altLang="en-US" sz="1600" kern="1200" dirty="0"/>
        </a:p>
      </dsp:txBody>
      <dsp:txXfrm>
        <a:off x="3325814" y="2069539"/>
        <a:ext cx="741241" cy="1296686"/>
      </dsp:txXfrm>
    </dsp:sp>
    <dsp:sp modelId="{F62A104E-06AA-4843-AE59-747E27A25AD4}">
      <dsp:nvSpPr>
        <dsp:cNvPr id="0" name=""/>
        <dsp:cNvSpPr/>
      </dsp:nvSpPr>
      <dsp:spPr>
        <a:xfrm>
          <a:off x="4123185" y="2043037"/>
          <a:ext cx="787363" cy="133609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Check/Radio/Switch</a:t>
          </a:r>
          <a:endParaRPr lang="zh-CN" altLang="en-US" sz="1600" kern="1200" dirty="0"/>
        </a:p>
      </dsp:txBody>
      <dsp:txXfrm>
        <a:off x="4146246" y="2066098"/>
        <a:ext cx="741241" cy="1289968"/>
      </dsp:txXfrm>
    </dsp:sp>
    <dsp:sp modelId="{5C112979-3BC8-4174-9DB4-0522723E50EA}">
      <dsp:nvSpPr>
        <dsp:cNvPr id="0" name=""/>
        <dsp:cNvSpPr/>
      </dsp:nvSpPr>
      <dsp:spPr>
        <a:xfrm>
          <a:off x="4943618" y="2043037"/>
          <a:ext cx="787363" cy="133609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Card</a:t>
          </a:r>
          <a:endParaRPr lang="zh-CN" altLang="en-US" sz="1600" kern="1200" dirty="0"/>
        </a:p>
      </dsp:txBody>
      <dsp:txXfrm>
        <a:off x="4966679" y="2066098"/>
        <a:ext cx="741241" cy="1289968"/>
      </dsp:txXfrm>
    </dsp:sp>
    <dsp:sp modelId="{972EB5F2-9C80-4E71-820E-B5F9AC747338}">
      <dsp:nvSpPr>
        <dsp:cNvPr id="0" name=""/>
        <dsp:cNvSpPr/>
      </dsp:nvSpPr>
      <dsp:spPr>
        <a:xfrm>
          <a:off x="5764050" y="2043037"/>
          <a:ext cx="787363" cy="133609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Picker</a:t>
          </a:r>
          <a:endParaRPr lang="zh-CN" altLang="en-US" sz="1600" kern="1200" dirty="0"/>
        </a:p>
      </dsp:txBody>
      <dsp:txXfrm>
        <a:off x="5787111" y="2066098"/>
        <a:ext cx="741241" cy="1289968"/>
      </dsp:txXfrm>
    </dsp:sp>
    <dsp:sp modelId="{2561EA17-48FF-4CE0-AA48-24353811BD98}">
      <dsp:nvSpPr>
        <dsp:cNvPr id="0" name=""/>
        <dsp:cNvSpPr/>
      </dsp:nvSpPr>
      <dsp:spPr>
        <a:xfrm>
          <a:off x="6584482" y="2043037"/>
          <a:ext cx="787363" cy="133609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Refresh/</a:t>
          </a:r>
          <a:r>
            <a:rPr lang="en-US" altLang="zh-CN" sz="1600" kern="1200" dirty="0" err="1" smtClean="0"/>
            <a:t>Loadmore</a:t>
          </a:r>
          <a:endParaRPr lang="zh-CN" altLang="en-US" sz="1600" kern="1200" dirty="0"/>
        </a:p>
      </dsp:txBody>
      <dsp:txXfrm>
        <a:off x="6607543" y="2066098"/>
        <a:ext cx="741241" cy="1289968"/>
      </dsp:txXfrm>
    </dsp:sp>
    <dsp:sp modelId="{6156752C-6D71-4769-BB66-D7AE8D4D86A0}">
      <dsp:nvSpPr>
        <dsp:cNvPr id="0" name=""/>
        <dsp:cNvSpPr/>
      </dsp:nvSpPr>
      <dsp:spPr>
        <a:xfrm>
          <a:off x="7437984" y="923698"/>
          <a:ext cx="1607795" cy="8927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页面布局组件</a:t>
          </a:r>
          <a:endParaRPr lang="zh-CN" altLang="en-US" sz="2200" kern="1200" dirty="0"/>
        </a:p>
      </dsp:txBody>
      <dsp:txXfrm>
        <a:off x="7464133" y="949847"/>
        <a:ext cx="1555497" cy="840495"/>
      </dsp:txXfrm>
    </dsp:sp>
    <dsp:sp modelId="{4B83C3C7-6382-4BA9-A9F4-43BB464992B1}">
      <dsp:nvSpPr>
        <dsp:cNvPr id="0" name=""/>
        <dsp:cNvSpPr/>
      </dsp:nvSpPr>
      <dsp:spPr>
        <a:xfrm>
          <a:off x="7437984" y="2042546"/>
          <a:ext cx="787363" cy="133609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Container/Content</a:t>
          </a:r>
          <a:endParaRPr lang="zh-CN" altLang="en-US" sz="1600" kern="1200" dirty="0"/>
        </a:p>
      </dsp:txBody>
      <dsp:txXfrm>
        <a:off x="7461045" y="2065607"/>
        <a:ext cx="741241" cy="1289968"/>
      </dsp:txXfrm>
    </dsp:sp>
    <dsp:sp modelId="{DD8378C1-F1AA-F14D-B095-BB21D48B5DCB}">
      <dsp:nvSpPr>
        <dsp:cNvPr id="0" name=""/>
        <dsp:cNvSpPr/>
      </dsp:nvSpPr>
      <dsp:spPr>
        <a:xfrm>
          <a:off x="8268352" y="2087386"/>
          <a:ext cx="787363" cy="114747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Row</a:t>
          </a:r>
          <a:endParaRPr lang="zh-CN" altLang="en-US" sz="1600" kern="1200" dirty="0"/>
        </a:p>
      </dsp:txBody>
      <dsp:txXfrm>
        <a:off x="8291413" y="2110447"/>
        <a:ext cx="741241" cy="1101349"/>
      </dsp:txXfrm>
    </dsp:sp>
    <dsp:sp modelId="{75303D46-D2EA-5F42-B451-A7A1E31EF9CB}">
      <dsp:nvSpPr>
        <dsp:cNvPr id="0" name=""/>
        <dsp:cNvSpPr/>
      </dsp:nvSpPr>
      <dsp:spPr>
        <a:xfrm>
          <a:off x="9111917" y="1148574"/>
          <a:ext cx="2428227" cy="89279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功能组件</a:t>
          </a:r>
          <a:endParaRPr lang="zh-CN" altLang="en-US" sz="1600" kern="1200" dirty="0"/>
        </a:p>
      </dsp:txBody>
      <dsp:txXfrm>
        <a:off x="9138066" y="1174723"/>
        <a:ext cx="2375929" cy="840495"/>
      </dsp:txXfrm>
    </dsp:sp>
    <dsp:sp modelId="{A11C9B7F-5210-464C-95B4-1C645103BD1F}">
      <dsp:nvSpPr>
        <dsp:cNvPr id="0" name=""/>
        <dsp:cNvSpPr/>
      </dsp:nvSpPr>
      <dsp:spPr>
        <a:xfrm>
          <a:off x="9111917" y="2386577"/>
          <a:ext cx="787363" cy="273083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API</a:t>
          </a:r>
          <a:r>
            <a:rPr lang="zh-CN" altLang="en-US" sz="1600" kern="1200" dirty="0" smtClean="0"/>
            <a:t>调用</a:t>
          </a:r>
          <a:endParaRPr lang="zh-CN" altLang="en-US" sz="1600" kern="1200" dirty="0"/>
        </a:p>
      </dsp:txBody>
      <dsp:txXfrm>
        <a:off x="9134978" y="2409638"/>
        <a:ext cx="741241" cy="2684717"/>
      </dsp:txXfrm>
    </dsp:sp>
    <dsp:sp modelId="{2E69C0D8-2E98-C74E-91B1-DA35AE196FF1}">
      <dsp:nvSpPr>
        <dsp:cNvPr id="0" name=""/>
        <dsp:cNvSpPr/>
      </dsp:nvSpPr>
      <dsp:spPr>
        <a:xfrm>
          <a:off x="9932350" y="2386577"/>
          <a:ext cx="787363" cy="273083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消息提示</a:t>
          </a:r>
          <a:endParaRPr lang="zh-CN" altLang="en-US" sz="1600" kern="1200" dirty="0"/>
        </a:p>
      </dsp:txBody>
      <dsp:txXfrm>
        <a:off x="9955411" y="2409638"/>
        <a:ext cx="741241" cy="2684717"/>
      </dsp:txXfrm>
    </dsp:sp>
    <dsp:sp modelId="{EDFD4183-F820-7E47-B0D2-7F8B71072B18}">
      <dsp:nvSpPr>
        <dsp:cNvPr id="0" name=""/>
        <dsp:cNvSpPr/>
      </dsp:nvSpPr>
      <dsp:spPr>
        <a:xfrm>
          <a:off x="10752782" y="2386577"/>
          <a:ext cx="787363" cy="273083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断网监测</a:t>
          </a:r>
          <a:endParaRPr lang="zh-CN" altLang="en-US" sz="1600" kern="1200" dirty="0"/>
        </a:p>
      </dsp:txBody>
      <dsp:txXfrm>
        <a:off x="10775843" y="2409638"/>
        <a:ext cx="741241" cy="2684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98397-301C-D848-940B-2D26F0181C98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9642A-217C-AC44-BD70-A9B681659C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67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6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2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5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3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0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7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9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8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7FE2-C70E-45E3-B8CB-DFC6EAC6DF3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80875441"/>
              </p:ext>
            </p:extLst>
          </p:nvPr>
        </p:nvGraphicFramePr>
        <p:xfrm>
          <a:off x="298734" y="201051"/>
          <a:ext cx="11561170" cy="6459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1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98734" y="201052"/>
            <a:ext cx="11570735" cy="6011709"/>
            <a:chOff x="298734" y="201052"/>
            <a:chExt cx="11570735" cy="6011709"/>
          </a:xfrm>
        </p:grpSpPr>
        <p:graphicFrame>
          <p:nvGraphicFramePr>
            <p:cNvPr id="5" name="图示 4"/>
            <p:cNvGraphicFramePr/>
            <p:nvPr>
              <p:extLst>
                <p:ext uri="{D42A27DB-BD31-4B8C-83A1-F6EECF244321}">
                  <p14:modId xmlns:p14="http://schemas.microsoft.com/office/powerpoint/2010/main" val="3882752880"/>
                </p:ext>
              </p:extLst>
            </p:nvPr>
          </p:nvGraphicFramePr>
          <p:xfrm>
            <a:off x="298734" y="201052"/>
            <a:ext cx="11561170" cy="51215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" name="组合 1"/>
            <p:cNvGrpSpPr/>
            <p:nvPr/>
          </p:nvGrpSpPr>
          <p:grpSpPr>
            <a:xfrm>
              <a:off x="298735" y="4995099"/>
              <a:ext cx="11570734" cy="1217662"/>
              <a:chOff x="298735" y="5104282"/>
              <a:chExt cx="11570734" cy="121766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98735" y="5104282"/>
                <a:ext cx="2280692" cy="1181100"/>
                <a:chOff x="0" y="-4444"/>
                <a:chExt cx="11979823" cy="1181100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0" y="-4444"/>
                  <a:ext cx="11979823" cy="11811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" name="圆角矩形 4"/>
                <p:cNvSpPr/>
                <p:nvPr/>
              </p:nvSpPr>
              <p:spPr>
                <a:xfrm>
                  <a:off x="34594" y="56094"/>
                  <a:ext cx="11945229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dirty="0" smtClean="0"/>
                    <a:t>Bootstrap V4</a:t>
                  </a:r>
                  <a:endParaRPr lang="zh-CN" altLang="en-US" sz="2000" kern="1200" dirty="0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2643805" y="5121240"/>
                <a:ext cx="1514139" cy="1181100"/>
                <a:chOff x="18237" y="4204"/>
                <a:chExt cx="11549693" cy="1181100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18237" y="4204"/>
                  <a:ext cx="11549693" cy="11811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" name="圆角矩形 4"/>
                <p:cNvSpPr/>
                <p:nvPr/>
              </p:nvSpPr>
              <p:spPr>
                <a:xfrm>
                  <a:off x="34593" y="56094"/>
                  <a:ext cx="11480507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dirty="0" err="1" smtClean="0"/>
                    <a:t>a</a:t>
                  </a:r>
                  <a:r>
                    <a:rPr lang="en-US" altLang="zh-CN" sz="2000" kern="1200" dirty="0" err="1" smtClean="0"/>
                    <a:t>ntd</a:t>
                  </a:r>
                  <a:endParaRPr lang="zh-CN" altLang="en-US" sz="2000" kern="1200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222323" y="5121240"/>
                <a:ext cx="2360304" cy="1198058"/>
                <a:chOff x="-390854" y="-4106"/>
                <a:chExt cx="11964792" cy="1198058"/>
              </a:xfrm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-390854" y="-4106"/>
                  <a:ext cx="11964792" cy="1198058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" name="圆角矩形 4"/>
                <p:cNvSpPr/>
                <p:nvPr/>
              </p:nvSpPr>
              <p:spPr>
                <a:xfrm>
                  <a:off x="34593" y="56094"/>
                  <a:ext cx="11480507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dirty="0" err="1"/>
                    <a:t>a</a:t>
                  </a:r>
                  <a:r>
                    <a:rPr lang="en-US" altLang="zh-CN" sz="2000" kern="1200" dirty="0" err="1" smtClean="0"/>
                    <a:t>ntd</a:t>
                  </a:r>
                  <a:r>
                    <a:rPr lang="en-US" altLang="zh-CN" sz="2000" kern="1200" dirty="0" smtClean="0"/>
                    <a:t>-mobile</a:t>
                  </a:r>
                  <a:endParaRPr lang="zh-CN" altLang="en-US" sz="2000" kern="1200" dirty="0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647007" y="5121240"/>
                <a:ext cx="1895188" cy="1200704"/>
                <a:chOff x="-479190" y="-12417"/>
                <a:chExt cx="12155493" cy="1200704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-479190" y="-12417"/>
                  <a:ext cx="12155493" cy="1200704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圆角矩形 4"/>
                <p:cNvSpPr/>
                <p:nvPr/>
              </p:nvSpPr>
              <p:spPr>
                <a:xfrm>
                  <a:off x="34593" y="56094"/>
                  <a:ext cx="11480509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kern="1200" dirty="0" smtClean="0"/>
                    <a:t>Offline.js</a:t>
                  </a:r>
                  <a:endParaRPr lang="zh-CN" altLang="en-US" sz="2000" kern="1200" dirty="0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8597167" y="5121240"/>
                <a:ext cx="3272302" cy="1198397"/>
                <a:chOff x="-250125" y="20824"/>
                <a:chExt cx="11834409" cy="1198397"/>
              </a:xfrm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-250125" y="20824"/>
                  <a:ext cx="11834409" cy="119839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" name="圆角矩形 4"/>
                <p:cNvSpPr/>
                <p:nvPr/>
              </p:nvSpPr>
              <p:spPr>
                <a:xfrm>
                  <a:off x="34593" y="56094"/>
                  <a:ext cx="11480507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dirty="0" smtClean="0"/>
                    <a:t>react-mobile-</a:t>
                  </a:r>
                  <a:r>
                    <a:rPr lang="en-US" altLang="zh-CN" sz="2000" dirty="0" err="1" smtClean="0"/>
                    <a:t>datepicker</a:t>
                  </a:r>
                  <a:endParaRPr lang="zh-CN" altLang="en-US" sz="2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378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19170238"/>
              </p:ext>
            </p:extLst>
          </p:nvPr>
        </p:nvGraphicFramePr>
        <p:xfrm>
          <a:off x="298734" y="201052"/>
          <a:ext cx="11561170" cy="512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2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259</Words>
  <Application>Microsoft Macintosh PowerPoint</Application>
  <PresentationFormat>宽屏</PresentationFormat>
  <Paragraphs>81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DengXian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Bill Xu(徐云龙)</dc:creator>
  <cp:lastModifiedBy>Yunlong Xu</cp:lastModifiedBy>
  <cp:revision>25</cp:revision>
  <dcterms:created xsi:type="dcterms:W3CDTF">2018-01-25T01:56:15Z</dcterms:created>
  <dcterms:modified xsi:type="dcterms:W3CDTF">2018-03-07T09:20:44Z</dcterms:modified>
</cp:coreProperties>
</file>