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17" r:id="rId2"/>
    <p:sldId id="318" r:id="rId3"/>
    <p:sldId id="319" r:id="rId4"/>
    <p:sldId id="320" r:id="rId5"/>
    <p:sldId id="321" r:id="rId6"/>
    <p:sldId id="322" r:id="rId7"/>
    <p:sldId id="313" r:id="rId8"/>
    <p:sldId id="316" r:id="rId9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D7D9"/>
    <a:srgbClr val="93D3D9"/>
    <a:srgbClr val="AAD6FF"/>
    <a:srgbClr val="B2C8CD"/>
    <a:srgbClr val="CCD8D6"/>
    <a:srgbClr val="4F5945"/>
    <a:srgbClr val="73292A"/>
    <a:srgbClr val="7F867A"/>
    <a:srgbClr val="A65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879" autoAdjust="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392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49852A6-C536-198B-0B36-808C24FAAF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F40B29C-E84A-E4D1-8998-1A961EC23B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DB2A2AF-B76D-4A3F-9BC3-BD933C48419A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2024/6/30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CE4DE7-ED89-D264-F004-38F2DF4879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F7E8591-FF54-5A00-A703-95ABC16B78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7369B77-94AB-0344-9EBF-9DB9EE8D3ABC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85974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324EC1B-942B-4FAC-9363-27172D8F12A4}" type="datetime1">
              <a:rPr lang="zh-CN" altLang="en-US" noProof="0" smtClean="0"/>
              <a:t>2024/6/30</a:t>
            </a:fld>
            <a:endParaRPr lang="zh-CN" altLang="en-US" noProof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r>
              <a:rPr lang="en-US" altLang="zh-CN" noProof="0"/>
              <a:t>Q</a:t>
            </a:r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775476F-A808-1F46-A368-07984F6DA22E}" type="slidenum">
              <a:rPr lang="en-US" altLang="zh-CN" noProof="0" smtClean="0"/>
              <a:pPr/>
              <a:t>‹#›</a:t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42527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altLang="zh-CN" smtClean="0"/>
              <a:pPr/>
              <a:t>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8382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775476F-A808-1F46-A368-07984F6DA22E}" type="slidenum">
              <a:rPr lang="en-US" altLang="zh-CN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40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altLang="zh-CN" smtClean="0"/>
              <a:pPr/>
              <a:t>3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5590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altLang="zh-CN" smtClean="0"/>
              <a:pPr/>
              <a:t>4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4186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altLang="zh-CN" smtClean="0"/>
              <a:pPr/>
              <a:t>5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701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altLang="zh-CN" smtClean="0"/>
              <a:pPr/>
              <a:t>6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1648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altLang="zh-CN" smtClean="0"/>
              <a:pPr/>
              <a:t>7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54065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775476F-A808-1F46-A368-07984F6DA22E}" type="slidenum">
              <a:rPr lang="en-US" altLang="zh-CN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887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包含文字、植物的图片&#10;&#10;说明已自动生成">
            <a:extLst>
              <a:ext uri="{FF2B5EF4-FFF2-40B4-BE49-F238E27FC236}">
                <a16:creationId xmlns:a16="http://schemas.microsoft.com/office/drawing/2014/main" id="{A26D6E84-B5BE-5F3E-8B3F-1A46C7F30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10" y="0"/>
            <a:ext cx="8392026" cy="6858000"/>
          </a:xfrm>
          <a:prstGeom prst="rect">
            <a:avLst/>
          </a:prstGeom>
        </p:spPr>
      </p:pic>
      <p:sp>
        <p:nvSpPr>
          <p:cNvPr id="7" name="椭圆形 6">
            <a:extLst>
              <a:ext uri="{FF2B5EF4-FFF2-40B4-BE49-F238E27FC236}">
                <a16:creationId xmlns:a16="http://schemas.microsoft.com/office/drawing/2014/main" id="{F0A7E03F-5776-960D-3CA6-7CE62AC96693}"/>
              </a:ext>
            </a:extLst>
          </p:cNvPr>
          <p:cNvSpPr/>
          <p:nvPr userDrawn="1"/>
        </p:nvSpPr>
        <p:spPr>
          <a:xfrm>
            <a:off x="3300284" y="654912"/>
            <a:ext cx="5591432" cy="55914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6A7464AF-3FD6-6193-CC95-A941ECE17B9D}"/>
              </a:ext>
            </a:extLst>
          </p:cNvPr>
          <p:cNvCxnSpPr>
            <a:cxnSpLocks/>
          </p:cNvCxnSpPr>
          <p:nvPr userDrawn="1"/>
        </p:nvCxnSpPr>
        <p:spPr>
          <a:xfrm>
            <a:off x="4359876" y="4300155"/>
            <a:ext cx="347224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图片 10" descr="包含文字的图片&#10;&#10;说明已自动生成">
            <a:extLst>
              <a:ext uri="{FF2B5EF4-FFF2-40B4-BE49-F238E27FC236}">
                <a16:creationId xmlns:a16="http://schemas.microsoft.com/office/drawing/2014/main" id="{E5214731-3110-8D76-56DF-6335371041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961" y="4157464"/>
            <a:ext cx="972078" cy="285381"/>
          </a:xfrm>
          <a:prstGeom prst="rect">
            <a:avLst/>
          </a:prstGeom>
        </p:spPr>
      </p:pic>
      <p:sp>
        <p:nvSpPr>
          <p:cNvPr id="17" name="椭圆形 16">
            <a:extLst>
              <a:ext uri="{FF2B5EF4-FFF2-40B4-BE49-F238E27FC236}">
                <a16:creationId xmlns:a16="http://schemas.microsoft.com/office/drawing/2014/main" id="{516369FF-9501-1944-3E3F-46CBFD515D8D}"/>
              </a:ext>
            </a:extLst>
          </p:cNvPr>
          <p:cNvSpPr/>
          <p:nvPr userDrawn="1"/>
        </p:nvSpPr>
        <p:spPr>
          <a:xfrm>
            <a:off x="3447535" y="807312"/>
            <a:ext cx="5296930" cy="529693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3" name="图片 12" descr="包含陶瓷、瓷器的图片&#10;&#10;说明已自动生成">
            <a:extLst>
              <a:ext uri="{FF2B5EF4-FFF2-40B4-BE49-F238E27FC236}">
                <a16:creationId xmlns:a16="http://schemas.microsoft.com/office/drawing/2014/main" id="{AB1576B0-66ED-3F92-2AF8-4EF965E4E3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38" y="4814449"/>
            <a:ext cx="1668775" cy="162143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E576603-B88C-9F7F-98A5-E94BD2C23E6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77" y="1164252"/>
            <a:ext cx="818801" cy="84550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0284" y="3163824"/>
            <a:ext cx="5591432" cy="713232"/>
          </a:xfrm>
        </p:spPr>
        <p:txBody>
          <a:bodyPr rtlCol="0" anchor="t">
            <a:noAutofit/>
          </a:bodyPr>
          <a:lstStyle>
            <a:lvl1pPr algn="ctr">
              <a:defRPr sz="4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7600" y="2542032"/>
            <a:ext cx="4866640" cy="438912"/>
          </a:xfrm>
        </p:spPr>
        <p:txBody>
          <a:bodyPr rtlCol="0"/>
          <a:lstStyle>
            <a:lvl1pPr marL="0" indent="0" algn="ctr">
              <a:buNone/>
              <a:defRPr sz="2400"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 dirty="0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语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包含织物的图片&#10;&#10;说明已自动生成">
            <a:extLst>
              <a:ext uri="{FF2B5EF4-FFF2-40B4-BE49-F238E27FC236}">
                <a16:creationId xmlns:a16="http://schemas.microsoft.com/office/drawing/2014/main" id="{E0606CB6-3E28-F128-51B5-3786D74048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8" name="长方形 17">
            <a:extLst>
              <a:ext uri="{FF2B5EF4-FFF2-40B4-BE49-F238E27FC236}">
                <a16:creationId xmlns:a16="http://schemas.microsoft.com/office/drawing/2014/main" id="{E64BBC1B-7DD9-DA00-15CC-B446DA472005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8" name="图片 7" descr="包含花朵、植物的图片&#10;&#10;说明已自动生成">
            <a:extLst>
              <a:ext uri="{FF2B5EF4-FFF2-40B4-BE49-F238E27FC236}">
                <a16:creationId xmlns:a16="http://schemas.microsoft.com/office/drawing/2014/main" id="{C88A03B2-8C41-A023-CB90-5F79A1F01A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pic>
        <p:nvPicPr>
          <p:cNvPr id="10" name="图片 9" descr="花的特写&#10;&#10;自动生成的可信度较低的说明">
            <a:extLst>
              <a:ext uri="{FF2B5EF4-FFF2-40B4-BE49-F238E27FC236}">
                <a16:creationId xmlns:a16="http://schemas.microsoft.com/office/drawing/2014/main" id="{9EA6110C-517A-C447-DB03-9A264F112F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09" y="1695833"/>
            <a:ext cx="1155700" cy="4318000"/>
          </a:xfrm>
          <a:prstGeom prst="rect">
            <a:avLst/>
          </a:prstGeom>
        </p:spPr>
      </p:pic>
      <p:pic>
        <p:nvPicPr>
          <p:cNvPr id="12" name="图片 11" descr="花的特写&#10;&#10;自动生成的可信度较低的说明">
            <a:extLst>
              <a:ext uri="{FF2B5EF4-FFF2-40B4-BE49-F238E27FC236}">
                <a16:creationId xmlns:a16="http://schemas.microsoft.com/office/drawing/2014/main" id="{DC4249CD-2B45-A435-5B21-CFA7042138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49" y="381916"/>
            <a:ext cx="1155700" cy="4318000"/>
          </a:xfrm>
          <a:prstGeom prst="rect">
            <a:avLst/>
          </a:prstGeom>
        </p:spPr>
      </p:pic>
      <p:sp>
        <p:nvSpPr>
          <p:cNvPr id="14" name="长方形 13">
            <a:extLst>
              <a:ext uri="{FF2B5EF4-FFF2-40B4-BE49-F238E27FC236}">
                <a16:creationId xmlns:a16="http://schemas.microsoft.com/office/drawing/2014/main" id="{7A7568A0-F819-551E-4780-20A651246990}"/>
              </a:ext>
            </a:extLst>
          </p:cNvPr>
          <p:cNvSpPr/>
          <p:nvPr userDrawn="1"/>
        </p:nvSpPr>
        <p:spPr>
          <a:xfrm>
            <a:off x="1024128" y="2162946"/>
            <a:ext cx="3794760" cy="2536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长方形 15">
            <a:extLst>
              <a:ext uri="{FF2B5EF4-FFF2-40B4-BE49-F238E27FC236}">
                <a16:creationId xmlns:a16="http://schemas.microsoft.com/office/drawing/2014/main" id="{5711D903-56F9-B09B-0443-A76786804823}"/>
              </a:ext>
            </a:extLst>
          </p:cNvPr>
          <p:cNvSpPr/>
          <p:nvPr userDrawn="1"/>
        </p:nvSpPr>
        <p:spPr>
          <a:xfrm>
            <a:off x="1131655" y="2264499"/>
            <a:ext cx="3585549" cy="2335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9D91551-9B41-0ACF-0BE6-9D174E69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184" y="2889504"/>
            <a:ext cx="2852928" cy="1088136"/>
          </a:xfrm>
        </p:spPr>
        <p:txBody>
          <a:bodyPr rtlCol="0"/>
          <a:lstStyle>
            <a:lvl1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545D3FB1-678F-0A9A-CCB6-435CE57DA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1312" y="2011680"/>
            <a:ext cx="2999232" cy="2843784"/>
          </a:xfrm>
        </p:spPr>
        <p:txBody>
          <a:bodyPr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YaHei UI Light" panose="020B0502040204020203" pitchFamily="34" charset="-122"/>
              </a:defRPr>
            </a:lvl1pPr>
            <a:lvl2pPr algn="l">
              <a:lnSpc>
                <a:spcPct val="150000"/>
              </a:lnSpc>
              <a:defRPr sz="2000"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YaHei UI Light" panose="020B0502040204020203" pitchFamily="34" charset="-122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</p:txBody>
      </p:sp>
    </p:spTree>
    <p:extLst>
      <p:ext uri="{BB962C8B-B14F-4D97-AF65-F5344CB8AC3E}">
        <p14:creationId xmlns:p14="http://schemas.microsoft.com/office/powerpoint/2010/main" val="3482466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>
            <a:extLst>
              <a:ext uri="{FF2B5EF4-FFF2-40B4-BE49-F238E27FC236}">
                <a16:creationId xmlns:a16="http://schemas.microsoft.com/office/drawing/2014/main" id="{ED362110-9E75-C1E6-F3D3-769A27CB658B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0" name="长方形 9">
            <a:extLst>
              <a:ext uri="{FF2B5EF4-FFF2-40B4-BE49-F238E27FC236}">
                <a16:creationId xmlns:a16="http://schemas.microsoft.com/office/drawing/2014/main" id="{80E61109-4A99-6337-9E7D-6AE0370E2A33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11" name="图片 10" descr="包含软体动物、昆虫的图片&#10;&#10;说明已自动生成">
            <a:extLst>
              <a:ext uri="{FF2B5EF4-FFF2-40B4-BE49-F238E27FC236}">
                <a16:creationId xmlns:a16="http://schemas.microsoft.com/office/drawing/2014/main" id="{13B4663F-72DF-CD37-DE9D-C35DFB37E8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12" name="标题 1">
            <a:extLst>
              <a:ext uri="{FF2B5EF4-FFF2-40B4-BE49-F238E27FC236}">
                <a16:creationId xmlns:a16="http://schemas.microsoft.com/office/drawing/2014/main" id="{C48BE494-2D3C-A618-4422-6EA94969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 rtlCol="0"/>
          <a:lstStyle>
            <a:lvl1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28461"/>
            <a:ext cx="5181600" cy="3548501"/>
          </a:xfrm>
        </p:spPr>
        <p:txBody>
          <a:bodyPr rtlCol="0"/>
          <a:lstStyle>
            <a:lvl1pPr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  <a:lvl2pPr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2pPr>
            <a:lvl3pPr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3pPr>
            <a:lvl4pPr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4pPr>
            <a:lvl5pPr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628461"/>
            <a:ext cx="5181600" cy="3548501"/>
          </a:xfrm>
        </p:spPr>
        <p:txBody>
          <a:bodyPr rtlCol="0"/>
          <a:lstStyle>
            <a:lvl1pPr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  <a:lvl2pPr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2pPr>
            <a:lvl3pPr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3pPr>
            <a:lvl4pPr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4pPr>
            <a:lvl5pPr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19B248-9F11-0A11-E6AF-776D371E14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38200" y="6356350"/>
            <a:ext cx="4114800" cy="365125"/>
          </a:xfrm>
        </p:spPr>
        <p:txBody>
          <a:bodyPr rtlCol="0"/>
          <a:lstStyle>
            <a:lvl1pPr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r>
              <a:rPr lang="zh-CN" altLang="en-US"/>
              <a:t>演示文稿标题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85EFD48A-F270-E4EE-7C35-F4304F3DD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fld id="{294A09A9-5501-47C1-A89A-A340965A2BE2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长方形 4">
            <a:extLst>
              <a:ext uri="{FF2B5EF4-FFF2-40B4-BE49-F238E27FC236}">
                <a16:creationId xmlns:a16="http://schemas.microsoft.com/office/drawing/2014/main" id="{98ADFA29-47E3-2E16-12B7-D8031DC04C0D}"/>
              </a:ext>
            </a:extLst>
          </p:cNvPr>
          <p:cNvSpPr/>
          <p:nvPr userDrawn="1"/>
        </p:nvSpPr>
        <p:spPr>
          <a:xfrm>
            <a:off x="0" y="3055435"/>
            <a:ext cx="12192000" cy="26483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1" name="图片 10" descr="植物的特写&#10;&#10;自动生成的可信度较低的说明">
            <a:extLst>
              <a:ext uri="{FF2B5EF4-FFF2-40B4-BE49-F238E27FC236}">
                <a16:creationId xmlns:a16="http://schemas.microsoft.com/office/drawing/2014/main" id="{D373DB44-C887-96AC-D32D-B7656F28F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7322" y="3187511"/>
            <a:ext cx="1422400" cy="5283200"/>
          </a:xfrm>
          <a:prstGeom prst="rect">
            <a:avLst/>
          </a:prstGeom>
        </p:spPr>
      </p:pic>
      <p:pic>
        <p:nvPicPr>
          <p:cNvPr id="9" name="图片 8" descr="包含被褥、织物的图片&#10;&#10;说明已自动生成">
            <a:extLst>
              <a:ext uri="{FF2B5EF4-FFF2-40B4-BE49-F238E27FC236}">
                <a16:creationId xmlns:a16="http://schemas.microsoft.com/office/drawing/2014/main" id="{6A080FF9-A96B-AA38-428D-5F2CF533D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00022" y="-61536"/>
            <a:ext cx="1485900" cy="5372100"/>
          </a:xfrm>
          <a:prstGeom prst="rect">
            <a:avLst/>
          </a:prstGeom>
        </p:spPr>
      </p:pic>
      <p:sp>
        <p:nvSpPr>
          <p:cNvPr id="13" name="长方形 12">
            <a:extLst>
              <a:ext uri="{FF2B5EF4-FFF2-40B4-BE49-F238E27FC236}">
                <a16:creationId xmlns:a16="http://schemas.microsoft.com/office/drawing/2014/main" id="{25150280-02E2-686D-A130-65EBDA15EF13}"/>
              </a:ext>
            </a:extLst>
          </p:cNvPr>
          <p:cNvSpPr/>
          <p:nvPr userDrawn="1"/>
        </p:nvSpPr>
        <p:spPr>
          <a:xfrm>
            <a:off x="232651" y="3367464"/>
            <a:ext cx="11740896" cy="20555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  <a:cs typeface="Gill Sans Light" panose="020B0302020104020203" pitchFamily="34" charset="-79"/>
            </a:endParaRPr>
          </a:p>
        </p:txBody>
      </p:sp>
      <p:pic>
        <p:nvPicPr>
          <p:cNvPr id="15" name="图片 14" descr="包含陶瓷、瓷器的图片&#10;&#10;说明已自动生成">
            <a:extLst>
              <a:ext uri="{FF2B5EF4-FFF2-40B4-BE49-F238E27FC236}">
                <a16:creationId xmlns:a16="http://schemas.microsoft.com/office/drawing/2014/main" id="{3DD4D68C-6665-333E-98E8-785116A05A7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0193">
            <a:off x="6957396" y="5090392"/>
            <a:ext cx="856832" cy="832525"/>
          </a:xfrm>
          <a:prstGeom prst="rect">
            <a:avLst/>
          </a:prstGeom>
        </p:spPr>
      </p:pic>
      <p:pic>
        <p:nvPicPr>
          <p:cNvPr id="17" name="图片 16" descr="包含文字的图片&#10;&#10;说明已自动生成">
            <a:extLst>
              <a:ext uri="{FF2B5EF4-FFF2-40B4-BE49-F238E27FC236}">
                <a16:creationId xmlns:a16="http://schemas.microsoft.com/office/drawing/2014/main" id="{27E0939A-D971-0D79-9B6D-834913C959B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468" y="3075540"/>
            <a:ext cx="1206427" cy="62135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53668" y="4041648"/>
            <a:ext cx="9884664" cy="731520"/>
          </a:xfrm>
        </p:spPr>
        <p:txBody>
          <a:bodyPr rtlCol="0" anchor="b">
            <a:normAutofit/>
          </a:bodyPr>
          <a:lstStyle>
            <a:lvl1pPr algn="ctr">
              <a:defRPr sz="4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153668" y="4773168"/>
            <a:ext cx="9884664" cy="457200"/>
          </a:xfrm>
        </p:spPr>
        <p:txBody>
          <a:bodyPr rtlCol="0" anchor="ctr"/>
          <a:lstStyle>
            <a:lvl1pPr marL="0" indent="0" algn="ctr">
              <a:buNone/>
              <a:defRPr sz="2400">
                <a:solidFill>
                  <a:schemeClr val="accent3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文本占位符 2">
            <a:extLst>
              <a:ext uri="{FF2B5EF4-FFF2-40B4-BE49-F238E27FC236}">
                <a16:creationId xmlns:a16="http://schemas.microsoft.com/office/drawing/2014/main" id="{3F985769-113A-DF15-0359-78B06126CA60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153668" y="3666744"/>
            <a:ext cx="9884664" cy="457200"/>
          </a:xfrm>
        </p:spPr>
        <p:txBody>
          <a:bodyPr rtlCol="0" anchor="ctr"/>
          <a:lstStyle>
            <a:lvl1pPr marL="0" indent="0" algn="ctr">
              <a:buNone/>
              <a:defRPr sz="2400">
                <a:solidFill>
                  <a:schemeClr val="accent3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张图片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长方形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长方形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图片 9" descr="包含软体动物、昆虫的图片&#10;&#10;说明已自动生成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22" name="图片占位符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2544268" y="2264410"/>
            <a:ext cx="2057400" cy="20589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20" name="文本占位符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74253" y="4413884"/>
            <a:ext cx="2194560" cy="569595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31" name="图片占位符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4996670" y="2264410"/>
            <a:ext cx="2057400" cy="20589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33" name="文本占位符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932063" y="4394081"/>
            <a:ext cx="2194560" cy="589398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30" name="图片占位符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7449072" y="2264410"/>
            <a:ext cx="2057400" cy="20589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35" name="文本占位符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94625" y="4413885"/>
            <a:ext cx="2194560" cy="589398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4" name="页脚占位符 5">
            <a:extLst>
              <a:ext uri="{FF2B5EF4-FFF2-40B4-BE49-F238E27FC236}">
                <a16:creationId xmlns:a16="http://schemas.microsoft.com/office/drawing/2014/main" id="{51ACD1D2-913C-7E43-3334-5E2EE1E71A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57784" y="6356350"/>
            <a:ext cx="4114800" cy="365125"/>
          </a:xfrm>
        </p:spPr>
        <p:txBody>
          <a:bodyPr rtlCol="0"/>
          <a:lstStyle>
            <a:lvl1pPr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r>
              <a:rPr lang="zh-CN" altLang="en-US"/>
              <a:t>演示文稿标题</a:t>
            </a:r>
          </a:p>
        </p:txBody>
      </p:sp>
      <p:sp>
        <p:nvSpPr>
          <p:cNvPr id="65" name="灯片编号占位符 6">
            <a:extLst>
              <a:ext uri="{FF2B5EF4-FFF2-40B4-BE49-F238E27FC236}">
                <a16:creationId xmlns:a16="http://schemas.microsoft.com/office/drawing/2014/main" id="{97F4A8EA-6EA7-EEB3-DDC8-13706CE21A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97112" y="6356350"/>
            <a:ext cx="2743200" cy="365125"/>
          </a:xfrm>
        </p:spPr>
        <p:txBody>
          <a:bodyPr rtlCol="0"/>
          <a:lstStyle>
            <a:lvl1pPr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fld id="{294A09A9-5501-47C1-A89A-A340965A2BE2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687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、副标题和数字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>
            <a:extLst>
              <a:ext uri="{FF2B5EF4-FFF2-40B4-BE49-F238E27FC236}">
                <a16:creationId xmlns:a16="http://schemas.microsoft.com/office/drawing/2014/main" id="{38D39C64-BD11-078C-9918-C61915360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8705" y="1570629"/>
            <a:ext cx="3749040" cy="3578344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0" name="长方形 9">
            <a:extLst>
              <a:ext uri="{FF2B5EF4-FFF2-40B4-BE49-F238E27FC236}">
                <a16:creationId xmlns:a16="http://schemas.microsoft.com/office/drawing/2014/main" id="{63BCB4CA-03FB-81F4-F8A2-FA9C0DBDEB11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图片 2" descr="包含织物的图片&#10;&#10;说明已自动生成">
            <a:extLst>
              <a:ext uri="{FF2B5EF4-FFF2-40B4-BE49-F238E27FC236}">
                <a16:creationId xmlns:a16="http://schemas.microsoft.com/office/drawing/2014/main" id="{1154D9C6-A5E6-826A-057F-E747FCE83E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577613" y="1361923"/>
            <a:ext cx="1562100" cy="4394200"/>
          </a:xfrm>
          <a:prstGeom prst="rect">
            <a:avLst/>
          </a:prstGeom>
        </p:spPr>
      </p:pic>
      <p:pic>
        <p:nvPicPr>
          <p:cNvPr id="5" name="图片 4" descr="包含花朵、植物的图片&#10;&#10;说明已自动生成">
            <a:extLst>
              <a:ext uri="{FF2B5EF4-FFF2-40B4-BE49-F238E27FC236}">
                <a16:creationId xmlns:a16="http://schemas.microsoft.com/office/drawing/2014/main" id="{F7D4B7FF-5096-A31D-06E2-7FB16EE8F3E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032802">
            <a:off x="5721350" y="2134613"/>
            <a:ext cx="749300" cy="2755900"/>
          </a:xfrm>
          <a:prstGeom prst="rect">
            <a:avLst/>
          </a:prstGeom>
        </p:spPr>
      </p:pic>
      <p:sp>
        <p:nvSpPr>
          <p:cNvPr id="11" name="文本占位符 33">
            <a:extLst>
              <a:ext uri="{FF2B5EF4-FFF2-40B4-BE49-F238E27FC236}">
                <a16:creationId xmlns:a16="http://schemas.microsoft.com/office/drawing/2014/main" id="{5BF6365E-74A9-6D7B-5F20-7C29F29017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2119" y="1437615"/>
            <a:ext cx="3922776" cy="4242816"/>
          </a:xfrm>
        </p:spPr>
        <p:txBody>
          <a:bodyPr rtlCol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278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X</a:t>
            </a:r>
          </a:p>
        </p:txBody>
      </p:sp>
      <p:sp>
        <p:nvSpPr>
          <p:cNvPr id="6" name="文本占位符 2">
            <a:extLst>
              <a:ext uri="{FF2B5EF4-FFF2-40B4-BE49-F238E27FC236}">
                <a16:creationId xmlns:a16="http://schemas.microsoft.com/office/drawing/2014/main" id="{F42F01A6-2296-3E1F-EF81-CA2E24A8757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872119" y="1437615"/>
            <a:ext cx="3922776" cy="4572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9" name="页脚占位符 5">
            <a:extLst>
              <a:ext uri="{FF2B5EF4-FFF2-40B4-BE49-F238E27FC236}">
                <a16:creationId xmlns:a16="http://schemas.microsoft.com/office/drawing/2014/main" id="{396A0109-3A78-F6D5-7AAA-6A03D183574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872119" y="6356350"/>
            <a:ext cx="3922776" cy="365125"/>
          </a:xfrm>
        </p:spPr>
        <p:txBody>
          <a:bodyPr rtlCol="0"/>
          <a:lstStyle>
            <a:lvl1pPr algn="ctr"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r>
              <a:rPr lang="zh-CN" altLang="en-US"/>
              <a:t>演示文稿标题</a:t>
            </a:r>
          </a:p>
        </p:txBody>
      </p:sp>
      <p:sp>
        <p:nvSpPr>
          <p:cNvPr id="20" name="灯片编号占位符 6">
            <a:extLst>
              <a:ext uri="{FF2B5EF4-FFF2-40B4-BE49-F238E27FC236}">
                <a16:creationId xmlns:a16="http://schemas.microsoft.com/office/drawing/2014/main" id="{48EB97DC-3CB3-2050-4885-8E50824F04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97112" y="6356350"/>
            <a:ext cx="2743200" cy="365125"/>
          </a:xfrm>
        </p:spPr>
        <p:txBody>
          <a:bodyPr rtlCol="0"/>
          <a:lstStyle>
            <a:lvl1pPr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fld id="{294A09A9-5501-47C1-A89A-A340965A2BE2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980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编号"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长方形 15">
            <a:extLst>
              <a:ext uri="{FF2B5EF4-FFF2-40B4-BE49-F238E27FC236}">
                <a16:creationId xmlns:a16="http://schemas.microsoft.com/office/drawing/2014/main" id="{B2F7EB7A-F5B6-E308-68EE-3065E2B039A6}"/>
              </a:ext>
            </a:extLst>
          </p:cNvPr>
          <p:cNvSpPr/>
          <p:nvPr userDrawn="1"/>
        </p:nvSpPr>
        <p:spPr>
          <a:xfrm>
            <a:off x="6096000" y="0"/>
            <a:ext cx="6096000" cy="68695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solidFill>
                <a:schemeClr val="accent5">
                  <a:lumMod val="60000"/>
                  <a:lumOff val="4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26F8EF2C-11DE-25F6-B26C-8B73CA298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5944" y="1399032"/>
            <a:ext cx="1024128" cy="512064"/>
          </a:xfrm>
        </p:spPr>
        <p:txBody>
          <a:bodyPr rtlCol="0">
            <a:noAutofit/>
          </a:bodyPr>
          <a:lstStyle>
            <a:lvl1pPr algn="ctr">
              <a:defRPr sz="2000"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图片占位符 3">
            <a:extLst>
              <a:ext uri="{FF2B5EF4-FFF2-40B4-BE49-F238E27FC236}">
                <a16:creationId xmlns:a16="http://schemas.microsoft.com/office/drawing/2014/main" id="{EB072207-AA92-79CD-5E5B-FF5161E9580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-1"/>
            <a:ext cx="6095999" cy="6857999"/>
          </a:xfrm>
        </p:spPr>
        <p:txBody>
          <a:bodyPr rtlCol="0" anchor="ctr"/>
          <a:lstStyle>
            <a:lvl1pPr marL="0" indent="0" algn="ctr">
              <a:buNone/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pic>
        <p:nvPicPr>
          <p:cNvPr id="36" name="图片 35" descr="树的特写&#10;&#10;自动生成的中等可信度的说明">
            <a:extLst>
              <a:ext uri="{FF2B5EF4-FFF2-40B4-BE49-F238E27FC236}">
                <a16:creationId xmlns:a16="http://schemas.microsoft.com/office/drawing/2014/main" id="{FED57607-56F6-9FD5-F0A8-DE0BCFE896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66459" flipH="1">
            <a:off x="9056565" y="1652568"/>
            <a:ext cx="970220" cy="2236127"/>
          </a:xfrm>
          <a:prstGeom prst="rect">
            <a:avLst/>
          </a:prstGeom>
        </p:spPr>
      </p:pic>
      <p:pic>
        <p:nvPicPr>
          <p:cNvPr id="38" name="图片 37" descr="一簇花&#10;&#10;自动生成的可信度较低的说明">
            <a:extLst>
              <a:ext uri="{FF2B5EF4-FFF2-40B4-BE49-F238E27FC236}">
                <a16:creationId xmlns:a16="http://schemas.microsoft.com/office/drawing/2014/main" id="{5B08C513-7071-2499-7E9D-CFD5A027C0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93616" y="2323348"/>
            <a:ext cx="1245309" cy="2314810"/>
          </a:xfrm>
          <a:prstGeom prst="rect">
            <a:avLst/>
          </a:prstGeom>
        </p:spPr>
      </p:pic>
      <p:sp>
        <p:nvSpPr>
          <p:cNvPr id="34" name="文本占位符 33">
            <a:extLst>
              <a:ext uri="{FF2B5EF4-FFF2-40B4-BE49-F238E27FC236}">
                <a16:creationId xmlns:a16="http://schemas.microsoft.com/office/drawing/2014/main" id="{BD46E6E9-39FE-B605-0786-F7F7E656F9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46619" y="1359345"/>
            <a:ext cx="3922776" cy="4242816"/>
          </a:xfrm>
        </p:spPr>
        <p:txBody>
          <a:bodyPr rtlCol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278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X</a:t>
            </a:r>
          </a:p>
        </p:txBody>
      </p:sp>
      <p:sp>
        <p:nvSpPr>
          <p:cNvPr id="15" name="灯片编号占位符 6">
            <a:extLst>
              <a:ext uri="{FF2B5EF4-FFF2-40B4-BE49-F238E27FC236}">
                <a16:creationId xmlns:a16="http://schemas.microsoft.com/office/drawing/2014/main" id="{3BB1421B-0330-F994-05B3-B7643F78BB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97112" y="6356350"/>
            <a:ext cx="2743200" cy="365125"/>
          </a:xfrm>
        </p:spPr>
        <p:txBody>
          <a:bodyPr rtlCol="0"/>
          <a:lstStyle>
            <a:lvl1pPr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fld id="{294A09A9-5501-47C1-A89A-A340965A2BE2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>
            <a:extLst>
              <a:ext uri="{FF2B5EF4-FFF2-40B4-BE49-F238E27FC236}">
                <a16:creationId xmlns:a16="http://schemas.microsoft.com/office/drawing/2014/main" id="{BEB05881-FB11-43E8-CCDD-8C12CDB4FE47}"/>
              </a:ext>
            </a:extLst>
          </p:cNvPr>
          <p:cNvSpPr/>
          <p:nvPr userDrawn="1"/>
        </p:nvSpPr>
        <p:spPr>
          <a:xfrm>
            <a:off x="838199" y="196052"/>
            <a:ext cx="10515601" cy="1686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9" name="图片 8" descr="包含织物的图片&#10;&#10;说明已自动生成">
            <a:extLst>
              <a:ext uri="{FF2B5EF4-FFF2-40B4-BE49-F238E27FC236}">
                <a16:creationId xmlns:a16="http://schemas.microsoft.com/office/drawing/2014/main" id="{A4941BBB-13FC-2ACE-1A50-C0F465531B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14950" y="-64113"/>
            <a:ext cx="1562100" cy="4394200"/>
          </a:xfrm>
          <a:prstGeom prst="rect">
            <a:avLst/>
          </a:prstGeom>
        </p:spPr>
      </p:pic>
      <p:sp>
        <p:nvSpPr>
          <p:cNvPr id="11" name="长方形 10">
            <a:extLst>
              <a:ext uri="{FF2B5EF4-FFF2-40B4-BE49-F238E27FC236}">
                <a16:creationId xmlns:a16="http://schemas.microsoft.com/office/drawing/2014/main" id="{D8BE9E36-E9D5-3FA6-EE22-A6E5CE13C462}"/>
              </a:ext>
            </a:extLst>
          </p:cNvPr>
          <p:cNvSpPr/>
          <p:nvPr userDrawn="1"/>
        </p:nvSpPr>
        <p:spPr>
          <a:xfrm>
            <a:off x="995423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13" name="图片 12" descr="包含花朵、植物的图片&#10;&#10;说明已自动生成">
            <a:extLst>
              <a:ext uri="{FF2B5EF4-FFF2-40B4-BE49-F238E27FC236}">
                <a16:creationId xmlns:a16="http://schemas.microsoft.com/office/drawing/2014/main" id="{479E4054-0885-457B-35B3-A9B26ED936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69421" y="459092"/>
            <a:ext cx="749300" cy="27559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632"/>
            <a:ext cx="10515600" cy="1133856"/>
          </a:xfrm>
        </p:spPr>
        <p:txBody>
          <a:bodyPr rtlCol="0"/>
          <a:lstStyle>
            <a:lvl1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14" name="页脚占位符 13">
            <a:extLst>
              <a:ext uri="{FF2B5EF4-FFF2-40B4-BE49-F238E27FC236}">
                <a16:creationId xmlns:a16="http://schemas.microsoft.com/office/drawing/2014/main" id="{C6C79F3B-6B68-BA3C-6CBE-C26E339E45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41248" y="6356350"/>
            <a:ext cx="4114800" cy="365125"/>
          </a:xfrm>
        </p:spPr>
        <p:txBody>
          <a:bodyPr rtlCol="0"/>
          <a:lstStyle>
            <a:lvl1pPr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r>
              <a:rPr lang="zh-CN" altLang="en-US"/>
              <a:t>演示文稿标题</a:t>
            </a:r>
          </a:p>
        </p:txBody>
      </p:sp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9D503431-982D-5D35-88BF-09474F76D6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97112" y="6356350"/>
            <a:ext cx="2743200" cy="365125"/>
          </a:xfrm>
        </p:spPr>
        <p:txBody>
          <a:bodyPr rtlCol="0"/>
          <a:lstStyle>
            <a:lvl1pPr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fld id="{294A09A9-5501-47C1-A89A-A340965A2BE2}" type="slidenum">
              <a:rPr lang="en-US" altLang="zh-CN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3A8DD443-A9C0-3688-DC5F-5ABBF5A61A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28461"/>
            <a:ext cx="10515600" cy="3548501"/>
          </a:xfrm>
        </p:spPr>
        <p:txBody>
          <a:bodyPr rtlCol="0"/>
          <a:lstStyle>
            <a:lvl1pPr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  <a:lvl2pPr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2pPr>
            <a:lvl3pPr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3pPr>
            <a:lvl4pPr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4pPr>
            <a:lvl5pPr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791044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 2"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>
            <a:extLst>
              <a:ext uri="{FF2B5EF4-FFF2-40B4-BE49-F238E27FC236}">
                <a16:creationId xmlns:a16="http://schemas.microsoft.com/office/drawing/2014/main" id="{7BB4DE27-1913-8274-9943-46641EA0DAB7}"/>
              </a:ext>
            </a:extLst>
          </p:cNvPr>
          <p:cNvSpPr/>
          <p:nvPr userDrawn="1"/>
        </p:nvSpPr>
        <p:spPr>
          <a:xfrm>
            <a:off x="1174276" y="-756"/>
            <a:ext cx="9843449" cy="56904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9" name="长方形 8">
            <a:extLst>
              <a:ext uri="{FF2B5EF4-FFF2-40B4-BE49-F238E27FC236}">
                <a16:creationId xmlns:a16="http://schemas.microsoft.com/office/drawing/2014/main" id="{F901AB4A-AE17-BFA4-697C-75EC6407E147}"/>
              </a:ext>
            </a:extLst>
          </p:cNvPr>
          <p:cNvSpPr/>
          <p:nvPr userDrawn="1"/>
        </p:nvSpPr>
        <p:spPr>
          <a:xfrm>
            <a:off x="1604189" y="-13446"/>
            <a:ext cx="8983623" cy="52577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11" name="图片 10" descr="包含软体动物、昆虫的图片&#10;&#10;说明已自动生成">
            <a:extLst>
              <a:ext uri="{FF2B5EF4-FFF2-40B4-BE49-F238E27FC236}">
                <a16:creationId xmlns:a16="http://schemas.microsoft.com/office/drawing/2014/main" id="{1C7F01FE-99A8-35BD-05A1-6D93A2578E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33" y="5110810"/>
            <a:ext cx="1207554" cy="35451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66660DF-FD7A-4340-E854-B4680A6B88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02474" y="-1953000"/>
            <a:ext cx="1485900" cy="53721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 rtlCol="0"/>
          <a:lstStyle>
            <a:lvl1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2651760"/>
            <a:ext cx="7744968" cy="2697480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YaHei UI Light" panose="020B0502040204020203" pitchFamily="34" charset="-122"/>
              </a:defRPr>
            </a:lvl1pPr>
            <a:lvl2pPr algn="ctr">
              <a:lnSpc>
                <a:spcPct val="100000"/>
              </a:lnSpc>
              <a:defRPr sz="1800"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YaHei UI Light" panose="020B0502040204020203" pitchFamily="34" charset="-122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</p:txBody>
      </p:sp>
      <p:sp>
        <p:nvSpPr>
          <p:cNvPr id="14" name="页脚占位符 13">
            <a:extLst>
              <a:ext uri="{FF2B5EF4-FFF2-40B4-BE49-F238E27FC236}">
                <a16:creationId xmlns:a16="http://schemas.microsoft.com/office/drawing/2014/main" id="{2F05D25C-B703-1868-603E-D468EF44D7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174276" y="6356350"/>
            <a:ext cx="4114800" cy="365125"/>
          </a:xfrm>
        </p:spPr>
        <p:txBody>
          <a:bodyPr rtlCol="0"/>
          <a:lstStyle>
            <a:lvl1pPr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r>
              <a:rPr lang="zh-CN" altLang="en-US"/>
              <a:t>演示文稿标题</a:t>
            </a:r>
          </a:p>
        </p:txBody>
      </p:sp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D8FDB2CC-A975-BC07-042A-228D387E51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97112" y="6356350"/>
            <a:ext cx="2743200" cy="365125"/>
          </a:xfrm>
        </p:spPr>
        <p:txBody>
          <a:bodyPr rtlCol="0"/>
          <a:lstStyle>
            <a:lvl1pPr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fld id="{294A09A9-5501-47C1-A89A-A340965A2BE2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268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文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长方形 5">
            <a:extLst>
              <a:ext uri="{FF2B5EF4-FFF2-40B4-BE49-F238E27FC236}">
                <a16:creationId xmlns:a16="http://schemas.microsoft.com/office/drawing/2014/main" id="{F2F45E1C-47F6-0AF9-7468-BA613D681E1D}"/>
              </a:ext>
            </a:extLst>
          </p:cNvPr>
          <p:cNvSpPr/>
          <p:nvPr userDrawn="1"/>
        </p:nvSpPr>
        <p:spPr>
          <a:xfrm>
            <a:off x="0" y="1533950"/>
            <a:ext cx="12192000" cy="379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8" name="图片 7" descr="包含织物的图片&#10;&#10;说明已自动生成">
            <a:extLst>
              <a:ext uri="{FF2B5EF4-FFF2-40B4-BE49-F238E27FC236}">
                <a16:creationId xmlns:a16="http://schemas.microsoft.com/office/drawing/2014/main" id="{AB9E0D8B-7031-366D-884B-EB3FABD78C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56236" y="-1772981"/>
            <a:ext cx="2147050" cy="6039669"/>
          </a:xfrm>
          <a:prstGeom prst="rect">
            <a:avLst/>
          </a:prstGeom>
        </p:spPr>
      </p:pic>
      <p:sp>
        <p:nvSpPr>
          <p:cNvPr id="12" name="长方形 11">
            <a:extLst>
              <a:ext uri="{FF2B5EF4-FFF2-40B4-BE49-F238E27FC236}">
                <a16:creationId xmlns:a16="http://schemas.microsoft.com/office/drawing/2014/main" id="{1859314F-DCEF-A5A7-C5D9-F0D39AAC9FFA}"/>
              </a:ext>
            </a:extLst>
          </p:cNvPr>
          <p:cNvSpPr/>
          <p:nvPr userDrawn="1"/>
        </p:nvSpPr>
        <p:spPr>
          <a:xfrm>
            <a:off x="225552" y="1796143"/>
            <a:ext cx="11740896" cy="32657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6" name="图片 15" descr="包含花朵、植物的图片&#10;&#10;说明已自动生成">
            <a:extLst>
              <a:ext uri="{FF2B5EF4-FFF2-40B4-BE49-F238E27FC236}">
                <a16:creationId xmlns:a16="http://schemas.microsoft.com/office/drawing/2014/main" id="{DAAE5EB8-5B6B-6FA6-E6E7-D2F58FDFB4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07543" y="-287017"/>
            <a:ext cx="1051334" cy="3866771"/>
          </a:xfrm>
          <a:prstGeom prst="rect">
            <a:avLst/>
          </a:prstGeom>
        </p:spPr>
      </p:pic>
      <p:pic>
        <p:nvPicPr>
          <p:cNvPr id="19" name="图片 18" descr="包含软体动物、昆虫的图片&#10;&#10;说明已自动生成">
            <a:extLst>
              <a:ext uri="{FF2B5EF4-FFF2-40B4-BE49-F238E27FC236}">
                <a16:creationId xmlns:a16="http://schemas.microsoft.com/office/drawing/2014/main" id="{BB1368FF-AA1B-4423-30B1-BE082E6F19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222" y="4923380"/>
            <a:ext cx="1207554" cy="35451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456" y="2404872"/>
            <a:ext cx="8705088" cy="2002536"/>
          </a:xfrm>
        </p:spPr>
        <p:txBody>
          <a:bodyPr rtlCol="0" anchor="t">
            <a:normAutofit/>
          </a:bodyPr>
          <a:lstStyle>
            <a:lvl1pPr algn="ctr">
              <a:defRPr sz="4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3454" y="3964517"/>
            <a:ext cx="8705089" cy="457200"/>
          </a:xfrm>
        </p:spPr>
        <p:txBody>
          <a:bodyPr rtlCol="0" anchor="ctr"/>
          <a:lstStyle>
            <a:lvl1pPr marL="0" indent="0" algn="ctr">
              <a:buNone/>
              <a:defRPr sz="2400">
                <a:solidFill>
                  <a:schemeClr val="accent3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7" name="文本占位符 24">
            <a:extLst>
              <a:ext uri="{FF2B5EF4-FFF2-40B4-BE49-F238E27FC236}">
                <a16:creationId xmlns:a16="http://schemas.microsoft.com/office/drawing/2014/main" id="{F5E2B84E-B4F2-ED93-8084-ECFC3B9C38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149667" y="3189069"/>
            <a:ext cx="945473" cy="1936750"/>
          </a:xfrm>
        </p:spPr>
        <p:txBody>
          <a:bodyPr rtlCol="0">
            <a:noAutofit/>
          </a:bodyPr>
          <a:lstStyle>
            <a:lvl1pPr marL="0" indent="0">
              <a:buNone/>
              <a:defRPr sz="14000" b="1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”</a:t>
            </a:r>
          </a:p>
        </p:txBody>
      </p:sp>
      <p:sp>
        <p:nvSpPr>
          <p:cNvPr id="28" name="文本占位符 24">
            <a:extLst>
              <a:ext uri="{FF2B5EF4-FFF2-40B4-BE49-F238E27FC236}">
                <a16:creationId xmlns:a16="http://schemas.microsoft.com/office/drawing/2014/main" id="{FDD82133-EB75-7E07-A9CE-730CB7F6CD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3184" y="2136567"/>
            <a:ext cx="941832" cy="1936750"/>
          </a:xfrm>
        </p:spPr>
        <p:txBody>
          <a:bodyPr rtlCol="0">
            <a:noAutofit/>
          </a:bodyPr>
          <a:lstStyle>
            <a:lvl1pPr marL="0" indent="0">
              <a:buNone/>
              <a:defRPr sz="14000" b="1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178703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三列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588546F5-5752-9595-980A-9978EC65B179}"/>
              </a:ext>
            </a:extLst>
          </p:cNvPr>
          <p:cNvSpPr/>
          <p:nvPr userDrawn="1"/>
        </p:nvSpPr>
        <p:spPr>
          <a:xfrm>
            <a:off x="491679" y="319214"/>
            <a:ext cx="11208641" cy="585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2" name="直接连接符​​(S) 11">
            <a:extLst>
              <a:ext uri="{FF2B5EF4-FFF2-40B4-BE49-F238E27FC236}">
                <a16:creationId xmlns:a16="http://schemas.microsoft.com/office/drawing/2014/main" id="{788B1DFD-B7E9-D65B-0A47-8D442617B0D0}"/>
              </a:ext>
            </a:extLst>
          </p:cNvPr>
          <p:cNvCxnSpPr>
            <a:cxnSpLocks/>
          </p:cNvCxnSpPr>
          <p:nvPr userDrawn="1"/>
        </p:nvCxnSpPr>
        <p:spPr>
          <a:xfrm>
            <a:off x="837235" y="1767119"/>
            <a:ext cx="1051656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 descr="包含软体动物、昆虫的图片&#10;&#10;说明已自动生成">
            <a:extLst>
              <a:ext uri="{FF2B5EF4-FFF2-40B4-BE49-F238E27FC236}">
                <a16:creationId xmlns:a16="http://schemas.microsoft.com/office/drawing/2014/main" id="{4190CCC3-E5E8-9E96-318B-F3F62E232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58" y="1631192"/>
            <a:ext cx="1207554" cy="35451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4712" y="2161563"/>
            <a:ext cx="3200400" cy="427797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4712" y="2629116"/>
            <a:ext cx="3200400" cy="3320861"/>
          </a:xfrm>
        </p:spPr>
        <p:txBody>
          <a:bodyPr rtlCol="0"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8848" y="2161563"/>
            <a:ext cx="3200400" cy="427797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2629116"/>
            <a:ext cx="3200400" cy="3320861"/>
          </a:xfrm>
        </p:spPr>
        <p:txBody>
          <a:bodyPr rtlCol="0">
            <a:normAutofit/>
          </a:bodyPr>
          <a:lstStyle>
            <a:lvl1pPr>
              <a:buClr>
                <a:srgbClr val="73292A"/>
              </a:buClr>
              <a:defRPr sz="1600"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  <a:lvl2pPr>
              <a:buClr>
                <a:srgbClr val="73292A"/>
              </a:buClr>
              <a:defRPr sz="1400"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2pPr>
            <a:lvl3pPr>
              <a:buClr>
                <a:srgbClr val="73292A"/>
              </a:buClr>
              <a:defRPr sz="1200"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3pPr>
            <a:lvl4pPr>
              <a:buClr>
                <a:srgbClr val="73292A"/>
              </a:buClr>
              <a:defRPr sz="1100"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4pPr>
            <a:lvl5pPr>
              <a:buClr>
                <a:srgbClr val="73292A"/>
              </a:buClr>
              <a:defRPr sz="1100"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1679" y="6356350"/>
            <a:ext cx="4114800" cy="365125"/>
          </a:xfrm>
        </p:spPr>
        <p:txBody>
          <a:bodyPr rtlCol="0"/>
          <a:lstStyle>
            <a:lvl1pPr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r>
              <a:rPr lang="zh-CN" altLang="en-US"/>
              <a:t>演示文稿标题</a:t>
            </a: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97112" y="6356350"/>
            <a:ext cx="2743200" cy="365125"/>
          </a:xfrm>
        </p:spPr>
        <p:txBody>
          <a:bodyPr rtlCol="0"/>
          <a:lstStyle>
            <a:lvl1pPr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fld id="{294A09A9-5501-47C1-A89A-A340965A2BE2}" type="slidenum">
              <a:rPr lang="en-US" altLang="zh-CN" smtClean="0"/>
              <a:pPr/>
              <a:t>‹#›</a:t>
            </a:fld>
            <a:endParaRPr lang="zh-CN" altLang="en-US"/>
          </a:p>
        </p:txBody>
      </p:sp>
      <p:sp>
        <p:nvSpPr>
          <p:cNvPr id="15" name="文本占位符 4">
            <a:extLst>
              <a:ext uri="{FF2B5EF4-FFF2-40B4-BE49-F238E27FC236}">
                <a16:creationId xmlns:a16="http://schemas.microsoft.com/office/drawing/2014/main" id="{F270D939-D128-D431-82CE-9C15D5A7AA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09560" y="2161563"/>
            <a:ext cx="3200400" cy="427797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6" name="内容占位符 5">
            <a:extLst>
              <a:ext uri="{FF2B5EF4-FFF2-40B4-BE49-F238E27FC236}">
                <a16:creationId xmlns:a16="http://schemas.microsoft.com/office/drawing/2014/main" id="{4AAE69C6-BB37-BC70-8424-BC928D19C91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09560" y="2629116"/>
            <a:ext cx="3200400" cy="3320861"/>
          </a:xfrm>
        </p:spPr>
        <p:txBody>
          <a:bodyPr rtlCol="0">
            <a:normAutofit/>
          </a:bodyPr>
          <a:lstStyle>
            <a:lvl1pPr>
              <a:buClr>
                <a:srgbClr val="73292A"/>
              </a:buClr>
              <a:defRPr sz="1600"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  <a:lvl2pPr>
              <a:buClr>
                <a:srgbClr val="73292A"/>
              </a:buClr>
              <a:defRPr sz="1400"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2pPr>
            <a:lvl3pPr>
              <a:buClr>
                <a:srgbClr val="73292A"/>
              </a:buClr>
              <a:defRPr sz="1200"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3pPr>
            <a:lvl4pPr>
              <a:buClr>
                <a:srgbClr val="73292A"/>
              </a:buClr>
              <a:defRPr sz="1100"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4pPr>
            <a:lvl5pPr>
              <a:buClr>
                <a:srgbClr val="73292A"/>
              </a:buClr>
              <a:defRPr sz="1100"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169908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YaHei UI Light" panose="020B0502040204020203" pitchFamily="34" charset="-122"/>
              </a:defRPr>
            </a:lvl1pPr>
          </a:lstStyle>
          <a:p>
            <a:r>
              <a:rPr lang="zh-CN" altLang="en-US"/>
              <a:t>演示文稿标题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80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YaHei UI Light" panose="020B0502040204020203" pitchFamily="34" charset="-122"/>
              </a:defRPr>
            </a:lvl1pPr>
          </a:lstStyle>
          <a:p>
            <a:fld id="{294A09A9-5501-47C1-A89A-A340965A2BE2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8" r:id="rId4"/>
    <p:sldLayoutId id="2147483653" r:id="rId5"/>
    <p:sldLayoutId id="2147483662" r:id="rId6"/>
    <p:sldLayoutId id="2147483659" r:id="rId7"/>
    <p:sldLayoutId id="2147483665" r:id="rId8"/>
    <p:sldLayoutId id="2147483664" r:id="rId9"/>
    <p:sldLayoutId id="2147483667" r:id="rId10"/>
    <p:sldLayoutId id="2147483652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73292A"/>
        </a:buClr>
        <a:buFont typeface="Arial" panose="020B0604020202020204" pitchFamily="34" charset="0"/>
        <a:buChar char="•"/>
        <a:defRPr sz="2800" kern="1200">
          <a:solidFill>
            <a:schemeClr val="accent3"/>
          </a:solidFill>
          <a:latin typeface="Microsoft YaHei UI Light" panose="020B0502040204020203" pitchFamily="34" charset="-122"/>
          <a:ea typeface="Microsoft YaHei UI Light" panose="020B0502040204020203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400" kern="1200">
          <a:solidFill>
            <a:schemeClr val="accent3"/>
          </a:solidFill>
          <a:latin typeface="Microsoft YaHei UI Light" panose="020B0502040204020203" pitchFamily="34" charset="-122"/>
          <a:ea typeface="Microsoft YaHei UI Light" panose="020B0502040204020203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000" kern="1200">
          <a:solidFill>
            <a:schemeClr val="accent3"/>
          </a:solidFill>
          <a:latin typeface="Microsoft YaHei UI Light" panose="020B0502040204020203" pitchFamily="34" charset="-122"/>
          <a:ea typeface="Microsoft YaHei UI Light" panose="020B0502040204020203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Microsoft YaHei UI Light" panose="020B0502040204020203" pitchFamily="34" charset="-122"/>
          <a:ea typeface="Microsoft YaHei UI Light" panose="020B0502040204020203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Microsoft YaHei UI Light" panose="020B0502040204020203" pitchFamily="34" charset="-122"/>
          <a:ea typeface="Microsoft YaHei UI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24180B-35BA-C28E-820F-59C84FBDD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0284" y="3218299"/>
            <a:ext cx="5591432" cy="713232"/>
          </a:xfrm>
        </p:spPr>
        <p:txBody>
          <a:bodyPr rtlCol="0"/>
          <a:lstStyle/>
          <a:p>
            <a:pPr rtl="0"/>
            <a:r>
              <a:rPr lang="en-US" altLang="zh-CN" dirty="0"/>
              <a:t>C++</a:t>
            </a:r>
            <a:r>
              <a:rPr lang="zh-CN" altLang="en-US" dirty="0"/>
              <a:t>课程设计</a:t>
            </a:r>
          </a:p>
        </p:txBody>
      </p:sp>
    </p:spTree>
    <p:extLst>
      <p:ext uri="{BB962C8B-B14F-4D97-AF65-F5344CB8AC3E}">
        <p14:creationId xmlns:p14="http://schemas.microsoft.com/office/powerpoint/2010/main" val="2480575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111" y="3949040"/>
            <a:ext cx="9884664" cy="731520"/>
          </a:xfrm>
        </p:spPr>
        <p:txBody>
          <a:bodyPr rtlCol="0"/>
          <a:lstStyle/>
          <a:p>
            <a:pPr rtl="0"/>
            <a:r>
              <a:rPr lang="en-US" altLang="zh-CN" dirty="0"/>
              <a:t>Linux  Shell</a:t>
            </a:r>
            <a:r>
              <a:rPr lang="zh-CN" altLang="en-US" dirty="0"/>
              <a:t>程序</a:t>
            </a:r>
            <a:endParaRPr lang="en-US" alt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3957" y="4680560"/>
            <a:ext cx="3871609" cy="731520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汇报人：王晓鑫（个人完成）</a:t>
            </a:r>
          </a:p>
        </p:txBody>
      </p:sp>
    </p:spTree>
    <p:extLst>
      <p:ext uri="{BB962C8B-B14F-4D97-AF65-F5344CB8AC3E}">
        <p14:creationId xmlns:p14="http://schemas.microsoft.com/office/powerpoint/2010/main" val="2313099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88562B-F17F-D293-9C7D-4F98B9DA3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开发状态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934E7571-1953-A4C6-250B-336F8C8F71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65379"/>
            <a:ext cx="10515600" cy="4066162"/>
          </a:xfrm>
        </p:spPr>
        <p:txBody>
          <a:bodyPr>
            <a:normAutofit/>
          </a:bodyPr>
          <a:lstStyle/>
          <a:p>
            <a:r>
              <a:rPr lang="zh-CN" altLang="en-US" dirty="0"/>
              <a:t>完成度：</a:t>
            </a:r>
            <a:r>
              <a:rPr lang="zh-CN" altLang="en-US" sz="2400" dirty="0"/>
              <a:t>项目已基本完成，并实现了基本的</a:t>
            </a:r>
            <a:r>
              <a:rPr lang="en-US" altLang="zh-CN" sz="2400" dirty="0"/>
              <a:t>shell</a:t>
            </a:r>
            <a:r>
              <a:rPr lang="zh-CN" altLang="en-US" sz="2400" dirty="0"/>
              <a:t>功能，包括：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）实现命令的输入，执行并显示执行结果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）实现可</a:t>
            </a:r>
            <a:r>
              <a:rPr lang="en-US" altLang="zh-CN" sz="2000" dirty="0"/>
              <a:t>shell </a:t>
            </a:r>
            <a:r>
              <a:rPr lang="zh-CN" altLang="en-US" sz="2000" dirty="0"/>
              <a:t>编程的功能、能够执行简单的</a:t>
            </a:r>
            <a:r>
              <a:rPr lang="en-US" altLang="zh-CN" sz="2000" dirty="0"/>
              <a:t>shell</a:t>
            </a:r>
            <a:r>
              <a:rPr lang="zh-CN" altLang="en-US" sz="2000" dirty="0"/>
              <a:t>脚本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3</a:t>
            </a:r>
            <a:r>
              <a:rPr lang="zh-CN" altLang="en-US" sz="2000" dirty="0"/>
              <a:t>）实现了</a:t>
            </a:r>
            <a:r>
              <a:rPr lang="en-US" altLang="zh-CN" sz="2000" dirty="0"/>
              <a:t>IO</a:t>
            </a:r>
            <a:r>
              <a:rPr lang="zh-CN" altLang="en-US" sz="2000" dirty="0"/>
              <a:t>重定向和管道的功能</a:t>
            </a:r>
            <a:endParaRPr lang="en-US" altLang="zh-CN" dirty="0"/>
          </a:p>
          <a:p>
            <a:r>
              <a:rPr lang="zh-CN" altLang="en-US" dirty="0"/>
              <a:t>质量：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）代码质量：目前代码在基本功能上稳定运行。使用了</a:t>
            </a:r>
            <a:r>
              <a:rPr lang="en-US" altLang="zh-CN" sz="2000" dirty="0"/>
              <a:t>C++</a:t>
            </a:r>
            <a:r>
              <a:rPr lang="zh-CN" altLang="en-US" sz="2000" dirty="0"/>
              <a:t>作为开发语言，利用了标准库函数和系统调用实现了</a:t>
            </a:r>
            <a:r>
              <a:rPr lang="en-US" altLang="zh-CN" sz="2000" dirty="0"/>
              <a:t>Shell</a:t>
            </a:r>
            <a:r>
              <a:rPr lang="zh-CN" altLang="en-US" sz="2000" dirty="0"/>
              <a:t>的关键功能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）可靠性：在常见的使用场景下进行了测试，功能稳定，能够正确执行命令、脚本以及处理 </a:t>
            </a:r>
            <a:r>
              <a:rPr lang="en-US" altLang="zh-CN" sz="2000" dirty="0"/>
              <a:t>I/O </a:t>
            </a:r>
            <a:r>
              <a:rPr lang="zh-CN" altLang="en-US" sz="2000" dirty="0"/>
              <a:t>重定向和管道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3</a:t>
            </a:r>
            <a:r>
              <a:rPr lang="zh-CN" altLang="en-US" sz="2000" dirty="0"/>
              <a:t>）可维护性：代码注释详细，结构清晰，易于理解和扩展</a:t>
            </a:r>
          </a:p>
        </p:txBody>
      </p:sp>
    </p:spTree>
    <p:extLst>
      <p:ext uri="{BB962C8B-B14F-4D97-AF65-F5344CB8AC3E}">
        <p14:creationId xmlns:p14="http://schemas.microsoft.com/office/powerpoint/2010/main" val="3287893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002655-34DF-25F9-4640-B2CE5329A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80023" cy="759925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3600" dirty="0"/>
              <a:t>核心内容及技术重难点</a:t>
            </a:r>
            <a:endParaRPr lang="en-US" altLang="zh-CN" sz="36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18A9A93-1210-EFE6-98EB-F593933B63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748028" y="2300139"/>
            <a:ext cx="8796755" cy="307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、命令输入与执行：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）核心内容：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</a:rPr>
              <a:t>parseCommand</a:t>
            </a:r>
            <a:r>
              <a:rPr lang="zh-CN" altLang="zh-CN" sz="1800" dirty="0">
                <a:solidFill>
                  <a:schemeClr val="tx1"/>
                </a:solidFill>
                <a:latin typeface="Arial" panose="020B0604020202020204" pitchFamily="34" charset="0"/>
              </a:rPr>
              <a:t>解析用户输入的命令，将其分解</a:t>
            </a: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为</a:t>
            </a:r>
            <a:r>
              <a:rPr lang="zh-CN" altLang="zh-CN" sz="1800" dirty="0">
                <a:solidFill>
                  <a:schemeClr val="tx1"/>
                </a:solidFill>
                <a:latin typeface="Arial" panose="020B0604020202020204" pitchFamily="34" charset="0"/>
              </a:rPr>
              <a:t>参数</a:t>
            </a: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列表</a:t>
            </a:r>
            <a:r>
              <a:rPr lang="zh-CN" altLang="zh-CN" sz="1800" dirty="0">
                <a:solidFill>
                  <a:schemeClr val="tx1"/>
                </a:solidFill>
                <a:latin typeface="Arial" panose="020B0604020202020204" pitchFamily="34" charset="0"/>
              </a:rPr>
              <a:t>，并使用 execvp 系统调用执行</a:t>
            </a: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用户输入的命令</a:t>
            </a:r>
            <a:endParaRPr lang="zh-CN" altLang="zh-CN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</a:rPr>
              <a:t>2</a:t>
            </a: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）技术重难点：</a:t>
            </a:r>
            <a:r>
              <a:rPr lang="zh-CN" altLang="zh-CN" sz="1800" dirty="0">
                <a:solidFill>
                  <a:schemeClr val="tx1"/>
                </a:solidFill>
                <a:latin typeface="Arial" panose="020B0604020202020204" pitchFamily="34" charset="0"/>
              </a:rPr>
              <a:t>命令解析需要处理各种输入格式，并将字符串转换为适合 execvp 调用的参数列表。需要处理子进程创建和父进程等待子进程完成的逻辑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488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002655-34DF-25F9-4640-B2CE5329A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80023" cy="759925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3600" dirty="0"/>
              <a:t>核心内容及技术重难点</a:t>
            </a:r>
            <a:endParaRPr lang="en-US" altLang="zh-CN" sz="36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18A9A93-1210-EFE6-98EB-F593933B63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748028" y="2438638"/>
            <a:ext cx="8796755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2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、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脚本执行功能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）核心内容：能够读取并执行包含多个命令的脚本文件</a:t>
            </a:r>
            <a:endParaRPr lang="zh-CN" altLang="zh-CN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</a:rPr>
              <a:t>2</a:t>
            </a: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）技术重难点：使用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</a:rPr>
              <a:t>ifstream</a:t>
            </a: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读取脚本文件内容，解析脚本文件中的每一行命令并按顺序执行。脚本执行过程中需要确保环境一致性和错误处理</a:t>
            </a:r>
            <a:endParaRPr lang="zh-CN" altLang="zh-CN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482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002655-34DF-25F9-4640-B2CE5329A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80023" cy="759925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3600" dirty="0"/>
              <a:t>核心内容及技术重难点</a:t>
            </a:r>
            <a:endParaRPr lang="en-US" altLang="zh-CN" sz="36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18A9A93-1210-EFE6-98EB-F593933B63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763949" y="2149813"/>
            <a:ext cx="8796755" cy="390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3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、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IO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重定向与管道功能：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）核心内容：实现命令的输入输出重定向，以及通过管道将多个命令连接起来</a:t>
            </a:r>
            <a:endParaRPr lang="zh-CN" altLang="zh-CN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</a:rPr>
              <a:t>2</a:t>
            </a: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）技术重难点：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800" dirty="0">
                <a:solidFill>
                  <a:schemeClr val="tx1"/>
                </a:solidFill>
                <a:latin typeface="Arial" panose="020B0604020202020204" pitchFamily="34" charset="0"/>
              </a:rPr>
              <a:t>I/O 重定向：需要解析命令中的重定向符号，并使用 dup2 系统调用将标准输入或输出重定向到指定文件。</a:t>
            </a:r>
          </a:p>
          <a:p>
            <a:pPr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800" dirty="0">
                <a:solidFill>
                  <a:schemeClr val="tx1"/>
                </a:solidFill>
                <a:latin typeface="Arial" panose="020B0604020202020204" pitchFamily="34" charset="0"/>
              </a:rPr>
              <a:t>管道：需要创建管道，使用 fork 创建子进程，将子进程的输入输出通过管道连接起来，并确保父子进程间正确同步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zh-CN" altLang="zh-CN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782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EF4D5B-3E14-1349-3E16-232AA74EE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收获与经验教训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0EE30451-C265-4EAF-1BAB-427F49F94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74133" y="2149814"/>
            <a:ext cx="8690496" cy="1498170"/>
          </a:xfrm>
        </p:spPr>
        <p:txBody>
          <a:bodyPr>
            <a:noAutofit/>
          </a:bodyPr>
          <a:lstStyle/>
          <a:p>
            <a:pPr mar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zh-CN" altLang="en-US" sz="1800" dirty="0"/>
              <a:t>系统编程能力提升：通过实现</a:t>
            </a:r>
            <a:r>
              <a:rPr lang="en-US" altLang="zh-CN" sz="1800" dirty="0"/>
              <a:t>Shell</a:t>
            </a:r>
            <a:r>
              <a:rPr lang="zh-CN" altLang="en-US" sz="1800" dirty="0"/>
              <a:t>，深入</a:t>
            </a:r>
            <a:r>
              <a:rPr lang="zh-CN" altLang="zh-CN" sz="1800" dirty="0"/>
              <a:t>了解了 Linux 系统编程的基础知识，掌握了 fork、execvp、dup2 等系统调用的使用 </a:t>
            </a:r>
            <a:r>
              <a:rPr lang="zh-CN" altLang="en-US" sz="1800" dirty="0"/>
              <a:t>，理解了进程管理、</a:t>
            </a:r>
            <a:r>
              <a:rPr lang="en-US" altLang="zh-CN" sz="1800" dirty="0"/>
              <a:t>IO</a:t>
            </a:r>
            <a:r>
              <a:rPr lang="zh-CN" altLang="en-US" sz="1800" dirty="0"/>
              <a:t>操作、文件描述符等底层系统编程的概念。</a:t>
            </a:r>
          </a:p>
          <a:p>
            <a:pPr mar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zh-CN" altLang="en-US" sz="1800" dirty="0"/>
              <a:t>问题解决能力：解决了在进程管理过程中遇到的各种问题，如管道阻塞、文件描述符管理等。</a:t>
            </a:r>
          </a:p>
          <a:p>
            <a:endParaRPr lang="zh-CN" altLang="en-US" sz="1800" dirty="0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9BA1692A-549F-6348-20D0-EDAE3A9A2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4711" y="2177620"/>
            <a:ext cx="1200199" cy="427797"/>
          </a:xfrm>
        </p:spPr>
        <p:txBody>
          <a:bodyPr>
            <a:normAutofit/>
          </a:bodyPr>
          <a:lstStyle/>
          <a:p>
            <a:r>
              <a:rPr lang="zh-CN" altLang="en-US" dirty="0"/>
              <a:t>个人收获</a:t>
            </a:r>
          </a:p>
        </p:txBody>
      </p:sp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3D9566E3-91E1-A92B-96F9-79413055C3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574133" y="4161952"/>
            <a:ext cx="8493155" cy="1700369"/>
          </a:xfrm>
        </p:spPr>
        <p:txBody>
          <a:bodyPr>
            <a:no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zh-CN" altLang="en-US" sz="1800" dirty="0"/>
              <a:t>代码可维护性：尽量避免使用全局变量和复杂的控制流程，提高代码的可读性和可维护性。</a:t>
            </a:r>
            <a:endParaRPr lang="en-US" altLang="zh-CN" sz="18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zh-CN" sz="18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zh-CN" altLang="en-US" sz="1800" dirty="0"/>
              <a:t>细节处理的重要性：在实现 </a:t>
            </a:r>
            <a:r>
              <a:rPr lang="en-US" altLang="zh-CN" sz="1800" dirty="0"/>
              <a:t>I/O </a:t>
            </a:r>
            <a:r>
              <a:rPr lang="zh-CN" altLang="en-US" sz="1800" dirty="0"/>
              <a:t>重定向和管道功能时，需要处理很多细节问题，如文件描述符的正确关闭、父子进程间的同步等。稍有不慎就会导致程序不稳定或功能失效。</a:t>
            </a:r>
            <a:endParaRPr lang="en-US" altLang="zh-CN" sz="1800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E97BAC30-2590-78E7-1CD9-193532C435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124710" y="4161952"/>
            <a:ext cx="1200199" cy="427797"/>
          </a:xfrm>
        </p:spPr>
        <p:txBody>
          <a:bodyPr>
            <a:normAutofit/>
          </a:bodyPr>
          <a:lstStyle/>
          <a:p>
            <a:r>
              <a:rPr lang="zh-CN" altLang="en-US" dirty="0"/>
              <a:t>经验教训</a:t>
            </a:r>
          </a:p>
        </p:txBody>
      </p:sp>
    </p:spTree>
    <p:extLst>
      <p:ext uri="{BB962C8B-B14F-4D97-AF65-F5344CB8AC3E}">
        <p14:creationId xmlns:p14="http://schemas.microsoft.com/office/powerpoint/2010/main" val="2068121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5EB5DC-8C2B-5750-6E12-9A35C0FF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2790251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Custom 20">
      <a:dk1>
        <a:srgbClr val="000000"/>
      </a:dk1>
      <a:lt1>
        <a:srgbClr val="FFFFFF"/>
      </a:lt1>
      <a:dk2>
        <a:srgbClr val="CAD8D6"/>
      </a:dk2>
      <a:lt2>
        <a:srgbClr val="E7E6E6"/>
      </a:lt2>
      <a:accent1>
        <a:srgbClr val="7E8679"/>
      </a:accent1>
      <a:accent2>
        <a:srgbClr val="72292A"/>
      </a:accent2>
      <a:accent3>
        <a:srgbClr val="4A3A1C"/>
      </a:accent3>
      <a:accent4>
        <a:srgbClr val="E47D60"/>
      </a:accent4>
      <a:accent5>
        <a:srgbClr val="CEBBAF"/>
      </a:accent5>
      <a:accent6>
        <a:srgbClr val="E8DAC4"/>
      </a:accent6>
      <a:hlink>
        <a:srgbClr val="3968F6"/>
      </a:hlink>
      <a:folHlink>
        <a:srgbClr val="954F72"/>
      </a:folHlink>
    </a:clrScheme>
    <a:fontScheme name="Custom 23">
      <a:majorFont>
        <a:latin typeface="Baskerville Old Face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0155507_TF00199975_Win32" id="{6676C479-535E-486C-9FA9-187CD0D458F3}" vid="{BEFF990D-6EB4-4F45-A9B4-BD013EAB5AF2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婴儿送礼会幻灯片</Template>
  <TotalTime>252</TotalTime>
  <Words>570</Words>
  <Application>Microsoft Office PowerPoint</Application>
  <PresentationFormat>宽屏</PresentationFormat>
  <Paragraphs>56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Microsoft YaHei UI</vt:lpstr>
      <vt:lpstr>Microsoft YaHei UI Light</vt:lpstr>
      <vt:lpstr>Arial</vt:lpstr>
      <vt:lpstr>Gill Sans Nova Light</vt:lpstr>
      <vt:lpstr>Office 主题</vt:lpstr>
      <vt:lpstr>C++课程设计</vt:lpstr>
      <vt:lpstr>Linux  Shell程序</vt:lpstr>
      <vt:lpstr>开发状态</vt:lpstr>
      <vt:lpstr>核心内容及技术重难点</vt:lpstr>
      <vt:lpstr>核心内容及技术重难点</vt:lpstr>
      <vt:lpstr>核心内容及技术重难点</vt:lpstr>
      <vt:lpstr>收获与经验教训</vt:lpstr>
      <vt:lpstr>谢谢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a006</dc:creator>
  <cp:lastModifiedBy>a006</cp:lastModifiedBy>
  <cp:revision>14</cp:revision>
  <dcterms:created xsi:type="dcterms:W3CDTF">2024-06-29T06:46:04Z</dcterms:created>
  <dcterms:modified xsi:type="dcterms:W3CDTF">2024-06-30T11:59:44Z</dcterms:modified>
</cp:coreProperties>
</file>