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801600" cy="9601200" type="A3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7" userDrawn="1">
          <p15:clr>
            <a:srgbClr val="A4A3A4"/>
          </p15:clr>
        </p15:guide>
        <p15:guide id="2" pos="26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xingyu" initials="wx" lastIdx="1" clrIdx="0">
    <p:extLst>
      <p:ext uri="{19B8F6BF-5375-455C-9EA6-DF929625EA0E}">
        <p15:presenceInfo xmlns:p15="http://schemas.microsoft.com/office/powerpoint/2012/main" userId="357302d8bda8cf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60C37-64CC-4A5B-B677-DB23B2F1DDF8}" v="1" dt="2022-06-28T08:44:50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079" autoAdjust="0"/>
    <p:restoredTop sz="94935" autoAdjust="0"/>
  </p:normalViewPr>
  <p:slideViewPr>
    <p:cSldViewPr snapToGrid="0" showGuides="1">
      <p:cViewPr varScale="1">
        <p:scale>
          <a:sx n="80" d="100"/>
          <a:sy n="80" d="100"/>
        </p:scale>
        <p:origin x="1380" y="90"/>
      </p:cViewPr>
      <p:guideLst>
        <p:guide orient="horz" pos="3137"/>
        <p:guide pos="26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xingyu" userId="357302d8bda8cfe7" providerId="LiveId" clId="{C53F8333-D53D-4D36-8870-DCDFF909F007}"/>
    <pc:docChg chg="undo redo custSel addSld modSld">
      <pc:chgData name="wang xingyu" userId="357302d8bda8cfe7" providerId="LiveId" clId="{C53F8333-D53D-4D36-8870-DCDFF909F007}" dt="2021-04-22T00:13:34.819" v="1267" actId="20577"/>
      <pc:docMkLst>
        <pc:docMk/>
      </pc:docMkLst>
      <pc:sldChg chg="addSp delSp modSp mod">
        <pc:chgData name="wang xingyu" userId="357302d8bda8cfe7" providerId="LiveId" clId="{C53F8333-D53D-4D36-8870-DCDFF909F007}" dt="2021-04-22T00:13:34.819" v="1267" actId="20577"/>
        <pc:sldMkLst>
          <pc:docMk/>
          <pc:sldMk cId="1065949304" sldId="272"/>
        </pc:sldMkLst>
        <pc:spChg chg="mod topLvl">
          <ac:chgData name="wang xingyu" userId="357302d8bda8cfe7" providerId="LiveId" clId="{C53F8333-D53D-4D36-8870-DCDFF909F007}" dt="2021-04-05T12:53:38.528" v="201" actId="1076"/>
          <ac:spMkLst>
            <pc:docMk/>
            <pc:sldMk cId="1065949304" sldId="272"/>
            <ac:spMk id="7" creationId="{062D0A5B-C0ED-49AC-857E-6CD902178743}"/>
          </ac:spMkLst>
        </pc:spChg>
        <pc:spChg chg="mod topLvl">
          <ac:chgData name="wang xingyu" userId="357302d8bda8cfe7" providerId="LiveId" clId="{C53F8333-D53D-4D36-8870-DCDFF909F007}" dt="2021-04-05T12:53:38.528" v="201" actId="1076"/>
          <ac:spMkLst>
            <pc:docMk/>
            <pc:sldMk cId="1065949304" sldId="272"/>
            <ac:spMk id="8" creationId="{A39928C2-662B-43DB-9EF0-8BAB9B86425E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9" creationId="{707A2090-0367-4BF0-BAF3-27FC108FD67B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10" creationId="{FF40E802-4370-4F8C-B82B-B75D669D63F4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11" creationId="{4DB7AD9A-099E-46E5-ACE1-332AB6E55892}"/>
          </ac:spMkLst>
        </pc:spChg>
        <pc:spChg chg="mod">
          <ac:chgData name="wang xingyu" userId="357302d8bda8cfe7" providerId="LiveId" clId="{C53F8333-D53D-4D36-8870-DCDFF909F007}" dt="2021-04-05T12:46:50.825" v="6" actId="165"/>
          <ac:spMkLst>
            <pc:docMk/>
            <pc:sldMk cId="1065949304" sldId="272"/>
            <ac:spMk id="12" creationId="{AE0718EC-FC85-41A3-A7B9-CECDE53568F2}"/>
          </ac:spMkLst>
        </pc:spChg>
        <pc:spChg chg="add mod">
          <ac:chgData name="wang xingyu" userId="357302d8bda8cfe7" providerId="LiveId" clId="{C53F8333-D53D-4D36-8870-DCDFF909F007}" dt="2021-04-05T12:56:02.902" v="255" actId="692"/>
          <ac:spMkLst>
            <pc:docMk/>
            <pc:sldMk cId="1065949304" sldId="272"/>
            <ac:spMk id="13" creationId="{3367D64E-F6D8-442C-87FB-465AB50631C8}"/>
          </ac:spMkLst>
        </pc:spChg>
        <pc:spChg chg="add mod">
          <ac:chgData name="wang xingyu" userId="357302d8bda8cfe7" providerId="LiveId" clId="{C53F8333-D53D-4D36-8870-DCDFF909F007}" dt="2021-04-05T12:47:57.460" v="32" actId="1076"/>
          <ac:spMkLst>
            <pc:docMk/>
            <pc:sldMk cId="1065949304" sldId="272"/>
            <ac:spMk id="14" creationId="{C3F33C95-E73F-4DCC-AE5E-2638AC42D135}"/>
          </ac:spMkLst>
        </pc:spChg>
        <pc:spChg chg="mod topLvl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17" creationId="{C939BFD8-077B-4B34-ACCB-ECB556AA36BB}"/>
          </ac:spMkLst>
        </pc:spChg>
        <pc:spChg chg="mod topLvl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18" creationId="{6787B5C4-1B2B-40BC-BDA1-9ACFB5EFCE79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24" creationId="{D86B40FF-089D-4BDF-9864-A43BD86164ED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25" creationId="{466ED392-0467-4FE7-9BD4-B2A4ACBE915F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26" creationId="{21591E5A-CB3F-416F-9797-EE392CD23B30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30" creationId="{A1B6F5C5-BD92-4919-938D-CDAB9318C647}"/>
          </ac:spMkLst>
        </pc:spChg>
        <pc:spChg chg="add del mod">
          <ac:chgData name="wang xingyu" userId="357302d8bda8cfe7" providerId="LiveId" clId="{C53F8333-D53D-4D36-8870-DCDFF909F007}" dt="2021-04-05T12:52:07.543" v="146"/>
          <ac:spMkLst>
            <pc:docMk/>
            <pc:sldMk cId="1065949304" sldId="272"/>
            <ac:spMk id="35" creationId="{123DEED0-16BF-4CD6-BADC-BB10352F9854}"/>
          </ac:spMkLst>
        </pc:spChg>
        <pc:spChg chg="add mod">
          <ac:chgData name="wang xingyu" userId="357302d8bda8cfe7" providerId="LiveId" clId="{C53F8333-D53D-4D36-8870-DCDFF909F007}" dt="2021-04-05T13:03:44.868" v="370" actId="164"/>
          <ac:spMkLst>
            <pc:docMk/>
            <pc:sldMk cId="1065949304" sldId="272"/>
            <ac:spMk id="36" creationId="{5E8FF601-70AA-410E-8B7E-DA2B965CA133}"/>
          </ac:spMkLst>
        </pc:spChg>
        <pc:spChg chg="add mod">
          <ac:chgData name="wang xingyu" userId="357302d8bda8cfe7" providerId="LiveId" clId="{C53F8333-D53D-4D36-8870-DCDFF909F007}" dt="2021-04-05T13:05:21.682" v="403" actId="21"/>
          <ac:spMkLst>
            <pc:docMk/>
            <pc:sldMk cId="1065949304" sldId="272"/>
            <ac:spMk id="37" creationId="{AE0C95D0-8729-42BB-85CE-D1B1C5047B5D}"/>
          </ac:spMkLst>
        </pc:spChg>
        <pc:spChg chg="add del mod">
          <ac:chgData name="wang xingyu" userId="357302d8bda8cfe7" providerId="LiveId" clId="{C53F8333-D53D-4D36-8870-DCDFF909F007}" dt="2021-04-05T12:52:42.727" v="171"/>
          <ac:spMkLst>
            <pc:docMk/>
            <pc:sldMk cId="1065949304" sldId="272"/>
            <ac:spMk id="41" creationId="{BCC96A06-CE7F-4379-B6A4-4C979420AFF4}"/>
          </ac:spMkLst>
        </pc:spChg>
        <pc:spChg chg="add del mod">
          <ac:chgData name="wang xingyu" userId="357302d8bda8cfe7" providerId="LiveId" clId="{C53F8333-D53D-4D36-8870-DCDFF909F007}" dt="2021-04-05T12:52:42.727" v="171"/>
          <ac:spMkLst>
            <pc:docMk/>
            <pc:sldMk cId="1065949304" sldId="272"/>
            <ac:spMk id="42" creationId="{966BE979-09C3-4FC2-85F3-62E90ABCABF8}"/>
          </ac:spMkLst>
        </pc:spChg>
        <pc:spChg chg="add mod">
          <ac:chgData name="wang xingyu" userId="357302d8bda8cfe7" providerId="LiveId" clId="{C53F8333-D53D-4D36-8870-DCDFF909F007}" dt="2021-04-05T12:56:30.841" v="261" actId="692"/>
          <ac:spMkLst>
            <pc:docMk/>
            <pc:sldMk cId="1065949304" sldId="272"/>
            <ac:spMk id="43" creationId="{87F17ED1-6A7F-480B-940F-5E7FA19830C2}"/>
          </ac:spMkLst>
        </pc:spChg>
        <pc:spChg chg="add mod">
          <ac:chgData name="wang xingyu" userId="357302d8bda8cfe7" providerId="LiveId" clId="{C53F8333-D53D-4D36-8870-DCDFF909F007}" dt="2021-04-05T12:54:33.250" v="248" actId="164"/>
          <ac:spMkLst>
            <pc:docMk/>
            <pc:sldMk cId="1065949304" sldId="272"/>
            <ac:spMk id="44" creationId="{DF4EE16F-841D-4382-A54D-7A25CC1DEC96}"/>
          </ac:spMkLst>
        </pc:spChg>
        <pc:spChg chg="add mod">
          <ac:chgData name="wang xingyu" userId="357302d8bda8cfe7" providerId="LiveId" clId="{C53F8333-D53D-4D36-8870-DCDFF909F007}" dt="2021-04-05T12:56:23.194" v="259" actId="692"/>
          <ac:spMkLst>
            <pc:docMk/>
            <pc:sldMk cId="1065949304" sldId="272"/>
            <ac:spMk id="46" creationId="{1D0B127F-CEA7-4D74-B9B2-EEFD70F81F60}"/>
          </ac:spMkLst>
        </pc:spChg>
        <pc:spChg chg="add mod">
          <ac:chgData name="wang xingyu" userId="357302d8bda8cfe7" providerId="LiveId" clId="{C53F8333-D53D-4D36-8870-DCDFF909F007}" dt="2021-04-05T12:54:21.546" v="209" actId="164"/>
          <ac:spMkLst>
            <pc:docMk/>
            <pc:sldMk cId="1065949304" sldId="272"/>
            <ac:spMk id="47" creationId="{7B24C7AD-03CB-40B8-B4D8-AB37F14D9495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61" creationId="{07404208-9AE5-426E-B5D4-E8809D962C63}"/>
          </ac:spMkLst>
        </pc:spChg>
        <pc:spChg chg="add del mod">
          <ac:chgData name="wang xingyu" userId="357302d8bda8cfe7" providerId="LiveId" clId="{C53F8333-D53D-4D36-8870-DCDFF909F007}" dt="2021-04-05T12:58:33.889" v="316"/>
          <ac:spMkLst>
            <pc:docMk/>
            <pc:sldMk cId="1065949304" sldId="272"/>
            <ac:spMk id="62" creationId="{03DB642C-5122-42CC-842A-EE291846D1AE}"/>
          </ac:spMkLst>
        </pc:spChg>
        <pc:spChg chg="add mod">
          <ac:chgData name="wang xingyu" userId="357302d8bda8cfe7" providerId="LiveId" clId="{C53F8333-D53D-4D36-8870-DCDFF909F007}" dt="2021-04-05T13:01:36.956" v="336" actId="1076"/>
          <ac:spMkLst>
            <pc:docMk/>
            <pc:sldMk cId="1065949304" sldId="272"/>
            <ac:spMk id="63" creationId="{A06D75F8-FC54-4F37-886F-6980330E2C6F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5" creationId="{3E42FC5F-E259-4DD1-83E5-86A234BDD5E1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6" creationId="{F94809A9-F1E1-4FF2-8B0C-539732188D44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7" creationId="{0C75A611-2A63-4863-9911-90377BCE554C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68" creationId="{F0AEF3C4-3BFD-41B5-A2B2-DB4CC706E7BB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71" creationId="{98262F91-A40C-44C1-A349-778847D6332C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2" creationId="{C5E83504-3575-4121-B358-84D15DC92FA9}"/>
          </ac:spMkLst>
        </pc:spChg>
        <pc:spChg chg="add 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3" creationId="{B29E2F56-1D7E-432E-99B0-D87621D38068}"/>
          </ac:spMkLst>
        </pc:spChg>
        <pc:spChg chg="add mod">
          <ac:chgData name="wang xingyu" userId="357302d8bda8cfe7" providerId="LiveId" clId="{C53F8333-D53D-4D36-8870-DCDFF909F007}" dt="2021-04-05T13:36:05.445" v="682" actId="164"/>
          <ac:spMkLst>
            <pc:docMk/>
            <pc:sldMk cId="1065949304" sldId="272"/>
            <ac:spMk id="75" creationId="{817F9BEE-5A99-4472-8712-D812A4D7E387}"/>
          </ac:spMkLst>
        </pc:spChg>
        <pc:spChg chg="add del mod">
          <ac:chgData name="wang xingyu" userId="357302d8bda8cfe7" providerId="LiveId" clId="{C53F8333-D53D-4D36-8870-DCDFF909F007}" dt="2021-04-05T13:10:13.394" v="494" actId="478"/>
          <ac:spMkLst>
            <pc:docMk/>
            <pc:sldMk cId="1065949304" sldId="272"/>
            <ac:spMk id="75" creationId="{DFECFC2A-1067-4C7B-9378-D2B4D7E4D80E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8" creationId="{C91CFCB4-452C-4E35-9842-F4FECF6288EC}"/>
          </ac:spMkLst>
        </pc:spChg>
        <pc:spChg chg="mod">
          <ac:chgData name="wang xingyu" userId="357302d8bda8cfe7" providerId="LiveId" clId="{C53F8333-D53D-4D36-8870-DCDFF909F007}" dt="2021-04-05T13:14:47.622" v="515" actId="165"/>
          <ac:spMkLst>
            <pc:docMk/>
            <pc:sldMk cId="1065949304" sldId="272"/>
            <ac:spMk id="79" creationId="{D8CAA6AA-CA1A-47F1-A1C4-B59AC671C566}"/>
          </ac:spMkLst>
        </pc:spChg>
        <pc:spChg chg="add mod">
          <ac:chgData name="wang xingyu" userId="357302d8bda8cfe7" providerId="LiveId" clId="{C53F8333-D53D-4D36-8870-DCDFF909F007}" dt="2021-04-05T13:36:05.445" v="682" actId="164"/>
          <ac:spMkLst>
            <pc:docMk/>
            <pc:sldMk cId="1065949304" sldId="272"/>
            <ac:spMk id="80" creationId="{90DACF7C-D8B7-4431-825F-E4C0B40E7BDE}"/>
          </ac:spMkLst>
        </pc:spChg>
        <pc:spChg chg="mod">
          <ac:chgData name="wang xingyu" userId="357302d8bda8cfe7" providerId="LiveId" clId="{C53F8333-D53D-4D36-8870-DCDFF909F007}" dt="2021-04-05T13:01:37.732" v="337"/>
          <ac:spMkLst>
            <pc:docMk/>
            <pc:sldMk cId="1065949304" sldId="272"/>
            <ac:spMk id="81" creationId="{5B5357B3-D087-4DB3-9DBF-3A3E4DEA9584}"/>
          </ac:spMkLst>
        </pc:spChg>
        <pc:spChg chg="mod">
          <ac:chgData name="wang xingyu" userId="357302d8bda8cfe7" providerId="LiveId" clId="{C53F8333-D53D-4D36-8870-DCDFF909F007}" dt="2021-04-05T13:01:37.732" v="337"/>
          <ac:spMkLst>
            <pc:docMk/>
            <pc:sldMk cId="1065949304" sldId="272"/>
            <ac:spMk id="82" creationId="{E252AA5D-201B-4CAE-81CA-609C9031BB5C}"/>
          </ac:spMkLst>
        </pc:spChg>
        <pc:spChg chg="add del mod">
          <ac:chgData name="wang xingyu" userId="357302d8bda8cfe7" providerId="LiveId" clId="{C53F8333-D53D-4D36-8870-DCDFF909F007}" dt="2021-04-05T13:01:58.368" v="342" actId="478"/>
          <ac:spMkLst>
            <pc:docMk/>
            <pc:sldMk cId="1065949304" sldId="272"/>
            <ac:spMk id="86" creationId="{94AABD9E-F401-44CA-A8DF-59D1BD725D45}"/>
          </ac:spMkLst>
        </pc:spChg>
        <pc:spChg chg="add mod">
          <ac:chgData name="wang xingyu" userId="357302d8bda8cfe7" providerId="LiveId" clId="{C53F8333-D53D-4D36-8870-DCDFF909F007}" dt="2021-04-05T13:29:31.154" v="565" actId="1076"/>
          <ac:spMkLst>
            <pc:docMk/>
            <pc:sldMk cId="1065949304" sldId="272"/>
            <ac:spMk id="87" creationId="{D2FCC004-B1A5-4DA6-A155-2225FCAA69B8}"/>
          </ac:spMkLst>
        </pc:spChg>
        <pc:spChg chg="add mod">
          <ac:chgData name="wang xingyu" userId="357302d8bda8cfe7" providerId="LiveId" clId="{C53F8333-D53D-4D36-8870-DCDFF909F007}" dt="2021-04-05T13:36:05.445" v="682" actId="164"/>
          <ac:spMkLst>
            <pc:docMk/>
            <pc:sldMk cId="1065949304" sldId="272"/>
            <ac:spMk id="107" creationId="{7E72E9F9-B441-493D-9C64-38DE452FC4C5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108" creationId="{564D31A1-636A-4580-89C1-F7EAE29C92B3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109" creationId="{4D7409CD-9F2A-472B-8770-A92F1FDB4932}"/>
          </ac:spMkLst>
        </pc:spChg>
        <pc:spChg chg="add mod topLvl">
          <ac:chgData name="wang xingyu" userId="357302d8bda8cfe7" providerId="LiveId" clId="{C53F8333-D53D-4D36-8870-DCDFF909F007}" dt="2021-04-05T13:15:46.042" v="560" actId="164"/>
          <ac:spMkLst>
            <pc:docMk/>
            <pc:sldMk cId="1065949304" sldId="272"/>
            <ac:spMk id="111" creationId="{9C872075-8E5B-4E31-BF02-85AD152313E2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0" creationId="{50BD410A-52FC-4276-BA57-4316B98DFEBE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1" creationId="{E1D67439-0E14-4129-8D49-1D1A54D8E91D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2" creationId="{25D3654A-9211-42AD-88B3-4C3E278A3651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64" creationId="{EE134970-44D3-41EE-B1D9-0FA27B0E1F55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0" creationId="{07DEE05D-9890-4783-889C-347A4D42D7B8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1" creationId="{FCEFEE65-D635-40AE-808E-5CE68489AB4E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4" creationId="{D90A0E53-1AA3-40C9-B946-5955DC7BFE65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5" creationId="{7BA31856-A64F-4DDA-9EA6-224F6870174E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6" creationId="{70981427-ADEB-4607-8008-DE0B2140D0F3}"/>
          </ac:spMkLst>
        </pc:spChg>
        <pc:spChg chg="mod">
          <ac:chgData name="wang xingyu" userId="357302d8bda8cfe7" providerId="LiveId" clId="{C53F8333-D53D-4D36-8870-DCDFF909F007}" dt="2021-04-22T00:13:34.819" v="1267" actId="20577"/>
          <ac:spMkLst>
            <pc:docMk/>
            <pc:sldMk cId="1065949304" sldId="272"/>
            <ac:spMk id="177" creationId="{82D0D53F-B0AA-4F30-9409-6584343B11FF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8" creationId="{081A9A9F-D0DA-4BA1-BED6-A05B7135A7F7}"/>
          </ac:spMkLst>
        </pc:spChg>
        <pc:spChg chg="mod">
          <ac:chgData name="wang xingyu" userId="357302d8bda8cfe7" providerId="LiveId" clId="{C53F8333-D53D-4D36-8870-DCDFF909F007}" dt="2021-04-22T00:13:26.095" v="1262"/>
          <ac:spMkLst>
            <pc:docMk/>
            <pc:sldMk cId="1065949304" sldId="272"/>
            <ac:spMk id="179" creationId="{AD464221-F195-4F85-96AF-12A5F649AA4D}"/>
          </ac:spMkLst>
        </pc:spChg>
        <pc:grpChg chg="add del mod">
          <ac:chgData name="wang xingyu" userId="357302d8bda8cfe7" providerId="LiveId" clId="{C53F8333-D53D-4D36-8870-DCDFF909F007}" dt="2021-04-05T12:46:50.825" v="6" actId="165"/>
          <ac:grpSpMkLst>
            <pc:docMk/>
            <pc:sldMk cId="1065949304" sldId="272"/>
            <ac:grpSpMk id="2" creationId="{68B331C0-311D-4827-9445-FB1820F6C861}"/>
          </ac:grpSpMkLst>
        </pc:grpChg>
        <pc:grpChg chg="mod topLvl">
          <ac:chgData name="wang xingyu" userId="357302d8bda8cfe7" providerId="LiveId" clId="{C53F8333-D53D-4D36-8870-DCDFF909F007}" dt="2021-04-05T12:53:38.528" v="201" actId="1076"/>
          <ac:grpSpMkLst>
            <pc:docMk/>
            <pc:sldMk cId="1065949304" sldId="272"/>
            <ac:grpSpMk id="3" creationId="{2B2E6521-6839-4649-9158-B00220166017}"/>
          </ac:grpSpMkLst>
        </pc:grpChg>
        <pc:grpChg chg="mod topLvl">
          <ac:chgData name="wang xingyu" userId="357302d8bda8cfe7" providerId="LiveId" clId="{C53F8333-D53D-4D36-8870-DCDFF909F007}" dt="2021-04-05T12:53:38.528" v="201" actId="1076"/>
          <ac:grpSpMkLst>
            <pc:docMk/>
            <pc:sldMk cId="1065949304" sldId="272"/>
            <ac:grpSpMk id="4" creationId="{8CFD7E2F-D45F-44B6-929A-EF04C95D3E40}"/>
          </ac:grpSpMkLst>
        </pc:grpChg>
        <pc:grpChg chg="add mod">
          <ac:chgData name="wang xingyu" userId="357302d8bda8cfe7" providerId="LiveId" clId="{C53F8333-D53D-4D36-8870-DCDFF909F007}" dt="2021-04-05T13:01:36.956" v="336" actId="1076"/>
          <ac:grpSpMkLst>
            <pc:docMk/>
            <pc:sldMk cId="1065949304" sldId="272"/>
            <ac:grpSpMk id="15" creationId="{669B31DD-F524-4592-A58B-117790512E82}"/>
          </ac:grpSpMkLst>
        </pc:grpChg>
        <pc:grpChg chg="add del mod">
          <ac:chgData name="wang xingyu" userId="357302d8bda8cfe7" providerId="LiveId" clId="{C53F8333-D53D-4D36-8870-DCDFF909F007}" dt="2021-04-05T12:48:31.109" v="37" actId="165"/>
          <ac:grpSpMkLst>
            <pc:docMk/>
            <pc:sldMk cId="1065949304" sldId="272"/>
            <ac:grpSpMk id="16" creationId="{EA7E1F23-79ED-4B5D-9949-E7AB381BB192}"/>
          </ac:grpSpMkLst>
        </pc:grpChg>
        <pc:grpChg chg="add mod">
          <ac:chgData name="wang xingyu" userId="357302d8bda8cfe7" providerId="LiveId" clId="{C53F8333-D53D-4D36-8870-DCDFF909F007}" dt="2021-04-05T13:36:05.445" v="682" actId="164"/>
          <ac:grpSpMkLst>
            <pc:docMk/>
            <pc:sldMk cId="1065949304" sldId="272"/>
            <ac:grpSpMk id="21" creationId="{7BE7857B-4553-4647-9B17-1309FAD50748}"/>
          </ac:grpSpMkLst>
        </pc:grpChg>
        <pc:grpChg chg="mod">
          <ac:chgData name="wang xingyu" userId="357302d8bda8cfe7" providerId="LiveId" clId="{C53F8333-D53D-4D36-8870-DCDFF909F007}" dt="2021-04-22T00:13:25.269" v="1261" actId="1076"/>
          <ac:grpSpMkLst>
            <pc:docMk/>
            <pc:sldMk cId="1065949304" sldId="272"/>
            <ac:grpSpMk id="36" creationId="{00000000-0000-0000-0000-000000000000}"/>
          </ac:grpSpMkLst>
        </pc:grpChg>
        <pc:grpChg chg="add mod">
          <ac:chgData name="wang xingyu" userId="357302d8bda8cfe7" providerId="LiveId" clId="{C53F8333-D53D-4D36-8870-DCDFF909F007}" dt="2021-04-05T13:36:05.445" v="682" actId="164"/>
          <ac:grpSpMkLst>
            <pc:docMk/>
            <pc:sldMk cId="1065949304" sldId="272"/>
            <ac:grpSpMk id="39" creationId="{8CF57E50-C339-42AE-AD35-27622AEBB6AF}"/>
          </ac:grpSpMkLst>
        </pc:grpChg>
        <pc:grpChg chg="add mod">
          <ac:chgData name="wang xingyu" userId="357302d8bda8cfe7" providerId="LiveId" clId="{C53F8333-D53D-4D36-8870-DCDFF909F007}" dt="2021-04-05T13:01:36.956" v="336" actId="1076"/>
          <ac:grpSpMkLst>
            <pc:docMk/>
            <pc:sldMk cId="1065949304" sldId="272"/>
            <ac:grpSpMk id="50" creationId="{B638FE50-A563-4670-B963-7EEB54929202}"/>
          </ac:grpSpMkLst>
        </pc:grpChg>
        <pc:grpChg chg="add mod">
          <ac:chgData name="wang xingyu" userId="357302d8bda8cfe7" providerId="LiveId" clId="{C53F8333-D53D-4D36-8870-DCDFF909F007}" dt="2021-04-05T13:01:36.956" v="336" actId="1076"/>
          <ac:grpSpMkLst>
            <pc:docMk/>
            <pc:sldMk cId="1065949304" sldId="272"/>
            <ac:grpSpMk id="51" creationId="{22BD9A16-71B3-4FE4-A06C-3B9EE66C174D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64" creationId="{75AB37C5-21DD-4030-A7A4-AE8D9917D75D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77" creationId="{5B4AD749-3104-409E-B6A4-A6ECF613589B}"/>
          </ac:grpSpMkLst>
        </pc:grpChg>
        <pc:grpChg chg="add del mod">
          <ac:chgData name="wang xingyu" userId="357302d8bda8cfe7" providerId="LiveId" clId="{C53F8333-D53D-4D36-8870-DCDFF909F007}" dt="2021-04-05T13:04:32.721" v="394" actId="478"/>
          <ac:grpSpMkLst>
            <pc:docMk/>
            <pc:sldMk cId="1065949304" sldId="272"/>
            <ac:grpSpMk id="80" creationId="{E7FE2285-1146-4E58-A895-D08A22E15876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88" creationId="{624DE267-C55D-4A6F-A8E3-F54AB52B0067}"/>
          </ac:grpSpMkLst>
        </pc:grpChg>
        <pc:grpChg chg="add mod topLvl">
          <ac:chgData name="wang xingyu" userId="357302d8bda8cfe7" providerId="LiveId" clId="{C53F8333-D53D-4D36-8870-DCDFF909F007}" dt="2021-04-05T13:15:46.042" v="560" actId="164"/>
          <ac:grpSpMkLst>
            <pc:docMk/>
            <pc:sldMk cId="1065949304" sldId="272"/>
            <ac:grpSpMk id="93" creationId="{C743DD4A-9536-4C3F-A61C-3A6C5E99EEC9}"/>
          </ac:grpSpMkLst>
        </pc:grpChg>
        <pc:grpChg chg="add del mod">
          <ac:chgData name="wang xingyu" userId="357302d8bda8cfe7" providerId="LiveId" clId="{C53F8333-D53D-4D36-8870-DCDFF909F007}" dt="2021-04-05T13:10:13.394" v="494" actId="478"/>
          <ac:grpSpMkLst>
            <pc:docMk/>
            <pc:sldMk cId="1065949304" sldId="272"/>
            <ac:grpSpMk id="94" creationId="{C35AD77F-B3A8-4798-9972-58CA95D45DDF}"/>
          </ac:grpSpMkLst>
        </pc:grpChg>
        <pc:grpChg chg="add mod">
          <ac:chgData name="wang xingyu" userId="357302d8bda8cfe7" providerId="LiveId" clId="{C53F8333-D53D-4D36-8870-DCDFF909F007}" dt="2021-04-05T13:36:05.445" v="682" actId="164"/>
          <ac:grpSpMkLst>
            <pc:docMk/>
            <pc:sldMk cId="1065949304" sldId="272"/>
            <ac:grpSpMk id="95" creationId="{53C73DF6-5230-408E-AB40-421B0BE1AA9D}"/>
          </ac:grpSpMkLst>
        </pc:grpChg>
        <pc:grpChg chg="add del mod">
          <ac:chgData name="wang xingyu" userId="357302d8bda8cfe7" providerId="LiveId" clId="{C53F8333-D53D-4D36-8870-DCDFF909F007}" dt="2021-04-05T13:14:47.622" v="515" actId="165"/>
          <ac:grpSpMkLst>
            <pc:docMk/>
            <pc:sldMk cId="1065949304" sldId="272"/>
            <ac:grpSpMk id="112" creationId="{06BF2552-80CB-4759-9035-824E47C637D8}"/>
          </ac:grpSpMkLst>
        </pc:grpChg>
        <pc:grpChg chg="add mod">
          <ac:chgData name="wang xingyu" userId="357302d8bda8cfe7" providerId="LiveId" clId="{C53F8333-D53D-4D36-8870-DCDFF909F007}" dt="2021-04-05T13:29:29.589" v="564" actId="1076"/>
          <ac:grpSpMkLst>
            <pc:docMk/>
            <pc:sldMk cId="1065949304" sldId="272"/>
            <ac:grpSpMk id="117" creationId="{B07501AF-188A-40D9-BE78-2555FB6195A6}"/>
          </ac:grpSpMkLst>
        </pc:grpChg>
        <pc:grpChg chg="add mod">
          <ac:chgData name="wang xingyu" userId="357302d8bda8cfe7" providerId="LiveId" clId="{C53F8333-D53D-4D36-8870-DCDFF909F007}" dt="2021-04-22T00:13:27.848" v="1263" actId="1076"/>
          <ac:grpSpMkLst>
            <pc:docMk/>
            <pc:sldMk cId="1065949304" sldId="272"/>
            <ac:grpSpMk id="129" creationId="{3AA85D6C-D0AF-48DB-AE18-F1140A520DD8}"/>
          </ac:grpSpMkLst>
        </pc:grpChg>
        <pc:grpChg chg="mod">
          <ac:chgData name="wang xingyu" userId="357302d8bda8cfe7" providerId="LiveId" clId="{C53F8333-D53D-4D36-8870-DCDFF909F007}" dt="2021-04-22T00:13:26.095" v="1262"/>
          <ac:grpSpMkLst>
            <pc:docMk/>
            <pc:sldMk cId="1065949304" sldId="272"/>
            <ac:grpSpMk id="166" creationId="{BB000963-8EE8-4B88-9F7E-88470DD8C5E7}"/>
          </ac:grpSpMkLst>
        </pc:grpChg>
        <pc:grpChg chg="mod">
          <ac:chgData name="wang xingyu" userId="357302d8bda8cfe7" providerId="LiveId" clId="{C53F8333-D53D-4D36-8870-DCDFF909F007}" dt="2021-04-22T00:13:26.095" v="1262"/>
          <ac:grpSpMkLst>
            <pc:docMk/>
            <pc:sldMk cId="1065949304" sldId="272"/>
            <ac:grpSpMk id="167" creationId="{9033FA30-0600-4460-8132-0643D77BCDDD}"/>
          </ac:grpSpMkLst>
        </pc:grpChg>
        <pc:grpChg chg="mod">
          <ac:chgData name="wang xingyu" userId="357302d8bda8cfe7" providerId="LiveId" clId="{C53F8333-D53D-4D36-8870-DCDFF909F007}" dt="2021-04-22T00:13:26.095" v="1262"/>
          <ac:grpSpMkLst>
            <pc:docMk/>
            <pc:sldMk cId="1065949304" sldId="272"/>
            <ac:grpSpMk id="173" creationId="{78BBF5B0-8F2B-40C1-9A9C-B42AE9F2A0C6}"/>
          </ac:grpSpMkLst>
        </pc:grpChg>
        <pc:cxnChg chg="mod topLvl">
          <ac:chgData name="wang xingyu" userId="357302d8bda8cfe7" providerId="LiveId" clId="{C53F8333-D53D-4D36-8870-DCDFF909F007}" dt="2021-04-05T12:53:38.528" v="201" actId="1076"/>
          <ac:cxnSpMkLst>
            <pc:docMk/>
            <pc:sldMk cId="1065949304" sldId="272"/>
            <ac:cxnSpMk id="5" creationId="{AC4A7045-F21F-461F-9320-AD13A3E8394D}"/>
          </ac:cxnSpMkLst>
        </pc:cxnChg>
        <pc:cxnChg chg="mod topLvl">
          <ac:chgData name="wang xingyu" userId="357302d8bda8cfe7" providerId="LiveId" clId="{C53F8333-D53D-4D36-8870-DCDFF909F007}" dt="2021-04-05T12:53:38.528" v="201" actId="1076"/>
          <ac:cxnSpMkLst>
            <pc:docMk/>
            <pc:sldMk cId="1065949304" sldId="272"/>
            <ac:cxnSpMk id="6" creationId="{A365161E-75EC-427B-8342-48280FEBAB23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19" creationId="{318451F7-8F0D-4021-A47E-C59FF4135D09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20" creationId="{4A81D280-56C5-4C5F-8545-EC6D3AB669E1}"/>
          </ac:cxnSpMkLst>
        </pc:cxnChg>
        <pc:cxnChg chg="add mod">
          <ac:chgData name="wang xingyu" userId="357302d8bda8cfe7" providerId="LiveId" clId="{C53F8333-D53D-4D36-8870-DCDFF909F007}" dt="2021-04-05T12:53:38.528" v="201" actId="1076"/>
          <ac:cxnSpMkLst>
            <pc:docMk/>
            <pc:sldMk cId="1065949304" sldId="272"/>
            <ac:cxnSpMk id="27" creationId="{162858F1-C1AF-4CB4-B185-16292F020065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28" creationId="{CC24FB92-D327-43A5-8EF2-E26CBCAB6F2E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32" creationId="{014F3A9A-9A62-490C-A880-0572411ACA0C}"/>
          </ac:cxnSpMkLst>
        </pc:cxnChg>
        <pc:cxnChg chg="add del mod">
          <ac:chgData name="wang xingyu" userId="357302d8bda8cfe7" providerId="LiveId" clId="{C53F8333-D53D-4D36-8870-DCDFF909F007}" dt="2021-04-05T12:52:36.596" v="168" actId="478"/>
          <ac:cxnSpMkLst>
            <pc:docMk/>
            <pc:sldMk cId="1065949304" sldId="272"/>
            <ac:cxnSpMk id="38" creationId="{D94E8E62-BCE5-4610-80FF-F77DBC9C119C}"/>
          </ac:cxnSpMkLst>
        </pc:cxnChg>
        <pc:cxnChg chg="add del mod">
          <ac:chgData name="wang xingyu" userId="357302d8bda8cfe7" providerId="LiveId" clId="{C53F8333-D53D-4D36-8870-DCDFF909F007}" dt="2021-04-05T12:57:29.613" v="278" actId="478"/>
          <ac:cxnSpMkLst>
            <pc:docMk/>
            <pc:sldMk cId="1065949304" sldId="272"/>
            <ac:cxnSpMk id="45" creationId="{568603D2-2D46-4CDF-84CF-3D32B6236217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52" creationId="{FF192C4F-B5B6-4C61-AF54-EF4D9A04B8B3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53" creationId="{28E1648D-704F-47BE-BF23-C1B0B0673F5C}"/>
          </ac:cxnSpMkLst>
        </pc:cxnChg>
        <pc:cxnChg chg="add mod">
          <ac:chgData name="wang xingyu" userId="357302d8bda8cfe7" providerId="LiveId" clId="{C53F8333-D53D-4D36-8870-DCDFF909F007}" dt="2021-04-05T13:01:36.956" v="336" actId="1076"/>
          <ac:cxnSpMkLst>
            <pc:docMk/>
            <pc:sldMk cId="1065949304" sldId="272"/>
            <ac:cxnSpMk id="58" creationId="{3D9C625B-D7E4-42F6-B3F0-61F50837BA67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69" creationId="{3C6BE697-318B-4663-A5D0-55A1465B0F10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70" creationId="{D9D475FF-1584-4464-A252-2810B116CD1A}"/>
          </ac:cxnSpMkLst>
        </pc:cxnChg>
        <pc:cxnChg chg="add mod">
          <ac:chgData name="wang xingyu" userId="357302d8bda8cfe7" providerId="LiveId" clId="{C53F8333-D53D-4D36-8870-DCDFF909F007}" dt="2021-04-05T13:01:51.440" v="340" actId="1076"/>
          <ac:cxnSpMkLst>
            <pc:docMk/>
            <pc:sldMk cId="1065949304" sldId="272"/>
            <ac:cxnSpMk id="74" creationId="{95104A8A-00D1-4EC7-9497-6BF0F91A4E27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76" creationId="{6802159E-CBEE-4CC8-B14B-FD02455C696A}"/>
          </ac:cxnSpMkLst>
        </pc:cxnChg>
        <pc:cxnChg chg="add del mod">
          <ac:chgData name="wang xingyu" userId="357302d8bda8cfe7" providerId="LiveId" clId="{C53F8333-D53D-4D36-8870-DCDFF909F007}" dt="2021-04-05T13:30:26.659" v="579" actId="478"/>
          <ac:cxnSpMkLst>
            <pc:docMk/>
            <pc:sldMk cId="1065949304" sldId="272"/>
            <ac:cxnSpMk id="81" creationId="{C75414BA-66FE-412F-96BB-97072075BD71}"/>
          </ac:cxnSpMkLst>
        </pc:cxnChg>
        <pc:cxnChg chg="add del mod">
          <ac:chgData name="wang xingyu" userId="357302d8bda8cfe7" providerId="LiveId" clId="{C53F8333-D53D-4D36-8870-DCDFF909F007}" dt="2021-04-05T13:30:26.659" v="579" actId="478"/>
          <ac:cxnSpMkLst>
            <pc:docMk/>
            <pc:sldMk cId="1065949304" sldId="272"/>
            <ac:cxnSpMk id="82" creationId="{CE9CB699-4FCC-40D3-8CAA-99844AE19251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83" creationId="{48E3D478-4012-4470-AC37-5A86ED59D9F5}"/>
          </ac:cxnSpMkLst>
        </pc:cxnChg>
        <pc:cxnChg chg="add mod">
          <ac:chgData name="wang xingyu" userId="357302d8bda8cfe7" providerId="LiveId" clId="{C53F8333-D53D-4D36-8870-DCDFF909F007}" dt="2021-04-05T13:01:51.440" v="340" actId="1076"/>
          <ac:cxnSpMkLst>
            <pc:docMk/>
            <pc:sldMk cId="1065949304" sldId="272"/>
            <ac:cxnSpMk id="84" creationId="{8C34EF3B-FBD2-44AA-A3B5-B87B7CB22BB7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85" creationId="{7B5C797F-3921-4101-B95A-EA6222DA493E}"/>
          </ac:cxnSpMkLst>
        </pc:cxnChg>
        <pc:cxnChg chg="add del mod">
          <ac:chgData name="wang xingyu" userId="357302d8bda8cfe7" providerId="LiveId" clId="{C53F8333-D53D-4D36-8870-DCDFF909F007}" dt="2021-04-05T13:30:26.659" v="579" actId="478"/>
          <ac:cxnSpMkLst>
            <pc:docMk/>
            <pc:sldMk cId="1065949304" sldId="272"/>
            <ac:cxnSpMk id="86" creationId="{B27BB597-C3CA-4262-A666-69D6C4919679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89" creationId="{2F106E5C-3862-4EC0-84E4-873946355C8C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90" creationId="{FCD4FF57-04F2-4BD7-9E41-F69F09262B95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91" creationId="{53ED194C-8787-4956-8C4E-A25625150F7C}"/>
          </ac:cxnSpMkLst>
        </pc:cxnChg>
        <pc:cxnChg chg="add mod">
          <ac:chgData name="wang xingyu" userId="357302d8bda8cfe7" providerId="LiveId" clId="{C53F8333-D53D-4D36-8870-DCDFF909F007}" dt="2021-04-05T13:31:49.346" v="599" actId="1582"/>
          <ac:cxnSpMkLst>
            <pc:docMk/>
            <pc:sldMk cId="1065949304" sldId="272"/>
            <ac:cxnSpMk id="92" creationId="{FEFF80CA-3426-480B-B686-4869E4B3BEE7}"/>
          </ac:cxnSpMkLst>
        </pc:cxnChg>
        <pc:cxnChg chg="add mod">
          <ac:chgData name="wang xingyu" userId="357302d8bda8cfe7" providerId="LiveId" clId="{C53F8333-D53D-4D36-8870-DCDFF909F007}" dt="2021-04-05T13:32:37.809" v="611" actId="14100"/>
          <ac:cxnSpMkLst>
            <pc:docMk/>
            <pc:sldMk cId="1065949304" sldId="272"/>
            <ac:cxnSpMk id="94" creationId="{6A9AEEFB-BD9D-4933-8084-FBACEE31C21B}"/>
          </ac:cxnSpMkLst>
        </pc:cxnChg>
        <pc:cxnChg chg="mod">
          <ac:chgData name="wang xingyu" userId="357302d8bda8cfe7" providerId="LiveId" clId="{C53F8333-D53D-4D36-8870-DCDFF909F007}" dt="2021-04-05T13:32:06.958" v="604"/>
          <ac:cxnSpMkLst>
            <pc:docMk/>
            <pc:sldMk cId="1065949304" sldId="272"/>
            <ac:cxnSpMk id="96" creationId="{40C48F60-8259-4A7C-8D2A-4863DBE2BF97}"/>
          </ac:cxnSpMkLst>
        </pc:cxnChg>
        <pc:cxnChg chg="mod">
          <ac:chgData name="wang xingyu" userId="357302d8bda8cfe7" providerId="LiveId" clId="{C53F8333-D53D-4D36-8870-DCDFF909F007}" dt="2021-04-05T13:32:06.958" v="604"/>
          <ac:cxnSpMkLst>
            <pc:docMk/>
            <pc:sldMk cId="1065949304" sldId="272"/>
            <ac:cxnSpMk id="97" creationId="{3A5857D4-E87C-4473-9A7F-2D0799AB25B0}"/>
          </ac:cxnSpMkLst>
        </pc:cxnChg>
        <pc:cxnChg chg="mod">
          <ac:chgData name="wang xingyu" userId="357302d8bda8cfe7" providerId="LiveId" clId="{C53F8333-D53D-4D36-8870-DCDFF909F007}" dt="2021-04-05T13:32:06.958" v="604"/>
          <ac:cxnSpMkLst>
            <pc:docMk/>
            <pc:sldMk cId="1065949304" sldId="272"/>
            <ac:cxnSpMk id="98" creationId="{1C231695-1B92-4327-87FC-A279B8DB9E7D}"/>
          </ac:cxnSpMkLst>
        </pc:cxnChg>
        <pc:cxnChg chg="mod">
          <ac:chgData name="wang xingyu" userId="357302d8bda8cfe7" providerId="LiveId" clId="{C53F8333-D53D-4D36-8870-DCDFF909F007}" dt="2021-04-05T13:32:33.403" v="610" actId="14100"/>
          <ac:cxnSpMkLst>
            <pc:docMk/>
            <pc:sldMk cId="1065949304" sldId="272"/>
            <ac:cxnSpMk id="99" creationId="{2D1F7457-984A-46FD-8C75-E2D9B208E59B}"/>
          </ac:cxnSpMkLst>
        </pc:cxnChg>
        <pc:cxnChg chg="mod">
          <ac:chgData name="wang xingyu" userId="357302d8bda8cfe7" providerId="LiveId" clId="{C53F8333-D53D-4D36-8870-DCDFF909F007}" dt="2021-04-05T13:32:40.851" v="612" actId="14100"/>
          <ac:cxnSpMkLst>
            <pc:docMk/>
            <pc:sldMk cId="1065949304" sldId="272"/>
            <ac:cxnSpMk id="100" creationId="{A52455D2-11C9-4053-8D52-233E6A4458A6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101" creationId="{CA7CBE73-63EE-47FB-8EF0-A4994079AAC0}"/>
          </ac:cxnSpMkLst>
        </pc:cxnChg>
        <pc:cxnChg chg="add mod">
          <ac:chgData name="wang xingyu" userId="357302d8bda8cfe7" providerId="LiveId" clId="{C53F8333-D53D-4D36-8870-DCDFF909F007}" dt="2021-04-05T13:36:05.445" v="682" actId="164"/>
          <ac:cxnSpMkLst>
            <pc:docMk/>
            <pc:sldMk cId="1065949304" sldId="272"/>
            <ac:cxnSpMk id="102" creationId="{1EC91F73-DA2D-4210-9D2F-ED9CC63BA331}"/>
          </ac:cxnSpMkLst>
        </pc:cxnChg>
        <pc:cxnChg chg="add del mod">
          <ac:chgData name="wang xingyu" userId="357302d8bda8cfe7" providerId="LiveId" clId="{C53F8333-D53D-4D36-8870-DCDFF909F007}" dt="2021-04-05T13:07:41.318" v="463" actId="478"/>
          <ac:cxnSpMkLst>
            <pc:docMk/>
            <pc:sldMk cId="1065949304" sldId="272"/>
            <ac:cxnSpMk id="102" creationId="{21B8B203-364A-4ADB-9E0B-36604B8FF36C}"/>
          </ac:cxnSpMkLst>
        </pc:cxnChg>
        <pc:cxnChg chg="add mod">
          <ac:chgData name="wang xingyu" userId="357302d8bda8cfe7" providerId="LiveId" clId="{C53F8333-D53D-4D36-8870-DCDFF909F007}" dt="2021-04-05T13:36:05.445" v="682" actId="164"/>
          <ac:cxnSpMkLst>
            <pc:docMk/>
            <pc:sldMk cId="1065949304" sldId="272"/>
            <ac:cxnSpMk id="103" creationId="{BFA30BB9-9027-498E-A79C-75BD04182E5F}"/>
          </ac:cxnSpMkLst>
        </pc:cxnChg>
        <pc:cxnChg chg="add del mod">
          <ac:chgData name="wang xingyu" userId="357302d8bda8cfe7" providerId="LiveId" clId="{C53F8333-D53D-4D36-8870-DCDFF909F007}" dt="2021-04-05T13:34:01.436" v="642" actId="478"/>
          <ac:cxnSpMkLst>
            <pc:docMk/>
            <pc:sldMk cId="1065949304" sldId="272"/>
            <ac:cxnSpMk id="104" creationId="{BEBC1F4A-499A-425C-BB90-70CD24FAC5D3}"/>
          </ac:cxnSpMkLst>
        </pc:cxnChg>
        <pc:cxnChg chg="add mod topLvl">
          <ac:chgData name="wang xingyu" userId="357302d8bda8cfe7" providerId="LiveId" clId="{C53F8333-D53D-4D36-8870-DCDFF909F007}" dt="2021-04-05T13:15:46.042" v="560" actId="164"/>
          <ac:cxnSpMkLst>
            <pc:docMk/>
            <pc:sldMk cId="1065949304" sldId="272"/>
            <ac:cxnSpMk id="105" creationId="{8964E4AD-BA10-436F-9B62-EA5B1831E2F9}"/>
          </ac:cxnSpMkLst>
        </pc:cxnChg>
        <pc:cxnChg chg="add mod">
          <ac:chgData name="wang xingyu" userId="357302d8bda8cfe7" providerId="LiveId" clId="{C53F8333-D53D-4D36-8870-DCDFF909F007}" dt="2021-04-05T13:36:05.445" v="682" actId="164"/>
          <ac:cxnSpMkLst>
            <pc:docMk/>
            <pc:sldMk cId="1065949304" sldId="272"/>
            <ac:cxnSpMk id="106" creationId="{C5A0F1E2-7DB2-4FE8-9A26-9C069B1AF7BE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38" creationId="{628A0B7D-9A7E-48EC-AD27-681C7E342C4E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3" creationId="{E8A303FE-0A8F-4A85-8869-ADEECC62CD26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5" creationId="{EC71B2C6-ABD5-45B9-8788-275ED30D90C0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8" creationId="{ECD96DBF-9177-4CB5-B787-8E1F1E36C7DD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69" creationId="{57AD1AAA-2D64-47F7-ADED-0AAF1F6BF168}"/>
          </ac:cxnSpMkLst>
        </pc:cxnChg>
        <pc:cxnChg chg="mod">
          <ac:chgData name="wang xingyu" userId="357302d8bda8cfe7" providerId="LiveId" clId="{C53F8333-D53D-4D36-8870-DCDFF909F007}" dt="2021-04-22T00:13:26.095" v="1262"/>
          <ac:cxnSpMkLst>
            <pc:docMk/>
            <pc:sldMk cId="1065949304" sldId="272"/>
            <ac:cxnSpMk id="172" creationId="{6A23FDD7-CBDD-477D-93A8-46EE498ADFE4}"/>
          </ac:cxnSpMkLst>
        </pc:cxnChg>
      </pc:sldChg>
      <pc:sldChg chg="addSp delSp modSp add mod">
        <pc:chgData name="wang xingyu" userId="357302d8bda8cfe7" providerId="LiveId" clId="{C53F8333-D53D-4D36-8870-DCDFF909F007}" dt="2021-04-21T15:39:12.240" v="1139" actId="21"/>
        <pc:sldMkLst>
          <pc:docMk/>
          <pc:sldMk cId="2892299629" sldId="273"/>
        </pc:sldMkLst>
        <pc:spChg chg="del mod topLvl">
          <ac:chgData name="wang xingyu" userId="357302d8bda8cfe7" providerId="LiveId" clId="{C53F8333-D53D-4D36-8870-DCDFF909F007}" dt="2021-04-05T13:40:09.765" v="685" actId="478"/>
          <ac:spMkLst>
            <pc:docMk/>
            <pc:sldMk cId="2892299629" sldId="273"/>
            <ac:spMk id="6" creationId="{2D7BF052-D59C-44A4-B875-E9E8FC37C5C6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1" creationId="{CBC2B283-A5EA-487D-B28A-6CA47C1BE5A9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3" creationId="{E6A677B4-EF5E-4462-9B39-1663B00AE7B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5" creationId="{BC9DF328-BB88-4931-A82F-EFF80D6A8C18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6" creationId="{3900A038-6FB9-498B-99F8-E04A5770C92A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7" creationId="{12DD8B6B-BF74-4ABC-8F97-F0B4D9D6EF6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8" creationId="{286A4D6A-CDFD-4C8E-A0CF-FF59663EA21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9" creationId="{DEC04AD7-92E3-4722-BE71-1DD08B16E7B7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19" creationId="{FFEE2F6E-E899-4CF7-927B-67C54458903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20" creationId="{289EE2A6-44B0-40F9-A4AB-5006D818C04E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21" creationId="{B5429647-85C3-4A03-9766-25FB666832E8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22" creationId="{94CBB92A-CDF0-46C7-B413-EC19F74BD6C0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24" creationId="{464BD0F7-E252-43FA-85E8-7189107E77FC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28" creationId="{F5C9620C-62DA-4BE0-8CC8-849757AE0230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30" creationId="{CD0D72CE-9BD3-4723-BD6A-D4A3D40D40D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0" creationId="{D6CB88C2-1634-4E2A-86A7-E5CA7F557D8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1" creationId="{BA235FB5-CB4D-489A-844A-0DF3988B7FE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2" creationId="{BE719BE3-1A5B-46C1-B9E9-FCFCE541CBE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3" creationId="{561E190D-4DFA-4DA3-AAD5-978076964F51}"/>
          </ac:spMkLst>
        </pc:spChg>
        <pc:spChg chg="mod">
          <ac:chgData name="wang xingyu" userId="357302d8bda8cfe7" providerId="LiveId" clId="{C53F8333-D53D-4D36-8870-DCDFF909F007}" dt="2021-04-05T13:29:14.694" v="563" actId="165"/>
          <ac:spMkLst>
            <pc:docMk/>
            <pc:sldMk cId="2892299629" sldId="273"/>
            <ac:spMk id="33" creationId="{99E1F2F1-0CCA-409A-A08E-A90D8C893C6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8" creationId="{C09002E8-0D50-438B-880F-5538BE1E1828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39" creationId="{7CF2E288-8BD1-4A33-93F8-387235ECC98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2" creationId="{6A9A59B8-E63B-4E5C-9E1F-CC80EC0B561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3" creationId="{66BE4B88-0D61-4CA3-9E8B-78FFA807EFF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6" creationId="{F5699AB8-64DC-4385-80D2-0F346603CAF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47" creationId="{B1B579B9-BCE0-44F8-97F9-F90908D48D4E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2" creationId="{BC900467-E5F7-47BF-86A0-BA67D2197E5A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3" creationId="{E3D5D6DD-A80C-496C-AE2D-9A236BD53AD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6" creationId="{06E6DCA1-9E4D-4C62-A89A-5D1FE692AC70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7" creationId="{B4ECC4C2-A55B-4C44-8BE2-66FCDC13F51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8" creationId="{27B67739-C041-457D-BBA9-E0A471E97E1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59" creationId="{4DBF83D7-A5EE-4A28-B7C6-B7F8F50E0FC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64" creationId="{5C0EC834-E28F-4494-AD47-4B55DEAD5F67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65" creationId="{4FC9E8B8-B6EA-4305-BBE4-8890DECE0A5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67" creationId="{77E80123-343B-43F8-B620-654C182604BD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73" creationId="{1F676DAE-5B40-4A39-88D6-4F59D2BB80A6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98" creationId="{06F608BB-16F2-4132-9CB0-C6CFA5A39130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2" creationId="{6B06B3CC-C1B1-4472-B9DA-F149D5E1CF10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3" creationId="{0195D092-EC04-4CA2-AFE0-D22E872125B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6" creationId="{C54B1374-AF2C-46E7-B089-F3AF62962473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7" creationId="{0811C09D-D8D9-469B-9A10-5E161A0D09D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8" creationId="{3BFF351D-84A0-454D-A541-473FFD2D11E4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09" creationId="{E520EB64-BFF0-4FBF-AB66-745D30A5D97B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10" creationId="{8E85FA12-086F-4009-85D0-FCDD8CFDDF92}"/>
          </ac:spMkLst>
        </pc:spChg>
        <pc:spChg chg="mod">
          <ac:chgData name="wang xingyu" userId="357302d8bda8cfe7" providerId="LiveId" clId="{C53F8333-D53D-4D36-8870-DCDFF909F007}" dt="2021-04-21T15:07:37.387" v="686"/>
          <ac:spMkLst>
            <pc:docMk/>
            <pc:sldMk cId="2892299629" sldId="273"/>
            <ac:spMk id="111" creationId="{4A20AA51-80EC-42B0-9657-893D87CEAA4E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5" creationId="{EF84A32F-5DF3-4EBD-A790-2B59ED7CE44D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6" creationId="{323AB041-C173-4CAB-9D1C-4E43282B3519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8" creationId="{21E7BD7A-0602-4570-8CA8-154023D5381D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29" creationId="{291EDA17-035D-44CC-A8FF-C21C5AA6DBD3}"/>
          </ac:spMkLst>
        </pc:spChg>
        <pc:spChg chg="del mod topLvl">
          <ac:chgData name="wang xingyu" userId="357302d8bda8cfe7" providerId="LiveId" clId="{C53F8333-D53D-4D36-8870-DCDFF909F007}" dt="2021-04-21T15:17:02.672" v="826" actId="478"/>
          <ac:spMkLst>
            <pc:docMk/>
            <pc:sldMk cId="2892299629" sldId="273"/>
            <ac:spMk id="130" creationId="{00C89C47-5C12-4D55-A62A-2DEE5914AA7F}"/>
          </ac:spMkLst>
        </pc:spChg>
        <pc:spChg chg="del mod topLvl">
          <ac:chgData name="wang xingyu" userId="357302d8bda8cfe7" providerId="LiveId" clId="{C53F8333-D53D-4D36-8870-DCDFF909F007}" dt="2021-04-21T15:14:31.331" v="777" actId="478"/>
          <ac:spMkLst>
            <pc:docMk/>
            <pc:sldMk cId="2892299629" sldId="273"/>
            <ac:spMk id="132" creationId="{14A023B0-81E0-4152-A18B-A5D034DBFD9F}"/>
          </ac:spMkLst>
        </pc:spChg>
        <pc:spChg chg="del mod topLvl">
          <ac:chgData name="wang xingyu" userId="357302d8bda8cfe7" providerId="LiveId" clId="{C53F8333-D53D-4D36-8870-DCDFF909F007}" dt="2021-04-21T15:17:19.205" v="831" actId="478"/>
          <ac:spMkLst>
            <pc:docMk/>
            <pc:sldMk cId="2892299629" sldId="273"/>
            <ac:spMk id="140" creationId="{8573DD68-D490-4854-86A4-CEBB31123A4E}"/>
          </ac:spMkLst>
        </pc:spChg>
        <pc:spChg chg="del mod topLvl">
          <ac:chgData name="wang xingyu" userId="357302d8bda8cfe7" providerId="LiveId" clId="{C53F8333-D53D-4D36-8870-DCDFF909F007}" dt="2021-04-21T15:17:20.390" v="832" actId="478"/>
          <ac:spMkLst>
            <pc:docMk/>
            <pc:sldMk cId="2892299629" sldId="273"/>
            <ac:spMk id="141" creationId="{C4DE48B4-2B79-40FE-A895-3B62AFEF2EF8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42" creationId="{E428B157-83DF-46B8-8C9D-B43C7B473F25}"/>
          </ac:spMkLst>
        </pc:spChg>
        <pc:spChg chg="del mod topLvl">
          <ac:chgData name="wang xingyu" userId="357302d8bda8cfe7" providerId="LiveId" clId="{C53F8333-D53D-4D36-8870-DCDFF909F007}" dt="2021-04-21T15:14:51.916" v="787" actId="478"/>
          <ac:spMkLst>
            <pc:docMk/>
            <pc:sldMk cId="2892299629" sldId="273"/>
            <ac:spMk id="143" creationId="{E96893FC-BA30-4DBF-AC5D-928406BF106D}"/>
          </ac:spMkLst>
        </pc:spChg>
        <pc:spChg chg="add del 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48" creationId="{89C908EB-433F-42C6-8A53-EB9363EBBAAE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49" creationId="{35870541-A1B2-4E56-B99E-B7DBD17010AB}"/>
          </ac:spMkLst>
        </pc:spChg>
        <pc:spChg chg="mod topLvl">
          <ac:chgData name="wang xingyu" userId="357302d8bda8cfe7" providerId="LiveId" clId="{C53F8333-D53D-4D36-8870-DCDFF909F007}" dt="2021-04-21T15:20:05.501" v="875" actId="14100"/>
          <ac:spMkLst>
            <pc:docMk/>
            <pc:sldMk cId="2892299629" sldId="273"/>
            <ac:spMk id="152" creationId="{489FBB7B-656A-451F-8A2C-B28057EB298D}"/>
          </ac:spMkLst>
        </pc:spChg>
        <pc:spChg chg="mod topLvl">
          <ac:chgData name="wang xingyu" userId="357302d8bda8cfe7" providerId="LiveId" clId="{C53F8333-D53D-4D36-8870-DCDFF909F007}" dt="2021-04-21T15:20:05.501" v="875" actId="14100"/>
          <ac:spMkLst>
            <pc:docMk/>
            <pc:sldMk cId="2892299629" sldId="273"/>
            <ac:spMk id="153" creationId="{F1E6E809-ACBC-4024-8C4A-9DF8E6930D29}"/>
          </ac:spMkLst>
        </pc:spChg>
        <pc:spChg chg="mod">
          <ac:chgData name="wang xingyu" userId="357302d8bda8cfe7" providerId="LiveId" clId="{C53F8333-D53D-4D36-8870-DCDFF909F007}" dt="2021-04-21T15:19:57.812" v="873" actId="14100"/>
          <ac:spMkLst>
            <pc:docMk/>
            <pc:sldMk cId="2892299629" sldId="273"/>
            <ac:spMk id="156" creationId="{6EF4A56D-B3C8-466D-9D11-01C6822616CA}"/>
          </ac:spMkLst>
        </pc:spChg>
        <pc:spChg chg="mod">
          <ac:chgData name="wang xingyu" userId="357302d8bda8cfe7" providerId="LiveId" clId="{C53F8333-D53D-4D36-8870-DCDFF909F007}" dt="2021-04-21T15:19:57.812" v="873" actId="14100"/>
          <ac:spMkLst>
            <pc:docMk/>
            <pc:sldMk cId="2892299629" sldId="273"/>
            <ac:spMk id="157" creationId="{C9BBFFB1-C368-4C14-ACB0-A425A6730172}"/>
          </ac:spMkLst>
        </pc:spChg>
        <pc:spChg chg="mod">
          <ac:chgData name="wang xingyu" userId="357302d8bda8cfe7" providerId="LiveId" clId="{C53F8333-D53D-4D36-8870-DCDFF909F007}" dt="2021-04-21T15:17:51.232" v="840" actId="692"/>
          <ac:spMkLst>
            <pc:docMk/>
            <pc:sldMk cId="2892299629" sldId="273"/>
            <ac:spMk id="162" creationId="{CF762092-1780-4300-A6EF-877440176560}"/>
          </ac:spMkLst>
        </pc:spChg>
        <pc:spChg chg="mod">
          <ac:chgData name="wang xingyu" userId="357302d8bda8cfe7" providerId="LiveId" clId="{C53F8333-D53D-4D36-8870-DCDFF909F007}" dt="2021-04-21T15:19:27.974" v="869" actId="14100"/>
          <ac:spMkLst>
            <pc:docMk/>
            <pc:sldMk cId="2892299629" sldId="273"/>
            <ac:spMk id="163" creationId="{3E6B2558-0933-4883-87A5-842307BA0389}"/>
          </ac:spMkLst>
        </pc:spChg>
        <pc:spChg chg="mod">
          <ac:chgData name="wang xingyu" userId="357302d8bda8cfe7" providerId="LiveId" clId="{C53F8333-D53D-4D36-8870-DCDFF909F007}" dt="2021-04-21T15:19:39.098" v="871" actId="14100"/>
          <ac:spMkLst>
            <pc:docMk/>
            <pc:sldMk cId="2892299629" sldId="273"/>
            <ac:spMk id="166" creationId="{A0C5EF4D-A9B3-4BF6-9E6A-58C2F9BA3F50}"/>
          </ac:spMkLst>
        </pc:spChg>
        <pc:spChg chg="mod">
          <ac:chgData name="wang xingyu" userId="357302d8bda8cfe7" providerId="LiveId" clId="{C53F8333-D53D-4D36-8870-DCDFF909F007}" dt="2021-04-21T15:19:39.098" v="871" actId="14100"/>
          <ac:spMkLst>
            <pc:docMk/>
            <pc:sldMk cId="2892299629" sldId="273"/>
            <ac:spMk id="167" creationId="{2E9803CA-7856-4D88-87E0-6196F1CFD0B3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68" creationId="{2DA61DDE-62F0-4A80-8959-A457907131E4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69" creationId="{8C91F160-F719-4494-85E0-FBD0722019C7}"/>
          </ac:spMkLst>
        </pc:spChg>
        <pc:spChg chg="mod">
          <ac:chgData name="wang xingyu" userId="357302d8bda8cfe7" providerId="LiveId" clId="{C53F8333-D53D-4D36-8870-DCDFF909F007}" dt="2021-04-21T15:20:13.886" v="877" actId="14100"/>
          <ac:spMkLst>
            <pc:docMk/>
            <pc:sldMk cId="2892299629" sldId="273"/>
            <ac:spMk id="174" creationId="{09F48FE3-7FD3-40DD-8C9A-F592430F81AE}"/>
          </ac:spMkLst>
        </pc:spChg>
        <pc:spChg chg="mod">
          <ac:chgData name="wang xingyu" userId="357302d8bda8cfe7" providerId="LiveId" clId="{C53F8333-D53D-4D36-8870-DCDFF909F007}" dt="2021-04-21T15:20:13.886" v="877" actId="14100"/>
          <ac:spMkLst>
            <pc:docMk/>
            <pc:sldMk cId="2892299629" sldId="273"/>
            <ac:spMk id="175" creationId="{77B752A9-8AB6-4B32-98CF-0627C3B64301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77" creationId="{25165DAE-82D9-4566-9AD1-A93702D8DA06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183" creationId="{9E1DFFAC-C6F3-4426-BF4F-969D80ACB1AA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08" creationId="{D3F9362D-1C12-44EC-97D7-84CC89612AEF}"/>
          </ac:spMkLst>
        </pc:spChg>
        <pc:spChg chg="mod">
          <ac:chgData name="wang xingyu" userId="357302d8bda8cfe7" providerId="LiveId" clId="{C53F8333-D53D-4D36-8870-DCDFF909F007}" dt="2021-04-21T15:16:15.033" v="810" actId="692"/>
          <ac:spMkLst>
            <pc:docMk/>
            <pc:sldMk cId="2892299629" sldId="273"/>
            <ac:spMk id="212" creationId="{0941C5FC-D572-406E-83EF-3AC020A573B6}"/>
          </ac:spMkLst>
        </pc:spChg>
        <pc:spChg chg="mod">
          <ac:chgData name="wang xingyu" userId="357302d8bda8cfe7" providerId="LiveId" clId="{C53F8333-D53D-4D36-8870-DCDFF909F007}" dt="2021-04-21T15:20:37.754" v="881" actId="1076"/>
          <ac:spMkLst>
            <pc:docMk/>
            <pc:sldMk cId="2892299629" sldId="273"/>
            <ac:spMk id="213" creationId="{958E88C7-F50C-4D76-B41B-B63E86E101F2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6" creationId="{B4041C63-43A6-413A-87A8-2EC5B0E795DF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7" creationId="{BCD9081F-0B44-48CE-AA16-B47F9BAED613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8" creationId="{E62EB777-7E56-47B7-9470-B07A10FFB59B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19" creationId="{1F61503E-975C-4C4B-8583-F8A9AD35F650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20" creationId="{56778113-09AD-4EB0-B02E-CDD650286827}"/>
          </ac:spMkLst>
        </pc:spChg>
        <pc:spChg chg="mod topLvl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21" creationId="{B60206F9-ADA3-4658-9BD7-2A4C94E57483}"/>
          </ac:spMkLst>
        </pc:spChg>
        <pc:spChg chg="add del mod">
          <ac:chgData name="wang xingyu" userId="357302d8bda8cfe7" providerId="LiveId" clId="{C53F8333-D53D-4D36-8870-DCDFF909F007}" dt="2021-04-21T15:16:52.287" v="821" actId="478"/>
          <ac:spMkLst>
            <pc:docMk/>
            <pc:sldMk cId="2892299629" sldId="273"/>
            <ac:spMk id="232" creationId="{DFF29C58-AA97-4D9B-A790-8CF363EEC935}"/>
          </ac:spMkLst>
        </pc:spChg>
        <pc:spChg chg="add del mod">
          <ac:chgData name="wang xingyu" userId="357302d8bda8cfe7" providerId="LiveId" clId="{C53F8333-D53D-4D36-8870-DCDFF909F007}" dt="2021-04-21T15:16:52.876" v="822" actId="478"/>
          <ac:spMkLst>
            <pc:docMk/>
            <pc:sldMk cId="2892299629" sldId="273"/>
            <ac:spMk id="233" creationId="{BAC6ED18-E0AF-4CDC-AB28-87B91BE66743}"/>
          </ac:spMkLst>
        </pc:spChg>
        <pc:spChg chg="add del mod">
          <ac:chgData name="wang xingyu" userId="357302d8bda8cfe7" providerId="LiveId" clId="{C53F8333-D53D-4D36-8870-DCDFF909F007}" dt="2021-04-21T15:14:49.646" v="785" actId="478"/>
          <ac:spMkLst>
            <pc:docMk/>
            <pc:sldMk cId="2892299629" sldId="273"/>
            <ac:spMk id="234" creationId="{81B1483A-59D2-42E8-AB5D-EA50467BD4C3}"/>
          </ac:spMkLst>
        </pc:spChg>
        <pc:spChg chg="add del mod">
          <ac:chgData name="wang xingyu" userId="357302d8bda8cfe7" providerId="LiveId" clId="{C53F8333-D53D-4D36-8870-DCDFF909F007}" dt="2021-04-21T15:14:51.162" v="786" actId="478"/>
          <ac:spMkLst>
            <pc:docMk/>
            <pc:sldMk cId="2892299629" sldId="273"/>
            <ac:spMk id="235" creationId="{94F4A64E-F759-4607-B75B-F436DF639830}"/>
          </ac:spMkLst>
        </pc:spChg>
        <pc:spChg chg="add del mod">
          <ac:chgData name="wang xingyu" userId="357302d8bda8cfe7" providerId="LiveId" clId="{C53F8333-D53D-4D36-8870-DCDFF909F007}" dt="2021-04-21T15:14:30.730" v="776" actId="478"/>
          <ac:spMkLst>
            <pc:docMk/>
            <pc:sldMk cId="2892299629" sldId="273"/>
            <ac:spMk id="236" creationId="{5DBE6F97-9D67-476F-B4C3-F51E6BE723FB}"/>
          </ac:spMkLst>
        </pc:spChg>
        <pc:spChg chg="add del mod">
          <ac:chgData name="wang xingyu" userId="357302d8bda8cfe7" providerId="LiveId" clId="{C53F8333-D53D-4D36-8870-DCDFF909F007}" dt="2021-04-21T15:14:27.952" v="773" actId="478"/>
          <ac:spMkLst>
            <pc:docMk/>
            <pc:sldMk cId="2892299629" sldId="273"/>
            <ac:spMk id="237" creationId="{6C010945-04B2-4A20-9D91-74FBA6DC3676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38" creationId="{D29BCABF-F8C0-414A-BAC4-4316745CF74F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39" creationId="{D934B0B4-4C63-4F0D-9E06-545FB8A01A1D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47" creationId="{366B7ADD-EC22-4DE8-8EE2-5257A736226A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48" creationId="{93882EC3-E725-4CC7-9234-56A967255F3B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49" creationId="{208480FC-1AC4-4930-8CE3-D91FBB4ED200}"/>
          </ac:spMkLst>
        </pc:spChg>
        <pc:spChg chg="add del mod">
          <ac:chgData name="wang xingyu" userId="357302d8bda8cfe7" providerId="LiveId" clId="{C53F8333-D53D-4D36-8870-DCDFF909F007}" dt="2021-04-21T15:21:09.946" v="883"/>
          <ac:spMkLst>
            <pc:docMk/>
            <pc:sldMk cId="2892299629" sldId="273"/>
            <ac:spMk id="257" creationId="{7E00931C-03B4-4945-AC47-77BC2CBC2EB7}"/>
          </ac:spMkLst>
        </pc:spChg>
        <pc:spChg chg="add mod">
          <ac:chgData name="wang xingyu" userId="357302d8bda8cfe7" providerId="LiveId" clId="{C53F8333-D53D-4D36-8870-DCDFF909F007}" dt="2021-04-21T15:22:01.871" v="895" actId="164"/>
          <ac:spMkLst>
            <pc:docMk/>
            <pc:sldMk cId="2892299629" sldId="273"/>
            <ac:spMk id="258" creationId="{9F7756FC-59BC-4446-A736-E789A6B7A043}"/>
          </ac:spMkLst>
        </pc:spChg>
        <pc:spChg chg="add del mod">
          <ac:chgData name="wang xingyu" userId="357302d8bda8cfe7" providerId="LiveId" clId="{C53F8333-D53D-4D36-8870-DCDFF909F007}" dt="2021-04-21T15:21:55.858" v="893" actId="478"/>
          <ac:spMkLst>
            <pc:docMk/>
            <pc:sldMk cId="2892299629" sldId="273"/>
            <ac:spMk id="259" creationId="{6F51517E-52A1-4B83-B49C-4599E507853A}"/>
          </ac:spMkLst>
        </pc:spChg>
        <pc:spChg chg="del mod topLvl">
          <ac:chgData name="wang xingyu" userId="357302d8bda8cfe7" providerId="LiveId" clId="{C53F8333-D53D-4D36-8870-DCDFF909F007}" dt="2021-04-21T15:28:43.850" v="983" actId="478"/>
          <ac:spMkLst>
            <pc:docMk/>
            <pc:sldMk cId="2892299629" sldId="273"/>
            <ac:spMk id="263" creationId="{7C330F23-5516-4253-9B46-2F968740C851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64" creationId="{3F6751C5-B837-4732-BF59-2C33CA0D9666}"/>
          </ac:spMkLst>
        </pc:spChg>
        <pc:spChg chg="add del mod topLvl">
          <ac:chgData name="wang xingyu" userId="357302d8bda8cfe7" providerId="LiveId" clId="{C53F8333-D53D-4D36-8870-DCDFF909F007}" dt="2021-04-21T15:37:20.255" v="1116" actId="478"/>
          <ac:spMkLst>
            <pc:docMk/>
            <pc:sldMk cId="2892299629" sldId="273"/>
            <ac:spMk id="265" creationId="{87C865F9-0D95-4BA6-90F4-F00B94131616}"/>
          </ac:spMkLst>
        </pc:spChg>
        <pc:spChg chg="add del mod topLvl">
          <ac:chgData name="wang xingyu" userId="357302d8bda8cfe7" providerId="LiveId" clId="{C53F8333-D53D-4D36-8870-DCDFF909F007}" dt="2021-04-21T15:37:21.736" v="1117" actId="478"/>
          <ac:spMkLst>
            <pc:docMk/>
            <pc:sldMk cId="2892299629" sldId="273"/>
            <ac:spMk id="266" creationId="{44DA8E0F-C107-4170-B009-D9D6B84CC2BF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67" creationId="{AC2B0A02-D5E0-415A-BBAD-3F50C4EB45D0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68" creationId="{A9636D49-481F-46AF-90FB-C09EE9411F64}"/>
          </ac:spMkLst>
        </pc:spChg>
        <pc:spChg chg="add del 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91" creationId="{84AC851B-56DE-49D5-B0A0-2781403184ED}"/>
          </ac:spMkLst>
        </pc:spChg>
        <pc:spChg chg="add del mod topLvl">
          <ac:chgData name="wang xingyu" userId="357302d8bda8cfe7" providerId="LiveId" clId="{C53F8333-D53D-4D36-8870-DCDFF909F007}" dt="2021-04-21T15:37:25.084" v="1120" actId="478"/>
          <ac:spMkLst>
            <pc:docMk/>
            <pc:sldMk cId="2892299629" sldId="273"/>
            <ac:spMk id="295" creationId="{2CBE7D4A-83E7-4264-A53F-7763F77747A7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296" creationId="{0353452A-531D-4592-8175-C9BD8E30F574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00" creationId="{1DF92229-61FA-49E8-AAEC-1067C7CD0034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01" creationId="{1E4A22EC-6941-4E54-89B7-864489DD3439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06" creationId="{5C51CA84-945D-4FAB-97D2-FF4DFF2378BE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0" creationId="{C6029381-F712-482B-AFCB-39373192FFA1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1" creationId="{94D44A3F-53D9-468B-9867-D011387A1A8A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2" creationId="{C43E0F7D-5F51-4595-8783-E4633947ED1E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3" creationId="{47EF2325-3868-4C92-AEB0-54EBD4103070}"/>
          </ac:spMkLst>
        </pc:spChg>
        <pc:spChg chg="add del mod topLvl">
          <ac:chgData name="wang xingyu" userId="357302d8bda8cfe7" providerId="LiveId" clId="{C53F8333-D53D-4D36-8870-DCDFF909F007}" dt="2021-04-21T15:37:22.689" v="1118" actId="478"/>
          <ac:spMkLst>
            <pc:docMk/>
            <pc:sldMk cId="2892299629" sldId="273"/>
            <ac:spMk id="314" creationId="{81969DBE-B6FD-4639-A0BF-E646CADD64AA}"/>
          </ac:spMkLst>
        </pc:spChg>
        <pc:spChg chg="add del mod topLvl">
          <ac:chgData name="wang xingyu" userId="357302d8bda8cfe7" providerId="LiveId" clId="{C53F8333-D53D-4D36-8870-DCDFF909F007}" dt="2021-04-21T15:37:23.828" v="1119" actId="478"/>
          <ac:spMkLst>
            <pc:docMk/>
            <pc:sldMk cId="2892299629" sldId="273"/>
            <ac:spMk id="315" creationId="{0E36532A-A9DB-4DCD-B161-F321BF861207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19" creationId="{9C7EE732-E193-4EBE-9E5F-F8C9149DBEC9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0" creationId="{B29A55C7-20C4-4B4E-A2CF-F3EC3882D0E5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1" creationId="{0E37F0BA-64D6-4D8B-A2B5-257E91DBA495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2" creationId="{9082CB54-9972-4FC2-8BD0-C5313E854CE3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3" creationId="{74C2E0CD-7601-412F-949A-98200F7A5B63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324" creationId="{F37EFE9A-9D49-43B6-9C0C-9E49694236A7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25" creationId="{DCCACB3A-0E50-44C6-B8A2-F506DEC84689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26" creationId="{82495350-5017-473C-960B-D68C88675172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35" creationId="{C26C8D63-F369-4528-AA09-2778991C088B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36" creationId="{2D65D3E5-C468-436F-9F02-0FE77B0FA4E2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2" creationId="{75A8C753-7D0D-42BD-B0DB-B56EFDCC76D0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3" creationId="{D1CBAFCB-8F54-4068-A2BC-A7EE78085BF5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4" creationId="{DA215D9F-FEF2-4C31-998D-9742104A7E90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5" creationId="{3524A5BA-B2F5-4E47-9FEA-403130BD9CCE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8" creationId="{EA2C7AAC-7F82-4A25-AFB1-4919E675938D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49" creationId="{C75FDFE4-5E64-4F69-A60B-DBAD6F02C3A9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52" creationId="{F5E4F67B-ECB6-4AFC-9E06-A3201F7A56DB}"/>
          </ac:spMkLst>
        </pc:spChg>
        <pc:spChg chg="mod">
          <ac:chgData name="wang xingyu" userId="357302d8bda8cfe7" providerId="LiveId" clId="{C53F8333-D53D-4D36-8870-DCDFF909F007}" dt="2021-04-21T15:22:11.288" v="899" actId="165"/>
          <ac:spMkLst>
            <pc:docMk/>
            <pc:sldMk cId="2892299629" sldId="273"/>
            <ac:spMk id="353" creationId="{6579AA39-477C-4D9F-93C4-145D1C1483A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386" creationId="{949AC368-1E47-44A2-B2C2-90956C95F03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07" creationId="{D237BBA2-E795-4692-BBE9-093C755B655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22" creationId="{F51607E0-40AE-4ACD-BD73-A084C970915D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3" creationId="{7235288A-3AAA-4AFC-83B3-AE054E1BF112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4" creationId="{E3B7E386-A4E2-4AF4-A861-993DC201703F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5" creationId="{584C44F9-0AEB-4E72-A7AA-4E529E389277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6" creationId="{A31A4B68-576E-4000-A54A-109A3ABDDB09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7" creationId="{C724B576-0D7E-45D4-952E-4F514681F3DF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428" creationId="{A744A533-812F-4852-B79E-CF147D4BF14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0" creationId="{0CE53075-0C6A-490A-966D-A584148B36C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1" creationId="{24D5CEAA-452B-47F9-B180-4ED70E44642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2" creationId="{680B1EF7-7B12-462A-B2D2-90737824330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3" creationId="{A58DA76E-E4B9-4613-9100-B87B59757CD2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4" creationId="{B1C6D64E-3AF4-4715-90CC-F4004C2FAD7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5" creationId="{F3751EFD-23D0-4770-8AD1-D1F7989ABBD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6" creationId="{79F712E4-F510-4968-9577-72E6DFB3E3C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7" creationId="{86C38B33-7DEC-4C27-A194-7A0287AE60A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8" creationId="{D9F56E5E-F1C7-4F44-8F03-A85BC34A5C32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39" creationId="{495AE37A-53E1-4070-B538-4D8CF063DE6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0" creationId="{0FF14DBE-8D8D-46F7-BA59-0A9999F110A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1" creationId="{95DD0F43-DB08-4627-B167-3D1632BDD80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2" creationId="{03F56A87-42CF-47C3-A98D-4C76D73247E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3" creationId="{BAE7E31F-41D0-433D-AC5B-974A34B82AC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4" creationId="{B63CDEB0-C049-462E-8689-162BD23892D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5" creationId="{E4A820F9-CA9C-484F-957C-E4CD3BFC081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6" creationId="{D460DD40-0A50-43D5-80DE-BCFFACCC1D1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7" creationId="{78FD8BFF-BD64-44CD-813D-39E501C37F6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8" creationId="{B1F54757-5F12-433F-97CD-8BF203376C8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49" creationId="{02D86FA0-45F7-40B6-A7FF-9C958A55DF3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0" creationId="{080200C8-465F-41BD-822F-6FD2CD952E8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1" creationId="{2F5A4E9F-FDD7-4BDD-85F4-B2E7E989704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2" creationId="{5C2D7E2C-3938-4AF5-A431-2A4E0C7CDCE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3" creationId="{06DCA7AA-397A-48D8-870E-7FB59913E80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4" creationId="{3FC3825D-7596-4F06-8F1D-EE32E94FE60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5" creationId="{81A4FD6B-E44B-4854-B4F1-3DAB61C399C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6" creationId="{8AD4ED40-B4D1-47D0-BB94-A27CAE8D929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7" creationId="{77E0230A-8BC3-4987-AD3A-00CD647CF75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8" creationId="{35BB8A4D-E298-476B-B0D0-FFBF8784DD7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59" creationId="{46EDB08D-AE1B-4A67-9237-0DAF58A2801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0" creationId="{0CEB008F-5C0F-40BF-ABE5-273E616455D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1" creationId="{B54EEF76-2B5B-4455-B87E-EF20FB6564D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2" creationId="{8D1DB384-CD26-4FFD-A342-A5D784CFE21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3" creationId="{E0D49AE1-83FA-4775-8542-88E0FCCE543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4" creationId="{1E8031C4-82E6-4DA5-BAF6-CC39176099B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6" creationId="{8E8BE36C-E89E-4FB0-9321-EF4B3AD3818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7" creationId="{8982175F-FDF3-4796-A13F-E8ECF5D2082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8" creationId="{1508D1F0-B1F1-4EE2-BD95-ABEA10F2539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69" creationId="{B8BB28EE-B8B2-4642-96E0-DCFA6364773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0" creationId="{F6A05A53-4268-4B76-9259-9DA0673B6C4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1" creationId="{D546956F-0FD4-4B77-902D-312497B438B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2" creationId="{1FC4EB93-DA42-4104-9B03-1F7C4A5B88C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3" creationId="{5F98039C-E193-4C4D-BE5D-BC949B01F32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4" creationId="{98C49912-D283-4D1A-BDE6-947047951FC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5" creationId="{1F85F384-FD48-4FC5-8CB7-D5CF037390B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6" creationId="{170894FC-525E-4E8A-A182-DD1F3D285AE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7" creationId="{C2B4D794-34A6-4FDB-90A2-50DC15474B2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8" creationId="{E311658C-FC64-4328-8765-E0F482979A7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79" creationId="{F287D8F0-ECDA-4BA8-80F0-942CFE22826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0" creationId="{70A649AF-36F6-402C-969B-443A42A2E16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1" creationId="{02F5FAE3-FDB2-490C-8251-4FF2B7F462F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2" creationId="{E9784024-FF87-4072-853E-08F515BEBB4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3" creationId="{D1A0528C-E136-4468-B229-82AD904EDAB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4" creationId="{D87DFE46-538A-4DA9-99B8-854F40CEFC6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5" creationId="{7983FC4F-0314-4E4D-B96E-A931951DB3C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6" creationId="{CFDD3211-8591-4E96-AB9C-41870696008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7" creationId="{459D7371-47C3-4EB9-869F-3FB3F463005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8" creationId="{2EE4552F-AB44-4932-AB14-993E5F16887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89" creationId="{02FBE4F3-4408-4F37-BA54-7204CF3CDAB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0" creationId="{E25E4139-6605-476E-B7EC-9E66A605879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1" creationId="{501DBD02-68FD-4E5F-9733-6DE2B914239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2" creationId="{893946F1-DAFC-493B-B859-46D3C587021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3" creationId="{CF032FF4-566A-4CAB-89C4-694CD7197E8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4" creationId="{F8F9AF8D-8594-468F-BFE8-3096003CBC1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5" creationId="{6F5E3DB3-AEC8-4E20-8188-63EECEBC4EF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6" creationId="{B4C32D20-519C-44D1-865A-4421F601372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7" creationId="{48F7D39F-7DD8-4045-9B6C-289F77D6AC7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8" creationId="{B5432B4D-FCDE-4D69-B58A-97762B40A7E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499" creationId="{97BCA737-3321-4960-A869-20E591F2DC7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00" creationId="{FA1CE94A-A605-4A50-9854-A56F33921AC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38" creationId="{01C12DD7-0A20-43AC-AD52-2AF1710EDF2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39" creationId="{E59CA696-B0F6-4D8D-A0D3-750EDB7DBB1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0" creationId="{0C644BF2-4545-4AED-8DAE-0BDF0A0F293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1" creationId="{1252149A-CE43-4AD0-B08A-DD242151558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2" creationId="{A93BFA1E-7FEE-4A5E-9DC5-A6182A6656C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3" creationId="{F6ACE172-7EF0-4136-8169-0390728623D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4" creationId="{A5A97A6E-2BE6-43C7-90B7-840335800B3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5" creationId="{D460FC3C-A14C-4A9F-AC56-0E79B5EE355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6" creationId="{1DB0E8C8-1ED7-434C-B9B0-01A2D2979C8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7" creationId="{9C52C761-5E5C-424E-9A65-9415F3F85FD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8" creationId="{3765456E-8CE4-4CA9-8DBB-20B5E8FDE5C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49" creationId="{21C48259-0B3A-4EB3-BD64-693C00C1BB0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0" creationId="{BEC73D94-2AC3-4304-9C91-4904AB5F42D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1" creationId="{50A18B4D-C2DB-42B8-91BF-F0ACE8646C5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3" creationId="{B10A6A78-06A8-43DF-8704-BFA9605A982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4" creationId="{1A9856E3-23D6-4579-8FE8-FDF4B5B58FD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5" creationId="{62A5BEE8-268D-472A-BEA2-DA3E954520B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6" creationId="{3F2C1AD0-08B7-4C6D-9A51-FF3CE3504D6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7" creationId="{2C68DE96-56D0-4F1A-8482-706F124A879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8" creationId="{2C98ED41-258E-4D99-BBCE-38CAF7A5849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59" creationId="{F1C89B9B-6223-4848-8594-F448806284D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0" creationId="{347B1A34-85B5-45B1-8E09-E2D9AB5C3EC9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1" creationId="{467FF455-8D7C-4D7A-99FB-9E51415E5A6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2" creationId="{34CF1121-0CB5-4C18-A2F5-2C024EA2C9E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3" creationId="{BBA03BE0-3F44-403C-98CC-CC886194CCA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4" creationId="{52F21775-0674-472F-8C18-1E3D6B58423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5" creationId="{B7AE3788-BB24-420B-810A-A658E25529A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66" creationId="{AD5CC56B-7A49-4560-B0BC-DAE0256BF619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567" creationId="{ABD2890B-D167-4465-B785-61DBD7654D71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568" creationId="{D9680685-6BB4-461D-A802-8A66ED386C67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0" creationId="{B1492E4F-BFAE-463C-BDEC-6D1A7BDB296C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1" creationId="{5F8667E4-C2B5-4C5A-B04E-1841BF0657B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2" creationId="{00FC0DD2-1EDF-47F6-877F-CC3220DFE2A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3" creationId="{13287B67-C34A-4C72-A733-0FBDAD2C30E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4" creationId="{EFB19F7B-4ACC-45B7-B51D-428915F0A6BF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5" creationId="{DFC6AFFE-8E3A-4F8C-B999-987B5CA00751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6" creationId="{70BCF1C1-4EDB-489C-997C-46BD66506581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7" creationId="{42A4D3AE-E7FB-44FB-BA48-F94797DA63EB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8" creationId="{70F64577-93AC-45A4-9C7C-25202B6525D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79" creationId="{7CEC6A79-8F74-4F3F-A356-A68B11C8119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0" creationId="{3BFF8575-1EEE-4D41-A601-9DD11D307F16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1" creationId="{A26D2B49-EDE5-4F91-946C-8AAD76613E1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2" creationId="{AD77D6AB-90B8-4556-A743-13ECF1A6A8FD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3" creationId="{EC0F19A5-AD68-42BF-B0CA-CBBD7303A18A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5" creationId="{A39636E4-2A81-4D12-8B5C-DBC70F37AC2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6" creationId="{40D610CD-4BC1-4C60-BBD3-2CF519B80F32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7" creationId="{61D7E6B6-9F3E-457A-A624-C37EB85D5F9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8" creationId="{4BC8B63A-8350-4EFC-BD1D-B0DAF42147E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89" creationId="{9754CF96-4097-4E6F-96CF-85B28AB8166E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0" creationId="{93B08467-35E4-42A2-924B-5EF1A6B4EC63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1" creationId="{11D93F2D-CA55-4391-BA18-F48E9D820CA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2" creationId="{B0078175-AB1B-47C6-849B-37CF6B99A5B4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3" creationId="{A6B94EA6-B7DE-41D9-9627-BD477592CA11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4" creationId="{1E1637A6-8D59-421B-8513-58A5CC8A1A88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5" creationId="{A5C8E5EA-E6E7-41D1-853B-7C193600426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6" creationId="{C0E26D04-C430-4F45-970B-DA298145CB50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7" creationId="{68802C31-8029-4F90-BCC5-2FD0CD306595}"/>
          </ac:spMkLst>
        </pc:spChg>
        <pc:spChg chg="mod">
          <ac:chgData name="wang xingyu" userId="357302d8bda8cfe7" providerId="LiveId" clId="{C53F8333-D53D-4D36-8870-DCDFF909F007}" dt="2021-04-21T15:22:39.778" v="900"/>
          <ac:spMkLst>
            <pc:docMk/>
            <pc:sldMk cId="2892299629" sldId="273"/>
            <ac:spMk id="598" creationId="{C503822F-0D28-4FBF-94D5-C600701A3D4A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599" creationId="{2BB24520-626C-4A39-A612-A6BFCC828E37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0" creationId="{3FC21B44-5286-41C7-869E-90E3EB361BDA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1" creationId="{7EA94F17-5C07-4F68-BB0D-4152CE1BF146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2" creationId="{9F4645D5-46B4-4645-9EDA-9F99F9037570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3" creationId="{534BCC10-5B3F-46B1-90E1-0B71E8AEFB32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4" creationId="{46A8A3A7-16B7-459F-841B-B17462656A0A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5" creationId="{E277237F-F7E8-4770-9D8C-CD7BFB75EE87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6" creationId="{714F3F3E-8E3D-4ABC-8A16-64C9EE622C36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7" creationId="{6FAC93D5-473E-48DD-9745-5DF77AE56E79}"/>
          </ac:spMkLst>
        </pc:spChg>
        <pc:spChg chg="add del mod">
          <ac:chgData name="wang xingyu" userId="357302d8bda8cfe7" providerId="LiveId" clId="{C53F8333-D53D-4D36-8870-DCDFF909F007}" dt="2021-04-21T15:22:43.934" v="902" actId="21"/>
          <ac:spMkLst>
            <pc:docMk/>
            <pc:sldMk cId="2892299629" sldId="273"/>
            <ac:spMk id="608" creationId="{4AD62254-6A0E-4C7B-AE87-1F858D05E43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0" creationId="{847E8059-9FCC-4456-8541-4AD8976E9D8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1" creationId="{0FA12299-0247-40CD-A98F-E6C3902BB49F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2" creationId="{C8776F26-83DC-4D24-9AE7-296CE3E9D59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3" creationId="{36E3F2F0-2FC6-4D18-A31E-AB364B7F8A4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4" creationId="{82BD5B3B-7E35-494F-B738-F0FB57B5875F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5" creationId="{33F7ED24-4990-4468-823E-B9ECEB49BDF4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6" creationId="{E3E448E2-A909-43DF-8F26-B1D2C0F8AF9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7" creationId="{CFD0EDE4-C359-4AF9-8FEE-934F5D08081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8" creationId="{C5BEE320-88C8-416B-A71A-5985847B840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19" creationId="{68F15278-0EB8-416D-99B4-29401D2B7AE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0" creationId="{758419E3-97EA-4E7C-A13A-26A97A070EF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1" creationId="{9D565A60-0A73-41F1-9491-3A13265FA87D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2" creationId="{F0FBDE5A-74A7-4FED-BB12-2E8D50F9382A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3" creationId="{7F72C1AC-B10D-4AF0-961C-53869753FC5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4" creationId="{AA52C2F7-5554-4B7F-BE2C-862490C3636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5" creationId="{CBE1FF15-E1D6-4D69-88DA-A9D8D5C03AB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6" creationId="{5377BBB0-5FA9-4DFF-93A1-9DF0A29006D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7" creationId="{CC99F8F5-C3F0-4409-87E2-D1975418EE6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8" creationId="{3FA8DBBA-385E-4F3A-994B-B8ED68350FD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29" creationId="{7325E007-6DE1-4207-8312-C12776337F8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0" creationId="{70B1F34D-04F4-4FC2-9643-0FAC497F09A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1" creationId="{51E66FB3-FE8A-48E0-AF31-F55E988DAF21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2" creationId="{E598AC58-199F-4CAD-8CD2-386D31C80C54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3" creationId="{B6B84B1D-CD07-411D-BCF1-1164A5BF02A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4" creationId="{AA36C441-1C45-46FD-8F62-2C6C858B705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5" creationId="{C965A69E-954A-45F8-9A12-219EF0A6E57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6" creationId="{FFA65E02-0A66-4FEA-BB2B-40C413B12DE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7" creationId="{08FAAA80-71FD-49ED-89A5-555FED8FF4B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8" creationId="{CDA6D003-8C53-4970-A541-93F3F8FBEFF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39" creationId="{E51995A3-0ABB-456F-9724-63539F8C55D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0" creationId="{0E985529-20C3-4DB8-AA88-0B7AF84C6D6B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1" creationId="{8CEBE0AC-F11C-4AE5-85DA-CA067F6C52C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2" creationId="{856C9D6C-D18D-4ADA-B1AD-9E42EDC352C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3" creationId="{D2E06BAD-CDB0-4281-9A5B-455997658C7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4" creationId="{5B695FD5-6B1F-4142-A0D1-5993573802B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6" creationId="{EA1B8043-D0D0-4429-AC00-ECDF354A25F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7" creationId="{79D6CFFA-5FA8-462F-A728-BAEC6CA6448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8" creationId="{8DB9B70B-6240-4F86-92F3-0E6097B982B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49" creationId="{8250A4CC-0265-4856-A3EF-5C808643A0D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0" creationId="{770F7EE3-4962-40D0-A266-DBC971C4E81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1" creationId="{7278C1D3-027D-4719-9CEA-F7AEF096B32E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2" creationId="{11D10ABC-0D3B-404A-B24A-0C3EB3F855D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3" creationId="{E268FEB6-3403-43BD-A235-854CDAA65EA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4" creationId="{754AD9D4-B99B-49E1-8BC8-31E6589BF515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5" creationId="{82244F22-8808-4492-B56E-A7D867CF0D9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6" creationId="{5B97507D-EB67-4A35-BA5E-DE41162CE618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7" creationId="{8473F277-499E-4A24-9A8A-2C1571C604B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8" creationId="{6CAE2BD8-4146-43DF-8454-9818CEC003D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59" creationId="{57021E7A-BE04-461B-BCF2-D03B1657108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0" creationId="{09311847-EA4D-4757-94C0-8246AB75F25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1" creationId="{2B40FE73-9E8C-48B0-A254-1403D628665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2" creationId="{73CA1CDD-2E24-43FB-8FEF-FC05CA5BA5B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3" creationId="{84262128-B432-464F-A450-4FD01188970A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4" creationId="{6E95DCFB-DDE0-4F5E-96B7-BED7556E5D0D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5" creationId="{D857CE5C-5403-4DF2-AAC1-0682E3C9F94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6" creationId="{6F0310BD-0F56-4C20-99BF-AE0EF918C08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7" creationId="{EDCE6797-4851-4D61-9D08-FD24C828019C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8" creationId="{D2D75C03-9C7E-421A-BE98-016A125DDE1D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69" creationId="{F9B09DE0-3806-4D6B-96F6-00A8AFBA48F3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0" creationId="{86A86B01-0C3F-4E38-899E-37051D5BC499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1" creationId="{15F8361B-3412-4D58-94A6-758C155BDE7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2" creationId="{F3DBC300-8440-4817-9AD9-53463678AB8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3" creationId="{05D62060-B1E9-4D9F-A2D0-CBB9DA685540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4" creationId="{3B87BF22-1159-4826-A301-BA0BBF909DE2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5" creationId="{70A02103-CCFC-4E08-BAC8-934C54A695D6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6" creationId="{F64BDE02-7449-488D-B8FB-51B4FA4E0427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7" creationId="{FA93BC3C-5EF6-4A51-A4F8-2035CA2713F1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8" creationId="{4C32FC9C-9F57-4A48-9D87-F95572B3A474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79" creationId="{47BE205C-BC9C-4D23-82D4-C47CD3A7663B}"/>
          </ac:spMkLst>
        </pc:spChg>
        <pc:spChg chg="mod">
          <ac:chgData name="wang xingyu" userId="357302d8bda8cfe7" providerId="LiveId" clId="{C53F8333-D53D-4D36-8870-DCDFF909F007}" dt="2021-04-21T15:28:44.778" v="984"/>
          <ac:spMkLst>
            <pc:docMk/>
            <pc:sldMk cId="2892299629" sldId="273"/>
            <ac:spMk id="680" creationId="{6D877474-06E3-428E-A1B4-F1935EE7CA4F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681" creationId="{AE7D1DAB-E566-4737-96A4-D482AE5BC052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688" creationId="{A0D86129-ED33-432C-B022-E02B9B7376F0}"/>
          </ac:spMkLst>
        </pc:spChg>
        <pc:spChg chg="mod topLvl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689" creationId="{7F3C6F04-14B1-431C-846D-3C9536C4FA5A}"/>
          </ac:spMkLst>
        </pc:spChg>
        <pc:spChg chg="mod">
          <ac:chgData name="wang xingyu" userId="357302d8bda8cfe7" providerId="LiveId" clId="{C53F8333-D53D-4D36-8870-DCDFF909F007}" dt="2021-04-21T15:29:18.129" v="1000" actId="165"/>
          <ac:spMkLst>
            <pc:docMk/>
            <pc:sldMk cId="2892299629" sldId="273"/>
            <ac:spMk id="704" creationId="{58341874-1CFF-4DA3-A275-60185D9E8C2A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705" creationId="{BD4AB2AE-6B6E-4678-ABD7-D1E08361BFCB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711" creationId="{EE67DD87-004A-419F-987D-0D8765BA3812}"/>
          </ac:spMkLst>
        </pc:spChg>
        <pc:spChg chg="add mod">
          <ac:chgData name="wang xingyu" userId="357302d8bda8cfe7" providerId="LiveId" clId="{C53F8333-D53D-4D36-8870-DCDFF909F007}" dt="2021-04-21T15:39:01.926" v="1137" actId="164"/>
          <ac:spMkLst>
            <pc:docMk/>
            <pc:sldMk cId="2892299629" sldId="273"/>
            <ac:spMk id="712" creationId="{281C837A-46C5-45D5-9712-5F97BC17389F}"/>
          </ac:spMkLst>
        </pc:spChg>
        <pc:spChg chg="add del mod">
          <ac:chgData name="wang xingyu" userId="357302d8bda8cfe7" providerId="LiveId" clId="{C53F8333-D53D-4D36-8870-DCDFF909F007}" dt="2021-04-21T15:31:22.631" v="1031" actId="478"/>
          <ac:spMkLst>
            <pc:docMk/>
            <pc:sldMk cId="2892299629" sldId="273"/>
            <ac:spMk id="713" creationId="{9FE7D17C-40AE-4299-AE23-7C08CBE628CC}"/>
          </ac:spMkLst>
        </pc:spChg>
        <pc:spChg chg="add del mod">
          <ac:chgData name="wang xingyu" userId="357302d8bda8cfe7" providerId="LiveId" clId="{C53F8333-D53D-4D36-8870-DCDFF909F007}" dt="2021-04-21T15:33:25.513" v="1050" actId="478"/>
          <ac:spMkLst>
            <pc:docMk/>
            <pc:sldMk cId="2892299629" sldId="273"/>
            <ac:spMk id="714" creationId="{D6B8210F-5016-42E0-9391-7833254CFCC8}"/>
          </ac:spMkLst>
        </pc:spChg>
        <pc:grpChg chg="add del 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2" creationId="{20F88394-B68A-443E-BD59-6A19E975C959}"/>
          </ac:grpSpMkLst>
        </pc:grpChg>
        <pc:grpChg chg="add del mod">
          <ac:chgData name="wang xingyu" userId="357302d8bda8cfe7" providerId="LiveId" clId="{C53F8333-D53D-4D36-8870-DCDFF909F007}" dt="2021-04-21T15:07:43.129" v="695"/>
          <ac:grpSpMkLst>
            <pc:docMk/>
            <pc:sldMk cId="2892299629" sldId="273"/>
            <ac:grpSpMk id="2" creationId="{72AE9736-7A21-4BBC-9916-C137C81671D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3" creationId="{A1006389-3E77-45BC-9234-1D6FC38BB549}"/>
          </ac:grpSpMkLst>
        </pc:grpChg>
        <pc:grpChg chg="add del mod topLvl">
          <ac:chgData name="wang xingyu" userId="357302d8bda8cfe7" providerId="LiveId" clId="{C53F8333-D53D-4D36-8870-DCDFF909F007}" dt="2021-04-05T13:40:09.765" v="685" actId="478"/>
          <ac:grpSpMkLst>
            <pc:docMk/>
            <pc:sldMk cId="2892299629" sldId="273"/>
            <ac:grpSpMk id="3" creationId="{BA1CAEB6-E369-4FEC-A368-C2B36B90526A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4" creationId="{0675817F-9D24-4282-8F9D-B6D1988C85C1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5" creationId="{F48A2DF8-62C9-46EC-B1E7-46620FC1C01F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8" creationId="{D33422CA-678F-4A67-9309-1E50A4AD88F2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9" creationId="{B39F20BE-753C-41E8-A226-00253A99C9BA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14" creationId="{FC2BE2E2-C48E-4FE6-A5B9-AD6B39A9743D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17" creationId="{336B3C29-6FDF-41ED-ADDD-73D65C8F8D47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18" creationId="{8009B5E4-06BC-46BC-85F5-965D9119F07E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1" creationId="{981369EE-F85B-4839-AEC7-68388146A5C5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3" creationId="{7D6237D1-9550-4521-92AE-9533AD11E2A9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4" creationId="{B6FF0D64-7F7A-4660-97A8-E0A35AA3CD85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5" creationId="{C36601D6-06FE-4C21-9EBF-676C97EC278E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6" creationId="{D8399F65-5F8A-48BC-BDF5-CA16199FBEEE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7" creationId="{40ED7A2B-2219-4E40-B59A-A9F567C0A71D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27" creationId="{F20B9BDE-D089-402F-A8AA-AE3E6E6965FB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8" creationId="{4145B7B6-2982-4F3B-BAEE-6CE670462A7F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29" creationId="{596CAFC8-106D-4501-B151-F5F2FFA5BEFB}"/>
          </ac:grpSpMkLst>
        </pc:grpChg>
        <pc:grpChg chg="mod">
          <ac:chgData name="wang xingyu" userId="357302d8bda8cfe7" providerId="LiveId" clId="{C53F8333-D53D-4D36-8870-DCDFF909F007}" dt="2021-04-05T13:29:14.694" v="563" actId="165"/>
          <ac:grpSpMkLst>
            <pc:docMk/>
            <pc:sldMk cId="2892299629" sldId="273"/>
            <ac:grpSpMk id="34" creationId="{155E8406-E13B-45EA-8F90-95FA8FBECDA1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34" creationId="{FAA6F959-395B-4CAF-B5A0-0B782E18B486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36" creationId="{96723A59-FD05-41D4-941C-2F397E2384A5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40" creationId="{60D5559A-A86D-4B1A-A5FF-1BBC5698F2D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44" creationId="{0503BB98-93C8-4A8D-9152-A51EF19887E7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50" creationId="{8B2BC5AD-CD2F-4DF9-9923-E1B0E3670E98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54" creationId="{CD520845-6FF9-4503-B221-E51AC7A315CF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62" creationId="{05666779-27E7-4B96-8673-EFBB3078262F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66" creationId="{9F28057F-7918-4352-AD63-EA57EB7FDE67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68" creationId="{D210A561-1093-4E11-B2B9-194C3087438D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74" creationId="{64A1AB51-61D6-4C56-A687-CC2B44ECCB92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75" creationId="{D0C411EC-4366-451D-88C2-EC298BEE653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91" creationId="{6D440FBB-8CD7-4742-82BF-1CD166703333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92" creationId="{2715FA63-F353-4D74-BB3B-E405DECA4049}"/>
          </ac:grpSpMkLst>
        </pc:grpChg>
        <pc:grpChg chg="mod">
          <ac:chgData name="wang xingyu" userId="357302d8bda8cfe7" providerId="LiveId" clId="{C53F8333-D53D-4D36-8870-DCDFF909F007}" dt="2021-04-21T15:07:37.387" v="686"/>
          <ac:grpSpMkLst>
            <pc:docMk/>
            <pc:sldMk cId="2892299629" sldId="273"/>
            <ac:grpSpMk id="97" creationId="{DB103E88-CA7F-469D-9508-E05D09CB61AF}"/>
          </ac:grpSpMkLst>
        </pc:grpChg>
        <pc:grpChg chg="add del mod">
          <ac:chgData name="wang xingyu" userId="357302d8bda8cfe7" providerId="LiveId" clId="{C53F8333-D53D-4D36-8870-DCDFF909F007}" dt="2021-04-21T15:07:49.248" v="698" actId="165"/>
          <ac:grpSpMkLst>
            <pc:docMk/>
            <pc:sldMk cId="2892299629" sldId="273"/>
            <ac:grpSpMk id="112" creationId="{2BC3EA06-0A81-46D1-B0EA-150B4E767667}"/>
          </ac:grpSpMkLst>
        </pc:grpChg>
        <pc:grpChg chg="del mod topLvl">
          <ac:chgData name="wang xingyu" userId="357302d8bda8cfe7" providerId="LiveId" clId="{C53F8333-D53D-4D36-8870-DCDFF909F007}" dt="2021-04-21T15:07:52.340" v="699" actId="165"/>
          <ac:grpSpMkLst>
            <pc:docMk/>
            <pc:sldMk cId="2892299629" sldId="273"/>
            <ac:grpSpMk id="113" creationId="{A6A95193-8000-4002-B605-901F9A92494D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14" creationId="{579F714F-59F0-4B4D-B92E-0E68E27EDA60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15" creationId="{4DC6777A-E09F-4A33-B352-1CA9FBA837F7}"/>
          </ac:grpSpMkLst>
        </pc:grpChg>
        <pc:grpChg chg="del mod topLvl">
          <ac:chgData name="wang xingyu" userId="357302d8bda8cfe7" providerId="LiveId" clId="{C53F8333-D53D-4D36-8870-DCDFF909F007}" dt="2021-04-21T15:07:52.695" v="700" actId="165"/>
          <ac:grpSpMkLst>
            <pc:docMk/>
            <pc:sldMk cId="2892299629" sldId="273"/>
            <ac:grpSpMk id="124" creationId="{B45B58F6-9019-4240-AD9E-0A2A5003EA41}"/>
          </ac:grpSpMkLst>
        </pc:grpChg>
        <pc:grpChg chg="del mod topLvl">
          <ac:chgData name="wang xingyu" userId="357302d8bda8cfe7" providerId="LiveId" clId="{C53F8333-D53D-4D36-8870-DCDFF909F007}" dt="2021-04-21T15:07:52.919" v="701" actId="165"/>
          <ac:grpSpMkLst>
            <pc:docMk/>
            <pc:sldMk cId="2892299629" sldId="273"/>
            <ac:grpSpMk id="127" creationId="{2688A0DF-F96F-4A07-AC2A-E23F98AD02C2}"/>
          </ac:grpSpMkLst>
        </pc:grpChg>
        <pc:grpChg chg="del mod topLvl">
          <ac:chgData name="wang xingyu" userId="357302d8bda8cfe7" providerId="LiveId" clId="{C53F8333-D53D-4D36-8870-DCDFF909F007}" dt="2021-04-21T15:07:53.096" v="702" actId="165"/>
          <ac:grpSpMkLst>
            <pc:docMk/>
            <pc:sldMk cId="2892299629" sldId="273"/>
            <ac:grpSpMk id="131" creationId="{324FFD28-059B-4B81-BE81-A1D606BDFF23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3" creationId="{A13494E6-3403-4958-BF46-545B3731A7CA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4" creationId="{06525A3C-2C8C-47C0-9BB2-71BB209B454C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5" creationId="{CD33E92F-4412-4CD3-83B3-E4C02E5F4D22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6" creationId="{4D78BF1D-6A97-4186-99D9-31082357D8CF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7" creationId="{79637679-3D02-4BC1-BF88-DF9E7F62585B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8" creationId="{5262FD17-D5C7-4A76-BFFF-69EE4B797DDA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39" creationId="{71C272B0-8BA7-423A-B395-66A2CAEE5549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44" creationId="{F7DB0555-226F-4C08-A49A-A88C86EA1034}"/>
          </ac:grpSpMkLst>
        </pc:grpChg>
        <pc:grpChg chg="del mod topLvl">
          <ac:chgData name="wang xingyu" userId="357302d8bda8cfe7" providerId="LiveId" clId="{C53F8333-D53D-4D36-8870-DCDFF909F007}" dt="2021-04-21T15:07:53.277" v="703" actId="165"/>
          <ac:grpSpMkLst>
            <pc:docMk/>
            <pc:sldMk cId="2892299629" sldId="273"/>
            <ac:grpSpMk id="146" creationId="{C8BAAA4F-A93C-41B9-815D-2B68AE00BB55}"/>
          </ac:grpSpMkLst>
        </pc:grpChg>
        <pc:grpChg chg="del mod topLvl">
          <ac:chgData name="wang xingyu" userId="357302d8bda8cfe7" providerId="LiveId" clId="{C53F8333-D53D-4D36-8870-DCDFF909F007}" dt="2021-04-21T15:07:53.423" v="704" actId="165"/>
          <ac:grpSpMkLst>
            <pc:docMk/>
            <pc:sldMk cId="2892299629" sldId="273"/>
            <ac:grpSpMk id="150" creationId="{B16F94DE-AFFA-44DD-A4B0-4DB3FEC0C1E0}"/>
          </ac:grpSpMkLst>
        </pc:grpChg>
        <pc:grpChg chg="mod or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54" creationId="{FE896252-778F-41D2-A00E-31036F21932B}"/>
          </ac:grpSpMkLst>
        </pc:grpChg>
        <pc:grpChg chg="mod topLvl">
          <ac:chgData name="wang xingyu" userId="357302d8bda8cfe7" providerId="LiveId" clId="{C53F8333-D53D-4D36-8870-DCDFF909F007}" dt="2021-04-21T15:17:48.249" v="838" actId="164"/>
          <ac:grpSpMkLst>
            <pc:docMk/>
            <pc:sldMk cId="2892299629" sldId="273"/>
            <ac:grpSpMk id="160" creationId="{F31C01F1-E1A5-416A-8961-FE013A0FFD2A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164" creationId="{FDA5E5B7-591F-4431-848A-D23EC1687DAF}"/>
          </ac:grpSpMkLst>
        </pc:grpChg>
        <pc:grpChg chg="mod topLvl">
          <ac:chgData name="wang xingyu" userId="357302d8bda8cfe7" providerId="LiveId" clId="{C53F8333-D53D-4D36-8870-DCDFF909F007}" dt="2021-04-21T15:11:22.891" v="725" actId="164"/>
          <ac:grpSpMkLst>
            <pc:docMk/>
            <pc:sldMk cId="2892299629" sldId="273"/>
            <ac:grpSpMk id="172" creationId="{774FD8D0-4109-467E-9B7C-9BB1A1D61AEE}"/>
          </ac:grpSpMkLst>
        </pc:grpChg>
        <pc:grpChg chg="del mod topLvl">
          <ac:chgData name="wang xingyu" userId="357302d8bda8cfe7" providerId="LiveId" clId="{C53F8333-D53D-4D36-8870-DCDFF909F007}" dt="2021-04-21T15:07:59.732" v="707" actId="165"/>
          <ac:grpSpMkLst>
            <pc:docMk/>
            <pc:sldMk cId="2892299629" sldId="273"/>
            <ac:grpSpMk id="176" creationId="{A5A0F1FC-1FA4-4F0C-80A5-E3DD4F6613CB}"/>
          </ac:grpSpMkLst>
        </pc:grpChg>
        <pc:grpChg chg="del mod topLvl">
          <ac:chgData name="wang xingyu" userId="357302d8bda8cfe7" providerId="LiveId" clId="{C53F8333-D53D-4D36-8870-DCDFF909F007}" dt="2021-04-21T15:08:03.289" v="708" actId="165"/>
          <ac:grpSpMkLst>
            <pc:docMk/>
            <pc:sldMk cId="2892299629" sldId="273"/>
            <ac:grpSpMk id="178" creationId="{3A1FF45D-1436-4196-B6E4-7986C581AF67}"/>
          </ac:grpSpMkLst>
        </pc:grpChg>
        <pc:grpChg chg="del mod topLvl">
          <ac:chgData name="wang xingyu" userId="357302d8bda8cfe7" providerId="LiveId" clId="{C53F8333-D53D-4D36-8870-DCDFF909F007}" dt="2021-04-21T15:08:14.226" v="710" actId="165"/>
          <ac:grpSpMkLst>
            <pc:docMk/>
            <pc:sldMk cId="2892299629" sldId="273"/>
            <ac:grpSpMk id="184" creationId="{AE8EBF4D-8DAA-42CF-AC4C-A519449F02A1}"/>
          </ac:grpSpMkLst>
        </pc:grpChg>
        <pc:grpChg chg="del mod topLvl">
          <ac:chgData name="wang xingyu" userId="357302d8bda8cfe7" providerId="LiveId" clId="{C53F8333-D53D-4D36-8870-DCDFF909F007}" dt="2021-04-21T15:08:05.575" v="709" actId="165"/>
          <ac:grpSpMkLst>
            <pc:docMk/>
            <pc:sldMk cId="2892299629" sldId="273"/>
            <ac:grpSpMk id="185" creationId="{47B6E7E9-7B48-46FA-9918-42AAE0B03D86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01" creationId="{E28A7574-EC09-4C42-9400-B7057A47B604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02" creationId="{44C859B2-2075-4DB5-8491-818049810B4E}"/>
          </ac:grpSpMkLst>
        </pc:grpChg>
        <pc:grpChg chg="mod topLvl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07" creationId="{5076F5ED-18CE-4B3E-89F8-C76C0DA2B70E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24" creationId="{676C8ADF-A635-43E5-BC36-911DEBA625DA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40" creationId="{6DCC826E-4A72-4539-9E6E-4E2EC7AC10EC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50" creationId="{72DD41D4-7958-48C7-B761-CEE5CFC72CCB}"/>
          </ac:grpSpMkLst>
        </pc:grpChg>
        <pc:grpChg chg="add mod">
          <ac:chgData name="wang xingyu" userId="357302d8bda8cfe7" providerId="LiveId" clId="{C53F8333-D53D-4D36-8870-DCDFF909F007}" dt="2021-04-21T15:22:01.871" v="895" actId="164"/>
          <ac:grpSpMkLst>
            <pc:docMk/>
            <pc:sldMk cId="2892299629" sldId="273"/>
            <ac:grpSpMk id="251" creationId="{52A52751-652F-4CCF-B4C2-68B87D6CCB4D}"/>
          </ac:grpSpMkLst>
        </pc:grpChg>
        <pc:grpChg chg="add mod">
          <ac:chgData name="wang xingyu" userId="357302d8bda8cfe7" providerId="LiveId" clId="{C53F8333-D53D-4D36-8870-DCDFF909F007}" dt="2021-04-21T15:22:03.462" v="896" actId="1076"/>
          <ac:grpSpMkLst>
            <pc:docMk/>
            <pc:sldMk cId="2892299629" sldId="273"/>
            <ac:grpSpMk id="260" creationId="{39E4D892-ED55-415D-8D98-3FB1B3D72B75}"/>
          </ac:grpSpMkLst>
        </pc:grpChg>
        <pc:grpChg chg="add del mod">
          <ac:chgData name="wang xingyu" userId="357302d8bda8cfe7" providerId="LiveId" clId="{C53F8333-D53D-4D36-8870-DCDFF909F007}" dt="2021-04-21T15:22:11.288" v="899" actId="165"/>
          <ac:grpSpMkLst>
            <pc:docMk/>
            <pc:sldMk cId="2892299629" sldId="273"/>
            <ac:grpSpMk id="261" creationId="{21B226C7-7D29-446F-924F-C8AE8387FC50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284" creationId="{75883C4A-59EB-4010-8E07-B90F7C91A28D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285" creationId="{66CF7CA5-27B2-4912-822D-FBFAF2DEEF84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290" creationId="{0F064312-0696-4540-9D60-02E17BE16963}"/>
          </ac:grpSpMkLst>
        </pc:grpChg>
        <pc:grpChg chg="del mod topLvl">
          <ac:chgData name="wang xingyu" userId="357302d8bda8cfe7" providerId="LiveId" clId="{C53F8333-D53D-4D36-8870-DCDFF909F007}" dt="2021-04-21T15:28:43.850" v="983" actId="478"/>
          <ac:grpSpMkLst>
            <pc:docMk/>
            <pc:sldMk cId="2892299629" sldId="273"/>
            <ac:grpSpMk id="297" creationId="{32133333-D382-4BD0-9D29-BB77E6BC44E4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2" creationId="{EA03C578-8F24-4410-B065-AA03C045E481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4" creationId="{82323DF0-0AFE-4990-AFC3-49E8A10A77AA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5" creationId="{B87AD630-5B3E-40D4-812F-DAC3BEE4703C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08" creationId="{003B3CEC-709B-43C4-B40A-64C18CE5D8C7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16" creationId="{24A13F25-6874-4FB2-9704-0D513B2D16D6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17" creationId="{F0A83E89-A567-42BA-BEAF-65E29AAB5A93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318" creationId="{A0C57753-A39F-47F9-870B-CEE9F07D0583}"/>
          </ac:grpSpMkLst>
        </pc:grpChg>
        <pc:grpChg chg="mod">
          <ac:chgData name="wang xingyu" userId="357302d8bda8cfe7" providerId="LiveId" clId="{C53F8333-D53D-4D36-8870-DCDFF909F007}" dt="2021-04-21T15:22:11.288" v="899" actId="165"/>
          <ac:grpSpMkLst>
            <pc:docMk/>
            <pc:sldMk cId="2892299629" sldId="273"/>
            <ac:grpSpMk id="340" creationId="{571D0505-66CA-44EA-B9B9-9FCD493F3E16}"/>
          </ac:grpSpMkLst>
        </pc:grpChg>
        <pc:grpChg chg="mod">
          <ac:chgData name="wang xingyu" userId="357302d8bda8cfe7" providerId="LiveId" clId="{C53F8333-D53D-4D36-8870-DCDFF909F007}" dt="2021-04-21T15:22:11.288" v="899" actId="165"/>
          <ac:grpSpMkLst>
            <pc:docMk/>
            <pc:sldMk cId="2892299629" sldId="273"/>
            <ac:grpSpMk id="346" creationId="{92B39DFB-2B8F-4B00-AE5D-45E14D6D0BF9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356" creationId="{EA982FE6-0D45-40F8-B9FF-E380C802DA4A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57" creationId="{07E4BF2F-EE33-463F-91AB-880DD4D34A5C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58" creationId="{C69C2E51-7876-4B64-A192-D22A24554C5C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60" creationId="{C40BBBDE-B5B5-42C5-B2DA-049532F753BD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65" creationId="{922041FD-18B5-4920-AD0A-CE31174C0A17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66" creationId="{31D807F5-F2F9-413F-BA3A-A9AC2D4A8513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88" creationId="{1EC61AEF-2206-4918-8D68-F10412DFEE4A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389" creationId="{B06376DA-AF04-41D6-9FBD-56CBC727F151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429" creationId="{7B49CAC6-171A-45F2-A3F1-209319B62F81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465" creationId="{A6002B99-A522-445C-BBD4-52C39914136E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01" creationId="{C25E6B76-0636-4F5F-B57C-2AF00FF0361F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02" creationId="{AA1FBA68-958E-4BAC-A2CB-C13A32E517BA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07" creationId="{975E6552-B6D5-4277-9F0C-2D477530B0AB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08" creationId="{93C52BB8-8FCA-458E-B1AF-873904FEEE47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13" creationId="{A28F45A3-F9DE-4A3F-9FE5-73C5991A5AAE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14" creationId="{0699F440-E980-4D60-966A-6397A3BAFAC0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19" creationId="{96DD90A0-7E0E-4C5B-9F57-988A2EF5FCCA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20" creationId="{6FC14E11-7E94-4D7A-89C2-56FDAF8F2A3A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25" creationId="{8DC98909-A928-4493-9342-4D89083406F4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26" creationId="{7524671F-1412-4906-B7EA-0BA891730C74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31" creationId="{3232371C-0932-40E5-BED3-BA42F8FDAEF0}"/>
          </ac:grpSpMkLst>
        </pc:grpChg>
        <pc:grpChg chg="mod">
          <ac:chgData name="wang xingyu" userId="357302d8bda8cfe7" providerId="LiveId" clId="{C53F8333-D53D-4D36-8870-DCDFF909F007}" dt="2021-04-21T15:22:39.778" v="900"/>
          <ac:grpSpMkLst>
            <pc:docMk/>
            <pc:sldMk cId="2892299629" sldId="273"/>
            <ac:grpSpMk id="532" creationId="{2B195207-6658-4EA9-8970-0B398B776861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37" creationId="{A62BC3FA-BF5A-47BF-9688-ADFDE36DD254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52" creationId="{59D79B07-7029-439C-84FF-95E21F002E75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69" creationId="{53FCBE3C-35CB-4FEC-9F9E-A2912CA3F039}"/>
          </ac:grpSpMkLst>
        </pc:grpChg>
        <pc:grpChg chg="add del mod">
          <ac:chgData name="wang xingyu" userId="357302d8bda8cfe7" providerId="LiveId" clId="{C53F8333-D53D-4D36-8870-DCDFF909F007}" dt="2021-04-21T15:22:43.934" v="902" actId="21"/>
          <ac:grpSpMkLst>
            <pc:docMk/>
            <pc:sldMk cId="2892299629" sldId="273"/>
            <ac:grpSpMk id="584" creationId="{3BCE7D7D-5AA9-4720-B6E9-E5CF5BC24920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09" creationId="{641C89AA-E8B7-4FB7-B1FE-167F5474ECFC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45" creationId="{B49275AA-73E5-43B9-AD8E-02AF05B9EAF6}"/>
          </ac:grpSpMkLst>
        </pc:grpChg>
        <pc:grpChg chg="add del mod">
          <ac:chgData name="wang xingyu" userId="357302d8bda8cfe7" providerId="LiveId" clId="{C53F8333-D53D-4D36-8870-DCDFF909F007}" dt="2021-04-21T15:29:18.129" v="1000" actId="165"/>
          <ac:grpSpMkLst>
            <pc:docMk/>
            <pc:sldMk cId="2892299629" sldId="273"/>
            <ac:grpSpMk id="682" creationId="{93684C8A-AE43-48EC-A72A-569841F23A95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83" creationId="{CB7C9AAA-21F1-4629-9762-0B0CE4B74205}"/>
          </ac:grpSpMkLst>
        </pc:grpChg>
        <pc:grpChg chg="mod topLvl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684" creationId="{DB3A0090-09D7-4709-A239-2F55EE8A8840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21" creationId="{D700C74F-412D-421B-BA61-D775798ECFCD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25" creationId="{48F7249E-69BC-4DEB-AF39-E177DD753AFE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33" creationId="{F9F20995-0BB9-4041-9EB1-BA4F796843EC}"/>
          </ac:grpSpMkLst>
        </pc:grpChg>
        <pc:grpChg chg="add mod">
          <ac:chgData name="wang xingyu" userId="357302d8bda8cfe7" providerId="LiveId" clId="{C53F8333-D53D-4D36-8870-DCDFF909F007}" dt="2021-04-21T15:39:01.926" v="1137" actId="164"/>
          <ac:grpSpMkLst>
            <pc:docMk/>
            <pc:sldMk cId="2892299629" sldId="273"/>
            <ac:grpSpMk id="737" creationId="{50B6CD87-8BE5-47F0-ACB4-E7E8FFC72CDD}"/>
          </ac:grpSpMkLst>
        </pc:grpChg>
        <pc:grpChg chg="add del mod">
          <ac:chgData name="wang xingyu" userId="357302d8bda8cfe7" providerId="LiveId" clId="{C53F8333-D53D-4D36-8870-DCDFF909F007}" dt="2021-04-21T15:39:12.240" v="1139" actId="21"/>
          <ac:grpSpMkLst>
            <pc:docMk/>
            <pc:sldMk cId="2892299629" sldId="273"/>
            <ac:grpSpMk id="741" creationId="{80E90E3D-DB5D-4C2F-BA15-51D043C8AC5A}"/>
          </ac:grpSpMkLst>
        </pc:grpChg>
        <pc:cxnChg chg="del mod topLvl">
          <ac:chgData name="wang xingyu" userId="357302d8bda8cfe7" providerId="LiveId" clId="{C53F8333-D53D-4D36-8870-DCDFF909F007}" dt="2021-04-05T13:40:09.765" v="685" actId="478"/>
          <ac:cxnSpMkLst>
            <pc:docMk/>
            <pc:sldMk cId="2892299629" sldId="273"/>
            <ac:cxnSpMk id="4" creationId="{4B332B17-C75D-4DFC-9B3F-F5506835F4DC}"/>
          </ac:cxnSpMkLst>
        </pc:cxnChg>
        <pc:cxnChg chg="del mod topLvl">
          <ac:chgData name="wang xingyu" userId="357302d8bda8cfe7" providerId="LiveId" clId="{C53F8333-D53D-4D36-8870-DCDFF909F007}" dt="2021-04-05T13:40:09.765" v="685" actId="478"/>
          <ac:cxnSpMkLst>
            <pc:docMk/>
            <pc:sldMk cId="2892299629" sldId="273"/>
            <ac:cxnSpMk id="5" creationId="{B850789C-D1BA-4693-AA2F-C215DCE3522F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" creationId="{2B426B59-E4A0-44D6-8370-D05FCDDD5DFF}"/>
          </ac:cxnSpMkLst>
        </pc:cxnChg>
        <pc:cxnChg chg="del mod topLvl">
          <ac:chgData name="wang xingyu" userId="357302d8bda8cfe7" providerId="LiveId" clId="{C53F8333-D53D-4D36-8870-DCDFF909F007}" dt="2021-04-05T13:40:09.765" v="685" actId="478"/>
          <ac:cxnSpMkLst>
            <pc:docMk/>
            <pc:sldMk cId="2892299629" sldId="273"/>
            <ac:cxnSpMk id="7" creationId="{7FA6C2CF-34E1-414E-B83F-982E38C145F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" creationId="{9B36F311-CCA0-4839-93C8-41813DADD30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" creationId="{387894F5-4ACD-4AA3-AB88-C04160F3C62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" creationId="{2864484A-69BD-474A-BF24-F63775428A68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0" creationId="{23864555-0A3F-4430-A370-7B72B59830D4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" creationId="{AB5EE174-CA26-4324-8546-2187B0A48B2F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1" creationId="{A40DCBA6-4853-47ED-9D1A-71483DA0AEC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2" creationId="{12E6F8D4-FD41-4245-A48A-4B6AFD53EEC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2" creationId="{AD3A21D6-6075-4FE8-8DC1-786C3DB13AE9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3" creationId="{EC31E653-0111-483D-9549-2DC516C65D0A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4" creationId="{4267A498-FE9C-4274-94F4-A942253FB31E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5" creationId="{4463BF24-2DD1-40C3-A7FB-CEA35D27FAD1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16" creationId="{889860C2-ABCD-492A-BA2A-7851A5264616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0" creationId="{845554DB-27AB-4A23-A0E2-9BC95836254B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2" creationId="{2D08F245-E8BE-427B-BBA2-BB3D027319EC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3" creationId="{498FD5C1-8C77-42AF-86B8-19FD5B31C8F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5" creationId="{E1D15E18-B8CF-4B5F-BD33-3D5B4D09FB8A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6" creationId="{1F04F78C-4BD5-4A5E-8015-0B1F29555825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29" creationId="{EDD78BE5-F206-4C6D-A157-1FF5ACA1DAB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1" creationId="{68D781E7-60B3-4B39-8986-F7AD3AEB08B9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2" creationId="{EC8AF5FD-58DF-4D91-9D52-B0B0B221D75F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5" creationId="{1D9468D1-E5FD-43FE-86D8-BF081CA3939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35" creationId="{A6F3633A-F7E2-4806-B337-E3A76E962A8F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6" creationId="{9D2B42CB-879B-434B-AF79-C4678D763EAD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37" creationId="{2D341BF4-536A-4189-9630-41EACB7AD5AB}"/>
          </ac:cxnSpMkLst>
        </pc:cxnChg>
        <pc:cxnChg chg="mod">
          <ac:chgData name="wang xingyu" userId="357302d8bda8cfe7" providerId="LiveId" clId="{C53F8333-D53D-4D36-8870-DCDFF909F007}" dt="2021-04-05T13:29:14.694" v="563" actId="165"/>
          <ac:cxnSpMkLst>
            <pc:docMk/>
            <pc:sldMk cId="2892299629" sldId="273"/>
            <ac:cxnSpMk id="37" creationId="{B6BDCE56-44AC-45A3-AEE0-954CBC27F4D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1" creationId="{B4B4BEA6-F503-4B0E-873A-46F99EEBF63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5" creationId="{48B98C60-C463-47B0-AF30-5C1133407C3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8" creationId="{1FFDDEB6-D72D-4A6D-9363-C6817EC1B272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49" creationId="{DD708789-0FF8-4717-B8A5-0F4110C0D0F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51" creationId="{0DE113C1-ADB0-4AD5-B9A3-22D547ADC3B6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55" creationId="{821C768A-FCCE-4763-9A6E-781492AD2B87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0" creationId="{4F34D9BD-6774-4322-9018-C180F092996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1" creationId="{11297EFB-7877-4F1C-9F4D-34596F11659B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3" creationId="{408BF200-6677-449F-BA67-1A72E161A233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69" creationId="{0B15F330-94D2-4337-97FD-31D9DEAB0457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0" creationId="{DD4E76B9-208D-4BD3-B13A-FAE0B86E845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1" creationId="{A70B60C4-829F-425E-B10C-82EDD8311905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2" creationId="{7C2A6791-271C-4097-957E-4E6EF0FD32E2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6" creationId="{71A66203-5603-4001-BEDE-016C75844B5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7" creationId="{D29BB13B-7FA8-4123-8DC3-576F672B0983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8" creationId="{39D2F1CF-26EA-4C20-A247-81CAA3AC626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79" creationId="{8F0762D7-28B6-4EA1-96FF-C9E6C588D01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0" creationId="{D127CE2F-93D3-4579-BDF8-C0C73B0EA5F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1" creationId="{75F0F46B-5C21-48A6-B92F-80313EC1B907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2" creationId="{164934EB-382F-44FE-8CA2-41ADF34315C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3" creationId="{843CB61E-09AF-48E6-A2FF-9FFCE3EDA19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4" creationId="{7F528EB0-EC78-4C29-A97A-75CDBE6A3D1A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5" creationId="{0FD32724-41BB-43EB-82E2-20CD040C447D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6" creationId="{898EEBE8-D063-4AEC-A5C5-C3C54D46615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7" creationId="{D9245F58-04AD-421F-89B7-CD567154E966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8" creationId="{3AF80CE0-D1A0-4CB8-84BE-324DBBB9D3D3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89" creationId="{AAB10465-6F8D-4E55-8149-600FA7401AAE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0" creationId="{A38A7E90-AE50-489C-B24B-1C4B6ACAEFB9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3" creationId="{B2B41504-7F29-4EEB-9BA1-2E0E3F243AC4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4" creationId="{FB7690C9-91CD-4F09-A68B-FD6C59B4777B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5" creationId="{FA7903D6-B4A1-4116-987E-54A95CF081E9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6" creationId="{A572C507-C366-4712-99A0-C650BF10A025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99" creationId="{BD1F77BD-D28F-488A-9CDA-8910313C9508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0" creationId="{33AA8E42-8912-4D3B-ACDF-E8B496F2B4A0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1" creationId="{64C699EA-4D84-4F53-AECD-29F9DE639431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4" creationId="{6C82812C-8E2B-42DF-ABBE-89CF1FF1F80B}"/>
          </ac:cxnSpMkLst>
        </pc:cxnChg>
        <pc:cxnChg chg="mod">
          <ac:chgData name="wang xingyu" userId="357302d8bda8cfe7" providerId="LiveId" clId="{C53F8333-D53D-4D36-8870-DCDFF909F007}" dt="2021-04-21T15:07:37.387" v="686"/>
          <ac:cxnSpMkLst>
            <pc:docMk/>
            <pc:sldMk cId="2892299629" sldId="273"/>
            <ac:cxnSpMk id="105" creationId="{3C29FC30-5A60-4091-B69B-36102B7A8CC5}"/>
          </ac:cxnSpMkLst>
        </pc:cxnChg>
        <pc:cxnChg chg="mod">
          <ac:chgData name="wang xingyu" userId="357302d8bda8cfe7" providerId="LiveId" clId="{C53F8333-D53D-4D36-8870-DCDFF909F007}" dt="2021-04-21T15:15:55.090" v="807" actId="14100"/>
          <ac:cxnSpMkLst>
            <pc:docMk/>
            <pc:sldMk cId="2892299629" sldId="273"/>
            <ac:cxnSpMk id="116" creationId="{0FAEBC88-3BDE-4E5F-815C-9B937DA22966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17" creationId="{F7CE4059-5C1D-4F63-93B3-F5E5DC6F694D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18" creationId="{6D9BB771-AD49-4DBA-B6D4-7568391DC8CE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19" creationId="{CC05B949-395F-4609-A9ED-34317036A316}"/>
          </ac:cxnSpMkLst>
        </pc:cxnChg>
        <pc:cxnChg chg="mod">
          <ac:chgData name="wang xingyu" userId="357302d8bda8cfe7" providerId="LiveId" clId="{C53F8333-D53D-4D36-8870-DCDFF909F007}" dt="2021-04-21T15:15:46.663" v="806" actId="14100"/>
          <ac:cxnSpMkLst>
            <pc:docMk/>
            <pc:sldMk cId="2892299629" sldId="273"/>
            <ac:cxnSpMk id="120" creationId="{C75DF0D6-15D8-472A-8227-03E6E7194838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21" creationId="{AF982910-B527-4882-82F5-9B0B35CA8AEC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22" creationId="{0E9E039F-21E4-49E8-9748-88F18F672E5A}"/>
          </ac:cxnSpMkLst>
        </pc:cxnChg>
        <pc:cxnChg chg="mod">
          <ac:chgData name="wang xingyu" userId="357302d8bda8cfe7" providerId="LiveId" clId="{C53F8333-D53D-4D36-8870-DCDFF909F007}" dt="2021-04-21T15:10:57.748" v="719" actId="692"/>
          <ac:cxnSpMkLst>
            <pc:docMk/>
            <pc:sldMk cId="2892299629" sldId="273"/>
            <ac:cxnSpMk id="123" creationId="{FFAC2D6A-4FBD-4F8E-BD80-14C308D66E60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45" creationId="{63CDE9DE-F9CB-47A0-B162-8386437A508B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47" creationId="{3501E78E-EE5E-42EE-8AC8-C17F2BBBAE85}"/>
          </ac:cxnSpMkLst>
        </pc:cxnChg>
        <pc:cxnChg chg="mod topLvl">
          <ac:chgData name="wang xingyu" userId="357302d8bda8cfe7" providerId="LiveId" clId="{C53F8333-D53D-4D36-8870-DCDFF909F007}" dt="2021-04-21T15:18:00.502" v="843" actId="692"/>
          <ac:cxnSpMkLst>
            <pc:docMk/>
            <pc:sldMk cId="2892299629" sldId="273"/>
            <ac:cxnSpMk id="151" creationId="{F62298F8-0CC3-4013-8771-6B29F7FA67A9}"/>
          </ac:cxnSpMkLst>
        </pc:cxnChg>
        <pc:cxnChg chg="mod or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55" creationId="{BCE1AD9A-4F20-4B87-94AD-186917602AF6}"/>
          </ac:cxnSpMkLst>
        </pc:cxnChg>
        <pc:cxnChg chg="mod topLvl">
          <ac:chgData name="wang xingyu" userId="357302d8bda8cfe7" providerId="LiveId" clId="{C53F8333-D53D-4D36-8870-DCDFF909F007}" dt="2021-04-21T15:15:13.640" v="795" actId="692"/>
          <ac:cxnSpMkLst>
            <pc:docMk/>
            <pc:sldMk cId="2892299629" sldId="273"/>
            <ac:cxnSpMk id="158" creationId="{6148DEAB-B37F-42E7-BE6D-A8A085F006FB}"/>
          </ac:cxnSpMkLst>
        </pc:cxnChg>
        <pc:cxnChg chg="mod topLvl">
          <ac:chgData name="wang xingyu" userId="357302d8bda8cfe7" providerId="LiveId" clId="{C53F8333-D53D-4D36-8870-DCDFF909F007}" dt="2021-04-21T15:15:13.640" v="795" actId="692"/>
          <ac:cxnSpMkLst>
            <pc:docMk/>
            <pc:sldMk cId="2892299629" sldId="273"/>
            <ac:cxnSpMk id="159" creationId="{63B7D04D-6BF9-4404-91E0-1D60CBDEB29B}"/>
          </ac:cxnSpMkLst>
        </pc:cxnChg>
        <pc:cxnChg chg="mod topLvl">
          <ac:chgData name="wang xingyu" userId="357302d8bda8cfe7" providerId="LiveId" clId="{C53F8333-D53D-4D36-8870-DCDFF909F007}" dt="2021-04-21T15:17:51.232" v="840" actId="692"/>
          <ac:cxnSpMkLst>
            <pc:docMk/>
            <pc:sldMk cId="2892299629" sldId="273"/>
            <ac:cxnSpMk id="161" creationId="{8912BB29-8C42-4F1A-907A-43C6AB675598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65" creationId="{AB836DE9-C715-4082-9F9E-7FC6D92A9A07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70" creationId="{9F718A60-468C-479A-930F-B335653CE376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71" creationId="{6B798DE4-1FEB-4FD1-9D67-60D7D6154FB0}"/>
          </ac:cxnSpMkLst>
        </pc:cxnChg>
        <pc:cxnChg chg="mod topLvl">
          <ac:chgData name="wang xingyu" userId="357302d8bda8cfe7" providerId="LiveId" clId="{C53F8333-D53D-4D36-8870-DCDFF909F007}" dt="2021-04-21T15:20:13.886" v="877" actId="14100"/>
          <ac:cxnSpMkLst>
            <pc:docMk/>
            <pc:sldMk cId="2892299629" sldId="273"/>
            <ac:cxnSpMk id="173" creationId="{A90CDCB8-C27A-4DB4-902E-2CA69DF9485E}"/>
          </ac:cxnSpMkLst>
        </pc:cxnChg>
        <pc:cxnChg chg="del mod topLvl">
          <ac:chgData name="wang xingyu" userId="357302d8bda8cfe7" providerId="LiveId" clId="{C53F8333-D53D-4D36-8870-DCDFF909F007}" dt="2021-04-21T15:13:01.153" v="759" actId="478"/>
          <ac:cxnSpMkLst>
            <pc:docMk/>
            <pc:sldMk cId="2892299629" sldId="273"/>
            <ac:cxnSpMk id="179" creationId="{3F9881A0-D96F-40CA-ABFC-E11FDC2C8E7C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0" creationId="{61FF02A4-0F47-48F0-916B-D30B3F3C917E}"/>
          </ac:cxnSpMkLst>
        </pc:cxnChg>
        <pc:cxnChg chg="del mod topLvl">
          <ac:chgData name="wang xingyu" userId="357302d8bda8cfe7" providerId="LiveId" clId="{C53F8333-D53D-4D36-8870-DCDFF909F007}" dt="2021-04-21T15:13:28.376" v="764" actId="478"/>
          <ac:cxnSpMkLst>
            <pc:docMk/>
            <pc:sldMk cId="2892299629" sldId="273"/>
            <ac:cxnSpMk id="181" creationId="{700F2DCC-A770-4BBC-97CB-E7EBF42F418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2" creationId="{D7FED037-685D-48B4-889B-A36912AB75E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6" creationId="{4607815B-7C11-4AEF-B8C7-CED10D983236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7" creationId="{9F47C367-40E0-4CB1-99E7-7DFBC9C4CEA8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8" creationId="{CF79A75E-0757-44EF-B93C-F07237731B40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89" creationId="{CFA79CD3-FAB6-4CAF-80D9-D64D5833D6E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0" creationId="{47C4FE19-8F20-4F07-8918-4261F616DFC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1" creationId="{5F5D7AD9-3CE1-4FCB-B353-9600A6BE4503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2" creationId="{A8DEACF1-D64D-49B0-B83A-B23AD4987A46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3" creationId="{BE3136D5-1027-47ED-8220-779628CBB53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4" creationId="{C244395E-0053-482F-92A1-62F04DBBBE8D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5" creationId="{1A89FB95-6921-40D1-AF45-6756D81D0B4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6" creationId="{05161A49-D37E-4D54-AB86-725AAD336D2B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7" creationId="{DD9D79CD-A3CF-4014-AE01-89EBF357E80E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8" creationId="{0048CE17-8DAA-46A5-89EA-0F2F01903BAB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199" creationId="{EBFD4DD8-40E8-4651-908B-633D5A95F4D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0" creationId="{3DB5F3E8-C6F6-4D5F-AD6C-0B66AE456A81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3" creationId="{0C532968-E596-4DDB-814E-424B92B12894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4" creationId="{460ACEA4-F945-4AC1-9A5A-C7A49161499A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5" creationId="{A3EDD060-35DF-4A8D-8D8B-7F7905DBBDF3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6" creationId="{7AA53517-714C-4001-BDD8-D95C9F86746C}"/>
          </ac:cxnSpMkLst>
        </pc:cxnChg>
        <pc:cxnChg chg="mod topLvl">
          <ac:chgData name="wang xingyu" userId="357302d8bda8cfe7" providerId="LiveId" clId="{C53F8333-D53D-4D36-8870-DCDFF909F007}" dt="2021-04-21T15:22:01.871" v="895" actId="164"/>
          <ac:cxnSpMkLst>
            <pc:docMk/>
            <pc:sldMk cId="2892299629" sldId="273"/>
            <ac:cxnSpMk id="209" creationId="{0C33D942-183E-4FD8-A7E8-CAA8C6B7F5FF}"/>
          </ac:cxnSpMkLst>
        </pc:cxnChg>
        <pc:cxnChg chg="mod">
          <ac:chgData name="wang xingyu" userId="357302d8bda8cfe7" providerId="LiveId" clId="{C53F8333-D53D-4D36-8870-DCDFF909F007}" dt="2021-04-21T15:10:46.567" v="717" actId="692"/>
          <ac:cxnSpMkLst>
            <pc:docMk/>
            <pc:sldMk cId="2892299629" sldId="273"/>
            <ac:cxnSpMk id="210" creationId="{EAD0C597-5891-4B24-9971-11543271872B}"/>
          </ac:cxnSpMkLst>
        </pc:cxnChg>
        <pc:cxnChg chg="mod">
          <ac:chgData name="wang xingyu" userId="357302d8bda8cfe7" providerId="LiveId" clId="{C53F8333-D53D-4D36-8870-DCDFF909F007}" dt="2021-04-21T15:10:46.567" v="717" actId="692"/>
          <ac:cxnSpMkLst>
            <pc:docMk/>
            <pc:sldMk cId="2892299629" sldId="273"/>
            <ac:cxnSpMk id="211" creationId="{BA3AF30E-5C75-4ED0-844D-6651EBF0744E}"/>
          </ac:cxnSpMkLst>
        </pc:cxnChg>
        <pc:cxnChg chg="mod">
          <ac:chgData name="wang xingyu" userId="357302d8bda8cfe7" providerId="LiveId" clId="{C53F8333-D53D-4D36-8870-DCDFF909F007}" dt="2021-04-21T15:15:29.788" v="798" actId="14100"/>
          <ac:cxnSpMkLst>
            <pc:docMk/>
            <pc:sldMk cId="2892299629" sldId="273"/>
            <ac:cxnSpMk id="214" creationId="{1370AB9E-26F8-46F1-B8AC-005F87477C77}"/>
          </ac:cxnSpMkLst>
        </pc:cxnChg>
        <pc:cxnChg chg="mod">
          <ac:chgData name="wang xingyu" userId="357302d8bda8cfe7" providerId="LiveId" clId="{C53F8333-D53D-4D36-8870-DCDFF909F007}" dt="2021-04-21T15:10:46.567" v="717" actId="692"/>
          <ac:cxnSpMkLst>
            <pc:docMk/>
            <pc:sldMk cId="2892299629" sldId="273"/>
            <ac:cxnSpMk id="215" creationId="{EE206C6A-5EF5-4DD9-84B4-F97550408D94}"/>
          </ac:cxnSpMkLst>
        </pc:cxnChg>
        <pc:cxnChg chg="add del mod">
          <ac:chgData name="wang xingyu" userId="357302d8bda8cfe7" providerId="LiveId" clId="{C53F8333-D53D-4D36-8870-DCDFF909F007}" dt="2021-04-21T15:18:33.884" v="851" actId="478"/>
          <ac:cxnSpMkLst>
            <pc:docMk/>
            <pc:sldMk cId="2892299629" sldId="273"/>
            <ac:cxnSpMk id="230" creationId="{E49FDE37-BAE3-4525-9B03-3D27B0C885DB}"/>
          </ac:cxnSpMkLst>
        </pc:cxnChg>
        <pc:cxnChg chg="add del mod">
          <ac:chgData name="wang xingyu" userId="357302d8bda8cfe7" providerId="LiveId" clId="{C53F8333-D53D-4D36-8870-DCDFF909F007}" dt="2021-04-21T15:16:59.117" v="825" actId="478"/>
          <ac:cxnSpMkLst>
            <pc:docMk/>
            <pc:sldMk cId="2892299629" sldId="273"/>
            <ac:cxnSpMk id="231" creationId="{066F10B6-E335-4463-9B7A-BF98BE944780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262" creationId="{E0921F6A-A858-4462-B2E2-97C901FEC4D7}"/>
          </ac:cxnSpMkLst>
        </pc:cxnChg>
        <pc:cxnChg chg="del mod topLvl">
          <ac:chgData name="wang xingyu" userId="357302d8bda8cfe7" providerId="LiveId" clId="{C53F8333-D53D-4D36-8870-DCDFF909F007}" dt="2021-04-21T15:28:43.850" v="983" actId="478"/>
          <ac:cxnSpMkLst>
            <pc:docMk/>
            <pc:sldMk cId="2892299629" sldId="273"/>
            <ac:cxnSpMk id="269" creationId="{BC107BCD-3AB2-4B2C-84A1-816C145C4BA6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0" creationId="{4FE466C2-BCE1-4189-AC0C-676D83ACAFB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1" creationId="{35D5178D-EDA6-42F5-932C-33C73B80FDAD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2" creationId="{74ADF290-96C5-4A87-BB26-00FF92E5D335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3" creationId="{D97B35F0-DE7D-473B-B317-3ED59A934A36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4" creationId="{45F8FE92-6860-428F-B907-B9E0F9FAE794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5" creationId="{315DDD97-E58F-4C6C-9BB0-6F5FB7752BB4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6" creationId="{8FB5317B-D168-42CD-8C69-87BE714EAE90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77" creationId="{71F0F919-0E76-4D89-A981-3EC5787B4C68}"/>
          </ac:cxnSpMkLst>
        </pc:cxnChg>
        <pc:cxnChg chg="del mod topLvl">
          <ac:chgData name="wang xingyu" userId="357302d8bda8cfe7" providerId="LiveId" clId="{C53F8333-D53D-4D36-8870-DCDFF909F007}" dt="2021-04-21T15:28:43.850" v="983" actId="478"/>
          <ac:cxnSpMkLst>
            <pc:docMk/>
            <pc:sldMk cId="2892299629" sldId="273"/>
            <ac:cxnSpMk id="278" creationId="{01DCDCBB-8D54-4625-A218-30D49043F7A2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279" creationId="{9335D215-6100-4309-8CD9-F529F412B314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0" creationId="{BAFE9E9A-520B-4EB2-83F3-1F04E075564C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1" creationId="{83DD3A38-AF16-405F-8918-27675C0BA237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2" creationId="{345C229E-5E82-485F-8EE8-63CE9EE3757D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3" creationId="{123F7639-E3B1-4D6A-8B0B-5B60D9C03A59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6" creationId="{075177D9-76E9-4C1B-B4DD-726F487D4BA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7" creationId="{F2F2B4B9-F6BA-4653-B626-63B3A45275D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8" creationId="{8865068D-90D4-485E-AB08-3F3679115490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89" creationId="{6737B341-EF5A-49DC-B970-356BEB3275DD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2" creationId="{AFDD7906-141A-41DF-95A7-6B819944A34C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3" creationId="{E08A2499-5A09-45AE-8F71-9671EBDE6F8B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4" creationId="{2BE4EC0B-4FDF-45F2-9BB1-666C52CE6F67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8" creationId="{1550CF32-0CDB-4E54-8531-35E62BD68F93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299" creationId="{9F1F21DB-83EF-4D28-8C97-600E07758238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303" creationId="{297C77BE-B970-4DAE-BA42-445EFF7DBEE3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307" creationId="{08B9EB30-A51F-4176-A1F3-281091E14567}"/>
          </ac:cxnSpMkLst>
        </pc:cxnChg>
        <pc:cxnChg chg="mod topLvl">
          <ac:chgData name="wang xingyu" userId="357302d8bda8cfe7" providerId="LiveId" clId="{C53F8333-D53D-4D36-8870-DCDFF909F007}" dt="2021-04-21T15:39:12.240" v="1139" actId="21"/>
          <ac:cxnSpMkLst>
            <pc:docMk/>
            <pc:sldMk cId="2892299629" sldId="273"/>
            <ac:cxnSpMk id="309" creationId="{8F4C20E9-66D2-4BFA-BC44-98782341A125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27" creationId="{DB379C1B-A08C-4002-900E-8B95DB41F69B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28" creationId="{63D742D9-0CF7-47CC-AC25-956F844F5F26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29" creationId="{B2B51E91-5D82-4E88-8033-F8F0BDDCF41E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0" creationId="{3A4E8DAA-24C0-4D4F-99DB-35A52807504A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1" creationId="{46AF2AD0-BE44-4859-A53B-32FC5A32B21C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2" creationId="{2559D40C-D710-4F04-BCC6-4E9FA87F60B4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3" creationId="{832B1659-DB66-441E-BF49-AE32829030EC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4" creationId="{18790598-F4EB-49C3-BDE9-FA069B8D0CAF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7" creationId="{9803D435-E65F-484A-A8DB-1E2CC4B90FBC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8" creationId="{81228BA9-A527-42F6-BFE6-75B68233086E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39" creationId="{026E2452-F39C-4FF8-9ED6-BDE13BE7E752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41" creationId="{8A406D22-75B4-4224-8DAF-1CF454C39324}"/>
          </ac:cxnSpMkLst>
        </pc:cxnChg>
        <pc:cxnChg chg="mod">
          <ac:chgData name="wang xingyu" userId="357302d8bda8cfe7" providerId="LiveId" clId="{C53F8333-D53D-4D36-8870-DCDFF909F007}" dt="2021-04-21T15:28:43.850" v="983" actId="478"/>
          <ac:cxnSpMkLst>
            <pc:docMk/>
            <pc:sldMk cId="2892299629" sldId="273"/>
            <ac:cxnSpMk id="347" creationId="{E67E5899-9B61-4861-8B8D-A53DB3F9695F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0" creationId="{9289FBF1-FA1E-454B-8B86-48BEF9BF1FE6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1" creationId="{526F35A6-8A44-4004-9907-C3C18908567D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4" creationId="{B7C23FE1-7299-4B46-AA41-ABF6C83F0120}"/>
          </ac:cxnSpMkLst>
        </pc:cxnChg>
        <pc:cxnChg chg="mod">
          <ac:chgData name="wang xingyu" userId="357302d8bda8cfe7" providerId="LiveId" clId="{C53F8333-D53D-4D36-8870-DCDFF909F007}" dt="2021-04-21T15:22:11.288" v="899" actId="165"/>
          <ac:cxnSpMkLst>
            <pc:docMk/>
            <pc:sldMk cId="2892299629" sldId="273"/>
            <ac:cxnSpMk id="355" creationId="{C1AF2E07-A80C-4BD9-9C72-ADF4905E5B0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59" creationId="{E28EBEDB-8893-4F29-A93D-BA8F9879590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1" creationId="{797D082F-1638-422D-8D6E-646C04D3F20F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2" creationId="{308C3C92-4225-43FF-85D1-87658186433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3" creationId="{F038D724-7CDA-41A8-B2F6-7CBAA0779DF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4" creationId="{1A49279B-DBB1-40CB-811B-46B09F6AD90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7" creationId="{D74A16F7-5507-4645-8DC1-DE5667D73D4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8" creationId="{A5E4884C-F54F-448F-B3FD-1A04BA9460FF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69" creationId="{6657C9AD-9603-4F25-99E5-DCDE0473854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0" creationId="{8EA82DC2-91B1-43AC-A418-6FF3ED5354D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1" creationId="{389E6303-5383-47C3-ACC2-B233ADEA0C9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2" creationId="{9867C804-0140-4FAD-90FF-B0657D0FBBE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3" creationId="{A83420D3-2A39-4C50-BB84-984B2428BD9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4" creationId="{DD5A94F0-A00C-44CA-9DEE-615D5F47D75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5" creationId="{6B5B28E6-BE24-4512-AFE5-ABCEEBFBA9E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6" creationId="{BD64FA26-7973-42E0-B392-39EA8AD43B9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7" creationId="{D98AF5A2-DD04-4596-8363-A904709187A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8" creationId="{41CFFE51-B2CC-49E0-ABB5-FF4A213B81F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79" creationId="{B6793FE8-EC79-4716-AC97-A113750D816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0" creationId="{890F7D34-3028-4885-A2C5-0C2F2F7F4DD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1" creationId="{F19FE4C9-3AD1-4C9F-93EB-DA17905D10D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2" creationId="{6EEFA689-67BE-4539-9FCF-39CAF544485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3" creationId="{5D1FC503-FD5C-4253-B1DF-985B658A764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4" creationId="{6F50E948-5BFA-4C4F-8A9F-74ECEB4FEB7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5" creationId="{E2247ABC-885F-4873-87A0-C4C86DED1FF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87" creationId="{797F51C0-C402-4761-8D29-3E59069729D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0" creationId="{298F64A0-1993-4AD5-B33D-7A0006B9CD0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1" creationId="{3E32BB73-F6A8-4427-8E4C-B8F6F15342E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2" creationId="{51CC0CE5-E618-450F-AB86-3232F87DDA7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3" creationId="{3781A079-A96F-4359-96B1-7F9C43108E3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4" creationId="{577827ED-D474-42E6-95AF-D9D8789B1A0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5" creationId="{3927C144-E1E0-44F5-B9A4-1F5862DD227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6" creationId="{B1C6115E-0B6B-472C-864A-DAAA3F10BA1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7" creationId="{0FC05466-5301-45C4-81E5-4C0917BF6796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8" creationId="{B7FD9318-F553-4A48-9960-692610CE681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399" creationId="{DA459C7D-76D6-4AF0-9952-C797867A8BA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0" creationId="{0FB6A4DF-2E3F-446F-BDE7-111E5CC77BD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1" creationId="{E6F2128E-8194-4312-B8FB-0C0E9106388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2" creationId="{60EF530D-FC23-4D15-B621-CD070638809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3" creationId="{249991F9-6077-49D0-9D37-14A994E978B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4" creationId="{5BB10EA2-3A46-43AD-9367-0B44E06A7FF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5" creationId="{3E0AA78E-0C31-4250-BB8C-CD95C58A6A0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6" creationId="{E9E6510B-2679-4F8C-B6F1-C051026808F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8" creationId="{B6E3367D-B4B9-4255-8559-A21F05786408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09" creationId="{F5D13016-2CAD-477B-808C-7BE63A57C27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0" creationId="{1DDD69AA-EE5A-46CD-A002-AA0EBC0AFED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1" creationId="{E79DC1DB-35E2-4476-B978-4C0E4B97C396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2" creationId="{2A654F95-E77E-4E7C-A7CC-D57C214718C1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3" creationId="{079B150B-2772-44CB-A6F5-6B03F05EC1E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4" creationId="{DE05D897-7729-4AFE-82B7-D6C39BFE936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5" creationId="{D592B072-4041-42BB-9D58-F59065A0F63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6" creationId="{92D4150A-93F8-48AA-A2F3-D7889113BA5D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7" creationId="{66CAF7FB-9FF8-419C-B5BF-890628B5E42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8" creationId="{291CAFCA-C5B9-40BD-98FB-C8CBC256922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19" creationId="{54AA48E8-4468-48B5-8D1F-195233A38AAB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20" creationId="{2E07A86D-34FA-4A4A-9938-88A73F2C7E50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421" creationId="{F20DB439-AE07-4769-B460-789A5012F96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3" creationId="{D05CD445-8CBD-442C-A6FD-D5D89D10308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4" creationId="{E40A6F85-4700-4DBB-BEF1-A0AE02FB3A4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5" creationId="{11BDB6FC-D515-48AF-A1DA-AB4A9FA24802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6" creationId="{D5A8BA1E-3474-4024-87A9-306BBA1D2E8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09" creationId="{FE041CAB-7E92-496E-B4D4-089263C586FA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0" creationId="{66E70C45-8A95-4D42-B747-BB0334BA67A8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1" creationId="{07E1A216-53C5-44FA-92FC-9574657E853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2" creationId="{760DB32D-2ECF-4602-A512-D64E746C125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5" creationId="{22DD97A0-AFF7-4317-860D-C01800C8C4A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6" creationId="{E166120A-689B-4091-9EEB-7FA0CC99186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7" creationId="{F603EB86-525D-4C21-A27D-33354CFFB5F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18" creationId="{D4D6C8B7-10EF-4F5F-B0C0-50817A7EBD9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1" creationId="{33B3532D-127E-4195-A703-98624AA069A4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2" creationId="{E2CA6AD2-D929-441D-9871-D613CE1CBE6A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3" creationId="{66F1855D-3E76-4649-894D-4FBE95D29196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4" creationId="{B4C37A1C-59BA-4B3D-9B0A-7A1EBAC019E7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7" creationId="{F25D2823-EA07-4C46-88D3-E4AFB4677C58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8" creationId="{7E589BC4-1E0B-4D05-85CB-9B53A6CDF629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29" creationId="{543D2484-9337-48D0-BB7D-C1EE344A812E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0" creationId="{B6C159BC-C6CE-45CF-9444-00897025AEF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3" creationId="{3388335F-086D-42DD-AE7A-E56DE8E028A5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4" creationId="{FD892F05-C807-4BD0-9342-740D5B8E93EC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5" creationId="{C1609CE2-999F-4356-A6E9-6A0D6D376B73}"/>
          </ac:cxnSpMkLst>
        </pc:cxnChg>
        <pc:cxnChg chg="mod">
          <ac:chgData name="wang xingyu" userId="357302d8bda8cfe7" providerId="LiveId" clId="{C53F8333-D53D-4D36-8870-DCDFF909F007}" dt="2021-04-21T15:22:39.778" v="900"/>
          <ac:cxnSpMkLst>
            <pc:docMk/>
            <pc:sldMk cId="2892299629" sldId="273"/>
            <ac:cxnSpMk id="536" creationId="{A60089A3-C36C-42F9-934B-3574394AB5D8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685" creationId="{B5D366F0-27FD-42BD-AEBB-3FA7FDB8AD92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686" creationId="{0D706282-3381-4A46-B6EA-0A5EF2F6A4B0}"/>
          </ac:cxnSpMkLst>
        </pc:cxnChg>
        <pc:cxnChg chg="mod topLvl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687" creationId="{CAE3E057-D73A-4753-8571-3EB801EC6373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0" creationId="{F74FA192-80AA-4E56-BBD1-2E6944A14204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1" creationId="{845024AA-5368-41B8-A4B6-C15660BD6612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2" creationId="{BD1E4A04-CC95-48B9-BA5C-BE4A2D25A322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3" creationId="{7ABE56DD-1FBB-4C5F-9F52-4B7716620806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4" creationId="{6FA30038-140F-4AA3-B0FF-961BDA5A835C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5" creationId="{01B4B5C4-9339-4E41-97A7-3E5835437BC8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6" creationId="{FD4B473A-F152-4712-899B-B76D0465AE39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7" creationId="{112085ED-EDAA-42C5-81DF-B5862282A934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8" creationId="{AF432CD0-F237-4571-9DD5-B5B980971B8D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699" creationId="{E37C8098-FC44-4B73-8375-DADD3520B754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0" creationId="{E6D099E5-A5E2-4820-9DBE-03074A90DC41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1" creationId="{F5A872C7-3A52-4EBD-8EF8-F8A0529AE2D5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2" creationId="{17DCE436-CA77-49F3-B8DE-D7F9415047B3}"/>
          </ac:cxnSpMkLst>
        </pc:cxnChg>
        <pc:cxnChg chg="mod">
          <ac:chgData name="wang xingyu" userId="357302d8bda8cfe7" providerId="LiveId" clId="{C53F8333-D53D-4D36-8870-DCDFF909F007}" dt="2021-04-21T15:29:18.129" v="1000" actId="165"/>
          <ac:cxnSpMkLst>
            <pc:docMk/>
            <pc:sldMk cId="2892299629" sldId="273"/>
            <ac:cxnSpMk id="703" creationId="{E64C81BE-257C-44F1-816D-6D1D7F6579C6}"/>
          </ac:cxnSpMkLst>
        </pc:cxnChg>
        <pc:cxnChg chg="add mod">
          <ac:chgData name="wang xingyu" userId="357302d8bda8cfe7" providerId="LiveId" clId="{C53F8333-D53D-4D36-8870-DCDFF909F007}" dt="2021-04-21T15:39:01.926" v="1137" actId="164"/>
          <ac:cxnSpMkLst>
            <pc:docMk/>
            <pc:sldMk cId="2892299629" sldId="273"/>
            <ac:cxnSpMk id="708" creationId="{D26BE8CB-7D53-4124-85F2-56B7A1FBB997}"/>
          </ac:cxnSpMkLst>
        </pc:cxnChg>
        <pc:cxnChg chg="add mod">
          <ac:chgData name="wang xingyu" userId="357302d8bda8cfe7" providerId="LiveId" clId="{C53F8333-D53D-4D36-8870-DCDFF909F007}" dt="2021-04-21T15:35:10.868" v="1087" actId="208"/>
          <ac:cxnSpMkLst>
            <pc:docMk/>
            <pc:sldMk cId="2892299629" sldId="273"/>
            <ac:cxnSpMk id="715" creationId="{2E7EA0C7-4EEF-472E-8956-24066F2F2B5B}"/>
          </ac:cxnSpMkLst>
        </pc:cxnChg>
        <pc:cxnChg chg="add mod">
          <ac:chgData name="wang xingyu" userId="357302d8bda8cfe7" providerId="LiveId" clId="{C53F8333-D53D-4D36-8870-DCDFF909F007}" dt="2021-04-21T15:35:10.868" v="1087" actId="208"/>
          <ac:cxnSpMkLst>
            <pc:docMk/>
            <pc:sldMk cId="2892299629" sldId="273"/>
            <ac:cxnSpMk id="718" creationId="{573830DA-A437-472C-ABA5-FEA4A686E6D3}"/>
          </ac:cxnSpMkLst>
        </pc:cxnChg>
        <pc:cxnChg chg="add mod">
          <ac:chgData name="wang xingyu" userId="357302d8bda8cfe7" providerId="LiveId" clId="{C53F8333-D53D-4D36-8870-DCDFF909F007}" dt="2021-04-21T15:35:10.868" v="1087" actId="208"/>
          <ac:cxnSpMkLst>
            <pc:docMk/>
            <pc:sldMk cId="2892299629" sldId="273"/>
            <ac:cxnSpMk id="720" creationId="{885FB639-E0F3-4FBA-B032-9D6E282D9080}"/>
          </ac:cxnSpMkLst>
        </pc:cxnChg>
        <pc:cxnChg chg="mod">
          <ac:chgData name="wang xingyu" userId="357302d8bda8cfe7" providerId="LiveId" clId="{C53F8333-D53D-4D36-8870-DCDFF909F007}" dt="2021-04-21T15:35:50.658" v="1099" actId="1035"/>
          <ac:cxnSpMkLst>
            <pc:docMk/>
            <pc:sldMk cId="2892299629" sldId="273"/>
            <ac:cxnSpMk id="726" creationId="{3BA0CF11-3F11-45A6-8A95-AC3F60A384C0}"/>
          </ac:cxnSpMkLst>
        </pc:cxnChg>
        <pc:cxnChg chg="mod">
          <ac:chgData name="wang xingyu" userId="357302d8bda8cfe7" providerId="LiveId" clId="{C53F8333-D53D-4D36-8870-DCDFF909F007}" dt="2021-04-21T15:35:16.030" v="1089" actId="208"/>
          <ac:cxnSpMkLst>
            <pc:docMk/>
            <pc:sldMk cId="2892299629" sldId="273"/>
            <ac:cxnSpMk id="727" creationId="{B2B8C266-A648-41C3-8083-0D4E55283445}"/>
          </ac:cxnSpMkLst>
        </pc:cxnChg>
        <pc:cxnChg chg="mod">
          <ac:chgData name="wang xingyu" userId="357302d8bda8cfe7" providerId="LiveId" clId="{C53F8333-D53D-4D36-8870-DCDFF909F007}" dt="2021-04-21T15:36:20.911" v="1113" actId="14100"/>
          <ac:cxnSpMkLst>
            <pc:docMk/>
            <pc:sldMk cId="2892299629" sldId="273"/>
            <ac:cxnSpMk id="728" creationId="{15E5C571-E90B-4EB9-BB64-DA60CA875FF9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4" creationId="{EED271E9-8AE2-43B6-8E1A-1B1655745A96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5" creationId="{29A590B1-25F6-4D38-984C-6DE99E7B7DED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6" creationId="{3090A1E5-F3EB-477F-8B18-628193AD84E8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8" creationId="{C7A1879D-42D8-4FAC-A11D-51C825B9CF1A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39" creationId="{9C77A312-DF93-4734-82BA-30E83233AFEC}"/>
          </ac:cxnSpMkLst>
        </pc:cxnChg>
        <pc:cxnChg chg="mod">
          <ac:chgData name="wang xingyu" userId="357302d8bda8cfe7" providerId="LiveId" clId="{C53F8333-D53D-4D36-8870-DCDFF909F007}" dt="2021-04-21T15:37:44.438" v="1123"/>
          <ac:cxnSpMkLst>
            <pc:docMk/>
            <pc:sldMk cId="2892299629" sldId="273"/>
            <ac:cxnSpMk id="740" creationId="{9B9046F0-C42E-4475-B476-286086391F0C}"/>
          </ac:cxnSpMkLst>
        </pc:cxnChg>
      </pc:sldChg>
      <pc:sldChg chg="addSp delSp modSp add mod">
        <pc:chgData name="wang xingyu" userId="357302d8bda8cfe7" providerId="LiveId" clId="{C53F8333-D53D-4D36-8870-DCDFF909F007}" dt="2021-04-21T15:49:20.078" v="1260" actId="1076"/>
        <pc:sldMkLst>
          <pc:docMk/>
          <pc:sldMk cId="2200971671" sldId="274"/>
        </pc:sldMkLst>
        <pc:spChg chg="del mod topLvl">
          <ac:chgData name="wang xingyu" userId="357302d8bda8cfe7" providerId="LiveId" clId="{C53F8333-D53D-4D36-8870-DCDFF909F007}" dt="2021-04-21T15:23:07.876" v="910" actId="478"/>
          <ac:spMkLst>
            <pc:docMk/>
            <pc:sldMk cId="2200971671" sldId="274"/>
            <ac:spMk id="32" creationId="{76C34C6C-BBCA-4842-B1AC-6A517458D2E0}"/>
          </ac:spMkLst>
        </pc:spChg>
        <pc:spChg chg="del mod topLvl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53" creationId="{E4910B5F-19D9-4FCC-87B3-163D6B536678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68" creationId="{59CF096E-CD5D-49FD-9D6C-AB06E28E06F8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69" creationId="{11F2C76B-B57F-4937-8C64-A9F30A59A4F0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70" creationId="{2FB488F6-C840-44EF-B77F-D98B5A4021DA}"/>
          </ac:spMkLst>
        </pc:spChg>
        <pc:spChg chg="add del mod">
          <ac:chgData name="wang xingyu" userId="357302d8bda8cfe7" providerId="LiveId" clId="{C53F8333-D53D-4D36-8870-DCDFF909F007}" dt="2021-04-21T15:23:11.484" v="911" actId="478"/>
          <ac:spMkLst>
            <pc:docMk/>
            <pc:sldMk cId="2200971671" sldId="274"/>
            <ac:spMk id="71" creationId="{E135CD49-7844-4CBF-B2D6-923726FB9D7E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72" creationId="{1A512528-530C-4598-9718-D8A11D478E53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73" creationId="{F6F81000-889B-413F-ADE5-D1909A378A03}"/>
          </ac:spMkLst>
        </pc:spChg>
        <pc:spChg chg="add del mod">
          <ac:chgData name="wang xingyu" userId="357302d8bda8cfe7" providerId="LiveId" clId="{C53F8333-D53D-4D36-8870-DCDFF909F007}" dt="2021-04-21T15:23:07.876" v="910" actId="478"/>
          <ac:spMkLst>
            <pc:docMk/>
            <pc:sldMk cId="2200971671" sldId="274"/>
            <ac:spMk id="74" creationId="{DD1C8181-7AE8-4F3F-BDE3-82C58087565F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6" creationId="{FE015A67-B357-4C42-ABF4-068B5984FF28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7" creationId="{CA497869-379D-47B0-B4B7-2126CFBCB729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8" creationId="{B14304CA-84D2-44C6-A0C2-878B4A4C8B3D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79" creationId="{3D8D74EF-2412-4EC8-A93C-100B5D6B15B9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0" creationId="{0835A393-3952-4896-A8E9-0CEC747D6190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1" creationId="{F10C7D9E-F84C-4064-B252-9C50A9DB2A40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2" creationId="{628315EF-FA61-4437-9595-F283B74BF5F2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3" creationId="{8F993954-66E4-43B2-971E-BB908AC76035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4" creationId="{CE4A31DC-E3F1-4933-B81A-18C42D5A7D34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5" creationId="{F9FE0F95-53DD-42A7-8E79-D5034099F973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6" creationId="{B5165DA4-1B93-4F44-84C1-40D9842D386A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7" creationId="{5271CEA7-1C97-4ACE-8670-D7BC05DC110C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8" creationId="{166F9338-4D87-4F35-B0C2-9DA5FA66663D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89" creationId="{4EA0CAC3-1BE6-4ADC-8B13-C4FE2DEC4CD7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0" creationId="{9FBBBEB5-2AD5-4EBC-8581-5AA9283D2481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1" creationId="{2CA346C4-0018-4B71-9317-D24D57B613F8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2" creationId="{0C590137-934D-4452-8D3B-D1410888E946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3" creationId="{8291CADC-1237-48E9-990C-409D53DF3C2E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4" creationId="{C360A3E5-4F9C-49C3-BD1C-171AEA9EA176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5" creationId="{48171AD1-B828-430E-8B33-92E84AE5B745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6" creationId="{86EDE020-7D73-4EDB-8431-336F7A2FC687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7" creationId="{86D25546-C028-4CB0-A739-C834D1580F62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8" creationId="{CF14395F-7B2D-4538-87A0-1D368AC35794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99" creationId="{6E516EE4-FA0B-492C-8E71-D1F06877ECC3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0" creationId="{F8F82333-5B58-4A55-A2B6-9E5D38248C8A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1" creationId="{6D40F448-1DB2-4379-AE31-E65CE66F2C98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2" creationId="{B88AE54E-E90F-43C5-B4A4-43784B5DB4E7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3" creationId="{E60D91CB-EBA3-490B-B1D9-0D6B120D97DA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4" creationId="{F63954C5-04A5-439E-81C5-430E5BB87E4C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5" creationId="{63560065-A77D-4165-90D3-B077871AACC7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6" creationId="{C2B50B6B-4761-4A6B-9087-80EC9F2DF4F8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7" creationId="{9B35ABA4-8FCD-42F4-B36F-A4021F1AC0E4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8" creationId="{8B5493CB-D244-4CCE-AC66-9553196FD154}"/>
          </ac:spMkLst>
        </pc:spChg>
        <pc:spChg chg="add del 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09" creationId="{822BC712-1318-4779-AC93-828EEA75E1C3}"/>
          </ac:spMkLst>
        </pc:spChg>
        <pc:spChg chg="mod topLvl">
          <ac:chgData name="wang xingyu" userId="357302d8bda8cfe7" providerId="LiveId" clId="{C53F8333-D53D-4D36-8870-DCDFF909F007}" dt="2021-04-21T15:26:32.922" v="935" actId="164"/>
          <ac:spMkLst>
            <pc:docMk/>
            <pc:sldMk cId="2200971671" sldId="274"/>
            <ac:spMk id="110" creationId="{6DB09EF2-B043-4A8D-96EE-FC8F064FFA4D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2" creationId="{C7383815-AA41-4477-8CC6-ED5339851113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3" creationId="{D0097043-61FB-4491-A0A7-09219DA1A71C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4" creationId="{FCB6A1D4-B15E-4305-8440-2E4A22BEC362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5" creationId="{CEEA7E43-2EB5-4811-8376-0AD10E36BC7A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6" creationId="{BAED8CDA-B747-4545-9E92-ABA827C590F9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7" creationId="{9E4EF363-564E-4515-A1BC-A4926C4926EB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8" creationId="{9FD1D9C3-408F-47F0-9A8E-13BA1A445D48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19" creationId="{8D9CF6B3-4F6F-48E8-B37F-26F50FF5BB4F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0" creationId="{FA775C36-354C-493E-8250-741BCFBF7870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1" creationId="{D4BF6A85-1173-4014-B71F-1485019E0804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2" creationId="{A3815871-CCD0-4373-ACFC-CEC4AEB2899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3" creationId="{45BBF184-4C53-4981-9057-EA004F9D247C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4" creationId="{7BDD49DB-BAB8-4B11-8DFD-3C5A84145566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5" creationId="{FD18F56D-9016-4DE2-A927-C625991EAA5E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6" creationId="{B419A54D-B13C-44F2-BC75-540EAD551036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7" creationId="{6F2ECAAB-AFB5-482F-991F-167F0236CA44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8" creationId="{DDD2E3AC-85A2-49B2-9A20-F3FE981F3758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29" creationId="{E9295D70-9AD6-42F0-A5BF-DA161C7DBB9D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0" creationId="{6837D69F-BB11-4D5E-9556-F3FCEC3F3B6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1" creationId="{407FE70B-F4C6-4E28-86AA-6C7E73772BE0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2" creationId="{FA9A3EB8-4306-4B2C-BC4A-333F12F1219E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3" creationId="{6625C9DA-E9BF-412E-89A9-40D362AAF4F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4" creationId="{3E4A103F-356B-4065-8EDC-28CB3F4EF3EE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5" creationId="{08D5BCB1-8A18-4DFB-84D1-665547CCBA22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6" creationId="{65B2B30E-C753-43BE-8536-F1C07B6BE7E9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7" creationId="{5FB4BCFE-418E-4DFC-8D45-CD36EE7C7700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8" creationId="{4BA79567-30BE-4CFF-AD5D-1D2C6B4548A4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39" creationId="{1A69D68C-95F7-446C-8032-8B7C772C0E47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0" creationId="{A7035829-4087-4246-9461-C1105021EFD1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1" creationId="{6B5D4640-1F10-4950-9BFD-5EDC5A50EA50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2" creationId="{B6E67765-64AD-4DA5-B483-5D6B94B1560E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3" creationId="{5EAC3E7B-F47D-4B1C-A951-9A2441587239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4" creationId="{E859995F-F242-4016-99DD-E9DD6F79B687}"/>
          </ac:spMkLst>
        </pc:spChg>
        <pc:spChg chg="add del 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5" creationId="{72519D03-E5FD-480A-A5CC-FCD9B5242920}"/>
          </ac:spMkLst>
        </pc:spChg>
        <pc:spChg chg="mod topLvl">
          <ac:chgData name="wang xingyu" userId="357302d8bda8cfe7" providerId="LiveId" clId="{C53F8333-D53D-4D36-8870-DCDFF909F007}" dt="2021-04-21T15:26:31.130" v="934" actId="164"/>
          <ac:spMkLst>
            <pc:docMk/>
            <pc:sldMk cId="2200971671" sldId="274"/>
            <ac:spMk id="146" creationId="{DD1A7A24-7F89-4926-8078-D636A396EEC3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4" creationId="{0F4CE819-8AC2-40AD-874E-7DC04C72529C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5" creationId="{45403EDB-F6C8-46AF-B26D-68D46287BC67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6" creationId="{CFE7B5C1-E233-48FD-AD57-4387A6DA3FE0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7" creationId="{F72C560D-7EBB-4FFD-B2C6-47569C3AAC1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8" creationId="{30FAD9F0-BF3C-44A0-A43B-CCF7A6D894AE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89" creationId="{1E8DFEC3-BB94-430F-8885-7D33F653F388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0" creationId="{7E756407-8BDF-4D0E-9B28-701316275FCF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1" creationId="{3405800B-100C-4B6D-B9C7-6F103F1035D2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2" creationId="{7348502F-CEB2-4E5F-BA0C-771F90B80C4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3" creationId="{935D49C1-D8C3-4629-8261-397F0C0B50C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4" creationId="{6D05FCE7-890C-49FD-B5FC-D4258C4E2892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5" creationId="{8D57C934-B8CA-4568-B283-E0D587D7597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6" creationId="{A9ED8E87-E2D0-49B7-8F72-E8A279FA5A3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7" creationId="{9A40FE4B-AAD3-4EEF-BFC2-BBF17F5551BE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199" creationId="{95E53775-ED2A-4903-B0BC-BF238FCA7604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0" creationId="{A25CDD1C-3606-4145-995F-AB7ABCD18955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1" creationId="{F80F6CCF-9BE1-4344-982B-D2616252AC6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2" creationId="{650C980B-73A2-425C-AAF8-FAE29D7157C7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3" creationId="{C48AFC0B-EE01-4E8D-9CDE-0221A8CF916A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4" creationId="{B5150B9D-1D25-40DB-9D98-64DB092E5DA2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5" creationId="{88FAFD01-1294-4489-991A-A07E686E394F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6" creationId="{2C34B89C-6DE7-4F21-89FF-E1DA46F09910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7" creationId="{16C27FD1-5FC2-4288-AE6E-B575237C3148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8" creationId="{9C9C4177-8435-4D80-9432-C7036F0DCA18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09" creationId="{0AC81178-9C67-4E2C-AFB1-8A6FC3A558FE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10" creationId="{39D48BCE-026C-4EB7-B030-20E6977F252B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11" creationId="{CF9373D1-2D16-4904-8036-2408FB552C9A}"/>
          </ac:spMkLst>
        </pc:spChg>
        <pc:spChg chg="mod">
          <ac:chgData name="wang xingyu" userId="357302d8bda8cfe7" providerId="LiveId" clId="{C53F8333-D53D-4D36-8870-DCDFF909F007}" dt="2021-04-21T15:22:45.448" v="903"/>
          <ac:spMkLst>
            <pc:docMk/>
            <pc:sldMk cId="2200971671" sldId="274"/>
            <ac:spMk id="212" creationId="{FF61C1CE-0790-4C92-8FB4-A0C99ED82F96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13" creationId="{FACA41D8-7A8E-45F9-9190-CC41ECC5D0CA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14" creationId="{18D9781D-6247-4247-889F-2C3F7F417B8E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6" creationId="{9C5F40B9-6156-4ABD-B2CA-8904F4CBB2FD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7" creationId="{D79AE2A1-59E5-455C-AE60-A074207C260C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8" creationId="{AAE30924-5DC3-413F-AFBE-D01F125F8D95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19" creationId="{FB703613-1E7A-4CFF-98E1-5172BED94820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0" creationId="{CD88BA0E-A48F-4764-A0D7-5040444CE8C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1" creationId="{331CB609-3C1C-4696-BFDD-40078F9A62F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2" creationId="{8D8B150F-8D80-44AC-AFA3-307C8FDCA0E1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3" creationId="{B905CD86-C087-43B9-8E00-2153AFDE4822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4" creationId="{44E3CE26-5D73-472F-9477-CAC8133B1082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5" creationId="{F122DBD8-2DDE-416E-9C48-225733D8FE27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6" creationId="{EAEEFDC8-7118-470A-A19B-664FD09D7CCA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7" creationId="{582D96C8-F3EC-4F67-8924-E76FC2C7F90C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8" creationId="{D714FF61-64B7-419B-8483-B54D09EBA4B4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29" creationId="{732EC07D-3674-442E-AFA1-59294D2B5A8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1" creationId="{B9CFC19A-F507-4748-A653-7E36384F2DA7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2" creationId="{6D49ED71-65CE-4695-A197-0B062EAAD206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3" creationId="{FECFD374-4C17-4590-B617-38FA7A4BE1DE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4" creationId="{52D1DB39-82B3-425E-8874-37967B6AF5B1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5" creationId="{16102BCA-631E-4C28-B24E-BC29A44C3C5D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6" creationId="{CE4C4D40-E06E-4A4C-B7C3-0CB33502F100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7" creationId="{0E5A038D-004B-4575-A766-BDBE7AF03F5E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8" creationId="{DEA79E83-A8CE-4457-8EA0-5A0E69A6F32F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39" creationId="{A71837C1-211D-42F7-998A-3018C362B18D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0" creationId="{90EFE3A3-4092-4E03-A58B-4E12AE5AEB34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1" creationId="{5C2D67DE-06BF-4990-A786-66569C824DE3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2" creationId="{5BC76287-A86B-407C-BB18-A6B0C2297BC1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3" creationId="{4E405DB9-6682-45EE-BAF1-823394740F70}"/>
          </ac:spMkLst>
        </pc:spChg>
        <pc:spChg chg="add del mod topLvl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4" creationId="{A87E92FF-C912-4720-9AB0-A5877484F409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5" creationId="{A7BC028A-0C94-4A4B-990A-81766FC39981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6" creationId="{97E49787-9F0B-4D68-BF5A-620192248437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7" creationId="{159CCB9B-1DE1-4DFF-9626-D9866B6E7066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48" creationId="{C7CEEB7C-B79B-459E-8388-D914CF27D4F1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49" creationId="{BC512C59-FBD1-432D-8AB7-620869C94310}"/>
          </ac:spMkLst>
        </pc:spChg>
        <pc:spChg chg="add del mod">
          <ac:chgData name="wang xingyu" userId="357302d8bda8cfe7" providerId="LiveId" clId="{C53F8333-D53D-4D36-8870-DCDFF909F007}" dt="2021-04-21T15:25:00.411" v="925" actId="478"/>
          <ac:spMkLst>
            <pc:docMk/>
            <pc:sldMk cId="2200971671" sldId="274"/>
            <ac:spMk id="250" creationId="{50462406-6FBC-4A46-9926-B10A8CC0EE63}"/>
          </ac:spMkLst>
        </pc:spChg>
        <pc:spChg chg="add del mod">
          <ac:chgData name="wang xingyu" userId="357302d8bda8cfe7" providerId="LiveId" clId="{C53F8333-D53D-4D36-8870-DCDFF909F007}" dt="2021-04-21T15:23:18.758" v="914" actId="478"/>
          <ac:spMkLst>
            <pc:docMk/>
            <pc:sldMk cId="2200971671" sldId="274"/>
            <ac:spMk id="251" creationId="{66C583FF-E311-4728-BD18-C6DDFB60AFE3}"/>
          </ac:spMkLst>
        </pc:spChg>
        <pc:spChg chg="add del mod">
          <ac:chgData name="wang xingyu" userId="357302d8bda8cfe7" providerId="LiveId" clId="{C53F8333-D53D-4D36-8870-DCDFF909F007}" dt="2021-04-21T15:25:02.150" v="926" actId="478"/>
          <ac:spMkLst>
            <pc:docMk/>
            <pc:sldMk cId="2200971671" sldId="274"/>
            <ac:spMk id="252" creationId="{54A54DAD-8960-414C-A793-E7C9B93A0EA8}"/>
          </ac:spMkLst>
        </pc:spChg>
        <pc:spChg chg="add del mod">
          <ac:chgData name="wang xingyu" userId="357302d8bda8cfe7" providerId="LiveId" clId="{C53F8333-D53D-4D36-8870-DCDFF909F007}" dt="2021-04-21T15:22:50.463" v="905" actId="478"/>
          <ac:spMkLst>
            <pc:docMk/>
            <pc:sldMk cId="2200971671" sldId="274"/>
            <ac:spMk id="253" creationId="{8F83FDEF-B382-4CE8-BF24-0A4842E358CD}"/>
          </ac:spMkLst>
        </pc:spChg>
        <pc:spChg chg="add del mod">
          <ac:chgData name="wang xingyu" userId="357302d8bda8cfe7" providerId="LiveId" clId="{C53F8333-D53D-4D36-8870-DCDFF909F007}" dt="2021-04-21T15:39:14.342" v="1140" actId="478"/>
          <ac:spMkLst>
            <pc:docMk/>
            <pc:sldMk cId="2200971671" sldId="274"/>
            <ac:spMk id="254" creationId="{9B3F9134-0252-4E4B-A0A5-676D893E1A04}"/>
          </ac:spMkLst>
        </pc:spChg>
        <pc:spChg chg="add del mod">
          <ac:chgData name="wang xingyu" userId="357302d8bda8cfe7" providerId="LiveId" clId="{C53F8333-D53D-4D36-8870-DCDFF909F007}" dt="2021-04-21T15:28:39.738" v="982" actId="21"/>
          <ac:spMkLst>
            <pc:docMk/>
            <pc:sldMk cId="2200971671" sldId="274"/>
            <ac:spMk id="257" creationId="{B789D8A9-3499-42BC-8777-6B231D9E23FD}"/>
          </ac:spMkLst>
        </pc:spChg>
        <pc:spChg chg="mod">
          <ac:chgData name="wang xingyu" userId="357302d8bda8cfe7" providerId="LiveId" clId="{C53F8333-D53D-4D36-8870-DCDFF909F007}" dt="2021-04-21T15:26:24.144" v="932"/>
          <ac:spMkLst>
            <pc:docMk/>
            <pc:sldMk cId="2200971671" sldId="274"/>
            <ac:spMk id="264" creationId="{E832BBED-8453-4C32-BB55-F2DD9523739C}"/>
          </ac:spMkLst>
        </pc:spChg>
        <pc:spChg chg="mod">
          <ac:chgData name="wang xingyu" userId="357302d8bda8cfe7" providerId="LiveId" clId="{C53F8333-D53D-4D36-8870-DCDFF909F007}" dt="2021-04-21T15:26:24.144" v="932"/>
          <ac:spMkLst>
            <pc:docMk/>
            <pc:sldMk cId="2200971671" sldId="274"/>
            <ac:spMk id="265" creationId="{FDA4398E-1EA3-44D7-A03B-F1088A644867}"/>
          </ac:spMkLst>
        </pc:spChg>
        <pc:spChg chg="mod">
          <ac:chgData name="wang xingyu" userId="357302d8bda8cfe7" providerId="LiveId" clId="{C53F8333-D53D-4D36-8870-DCDFF909F007}" dt="2021-04-21T15:26:24.144" v="932"/>
          <ac:spMkLst>
            <pc:docMk/>
            <pc:sldMk cId="2200971671" sldId="274"/>
            <ac:spMk id="280" creationId="{41D0262B-FC76-4543-9A12-500AB8F9796E}"/>
          </ac:spMkLst>
        </pc:spChg>
        <pc:spChg chg="add del mod">
          <ac:chgData name="wang xingyu" userId="357302d8bda8cfe7" providerId="LiveId" clId="{C53F8333-D53D-4D36-8870-DCDFF909F007}" dt="2021-04-21T15:28:39.738" v="982" actId="21"/>
          <ac:spMkLst>
            <pc:docMk/>
            <pc:sldMk cId="2200971671" sldId="274"/>
            <ac:spMk id="281" creationId="{98DDDE24-CF96-4FDC-86A1-C99E0873D294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5" creationId="{D4EACE30-5FD9-45EC-9235-2E895C5EC2D9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6" creationId="{F06C24C3-8C7C-4B45-9726-C6A2A7B18FCA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7" creationId="{59158C1A-12D8-41EE-902C-67867D5C1F02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8" creationId="{167AD733-AA14-4DC6-9C31-4CFD60027CD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89" creationId="{9FC8F3CD-D91F-404E-859F-50FD670D15B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0" creationId="{703ECD05-7532-4296-AD4F-674C922B999E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1" creationId="{43C5A518-C3D9-42C2-8A09-F053DD4A5249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2" creationId="{AD452B64-5F37-4F00-89A3-516B4ABBF17C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3" creationId="{5FF22DFC-4E7A-4348-993D-07A2CFC89927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4" creationId="{C9498FB3-8294-4D25-8DA2-66B224E57F57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5" creationId="{DE50A030-C0F5-4C9E-973A-50ACE0E05CFB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6" creationId="{BE8CF724-ED5D-411B-8F1E-9A7100F3553D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7" creationId="{9C00A53D-058D-47F4-994B-EEDC806AC522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8" creationId="{25FAEE60-82D2-4866-B0CA-EEDB7FD7758E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299" creationId="{9FB0F135-65E8-4D99-B38D-464FB96C69A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0" creationId="{1A10729B-D6ED-4786-B2E1-869C1B74B9C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1" creationId="{F3C1224C-9961-4A1B-BD3C-3C2E37140C94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2" creationId="{6760D59A-AB93-40F4-A03F-3D5217FDDD2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3" creationId="{994FC007-5484-45B0-A7B2-735B7DBA664B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4" creationId="{34A7139E-8211-4E29-B3DB-016EB6E0CA7D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5" creationId="{F3550C3F-FB98-4CD9-A53F-B3545333FB35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6" creationId="{9CABBF3E-3761-4E6A-9FA9-FDCF46EF947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7" creationId="{88B3D0DC-1A0F-4C10-9FDF-F81DC92EBFE0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8" creationId="{D94BAC31-D113-40E8-944E-51FEE0CDDF8F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09" creationId="{0C8D806F-54DE-4169-AD3B-C80BF2806E8C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0" creationId="{ABAA7F96-282C-4EF8-86A4-4FCA06530BE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1" creationId="{D393721F-1949-4C98-A242-776FA24DA24E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2" creationId="{C0AA5291-2DFE-45CD-BA66-7117199FE968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3" creationId="{81172389-22B8-4867-BDF6-BD5015694851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4" creationId="{97AC8605-B2E9-4A02-BB17-89104F367195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5" creationId="{25F06065-960C-4EDC-A662-ABC5B0B816F9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6" creationId="{D8A63952-EB84-48E9-963A-0C215EB247A7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7" creationId="{38EAEE40-640A-4D7A-91B4-F08625E54093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8" creationId="{56BEE2DC-FA32-4E18-9BB9-AB240AF2968C}"/>
          </ac:spMkLst>
        </pc:spChg>
        <pc:spChg chg="mod">
          <ac:chgData name="wang xingyu" userId="357302d8bda8cfe7" providerId="LiveId" clId="{C53F8333-D53D-4D36-8870-DCDFF909F007}" dt="2021-04-21T15:26:50.698" v="942"/>
          <ac:spMkLst>
            <pc:docMk/>
            <pc:sldMk cId="2200971671" sldId="274"/>
            <ac:spMk id="319" creationId="{8F68F99E-4A5C-44A6-8ACF-23E8FAB4ADC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22" creationId="{92AB7831-6AF1-41D0-A049-2819E0E4622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23" creationId="{C9A71A09-FDDF-4AB9-8B0C-F348F86C046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24" creationId="{67A69191-338B-416F-BA96-B969701B4CA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45" creationId="{62C4E689-0519-488D-907E-E35C430A48D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49" creationId="{1CE36A6F-09E6-4486-9EA9-831C84D8B36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52" creationId="{B19601E1-0B67-4BE8-9061-3C33708AEE9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53" creationId="{26DB5AD8-EA6E-4839-8870-E6A5E04B10E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58" creationId="{91C2E32F-7829-4290-B550-4CBFE0484EA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2" creationId="{E03986C1-495D-4A7B-BAC7-631D7681F48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3" creationId="{76E63ABC-6113-40BC-AFA5-DDF7C37B214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4" creationId="{16F5480A-BA10-42E0-A2A3-A2E51157DF7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5" creationId="{F077A8FB-1BF1-4904-BE34-71729D95E44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69" creationId="{13EBD3E0-E321-4BFC-A8D6-0B1045AAE25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0" creationId="{3BA6B0BB-C201-4796-9B80-2E61A0EED00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1" creationId="{AAE81AF9-58F4-41A1-949A-CB9357C9448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2" creationId="{45C717B2-30AC-41EF-9012-A99436BC04D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3" creationId="{0F4CFF18-A67D-449D-8437-7A9D2380500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4" creationId="{2008FF51-F154-4163-AA10-8889495079A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77" creationId="{5EDA748E-61E8-467E-B9C7-BFB7D3985DC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3" creationId="{BB41FF62-0291-4353-B573-07622E05DF0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4" creationId="{66F37162-9747-4B2E-BF2C-5A4B9E8E8DA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5" creationId="{DA0FCD6C-C6A4-460F-A5E8-3834867B01E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7" creationId="{37A6EB05-BF39-4389-92FF-5F69181A0C5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388" creationId="{C991C5F7-D218-4C36-8FE5-94B36033BDA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19" creationId="{0B390A77-C271-4E8A-99ED-5457A3999EB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0" creationId="{F1C20F1D-DD7E-4B76-8A68-5F9FB14B3D7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1" creationId="{A3AB5693-271D-4015-B88B-9824EBAD061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2" creationId="{E5F6E0CF-01A4-4D86-99F1-EF21687508E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3" creationId="{F1FBF431-CD79-4A23-AA42-40DAFE6374A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4" creationId="{7D5A8C90-72A7-4830-B18D-4490280B9C6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5" creationId="{45D4D9C9-278B-4C9B-B063-B91DAF97577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6" creationId="{F3AD58DC-EF0E-491E-BB23-6D8CE2DF6CDF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7" creationId="{B5AA67AF-2641-4E10-B2B5-A92641995A8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8" creationId="{34D0648C-82FE-4D81-B39F-8766342C275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29" creationId="{999CE211-FC82-4F06-BCBE-68685C6D4ED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0" creationId="{1FA27A8B-615E-4E48-BB4C-071FF4546BE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1" creationId="{F3E60C65-6F73-473A-947F-A76D7136E2A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2" creationId="{27DF91D5-EC34-4234-B1D8-74A5F507FDC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3" creationId="{ECD19486-0359-49CA-97DE-DE94E86CF03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4" creationId="{3B70B28D-D0BE-4DC8-84C3-3134C99EE50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5" creationId="{CD8E5DC3-82FA-4AF8-B7B5-BDC9E0567B8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6" creationId="{753765DE-9C59-46A7-AC28-5EB855820C3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7" creationId="{28010BCA-C830-413D-A574-E053CA7A7D9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8" creationId="{136BF015-648E-4867-87E5-1DCDC392B55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39" creationId="{659B74BA-0786-4547-B235-EB1DFC643EC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0" creationId="{F453024E-2C3E-4B90-BC1D-36111167DD6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1" creationId="{EDC502F6-F94E-4F8E-A124-E34B73C381E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2" creationId="{D835935F-1430-42E2-B514-D8A55B4A11F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3" creationId="{85F6D29D-AA1C-442B-82AB-ACF9272CAB9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4" creationId="{D23B6478-B6D1-4B56-BBD1-606857C8ECF2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5" creationId="{C30EF5C6-2DC1-4DA8-8908-870393DE21F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6" creationId="{4BF7DDFB-EF52-4282-A925-2872C2F183A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7" creationId="{359345C4-C27D-40F2-A484-F9D4162E545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8" creationId="{0E9075B5-E9E6-4A4E-A1EF-52D9DBF4F22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49" creationId="{64AACD11-F35F-4C9F-A91E-4D40CD47C6F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0" creationId="{85AF0DEF-2C15-4E9B-B2A9-BEBCFA0E79C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1" creationId="{F5F9652B-109D-4A9D-B035-68604FDDEFF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2" creationId="{2EC6814F-9693-420B-A3E2-BCFF67A1FBB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3" creationId="{8722E86D-9537-468A-B0D8-BE9E4D8138B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4" creationId="{70B11C04-CAFA-4616-AAC0-3FA90F53B30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5" creationId="{A9571DD3-7184-4CBC-8FE6-25D60E49791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6" creationId="{C8BFB601-FD26-47CB-AFC6-D723CD9EAB9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7" creationId="{FCC16ACF-162C-4C54-831D-C3679B4DB82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8" creationId="{D51F27AA-24F2-4DF7-A8A9-F89EF6B2836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59" creationId="{E7045693-AC1B-4E2F-AC8B-2357FD200CA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0" creationId="{F8B4330A-A5F5-4AA6-97A3-5440EB69B2B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1" creationId="{2E9B8B26-9634-481E-942C-62F79FAB270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2" creationId="{44862D78-1A87-43A9-A509-7FE093ACBD2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3" creationId="{A2F1525E-667F-43A5-B650-DC271545DA0B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4" creationId="{A0D3E876-9625-4A9F-885E-29AB1E7C3E7F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5" creationId="{80361BCD-7FB9-4B26-9AD6-A7C22CA4CEE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6" creationId="{F1037E9A-43BF-4830-AF64-EE1EAF974B0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7" creationId="{FDA87889-7247-41B9-A56B-BA3B84EE0472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8" creationId="{A04CFB9F-0A98-4F8D-A556-4F092427513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69" creationId="{76EAC803-CFA4-40B6-93E4-F8A501B4FEE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0" creationId="{870F6A18-E442-4ABD-9CB0-45420F12203F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1" creationId="{DDEBAD76-6004-4A5D-A87F-3AFEFD07F6C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2" creationId="{ACA4CB6F-8D77-4730-AA70-628EED9E9BF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3" creationId="{E2940904-619B-4128-860E-597C6C5A1B3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4" creationId="{8B83C25B-9D6E-4D77-8650-D82CB491F6F5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5" creationId="{C24D374C-4287-4A91-819C-CC1D651DB68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6" creationId="{6273ACE3-AA32-46F6-A702-2A2CAC155EB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7" creationId="{02AED52C-AF98-42CD-97C2-77C25528B49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8" creationId="{DB966D0C-59F9-4932-9C3B-8FB997ABD12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79" creationId="{BE4598B5-8706-445F-81BD-804BE69D020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0" creationId="{C3B38357-D470-4372-8125-C0310E86F42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1" creationId="{C930323A-9D3D-4C8A-9616-4D433DCDED2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2" creationId="{249D66C7-2E0E-4222-9F1C-40B05E080A9E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3" creationId="{DD165EDC-DA46-422D-9E21-EF191624FA0A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4" creationId="{8F79EC83-C11F-4DBF-BCEA-592231640577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5" creationId="{32F773A6-77EF-495F-A2BA-64E004E4C71D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6" creationId="{F12BC47E-E4F7-4A48-B1EC-05B68F305671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7" creationId="{7C73C8C1-28CC-48E6-BEBF-4E06C6F42E4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8" creationId="{883A9D37-9452-4DCD-B6EC-EF3342866FE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89" creationId="{C1D4F6BB-8941-4DDE-98C1-9451493A71C4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90" creationId="{C2E016C0-DB06-41D9-B7A1-0F2ED1802E98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491" creationId="{EDA8D7F3-32C0-45D5-A023-F1F7BC98C7D9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0" creationId="{68CE12DD-E191-4E2E-8C5F-FECED4744F43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1" creationId="{4B73C793-9E77-4665-A9CB-7BE36B99294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7" creationId="{63D3AAE5-0419-4950-A299-94340026FD3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8" creationId="{C716DB6D-7FA6-4074-85AC-3CD9C2B1F0F2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09" creationId="{457E731A-0DBB-4BA2-8F7A-DDF0218E7C30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0" creationId="{0955BAC2-7E8F-471C-956D-08903FD6B6EC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3" creationId="{8856CB2B-BFC9-4AA5-AEEE-CE978704D3C6}"/>
          </ac:spMkLst>
        </pc:spChg>
        <pc:spChg chg="mod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4" creationId="{28FF6D67-0689-4423-BAAA-7CCB5FA49C81}"/>
          </ac:spMkLst>
        </pc:spChg>
        <pc:spChg chg="mod topLvl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8" creationId="{001C5D84-EB6B-4375-A6BD-046FEB6F1EEC}"/>
          </ac:spMkLst>
        </pc:spChg>
        <pc:spChg chg="mod topLvl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19" creationId="{33D37811-7868-45C8-B895-FBEF821A13AF}"/>
          </ac:spMkLst>
        </pc:spChg>
        <pc:spChg chg="mod topLvl">
          <ac:chgData name="wang xingyu" userId="357302d8bda8cfe7" providerId="LiveId" clId="{C53F8333-D53D-4D36-8870-DCDFF909F007}" dt="2021-04-21T15:48:58.977" v="1259" actId="165"/>
          <ac:spMkLst>
            <pc:docMk/>
            <pc:sldMk cId="2200971671" sldId="274"/>
            <ac:spMk id="525" creationId="{81E66B8F-F6AC-48C0-8C58-66A478F96E3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1" creationId="{B78681C2-934A-4DFE-952D-2F8060F3A2D1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2" creationId="{63123EED-5E93-4975-96CF-54726615515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3" creationId="{7AE604F0-A802-4755-8483-5B46F254DA8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4" creationId="{AE317A54-7A5C-413F-B908-A0987EC0F02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47" creationId="{F4271D26-7DE4-42D3-90D4-96C904D0FA0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6" creationId="{692AB4AA-4653-49D1-A14F-83DEC0B3552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7" creationId="{EC7C49D4-6DDF-484B-9E3C-22C3E188A1F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8" creationId="{451192E9-5E8E-48FA-85A7-178159A5A04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59" creationId="{A801DEED-97D5-4B44-ADB3-97B2CD2C962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63" creationId="{69329863-AADA-4BF9-956B-4D179DE39DD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66" creationId="{20091CCC-30C0-43B0-9E3F-15E46227F75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5" creationId="{E0023652-834E-480D-A66F-6FF7EAC3529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6" creationId="{D51882D3-ED54-4153-8BBA-F21D7A5EEB2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7" creationId="{B5CBA444-BCC0-4F22-89C0-03B0E6B8C98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78" creationId="{07195833-CCD7-4E3E-BF4F-8FCC4DDB266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1" creationId="{909B3853-5D0F-4D49-ABC6-53967E04C1F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2" creationId="{EFA05774-8E8B-4E46-81F3-FEBB6D8ED7F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3" creationId="{72F395DE-1C81-4562-9355-9F758D88682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4" creationId="{760F0D17-F173-4BBF-8488-86B13B90BB9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5" creationId="{F45F15E9-B64A-42A8-B96C-B892AF9D3A6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7" creationId="{EB62397C-042B-4DC8-9364-6FA5316B627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599" creationId="{03B304D2-2EA1-4A0B-9AB9-2C764A22C09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01" creationId="{36C86AF8-AB7B-433A-8C0B-64E4BF204D2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0" creationId="{F881342D-89CA-4711-8731-B80730C67EB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1" creationId="{F5CB95C2-4488-475B-80D0-C04FBC3082A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2" creationId="{7BFC8EAF-A19B-46C3-AC8B-0895428E031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3" creationId="{E0E7B245-20E9-4217-8BF6-C81B0788BFB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4" creationId="{D8C4B837-E068-4DF1-8366-F1EF9F40E8F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6" creationId="{E038C2A4-68C0-49FE-8517-A06A6D47F1A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18" creationId="{C6704778-4C92-4252-80B9-D910324D3AC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20" creationId="{AF6F7129-F42A-4552-858A-53D30514B65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29" creationId="{697F5CDA-6696-4963-8439-277A2E24FA4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0" creationId="{8E4B8081-D5C6-4D2D-9A73-13FDEF3D4CB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1" creationId="{4FA766CA-357E-45B6-BDA5-5803326F52A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2" creationId="{34FD4FCB-DB14-4DFA-986B-6759CE18D5B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3" creationId="{D76E4604-D993-45B8-90D2-B6AE99EFDFD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5" creationId="{2445FF05-BE4B-4225-A821-CA2C677DDF5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7" creationId="{19B62230-8B97-4211-9ECF-2C129407477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39" creationId="{BC7CA720-A88E-40B1-AAA5-AEF4DFC08D8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48" creationId="{942A0574-47BB-4330-984C-E099D466A72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49" creationId="{F043EFB1-66DE-41A5-BFF8-1D3FD5DBF0A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0" creationId="{1DDF0BA0-9236-456F-A8CF-E9D6FAF48CD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1" creationId="{F4CD61D2-A03B-4486-A9E3-13F3B48E18F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2" creationId="{4BD44C1C-6569-4A3B-8E43-EA1E7C2FC79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4" creationId="{827D117D-2E79-4FAA-B88F-143ACBA81DF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6" creationId="{30BD0E0D-CF3E-47FD-8CB0-F6952BEAFB5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58" creationId="{207C8C7E-989C-49E8-BFAE-849511E6A69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67" creationId="{67F18FF0-B2F2-4AA7-9068-4AFC9839F30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68" creationId="{0EC179CE-DFA9-4B36-8D39-C23A28ED60F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0" creationId="{49218623-F137-46F7-9BC0-D4343CCE20E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2" creationId="{C20E3B71-2C17-4977-AF25-7DE732B9E8C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3" creationId="{18CB32A1-AA0D-4473-BC61-3A7D625EEC0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4" creationId="{25CC2A6A-6452-409E-B057-BFD6813B39A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77" creationId="{18BC8319-A547-4668-B1AB-D2B7950830B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86" creationId="{A309D58A-4137-49C0-8F4E-3A64F3245F9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87" creationId="{4A3FCAAF-EE68-443C-8679-10322E40F46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88" creationId="{370E9716-9632-45E6-BF10-BFC2E8D44AE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0" creationId="{46C25556-A0C6-48AE-959C-0FDDC3879BC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1" creationId="{967C7B8A-C894-49DC-8159-C1F11286772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2" creationId="{309A6FD9-A2EE-43FE-9FAB-60B8CAC9642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696" creationId="{F305E6B9-D3E0-4DA4-8511-955BC5E7BF6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2" creationId="{D435BCBD-F123-4414-B108-C91B8790F91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3" creationId="{67486A30-CE79-4931-8B43-4D453E3B4C3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4" creationId="{751239BA-0903-486E-9B19-73A882026D6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5" creationId="{3827E947-8DF4-49B7-9335-1E2470955FE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6" creationId="{563DBD71-BADD-4782-AE46-DF792743845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08" creationId="{DC450656-22FF-4FE2-BEA6-A5DA191CADE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10" creationId="{B3DCEF6E-F228-4891-A77D-CBC69641B27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12" creationId="{042A4DBB-D433-45A0-AE98-AEE4891FE96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16" creationId="{5C1D850E-3CDC-4709-98B5-38A54DDA734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2" creationId="{8707D016-450B-4006-B2B4-EA0443F8317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3" creationId="{6D55868D-82F8-4BDF-92E2-FB2878753F71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4" creationId="{2EF38A11-EB7E-400A-B210-5F66BAE4094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5" creationId="{FF0CFDC3-57B8-41F6-992D-5EC928141561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6" creationId="{5E230DDE-81FB-4B12-9513-7EC44A0987B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28" creationId="{0338DB59-D8D7-4E1E-9CD1-DFBE5DDE649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30" creationId="{2551DDC9-96E6-4B98-99A2-3146FE1BBF19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32" creationId="{865354F4-CDE2-40C2-82DB-30D23A233DD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36" creationId="{9B1BB687-FE74-4100-ACCA-24F0E7AC06FB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2" creationId="{0168A220-1B8F-4901-83FB-600B9F811410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3" creationId="{C925D9F9-A90D-4EB3-82CC-A0FB7361802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4" creationId="{968A8410-1C29-4F74-A9F4-5A2DA7E687A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5" creationId="{61997888-93E6-4C65-A5CD-FB13BFE127F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6" creationId="{FF199B3F-1C86-4D0D-AEA3-6643F06006D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48" creationId="{A067207F-A806-428A-A914-39E83192242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50" creationId="{AAD07B58-5286-4962-922A-EFB0CF77919F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52" creationId="{9308991B-BD2A-4D4A-8CC4-8E9E182E1F7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56" creationId="{3C66A0B6-1ED8-4ECA-86E4-E0DC60D5BEC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2" creationId="{9B220E35-247B-4082-AD70-E4457A7D384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3" creationId="{4143534B-E483-4C6C-8BEB-6036EFFA0D8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4" creationId="{CD7E8A63-9627-472A-81C2-1D6BED78740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5" creationId="{B7274CCD-8D1E-4D74-A39B-5D6A94B7BEC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6" creationId="{71FFC2A9-309F-46E1-AEBF-B798D7A8BCFE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68" creationId="{A38EFB70-A032-4F0F-BA59-5F149BC6741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70" creationId="{FE063D99-D014-4A45-982B-7752A32FC6F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72" creationId="{4867ADD9-D663-4A15-B4EA-4D1F5E13FCF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76" creationId="{7ADEF12D-5354-49DB-946B-5CA57DA390E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2" creationId="{17FCDA67-6007-47C3-A68B-7EDFF0A64463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3" creationId="{BDEE191B-75EF-4E0C-8A5A-6E7CDBE49ED6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5" creationId="{0F13A474-4793-4989-AE29-72F61888906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7" creationId="{79AC9BC4-489F-4714-95FE-B42163E2DBA2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8" creationId="{585304DA-7617-4BBB-9D29-B2A88C9C634A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89" creationId="{690DBCD3-68BF-4DA6-9934-9E373A0583A5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92" creationId="{74FE1BBA-92FC-4FE8-BAE2-1B71859C220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797" creationId="{B8171276-3322-45BE-A98E-E4D0AA9C7718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2" creationId="{39B92EA1-3A72-4AA7-9242-0BC14587F6F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3" creationId="{9CE29414-4189-4226-B346-568663EF6FA4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4" creationId="{AD666B72-7D24-431B-BC2D-7D674F753E97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6" creationId="{5F87FC28-59D7-4751-B31A-7B86FFBC708D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7" creationId="{F857DF94-CF14-405E-A939-50128ECE61EC}"/>
          </ac:spMkLst>
        </pc:spChg>
        <pc:spChg chg="mod">
          <ac:chgData name="wang xingyu" userId="357302d8bda8cfe7" providerId="LiveId" clId="{C53F8333-D53D-4D36-8870-DCDFF909F007}" dt="2021-04-21T15:43:56.688" v="1209"/>
          <ac:spMkLst>
            <pc:docMk/>
            <pc:sldMk cId="2200971671" sldId="274"/>
            <ac:spMk id="808" creationId="{E1F80365-37A9-4E27-85C6-47CAF53881C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4" creationId="{EA0B844F-24F6-4CD1-9249-660159EBDCF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5" creationId="{AE70F8FD-3D11-4B4C-8B85-B37E798F72A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6" creationId="{14224606-4C65-47B2-BEAE-D57AAEEE8E6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17" creationId="{D52ABAF1-4AED-4353-B5B1-25BEBEF9711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20" creationId="{748DE187-97DC-48DB-9D10-61EDB2E4476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29" creationId="{9DA1FCEF-8EED-46F7-8587-75706E4A489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0" creationId="{1869056A-5690-4F6F-83BD-D146F470B72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1" creationId="{7C3EC0BA-D676-4475-9F15-767DA797C6F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2" creationId="{843B2730-F279-443D-B508-D0F16F8B9E7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6" creationId="{F6E54AF8-163C-46D0-AB18-2823AEAC2A0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39" creationId="{2611786B-E689-4581-BDDE-E4C226CE4DF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48" creationId="{F013AF79-1D6A-48E3-AE82-1ECAF62913C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49" creationId="{C398CC11-F842-4430-91C4-56B01CBD54E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50" creationId="{C809B808-27D6-402A-B547-CCEE22BD307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51" creationId="{01E8E4EF-9E80-4A04-9D02-5E2105B2983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4" creationId="{B9E44AFF-3235-4C7A-ACAA-1FA962736A3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5" creationId="{52C03AF3-BD67-4E6D-A1E8-E258D70DCA9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6" creationId="{8935C8E7-952C-4EA1-84B4-4FC3FE8BA66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7" creationId="{0D52E15B-5DFB-4173-862B-3E80733EE11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68" creationId="{9C33BABE-7590-4BE8-A464-EA045E1494A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70" creationId="{93ED4063-39ED-4A8E-B453-74FE61BD0B4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72" creationId="{9DCE16EF-B436-4798-8520-5ADAC6F4890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74" creationId="{E2D1A850-C13E-463F-90B1-72A9A464727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3" creationId="{FED2E8B4-287E-4456-80CB-4199AE1B7FD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4" creationId="{9403F304-7FF8-488E-98E4-89EAF888B67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5" creationId="{9DF2D6BA-EDEF-402B-B4C5-742620A33AE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6" creationId="{55A27C66-D14C-4DB5-86DC-92D3A29381B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7" creationId="{06B28F49-5680-4C81-87E4-C9C24419571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89" creationId="{8F2870AA-7421-43E9-974D-20EEA3DBD1D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91" creationId="{A95530F9-D4E1-4569-8FC0-B106C2E43D2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893" creationId="{3FFE8FBB-D955-4AB4-AE02-555D889ADCE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2" creationId="{7BFA17BC-E6A5-4087-89BB-730EE1B7BA1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3" creationId="{CB50257C-3267-4B0E-9060-974D71D12FF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4" creationId="{DE912A01-DFDA-42EC-AA00-FF051711090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5" creationId="{12283781-7686-4870-BF16-B8322DC2AB0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6" creationId="{91B95AF5-13E8-48EF-B746-54BA8F9C4E9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08" creationId="{041516AE-A35B-4E76-A682-91FC03A3BAF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10" creationId="{CCA7E15F-EBC9-4F01-93B9-66087A2B01B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12" creationId="{730FC89E-C140-41B0-AD5D-C8749CD07A3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1" creationId="{542C2892-B185-4B82-985A-463B369056D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2" creationId="{24473499-DE86-48D9-8776-999418BEF895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3" creationId="{A990EF7C-6A55-4F81-9367-E3B97E72DA4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4" creationId="{1A739D2C-0EB5-44F4-B79A-194EC9B8324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5" creationId="{CDF923C3-7A4E-43E9-B791-077E10CFAEE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7" creationId="{F59F2411-FF31-4516-AB9C-ED0D658F8A1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29" creationId="{79B4C455-8776-4A93-8175-9388ACE99A4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31" creationId="{97B9F459-014B-47FB-96E8-4D98190C509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0" creationId="{4A219BF9-CBBB-4FAB-9AA7-F9CFD13838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1" creationId="{CA070A4C-31A2-43AB-B386-B3E76E5252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3" creationId="{7BC2A9B9-4157-42D1-B07B-C691E5BA87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5" creationId="{D2C948F6-D66F-4C24-918D-DB5301C647E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6" creationId="{89EA1BFD-E27D-46FE-BD22-F7295FF6254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47" creationId="{DA32C60F-734E-4855-BFE7-723F0B6502A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50" creationId="{81359E32-21C7-4453-9172-B3C7163729B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59" creationId="{858C5FDD-B459-492C-88D1-12913A87C4B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0" creationId="{A6875160-B54B-4BA4-9F32-296E2D36A78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1" creationId="{336346AC-E310-4637-A9AD-347AE490DA7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3" creationId="{42A6FD48-1673-4B4C-B375-E5BCDE9B474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4" creationId="{CDD15616-FE83-4C7C-ABF1-3D8DA623BC4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5" creationId="{D703E9B1-ACAE-415F-A79B-94E31C51DCD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69" creationId="{3972AF52-F70B-4726-B2CF-85A6B83E47D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5" creationId="{C63028EA-522A-4914-94A2-76BA6ECFC37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6" creationId="{F4EA2261-CA13-43A5-A4C5-F037DA62D39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7" creationId="{F7E4D5CB-6451-4B5F-91F0-FDFB820E08A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8" creationId="{35DE615E-FC7D-44EF-809C-F296AA042C4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79" creationId="{05F8AB7B-80CE-4D51-B28E-1B75E606AA7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1" creationId="{FFC33853-F876-44AB-A49E-DCAAF4D048B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3" creationId="{B2D944EB-992C-435E-88F3-8CABE74E859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5" creationId="{387E7215-B1FC-4458-871E-17A995E0DC5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89" creationId="{BD97C395-030A-43C5-A57E-3DCBFE3C4F0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5" creationId="{38223B79-C94E-4550-BBEC-384BF743208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6" creationId="{A5F6811A-6A78-422E-AC89-4A2D7E0727A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7" creationId="{65D11A5E-4116-47F3-8151-85D71671BC8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8" creationId="{7266DD31-6700-4861-8D9E-1610F087D6E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999" creationId="{42AB1F64-EA43-4936-99AE-4937135C033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1" creationId="{6B0826BC-ADC1-467B-9A9D-FF61B0A5E1C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3" creationId="{13C70E38-F475-4D11-B22F-3823FA972CE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5" creationId="{AAF4A12A-284E-490D-B9A5-0A67BA540BB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09" creationId="{CDA9D398-65AF-4B3A-9DB0-7E77625CAEA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5" creationId="{57C26A64-26FE-4074-B4FB-3A5C24AC4B7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6" creationId="{474DED5B-372D-4A89-B72C-CC409FAB2D2A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7" creationId="{49DC8891-671C-4B86-BB6E-F8E31489E30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8" creationId="{D9CBB0F9-6237-4611-9787-7BEEEA0972F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19" creationId="{5AA98DE7-81FF-41DB-9C2F-518E531408E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1" creationId="{E99086BA-3F9A-44F6-BD4B-80D3ABDA19A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3" creationId="{E04B5CBB-6945-40C7-8EBC-8D2F1A51592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5" creationId="{A4D1A8B8-AC79-4732-8521-B72D6F97A74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29" creationId="{ACBCC267-FD56-4254-A282-1322AEE32AAF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5" creationId="{68BD8693-786F-499A-AF7E-D9E20B595E6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6" creationId="{453B61DA-D2E9-4653-B587-F53995A687D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7" creationId="{D5E94A92-9177-4A03-86F8-E566B33D8103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8" creationId="{1A6EBC39-E310-496D-8E0A-BECC00756286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39" creationId="{C75D0A04-48FF-4C18-8B50-A4E79A77A0C4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1" creationId="{695009F4-7439-4C03-BAB2-38208294F4D2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3" creationId="{B4BA28EC-BFE0-4CDF-9121-5BC76C09008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5" creationId="{954B683C-C594-4CAD-B9B6-7D5A44A68F6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49" creationId="{978AFCF3-E0A4-4438-A30B-57B5ED70374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55" creationId="{DBA5D8E0-0778-4D73-89EA-3C5F509D32CB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56" creationId="{4582627E-C8AC-4FB6-BA0D-03693A1F8BB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58" creationId="{115F95C8-C4C7-443E-A4AA-90C5D57B207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0" creationId="{D5478123-73FE-41E6-A605-605CA897359C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1" creationId="{232DCF97-2D6A-4897-8A33-444BF380E1B1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2" creationId="{53CCC44F-8310-41FC-B489-86EE3E7A0359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65" creationId="{754583B6-833F-4B97-B854-AD27113119BE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0" creationId="{13AB85EF-8C94-41A4-8CD8-B0A34AD22D3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5" creationId="{6EECBA68-0293-4584-BB71-3B624BC14938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6" creationId="{6CD110B4-9EA1-4102-A421-13EC67E5DB7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7" creationId="{9F46E099-6767-4CA7-89F8-948DC0938557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79" creationId="{CCB255EF-8A72-4114-A2E1-0C7555DADD90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80" creationId="{9D910F9F-86B5-40E7-8281-9C392098E11D}"/>
          </ac:spMkLst>
        </pc:spChg>
        <pc:spChg chg="mod">
          <ac:chgData name="wang xingyu" userId="357302d8bda8cfe7" providerId="LiveId" clId="{C53F8333-D53D-4D36-8870-DCDFF909F007}" dt="2021-04-21T15:44:19.322" v="1226"/>
          <ac:spMkLst>
            <pc:docMk/>
            <pc:sldMk cId="2200971671" sldId="274"/>
            <ac:spMk id="1081" creationId="{7214138D-82EF-40C3-A8B6-2A9C8D585835}"/>
          </ac:spMkLst>
        </pc:spChg>
        <pc:spChg chg="mod">
          <ac:chgData name="wang xingyu" userId="357302d8bda8cfe7" providerId="LiveId" clId="{C53F8333-D53D-4D36-8870-DCDFF909F007}" dt="2021-04-21T15:46:47.735" v="1253"/>
          <ac:spMkLst>
            <pc:docMk/>
            <pc:sldMk cId="2200971671" sldId="274"/>
            <ac:spMk id="1086" creationId="{76A45C29-8377-45C1-893A-73B941E47DD2}"/>
          </ac:spMkLst>
        </pc:spChg>
        <pc:spChg chg="mod">
          <ac:chgData name="wang xingyu" userId="357302d8bda8cfe7" providerId="LiveId" clId="{C53F8333-D53D-4D36-8870-DCDFF909F007}" dt="2021-04-21T15:46:47.735" v="1253"/>
          <ac:spMkLst>
            <pc:docMk/>
            <pc:sldMk cId="2200971671" sldId="274"/>
            <ac:spMk id="1087" creationId="{D064046B-85BE-4B81-9C08-79695BE74F2E}"/>
          </ac:spMkLst>
        </pc:spChg>
        <pc:spChg chg="mod">
          <ac:chgData name="wang xingyu" userId="357302d8bda8cfe7" providerId="LiveId" clId="{C53F8333-D53D-4D36-8870-DCDFF909F007}" dt="2021-04-21T15:46:47.735" v="1253"/>
          <ac:spMkLst>
            <pc:docMk/>
            <pc:sldMk cId="2200971671" sldId="274"/>
            <ac:spMk id="1090" creationId="{4D017737-556A-4FB4-962E-79AD61C4F1F9}"/>
          </ac:spMkLst>
        </pc:spChg>
        <pc:grpChg chg="add del mod">
          <ac:chgData name="wang xingyu" userId="357302d8bda8cfe7" providerId="LiveId" clId="{C53F8333-D53D-4D36-8870-DCDFF909F007}" dt="2021-04-21T15:22:55.693" v="907" actId="165"/>
          <ac:grpSpMkLst>
            <pc:docMk/>
            <pc:sldMk cId="2200971671" sldId="274"/>
            <ac:grpSpMk id="2" creationId="{B124ED73-A17F-4D9B-909D-C024A52FBA88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3" creationId="{26EC398B-D295-41AE-8A3A-76FCA3158CF4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4" creationId="{C95D6CF8-2AC3-47E5-8C42-BB1F7B64C506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6" creationId="{D21FA516-3AE4-404D-BD3A-5123843DA6EE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1" creationId="{057786E1-D58E-4294-B6D5-D1D04B178538}"/>
          </ac:grpSpMkLst>
        </pc:grpChg>
        <pc:grpChg chg="del mod topLvl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2" creationId="{C77307E4-8902-4FCD-BC70-0CBCA4850AFD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34" creationId="{E9A5445B-0C12-4477-9F85-FCF3C2643C9E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35" creationId="{8908413B-7EC3-4F65-8CB4-4D06FE1DF051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75" creationId="{CD405619-DF12-4A3E-B26C-F71B5780E71B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11" creationId="{4D6B6588-FF9B-467F-990F-6E656540FAB8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47" creationId="{CF754A5D-4424-4454-95BA-6F50D088236F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48" creationId="{15044489-5915-47BE-85CD-F0096611CC4C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53" creationId="{568864DE-6D03-4A4E-9174-3CD1E52C4DDF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54" creationId="{723BD83F-68C9-4C37-8FC9-400D0598F792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59" creationId="{2B7F184D-439A-45B5-B0DA-0F83ADACFB21}"/>
          </ac:grpSpMkLst>
        </pc:grpChg>
        <pc:grpChg chg="mod">
          <ac:chgData name="wang xingyu" userId="357302d8bda8cfe7" providerId="LiveId" clId="{C53F8333-D53D-4D36-8870-DCDFF909F007}" dt="2021-04-21T15:22:45.448" v="903"/>
          <ac:grpSpMkLst>
            <pc:docMk/>
            <pc:sldMk cId="2200971671" sldId="274"/>
            <ac:grpSpMk id="160" creationId="{D853367B-84CD-4461-A954-0323DBD34D24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65" creationId="{ADB59A45-EE22-4ED4-81C6-CD2CE0F1DAE0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66" creationId="{C238EEAC-3CF9-4D23-A795-2E130281FDD7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71" creationId="{98A7F8EE-3818-49E1-B295-D285CFB28553}"/>
          </ac:grpSpMkLst>
        </pc:grpChg>
        <pc:grpChg chg="mod">
          <ac:chgData name="wang xingyu" userId="357302d8bda8cfe7" providerId="LiveId" clId="{C53F8333-D53D-4D36-8870-DCDFF909F007}" dt="2021-04-21T15:22:45.448" v="903"/>
          <ac:grpSpMkLst>
            <pc:docMk/>
            <pc:sldMk cId="2200971671" sldId="274"/>
            <ac:grpSpMk id="172" creationId="{8E246C1A-DE6B-4482-90E5-BF3A612E8FEB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177" creationId="{93EAAB1A-C6FC-4B4B-B459-255FFE8145BD}"/>
          </ac:grpSpMkLst>
        </pc:grpChg>
        <pc:grpChg chg="del mod topLvl">
          <ac:chgData name="wang xingyu" userId="357302d8bda8cfe7" providerId="LiveId" clId="{C53F8333-D53D-4D36-8870-DCDFF909F007}" dt="2021-04-21T15:23:01.705" v="909" actId="165"/>
          <ac:grpSpMkLst>
            <pc:docMk/>
            <pc:sldMk cId="2200971671" sldId="274"/>
            <ac:grpSpMk id="178" creationId="{2C3DE1C9-52CE-4D48-A1EF-3ECE2D660C99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83" creationId="{451CE972-CEA1-46AD-B528-77F258EE0BF3}"/>
          </ac:grpSpMkLst>
        </pc:grpChg>
        <pc:grpChg chg="add del mod">
          <ac:chgData name="wang xingyu" userId="357302d8bda8cfe7" providerId="LiveId" clId="{C53F8333-D53D-4D36-8870-DCDFF909F007}" dt="2021-04-21T15:22:53.163" v="906" actId="478"/>
          <ac:grpSpMkLst>
            <pc:docMk/>
            <pc:sldMk cId="2200971671" sldId="274"/>
            <ac:grpSpMk id="198" creationId="{1869D74C-376C-47C8-9E74-D1C13B941B05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215" creationId="{88D660AD-1503-4401-90EB-B8DBB3B7E8AF}"/>
          </ac:grpSpMkLst>
        </pc:grpChg>
        <pc:grpChg chg="add del mod">
          <ac:chgData name="wang xingyu" userId="357302d8bda8cfe7" providerId="LiveId" clId="{C53F8333-D53D-4D36-8870-DCDFF909F007}" dt="2021-04-21T15:22:58.538" v="908" actId="165"/>
          <ac:grpSpMkLst>
            <pc:docMk/>
            <pc:sldMk cId="2200971671" sldId="274"/>
            <ac:grpSpMk id="230" creationId="{69BFCE64-B28E-4D34-AA66-43FD74F2086C}"/>
          </ac:grpSpMkLst>
        </pc:grpChg>
        <pc:grpChg chg="add del mod">
          <ac:chgData name="wang xingyu" userId="357302d8bda8cfe7" providerId="LiveId" clId="{C53F8333-D53D-4D36-8870-DCDFF909F007}" dt="2021-04-21T15:28:39.738" v="982" actId="21"/>
          <ac:grpSpMkLst>
            <pc:docMk/>
            <pc:sldMk cId="2200971671" sldId="274"/>
            <ac:grpSpMk id="258" creationId="{8A0D741D-C8AD-4D22-B6E7-983653E49C95}"/>
          </ac:grpSpMkLst>
        </pc:grpChg>
        <pc:grpChg chg="mod">
          <ac:chgData name="wang xingyu" userId="357302d8bda8cfe7" providerId="LiveId" clId="{C53F8333-D53D-4D36-8870-DCDFF909F007}" dt="2021-04-21T15:26:24.144" v="932"/>
          <ac:grpSpMkLst>
            <pc:docMk/>
            <pc:sldMk cId="2200971671" sldId="274"/>
            <ac:grpSpMk id="259" creationId="{E0774931-02EC-4C28-BACE-1DA0C1D5874E}"/>
          </ac:grpSpMkLst>
        </pc:grpChg>
        <pc:grpChg chg="mod">
          <ac:chgData name="wang xingyu" userId="357302d8bda8cfe7" providerId="LiveId" clId="{C53F8333-D53D-4D36-8870-DCDFF909F007}" dt="2021-04-21T15:26:24.144" v="932"/>
          <ac:grpSpMkLst>
            <pc:docMk/>
            <pc:sldMk cId="2200971671" sldId="274"/>
            <ac:grpSpMk id="260" creationId="{8FD245A5-DCDE-4740-BDB2-FEA0D6367CDF}"/>
          </ac:grpSpMkLst>
        </pc:grpChg>
        <pc:grpChg chg="add del mod">
          <ac:chgData name="wang xingyu" userId="357302d8bda8cfe7" providerId="LiveId" clId="{C53F8333-D53D-4D36-8870-DCDFF909F007}" dt="2021-04-21T15:28:39.738" v="982" actId="21"/>
          <ac:grpSpMkLst>
            <pc:docMk/>
            <pc:sldMk cId="2200971671" sldId="274"/>
            <ac:grpSpMk id="282" creationId="{9261D0FD-7C33-42E5-BFB6-15D53A1A3C55}"/>
          </ac:grpSpMkLst>
        </pc:grpChg>
        <pc:grpChg chg="add del mod">
          <ac:chgData name="wang xingyu" userId="357302d8bda8cfe7" providerId="LiveId" clId="{C53F8333-D53D-4D36-8870-DCDFF909F007}" dt="2021-04-21T15:28:39.738" v="982" actId="21"/>
          <ac:grpSpMkLst>
            <pc:docMk/>
            <pc:sldMk cId="2200971671" sldId="274"/>
            <ac:grpSpMk id="283" creationId="{F4EC2801-D4ED-4060-8F18-2B5ACB4876C3}"/>
          </ac:grpSpMkLst>
        </pc:grpChg>
        <pc:grpChg chg="add del mod">
          <ac:chgData name="wang xingyu" userId="357302d8bda8cfe7" providerId="LiveId" clId="{C53F8333-D53D-4D36-8870-DCDFF909F007}" dt="2021-04-21T15:27:09.494" v="953"/>
          <ac:grpSpMkLst>
            <pc:docMk/>
            <pc:sldMk cId="2200971671" sldId="274"/>
            <ac:grpSpMk id="284" creationId="{ED478AC5-10FC-4111-9EFF-1E5BA6C8EE09}"/>
          </ac:grpSpMkLst>
        </pc:grpChg>
        <pc:grpChg chg="add 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20" creationId="{6CF636D6-80BD-40D8-8E5B-93084AA15803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38" creationId="{E43F75EC-8D76-4825-82F2-B06C938E32F4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39" creationId="{7650FA55-D3FC-4903-9E0E-DB7364850D8E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44" creationId="{6FF45251-C881-4DEE-8D63-4900463D9459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54" creationId="{5702CB6F-592E-4AFC-A655-6AE2968769A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56" creationId="{E6344A36-582E-4477-9267-9C8E3B730474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57" creationId="{6667DFD0-525B-4F40-805B-E1749E02A261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0" creationId="{8020D484-FC18-40AC-860E-510DD1A8675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6" creationId="{14E42845-DC25-4473-8F5D-7913965741BF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7" creationId="{0C54EF6F-EC41-4FC7-B368-31CE258826E2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68" creationId="{475B3559-699D-4FAD-AE46-6B14EEAA0B56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5" creationId="{0C30B616-195C-4B4F-BF95-386626951C09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6" creationId="{9C96FA3F-8EE0-4B90-9259-4AB37E3BACA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8" creationId="{3031AC06-DA45-46D3-8976-80C2DF9A05BC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79" creationId="{CA3757AB-FC4D-4826-8C14-AE8A2E08B99A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89" creationId="{77C4613C-6C88-41C9-B67F-EA1BC0879364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90" creationId="{7174FF45-BDCB-4727-8174-256256779B7C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91" creationId="{A4599042-3344-46C9-9FB3-C850B723730B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392" creationId="{9B7841AC-7A99-4755-82EA-E49188589DD8}"/>
          </ac:grpSpMkLst>
        </pc:grpChg>
        <pc:grpChg chg="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05" creationId="{F33DC93E-5206-431D-8EA3-20AD6C4A57C4}"/>
          </ac:grpSpMkLst>
        </pc:grpChg>
        <pc:grpChg chg="add del mod">
          <ac:chgData name="wang xingyu" userId="357302d8bda8cfe7" providerId="LiveId" clId="{C53F8333-D53D-4D36-8870-DCDFF909F007}" dt="2021-04-21T15:40:48.679" v="1157" actId="165"/>
          <ac:grpSpMkLst>
            <pc:docMk/>
            <pc:sldMk cId="2200971671" sldId="274"/>
            <ac:grpSpMk id="517" creationId="{AE1D42DD-DFB9-4340-A2D8-8690614D9BEA}"/>
          </ac:grpSpMkLst>
        </pc:grpChg>
        <pc:grpChg chg="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20" creationId="{5974CDF0-7984-4AFD-91CB-B7853C95A5C6}"/>
          </ac:grpSpMkLst>
        </pc:grpChg>
        <pc:grpChg chg="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21" creationId="{8602DDE9-A8FE-40B8-88EA-DD34F76E0AE0}"/>
          </ac:grpSpMkLst>
        </pc:grpChg>
        <pc:grpChg chg="add 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36" creationId="{3432F6D2-25D2-44A1-B3DA-9E0597D252C6}"/>
          </ac:grpSpMkLst>
        </pc:grpChg>
        <pc:grpChg chg="add mod topLvl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537" creationId="{C16C2485-3CA2-4A4D-8339-CC731FAC3FD8}"/>
          </ac:grpSpMkLst>
        </pc:grpChg>
        <pc:grpChg chg="add del mod">
          <ac:chgData name="wang xingyu" userId="357302d8bda8cfe7" providerId="LiveId" clId="{C53F8333-D53D-4D36-8870-DCDFF909F007}" dt="2021-04-21T15:43:59.222" v="1210"/>
          <ac:grpSpMkLst>
            <pc:docMk/>
            <pc:sldMk cId="2200971671" sldId="274"/>
            <ac:grpSpMk id="538" creationId="{A7E44095-0DEC-417B-AD0C-609914EB17D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45" creationId="{4933C5EF-1444-45AD-9336-DD90E085DC66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46" creationId="{A8511C46-642E-4EAE-9DCD-D3CCAE03B5D7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53" creationId="{F20204C5-D592-4201-A34D-3229ADDC76F6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54" creationId="{8B1C2EA7-6FB7-479F-B168-F26F28A90B0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55" creationId="{3AE45691-92BF-4E7D-AAB7-930EF3C0563B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0" creationId="{376842E8-70DA-4B38-832C-68A0907D6E9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1" creationId="{16FA419B-19D3-4887-9CA6-B1F92285E33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2" creationId="{D7729CEA-7477-458F-9857-7EBBE34D42EB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4" creationId="{231E3D2F-83A0-4C47-A3BC-85E532C9DAC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65" creationId="{92638EFB-3F14-4E07-BBD7-AFC8F251F81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2" creationId="{047A631B-EE95-4BFD-A6F2-935E1202A93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3" creationId="{7C28DD0D-DDAD-44B9-BB6F-700034D4B50A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4" creationId="{DC99C79B-3254-4F3B-B3B8-7EE387FE9D1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79" creationId="{CE9EACD9-BD00-4446-9C2B-39ECF72D17F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0" creationId="{E2A38B33-C3B8-440C-8247-B53B45E8ACA7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1" creationId="{3BDD7892-7D25-45E0-ADA5-579DC46B42EB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4" creationId="{EA7124A8-0279-4540-AA3E-88E061A57B5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585" creationId="{F2DD90C5-85C9-4E12-9FD8-BF867B855B7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03" creationId="{4337A984-9684-4E9A-B23F-1A12B4F4FD3D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04" creationId="{44CA4F9F-44F2-4DA2-BAC9-E036757C5279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22" creationId="{53C6DB3C-067A-4866-AEAB-A38132FE6F4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23" creationId="{13645E34-8DBB-4CD6-9826-98A050E30BBD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41" creationId="{78A75385-7374-4236-A4D9-F4BF8DF415F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42" creationId="{3BCB8292-D8C7-4392-A623-04D8F307E9B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60" creationId="{A4CCB6AA-E3D0-4629-8163-B5BFEB58BAC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61" creationId="{05EF3895-0985-43E0-A659-C0BB45E4789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69" creationId="{7B78B8C7-D225-44B5-BE2A-AF0550ACF10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76" creationId="{9E532FAB-D837-496B-82F9-251D4A07891C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79" creationId="{4A575982-0857-42F0-A95C-055F31E4083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81" creationId="{8906C2D7-3E5B-449A-9194-8D264D4640A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94" creationId="{37D03929-4F4E-4CDB-803C-6FDEDB3AA4A5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695" creationId="{9DB6595E-4372-4760-992A-A6DAF43E7BF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14" creationId="{D7E2CCFB-2122-4804-AF64-AEC4DB76AF00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15" creationId="{2120AD94-F5D5-4FD7-91F8-F0DD7055D159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34" creationId="{9F408D43-E2CF-493D-94F7-B34DF84B32C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35" creationId="{46FFC309-F1ED-49C6-ACF0-7651EF5115BF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54" creationId="{27D31F08-3CFB-4F72-B4C4-83E32A37D02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55" creationId="{83F472DC-CD29-4F87-8339-01731E207E72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74" creationId="{3B9E644B-81E1-469F-985C-9EAEEFD99BA6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75" creationId="{1BD3FCB7-5784-45CF-87CF-E5FE3C8BC28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84" creationId="{24215510-53B1-48C0-B149-50742949EA58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91" creationId="{7B59279B-ECD6-4EBF-A194-6B1E54189A34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94" creationId="{C121D64F-9C4D-45AA-A72E-963016B2C407}"/>
          </ac:grpSpMkLst>
        </pc:grpChg>
        <pc:grpChg chg="mod">
          <ac:chgData name="wang xingyu" userId="357302d8bda8cfe7" providerId="LiveId" clId="{C53F8333-D53D-4D36-8870-DCDFF909F007}" dt="2021-04-21T15:43:56.688" v="1209"/>
          <ac:grpSpMkLst>
            <pc:docMk/>
            <pc:sldMk cId="2200971671" sldId="274"/>
            <ac:grpSpMk id="796" creationId="{5E25A6C7-0CED-42D2-9568-DCAEE7C173F1}"/>
          </ac:grpSpMkLst>
        </pc:grpChg>
        <pc:grpChg chg="add del mod">
          <ac:chgData name="wang xingyu" userId="357302d8bda8cfe7" providerId="LiveId" clId="{C53F8333-D53D-4D36-8870-DCDFF909F007}" dt="2021-04-21T15:44:24.275" v="1228" actId="21"/>
          <ac:grpSpMkLst>
            <pc:docMk/>
            <pc:sldMk cId="2200971671" sldId="274"/>
            <ac:grpSpMk id="811" creationId="{53E9956D-E18D-440A-A505-43D4012BB07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18" creationId="{C936CF67-3575-4C74-98DE-3182E65887A3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19" creationId="{6DBBF2EE-6075-45DD-AAC8-E1A9334DF87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26" creationId="{FF5AFE1F-0FBC-47FC-8879-520B338A5207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27" creationId="{61AFCD2A-490D-4662-AA63-74490FE900F0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28" creationId="{49422161-4DA2-487D-BEAE-AED8860C670C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3" creationId="{3D92F866-102B-4638-A77B-D7AD9ED678C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4" creationId="{C210CB26-A53B-4D13-A211-6B94414B742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5" creationId="{766E4A22-87F6-48A6-956D-63EBA4C966E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7" creationId="{7F5FFEEA-53EE-47F4-A08B-5E6FF036A59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38" creationId="{EE786F3C-58C8-47B2-BAEA-9171FFC22D8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45" creationId="{757A55CC-D3F2-493E-A2B8-232E586524F7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46" creationId="{49A6DB56-8A8A-4819-BAC2-7359FC76C59F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47" creationId="{28B7C788-55E2-46C3-9314-DDE677AD7F06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2" creationId="{E6D4C8AE-9668-4F67-93AC-066DB7CFB87E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3" creationId="{484CD0A3-64C8-4D71-913E-4735A8311C1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4" creationId="{7FDC4EBD-EBD9-477B-9C72-3D3D020CC21C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7" creationId="{4205F446-654F-4177-B608-F3D81DFE1C83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58" creationId="{A16F436E-1353-43CA-9D5B-7EB91CE5060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76" creationId="{55BE94F8-E050-4DFD-8A62-0664EAE94EA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77" creationId="{B3B17685-2474-4242-9315-E4DF34EB0043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95" creationId="{7A469BD6-DAC0-4EBE-B8AF-87DE12672B96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896" creationId="{93F4C89F-8673-4F8C-B8F2-B3BE02D046E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14" creationId="{3C0E47E4-5334-4CF8-A1C8-7BF1DBEDC9B9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15" creationId="{85ADBC26-2551-4A99-8B95-81127AD5F8D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33" creationId="{5D034CBC-5955-4CA2-AE88-D32FD1920DD1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34" creationId="{482199D3-7432-47E7-9CEB-6AAC9BEB676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42" creationId="{8BE5FBEA-976B-4696-BF01-314CF7F37E50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49" creationId="{626D42DE-DBEB-46C9-9C60-7E225106D705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52" creationId="{737DA08A-08DD-4206-B3A2-83B1A328582C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54" creationId="{E35577FD-8D7A-4395-82DC-B20DB080B990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67" creationId="{DA24108C-C7FB-4A5D-9FE0-616F1541F70F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68" creationId="{426BC0BA-4966-4D77-8FD0-37E36304839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87" creationId="{F62AD2E1-5136-4E44-9D56-29F60368C7B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988" creationId="{8642D0F5-E720-4FFE-9C51-1FCF220A44CD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07" creationId="{DD3D2A51-3FA5-4234-B13E-3BA41AACDCDB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08" creationId="{D5C616FD-1B9C-4E96-8866-4C3D009CAC14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27" creationId="{00FBF730-AC8E-4053-9B78-1325FA3293DE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28" creationId="{0246B284-52FC-4227-A0BD-B43CCD5000F8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47" creationId="{A1E8C13B-F1F3-4800-BF08-731442FDB166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48" creationId="{606B470F-8459-4E0D-8C9A-1AD3BFE78C87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57" creationId="{8043ADEE-C2D7-46D0-B18E-586C5567D4AA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64" creationId="{588C5C9F-5174-478B-8470-D61545356ADE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67" creationId="{73836544-6D86-4648-BADA-4AA294B1851F}"/>
          </ac:grpSpMkLst>
        </pc:grpChg>
        <pc:grpChg chg="mod">
          <ac:chgData name="wang xingyu" userId="357302d8bda8cfe7" providerId="LiveId" clId="{C53F8333-D53D-4D36-8870-DCDFF909F007}" dt="2021-04-21T15:44:19.322" v="1226"/>
          <ac:grpSpMkLst>
            <pc:docMk/>
            <pc:sldMk cId="2200971671" sldId="274"/>
            <ac:grpSpMk id="1069" creationId="{D851739C-58F6-4D34-94DA-E68E1D61E7A7}"/>
          </ac:grpSpMkLst>
        </pc:grpChg>
        <pc:grpChg chg="add del mod">
          <ac:chgData name="wang xingyu" userId="357302d8bda8cfe7" providerId="LiveId" clId="{C53F8333-D53D-4D36-8870-DCDFF909F007}" dt="2021-04-21T15:46:49.192" v="1254"/>
          <ac:grpSpMkLst>
            <pc:docMk/>
            <pc:sldMk cId="2200971671" sldId="274"/>
            <ac:grpSpMk id="1083" creationId="{CAB7A117-1A74-4531-B665-3647F9E91C39}"/>
          </ac:grpSpMkLst>
        </pc:grpChg>
        <pc:grpChg chg="mod">
          <ac:chgData name="wang xingyu" userId="357302d8bda8cfe7" providerId="LiveId" clId="{C53F8333-D53D-4D36-8870-DCDFF909F007}" dt="2021-04-21T15:46:47.735" v="1253"/>
          <ac:grpSpMkLst>
            <pc:docMk/>
            <pc:sldMk cId="2200971671" sldId="274"/>
            <ac:grpSpMk id="1084" creationId="{18247D5A-AC94-4E4B-A76C-F9AC1050B6AE}"/>
          </ac:grpSpMkLst>
        </pc:grpChg>
        <pc:grpChg chg="add del mod">
          <ac:chgData name="wang xingyu" userId="357302d8bda8cfe7" providerId="LiveId" clId="{C53F8333-D53D-4D36-8870-DCDFF909F007}" dt="2021-04-21T15:48:58.977" v="1259" actId="165"/>
          <ac:grpSpMkLst>
            <pc:docMk/>
            <pc:sldMk cId="2200971671" sldId="274"/>
            <ac:grpSpMk id="1092" creationId="{FDA4C42F-64A6-499F-9DD6-987F1BC32CBE}"/>
          </ac:grpSpMkLst>
        </pc:grpChg>
        <pc:graphicFrameChg chg="mod">
          <ac:chgData name="wang xingyu" userId="357302d8bda8cfe7" providerId="LiveId" clId="{C53F8333-D53D-4D36-8870-DCDFF909F007}" dt="2021-04-21T15:46:47.735" v="1253"/>
          <ac:graphicFrameMkLst>
            <pc:docMk/>
            <pc:sldMk cId="2200971671" sldId="274"/>
            <ac:graphicFrameMk id="1085" creationId="{BE253D44-1EFE-40F0-B360-289A6A1AA201}"/>
          </ac:graphicFrameMkLst>
        </pc:graphicFrameChg>
        <pc:graphicFrameChg chg="mod">
          <ac:chgData name="wang xingyu" userId="357302d8bda8cfe7" providerId="LiveId" clId="{C53F8333-D53D-4D36-8870-DCDFF909F007}" dt="2021-04-21T15:46:47.735" v="1253"/>
          <ac:graphicFrameMkLst>
            <pc:docMk/>
            <pc:sldMk cId="2200971671" sldId="274"/>
            <ac:graphicFrameMk id="1088" creationId="{87B931BD-E9DF-476B-AE05-B53EC988AFCA}"/>
          </ac:graphicFrameMkLst>
        </pc:graphicFrameChg>
        <pc:picChg chg="add del mod">
          <ac:chgData name="wang xingyu" userId="357302d8bda8cfe7" providerId="LiveId" clId="{C53F8333-D53D-4D36-8870-DCDFF909F007}" dt="2021-04-21T15:44:17.892" v="1225" actId="478"/>
          <ac:picMkLst>
            <pc:docMk/>
            <pc:sldMk cId="2200971671" sldId="274"/>
            <ac:picMk id="810" creationId="{FAD06541-7EA3-4AD1-836A-3987BA7D8D69}"/>
          </ac:picMkLst>
        </pc:picChg>
        <pc:picChg chg="add mod topLvl">
          <ac:chgData name="wang xingyu" userId="357302d8bda8cfe7" providerId="LiveId" clId="{C53F8333-D53D-4D36-8870-DCDFF909F007}" dt="2021-04-21T15:49:20.078" v="1260" actId="1076"/>
          <ac:picMkLst>
            <pc:docMk/>
            <pc:sldMk cId="2200971671" sldId="274"/>
            <ac:picMk id="1091" creationId="{310F0A62-A2F4-4196-BC59-3CB2E66ED56B}"/>
          </ac:picMkLst>
        </pc:pic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" creationId="{A72ECB05-8B7F-4982-ACB5-55457371CADC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7" creationId="{BBF0E520-FB47-4D72-B96A-A22DEE64B27E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8" creationId="{3DA37C52-FEF7-4EFC-B79C-860428D41409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9" creationId="{D4CF73FE-BFCB-4D88-978E-2C296F6BE2C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0" creationId="{98DFDD24-225F-4594-B6DC-11A5F3EE9B6E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3" creationId="{3105E33D-2466-4685-B831-BDFD6ABCEB79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4" creationId="{4A9081AF-D48A-4954-9B9A-0C96BF758425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5" creationId="{73838DC1-BE8D-4F0D-A4B1-57535F54F7C3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6" creationId="{A1453EC3-C01C-4821-8542-EE033AAD42E0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7" creationId="{B898BDE9-4DBD-43A5-88E0-68432C767517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8" creationId="{4D7772AD-913B-4B7A-8586-5B8845640D74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19" creationId="{08A4D072-F749-4BD3-9015-68C14B05E23D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0" creationId="{21EB9859-FA61-41E7-BB8A-676E97B8B3D0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1" creationId="{04BF1A7F-E0C2-445C-9D95-D57DC1CFCBF9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2" creationId="{A3585FDF-06B7-4277-A1CF-D15B87A7E0C6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3" creationId="{6B1ACCD2-277E-44F5-AB55-17E8D1C62C98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4" creationId="{12D0A4B3-8EA1-4D95-B59C-919255F5DBE8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5" creationId="{DA621388-8983-44F5-A8AC-9EEDAB0C898F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6" creationId="{CC56B3DE-13B1-4643-AAEB-94A45923AE1F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7" creationId="{642D848B-BD52-4A73-993A-2C09E788EBD8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8" creationId="{202FE11D-4159-4032-85E9-7B0AE13B7282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29" creationId="{93720524-07C2-4F7B-AE93-55D2AA4AAC8B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0" creationId="{DFAD5F53-93ED-452F-AE9E-FBED84AB95C0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1" creationId="{35570D37-99C9-4384-9455-FF4AF74CD8EB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33" creationId="{CCD0F21F-90EE-4CDE-8EA7-CFD7970D4824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36" creationId="{189E65FD-9EF1-44A9-A253-A0773A389DB6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7" creationId="{F1431C3B-B783-42EB-9371-2FD021D4F4F1}"/>
          </ac:cxnSpMkLst>
        </pc:cxnChg>
        <pc:cxnChg chg="del mod topLvl">
          <ac:chgData name="wang xingyu" userId="357302d8bda8cfe7" providerId="LiveId" clId="{C53F8333-D53D-4D36-8870-DCDFF909F007}" dt="2021-04-21T15:23:07.876" v="910" actId="478"/>
          <ac:cxnSpMkLst>
            <pc:docMk/>
            <pc:sldMk cId="2200971671" sldId="274"/>
            <ac:cxnSpMk id="38" creationId="{B37FC275-B38C-4283-8178-102BAC5AE58B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39" creationId="{775D6765-5D65-46B0-9E90-006CE1A535C5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0" creationId="{9468263D-0B85-4000-B1FA-667E3B323F0A}"/>
          </ac:cxnSpMkLst>
        </pc:cxnChg>
        <pc:cxnChg chg="add del mod topLvl">
          <ac:chgData name="wang xingyu" userId="357302d8bda8cfe7" providerId="LiveId" clId="{C53F8333-D53D-4D36-8870-DCDFF909F007}" dt="2021-04-21T15:27:14.449" v="957" actId="478"/>
          <ac:cxnSpMkLst>
            <pc:docMk/>
            <pc:sldMk cId="2200971671" sldId="274"/>
            <ac:cxnSpMk id="41" creationId="{2DEBD2C9-ED78-4611-AA34-9E519FFA9AD3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2" creationId="{77BC65DC-CE55-4D5C-A4BB-62743C291832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3" creationId="{599D2DEA-5217-46B0-AC62-90D0F4E3E672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4" creationId="{E2D77015-6AAA-40EA-AB3E-7C4E7BDC13F8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5" creationId="{81E2D7CB-AFCD-4B80-AFB0-11651AED9291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6" creationId="{C0950EE8-0240-4B6B-A8E4-3E1ED31B67B2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7" creationId="{8AB66B30-C860-4BAE-9183-A0ACEC002285}"/>
          </ac:cxnSpMkLst>
        </pc:cxnChg>
        <pc:cxnChg chg="add del mod topLvl">
          <ac:chgData name="wang xingyu" userId="357302d8bda8cfe7" providerId="LiveId" clId="{C53F8333-D53D-4D36-8870-DCDFF909F007}" dt="2021-04-21T15:27:41.186" v="962" actId="478"/>
          <ac:cxnSpMkLst>
            <pc:docMk/>
            <pc:sldMk cId="2200971671" sldId="274"/>
            <ac:cxnSpMk id="48" creationId="{8F101BC1-1C0B-47E7-B20B-B454C0A9EF2E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49" creationId="{E6C823B1-6EFD-48E2-8A0E-9735C465BB90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50" creationId="{1D005597-B7D3-45A0-B6DE-525C072D0B0F}"/>
          </ac:cxnSpMkLst>
        </pc:cxnChg>
        <pc:cxnChg chg="add 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51" creationId="{9D460FA7-77F9-4F96-BB8E-9494ACF3DE63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52" creationId="{1B10D7E6-0C7D-4FB4-83BE-A00948CDDA0D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4" creationId="{7C171132-0986-4A7B-80A2-04FB75A9F91F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5" creationId="{ACB4CFEF-DD67-4EF3-AC7D-EA5DE13DBFF1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6" creationId="{E409CA72-3293-4D8B-BAFD-B56A118FA130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7" creationId="{63B0D2CA-BC32-43A7-A6B8-CADB75F3FFF5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8" creationId="{BADD3971-B80D-4AF1-A20E-1673358B49E1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59" creationId="{639624F4-998E-42EB-A5E3-F7B99BF89094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0" creationId="{E94B1EA8-1E39-47A1-ACC4-871D795522AD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1" creationId="{CF3091C2-C007-4505-B7FC-8A02BE2764B2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2" creationId="{99758706-E7BA-48F7-8C8E-AD61E3D3B15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3" creationId="{F55B82E4-63F6-4AAA-976F-38E4E5CE21F5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4" creationId="{95C8759D-BC51-41AD-B273-C4BCE42C90C9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5" creationId="{27F2B755-A345-4BDF-AA30-8907AAEDD239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6" creationId="{B221CB26-DB3C-4728-9EB9-69CDB13A3CB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67" creationId="{BE89E848-11AF-48AC-ACF8-EF435202FE7E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49" creationId="{9156EB39-04A9-4EF7-95ED-800A3630A541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0" creationId="{01186295-CDF3-412D-AE7C-F2B0FC60FBF7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1" creationId="{EE1DDB61-3DB6-401C-9F85-B011D81C676B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2" creationId="{0A477F1F-FB7A-4206-9373-862290207A55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5" creationId="{9B4F5517-7EAD-47EF-815E-A4A261E19527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6" creationId="{125D93D1-DBB3-4377-B7C8-A732FD73DB3A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7" creationId="{39DCBA92-A275-4DC3-9F73-CE5D96399894}"/>
          </ac:cxnSpMkLst>
        </pc:cxnChg>
        <pc:cxnChg chg="del mod topLvl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158" creationId="{E0493095-545E-4BD1-A64D-6D382D2848D2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1" creationId="{05E1C982-6859-42F5-A537-CCBE98BCD733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2" creationId="{0989A322-2113-45DB-BD3A-495D33D6E19A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3" creationId="{F888A626-1743-41B8-8FAB-9A0CD8C094D6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64" creationId="{CCB1800F-0AF3-4767-B5B3-C629C85545AF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67" creationId="{C5B0E065-0B9F-4353-9EF7-DBB351EC8C46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68" creationId="{6D6FA594-17FB-4974-AE64-6B177405C60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69" creationId="{520BA20D-1D1A-4E46-9FE4-FC4F771CCDA7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70" creationId="{332357E8-A93C-44C1-B9CF-56C17D0531C8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3" creationId="{A163BCA6-CE00-414F-ADE2-9DEB987A7C94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4" creationId="{BEDF091D-A77A-4956-941D-AD3DC365C016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5" creationId="{83E2EF9F-D1FF-4D47-B6C5-E13C921AB88F}"/>
          </ac:cxnSpMkLst>
        </pc:cxnChg>
        <pc:cxnChg chg="mod">
          <ac:chgData name="wang xingyu" userId="357302d8bda8cfe7" providerId="LiveId" clId="{C53F8333-D53D-4D36-8870-DCDFF909F007}" dt="2021-04-21T15:22:45.448" v="903"/>
          <ac:cxnSpMkLst>
            <pc:docMk/>
            <pc:sldMk cId="2200971671" sldId="274"/>
            <ac:cxnSpMk id="176" creationId="{8771321A-8D20-449F-BC6C-AF3A78E27A15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79" creationId="{72404E64-1E5A-428D-ACC2-8E37DB36130A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80" creationId="{002C7B73-C399-4120-9FE8-5570DCD665E6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81" creationId="{EB0607FD-A157-48F6-B40E-CABD72C3C39E}"/>
          </ac:cxnSpMkLst>
        </pc:cxnChg>
        <pc:cxnChg chg="add del mod topLvl">
          <ac:chgData name="wang xingyu" userId="357302d8bda8cfe7" providerId="LiveId" clId="{C53F8333-D53D-4D36-8870-DCDFF909F007}" dt="2021-04-21T15:23:18.758" v="914" actId="478"/>
          <ac:cxnSpMkLst>
            <pc:docMk/>
            <pc:sldMk cId="2200971671" sldId="274"/>
            <ac:cxnSpMk id="182" creationId="{EACA6C40-A579-4711-B5EE-CEF32C370559}"/>
          </ac:cxnSpMkLst>
        </pc:cxnChg>
        <pc:cxnChg chg="add del mod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255" creationId="{B8B64164-AE76-4DF2-AEC0-154CE19D0F18}"/>
          </ac:cxnSpMkLst>
        </pc:cxnChg>
        <pc:cxnChg chg="add del mod">
          <ac:chgData name="wang xingyu" userId="357302d8bda8cfe7" providerId="LiveId" clId="{C53F8333-D53D-4D36-8870-DCDFF909F007}" dt="2021-04-21T15:39:14.342" v="1140" actId="478"/>
          <ac:cxnSpMkLst>
            <pc:docMk/>
            <pc:sldMk cId="2200971671" sldId="274"/>
            <ac:cxnSpMk id="256" creationId="{C25755E0-8F5E-40F5-B9B9-21066E27879B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1" creationId="{053BC88C-E20D-4935-A3EC-56366CEFD780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2" creationId="{7C082917-9B89-4E3D-9B16-D9A5B78D169F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3" creationId="{3B5119D6-7C8A-493F-A4FE-02077D62C738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6" creationId="{D64DA1DB-856C-4A56-A77A-4C08003FF322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7" creationId="{EE35E372-479E-40A4-A094-0368A1E58FEB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8" creationId="{0754508C-4A30-4F36-B5F3-24594DB13215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69" creationId="{A3105D96-9FDA-4927-B634-1A59D8B998D3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0" creationId="{55043ACD-097A-46B5-A3B0-1C07DFCD4DB6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1" creationId="{E7DB9FDF-C9A5-417D-B726-0902BFCB604A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2" creationId="{0352F978-AC6F-4BCB-B0D8-6C0B1C19033D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3" creationId="{FC781276-ED9A-43BB-9F7E-314902D1B0CC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4" creationId="{7F88BD5E-991A-423F-9814-F605888E83A2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5" creationId="{C97A334B-ADDC-4FCA-8887-6321C39E014B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6" creationId="{EAC06B62-EB05-4348-8273-82AE8BCC992E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7" creationId="{4E18AC8C-C3F8-4D44-9282-003E73AB4E12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8" creationId="{38E010DB-2C17-4F5F-9BDB-262DB491DB79}"/>
          </ac:cxnSpMkLst>
        </pc:cxnChg>
        <pc:cxnChg chg="mod">
          <ac:chgData name="wang xingyu" userId="357302d8bda8cfe7" providerId="LiveId" clId="{C53F8333-D53D-4D36-8870-DCDFF909F007}" dt="2021-04-21T15:26:24.144" v="932"/>
          <ac:cxnSpMkLst>
            <pc:docMk/>
            <pc:sldMk cId="2200971671" sldId="274"/>
            <ac:cxnSpMk id="279" creationId="{29A2600F-0338-48DE-BE80-E025E4B4E0C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1" creationId="{05BB30C5-2F20-49BA-B527-62F13B98306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5" creationId="{C5AB7FBC-A208-4170-91FE-F2EBE6DC268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6" creationId="{E7618DF4-52A8-4DCE-960B-95D8314364A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7" creationId="{42D1DC20-9E6A-4239-99A0-EB538322DFF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8" creationId="{8AF2DC5E-C346-43DF-8B75-A4F8FDC7309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29" creationId="{13857861-D27A-4E9A-B09D-858F8A0FE01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0" creationId="{19A2EA21-8C6A-425E-8F2B-51F5D36C6EB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1" creationId="{397D1FC7-132D-4F90-A02A-52B7E0255BE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2" creationId="{11100116-F423-44AD-9D59-E7D88E7449A2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3" creationId="{1C0C7EA6-3763-4FBA-AD02-CEBE808B1C76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4" creationId="{72BA3769-16C9-4B71-AE4B-A5A27F1A989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5" creationId="{CFA87DBB-B4A9-4EBB-AE44-294D58B18CD6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6" creationId="{4934BA30-BBB1-4B36-B3B1-7FCEB39CE62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37" creationId="{DE660A90-C258-4A29-83F0-DD000B49169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0" creationId="{83DCD92C-457D-4A6E-BAAE-09C19B549DC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1" creationId="{32113712-518E-4C15-AB9F-E4F7189A152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2" creationId="{ED64F73D-4A25-4400-AA44-D1ABA853707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3" creationId="{DBC4F14D-4458-498C-A632-316A90313D4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6" creationId="{8004F476-DA61-45BF-B047-CEB03E5C0A6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7" creationId="{F1E81E7E-44CC-4527-8D55-B1FDB382EB9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48" creationId="{0025C5A3-0F9D-4028-A9E7-2FC258E5307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0" creationId="{BAB2217F-9494-4218-8112-5A75956C466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1" creationId="{18E4528C-52BE-4EB0-A26A-6B12C41CFFC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5" creationId="{ED5A2CE5-9467-4E63-88C6-2F1DB0D115D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59" creationId="{CF004384-7CC6-4AC4-81A2-E3C12A17417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61" creationId="{426D74C4-33C0-4BB0-89F4-C98695ED4B5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0" creationId="{FA7ECCDE-A1D1-4920-9042-18CF4A6B15B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1" creationId="{80481A62-88A4-4735-9115-267490557A5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2" creationId="{A30268A3-94E4-4601-A70D-D65B9E97E3D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86" creationId="{527CB56E-7AFD-45BA-A48A-F56E15D7129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3" creationId="{A8B6A616-59F6-473F-BE44-72BDAE370B1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4" creationId="{5B38D49E-6C45-45AE-AC58-1B8D468C3D9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5" creationId="{D7192DA5-6CD3-482C-90AF-8C1C1BE6839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6" creationId="{1C694BB0-750E-42CE-95C5-CFAAB29D10A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7" creationId="{38705E6D-6B96-447B-B21A-64E76018071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8" creationId="{16C4DF41-433D-4917-99D9-FF42001FAD7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399" creationId="{96AEB332-3639-4D19-B107-9F9506B7F00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0" creationId="{6BE0776D-9F30-4AF4-9BC3-0BD7D56F745A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1" creationId="{90D59CF5-EDE2-4284-A8FE-25CCCE0C923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2" creationId="{E19D4490-4CBD-461F-AD00-4BA5537DCBC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3" creationId="{6F970E80-E0E7-4B1F-A9ED-53A82BC2E8F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4" creationId="{7D3534F3-9671-4EAD-8178-D07A269BA33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5" creationId="{B6045319-8B48-475A-91B5-DFE116607D65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6" creationId="{67D0CCBC-0660-4CCE-8232-067AEE5244E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7" creationId="{B7CC2B56-51BF-4C58-B8AD-A14CE11C82B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8" creationId="{7E7795F9-1E84-425A-8638-D43693DC121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09" creationId="{3DC49AE7-6AE3-4CD9-A0BE-EBA9BB8A4969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0" creationId="{CDDE57D1-DBA9-4C68-AEA7-D4DC96ED169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1" creationId="{EDBE0321-04B9-4431-9761-DDDDDC7F62D6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2" creationId="{685C72DF-1647-4F86-957A-96820F3E596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3" creationId="{633EF510-A39F-4D7E-8CFD-068EE62EC97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4" creationId="{DCF64C08-4AB3-49CF-BFC8-A96F90800A6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5" creationId="{375CEB3F-AB8E-42B6-B7A5-D110EE8C26BC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6" creationId="{9A7D0FB8-6FD6-4DF6-859E-B45A7400AB8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7" creationId="{E5505884-42B9-4C59-A8F9-EE62CC745FB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18" creationId="{6BBAC11E-C9A1-4873-A0EE-77F702EDCE2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2" creationId="{2E275301-8A7B-4CA6-AFFC-800F4B2A8C4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3" creationId="{A6818EE2-D8EB-4832-97DC-DB974AB4B58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4" creationId="{0C548BDB-282B-407C-A6A4-89BCD9F22318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5" creationId="{E98BCA2D-6D65-4191-A114-029BFF5AAE49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6" creationId="{10B7384F-70E1-4A22-8FF0-0CB2EB43C6E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7" creationId="{8B66584B-ACE1-42F7-BAA3-7F862B6FB6B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8" creationId="{D478CB20-DAAA-41DC-9AF8-0CD5BED1E3BF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499" creationId="{8071C25F-2DE7-4BA0-8274-33771F46DE7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2" creationId="{CEEBD74C-3395-4C69-BFD1-E11BECDEFE49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3" creationId="{E01BD254-F262-478D-87F4-1E3FB0C79E72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4" creationId="{B1859C0F-6087-4DAF-95F7-8CB04471206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06" creationId="{15957B81-9A86-4DEF-9A40-1DBDAAE2A793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1" creationId="{C203D8D1-6167-4A4F-B7D5-DA2B683B3360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2" creationId="{1386F643-EADF-4041-9E21-E1456D74268E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5" creationId="{FCA8B383-AD53-4D2B-A762-EE5322AECC8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16" creationId="{B9A8C9F4-EDBC-48FD-A32A-184CE111B591}"/>
          </ac:cxnSpMkLst>
        </pc:cxnChg>
        <pc:cxnChg chg="mod topLvl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2" creationId="{EDAC80AD-8225-4671-BACC-0C5BE76B10CD}"/>
          </ac:cxnSpMkLst>
        </pc:cxnChg>
        <pc:cxnChg chg="mod topLvl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3" creationId="{DC3B121A-5DBA-46EF-8416-8E7F15BD3502}"/>
          </ac:cxnSpMkLst>
        </pc:cxnChg>
        <pc:cxnChg chg="mod topLvl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4" creationId="{AE3A7772-AF70-4117-921E-749B321AE14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6" creationId="{AD8CF302-E9B9-4592-B454-116FA4DDB2B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7" creationId="{4BCEEF40-E98C-4850-B6FE-B7C62E317FB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8" creationId="{204D45EB-F3A7-41B4-90A5-2F747C3FDFC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29" creationId="{4DEC7A0C-9725-41CB-A8AB-CC38C1A0C182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0" creationId="{1694B81F-2AB7-4DE9-A4C2-440886718FBB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1" creationId="{D553348E-4DDA-443C-ABE3-5E018D9179C4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2" creationId="{01FA04A0-CC21-4DB8-AEA7-A03E5E746CB1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3" creationId="{C46A36C2-C347-483C-8290-C41AC7EE6C87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4" creationId="{C3A1B75C-39C7-410F-BC0E-A21CC12853ED}"/>
          </ac:cxnSpMkLst>
        </pc:cxnChg>
        <pc:cxnChg chg="mod">
          <ac:chgData name="wang xingyu" userId="357302d8bda8cfe7" providerId="LiveId" clId="{C53F8333-D53D-4D36-8870-DCDFF909F007}" dt="2021-04-21T15:48:58.977" v="1259" actId="165"/>
          <ac:cxnSpMkLst>
            <pc:docMk/>
            <pc:sldMk cId="2200971671" sldId="274"/>
            <ac:cxnSpMk id="535" creationId="{7933A325-563C-4140-92B6-EFB368565E8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39" creationId="{21DE99DA-BA83-4E52-88A7-CCC74D3DE1C9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40" creationId="{6A7B8BF9-12D1-4845-978C-255774050D7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48" creationId="{B27610A0-D2CC-46CA-BBA4-5C15977282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49" creationId="{1ACD9E1F-CEA8-4038-A8C8-A0BE0501F7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50" creationId="{1F722482-34AA-49E5-A9D9-5FB217DEFAB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51" creationId="{CD37B962-52F1-4E76-BA24-7469ED2E16F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52" creationId="{5A611742-5C89-4746-A1AF-84B466F9F3B4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67" creationId="{07541B32-8568-4438-8C1E-8A800E89F6A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68" creationId="{6BF602CA-9F92-4EA3-B0AA-90BF74A5EDA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69" creationId="{9A641B23-052E-40BA-98C3-A67DEA74FAE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70" creationId="{3437BA73-989E-4B4E-AD6D-B6A2C8A526B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71" creationId="{A6159E23-19AF-42D7-8F80-364100FEA6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2" creationId="{9D9291F9-9C07-4BDE-AD50-B55E4E4E2D3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3" creationId="{4526CD17-5120-47DD-AD5B-633543559C0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6" creationId="{BC20D668-EF8A-46CB-BC59-3128C7E685D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7" creationId="{B0DF1195-CFDB-42E0-8845-CB0F6682FBB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8" creationId="{98950FB3-338F-43BE-A122-AC15D2BE445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89" creationId="{CCF06213-44E7-443E-9767-753DBEAB4ED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90" creationId="{2EDC6698-D56F-4B73-AD0F-1C115A00198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96" creationId="{B1B29341-6213-44E2-A8AC-B08B505CF02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598" creationId="{EF530439-AB1A-471E-A158-B32771CB20E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0" creationId="{600BBCBB-BEC9-434E-8977-B7E695B5F9A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2" creationId="{81415110-C190-4B22-93C2-19AE10F5F5D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5" creationId="{93F332AB-19FA-4AF5-B469-2580A6FC4A9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6" creationId="{10B787EE-EC45-4EE1-9140-E409EC6EFE9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7" creationId="{D3A5B423-F41E-43E4-A058-AA62F57C623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8" creationId="{48E8AD1F-921C-4629-856D-8559E397525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09" creationId="{D3D01721-53CF-4583-9370-0AF7E14C289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15" creationId="{A3CCD26A-71B1-47B4-9FAD-57B3C9F319A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17" creationId="{BB0E7CCC-6EBA-46B4-936B-40C11294EDE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19" creationId="{746E099A-9912-4FF6-84EE-8B90DCB066A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1" creationId="{1B8C5A3B-D635-4D21-AE0B-ACE604FCF7C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4" creationId="{0AF83998-7062-4511-A7EF-EF90632723C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5" creationId="{0580B855-4619-4826-9B25-3B983E09CBD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6" creationId="{CB446ABC-9FBD-472D-A953-1566EC636B1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7" creationId="{61EBBE4A-435B-4379-85B7-4764D1C11B7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28" creationId="{BCF247CC-977C-4F43-B70B-BEC890AF8BE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34" creationId="{7E78081C-0EB3-4407-91C8-ADB6932C49B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36" creationId="{E8CF1268-3C60-47C6-A680-E75B6A28074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38" creationId="{96105991-D52E-4585-A97E-0D22CFD5029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0" creationId="{291AD5AB-99BF-43F1-AFB8-6B2F34D92D7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3" creationId="{844088D5-D7A5-4A20-9EAF-28A71C475FA9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4" creationId="{F5E8148D-3AC0-4E0D-8575-5264C714367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5" creationId="{94C15A1C-B409-479F-86C0-C21C8988BD3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6" creationId="{76A35916-86E9-4CC5-BC9A-5D88C11C43B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47" creationId="{CB59F0F5-D595-4EBF-8B3B-5ACB0E0F1A08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3" creationId="{3FB44FC3-3898-415F-9C65-E6DCF37B1DB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5" creationId="{2B7E21CA-BFF4-4C1A-A90D-A7E0DBCB4FA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7" creationId="{1CE945CE-CA73-4035-82F0-E269F1FBFDC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59" creationId="{3869183A-CF47-4776-8F0C-D796B9EAA41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2" creationId="{30AE6046-C0E2-4B30-95EF-EEFF1A7B0C5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3" creationId="{12570337-2C30-4C51-AB6D-ADAAC2CCC049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4" creationId="{60C1D096-4381-4DE2-9078-53814AC5848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5" creationId="{BEDB63E8-6678-44AD-AFA4-194080CD239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66" creationId="{E4874C64-FD95-4F51-A2A9-CBA6B2FE787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71" creationId="{F77C483F-481A-4C57-85A8-33827CEFAD4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75" creationId="{E2F5F525-3684-463F-B7A2-FDB82DFF8E2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78" creationId="{0600560E-886A-41AD-9CBE-84BC7391466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0" creationId="{3367B77E-62A8-4E02-9AE0-3D1265DAA2F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2" creationId="{B34B005A-9555-45A2-B9D9-5AF7933D4B7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3" creationId="{383D033F-20BE-4624-8461-D580BA63A0F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4" creationId="{00801BF4-B3C4-4850-A986-8BC5D88F933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5" creationId="{5773CF0F-ECF4-441D-9822-99E76095286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89" creationId="{8504D943-DC4B-4EA0-86FD-2BE2B0BC5E68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3" creationId="{3B1B8662-94E6-433F-AFD1-7DC89946793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7" creationId="{0608753A-6FB7-4999-834F-73885B34747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8" creationId="{4BFE3F27-8535-4129-A6C8-D1BAFC244F3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699" creationId="{CB4BCAA5-9931-4449-B681-69B157F5B47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0" creationId="{4D61D1E4-8D7C-4A2A-B6DE-D79A8EA114C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1" creationId="{B2CEA00D-3E4E-4868-9A93-55AA561A458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7" creationId="{045445AA-D9B4-473B-9EC8-CE4E8B14748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09" creationId="{E734FD91-D4E9-4548-A533-02788589970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1" creationId="{64C22617-394D-4286-B877-2B3213B930F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3" creationId="{9BF8B04C-B7CE-4DA7-B240-7F41FD06EEC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7" creationId="{1E72DA87-A752-45DF-B85B-7A4B8BDD421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8" creationId="{63D2E93F-8335-4292-B01A-5A65E3CA1ED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19" creationId="{9ED6A6A2-1796-4080-9F64-206F42DBAE7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0" creationId="{6EE4C0AE-1B30-40D2-BF64-83B38587ACD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1" creationId="{0C43168D-B1C5-4AEE-9F2F-9B217FCE76E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7" creationId="{55F7959F-9E1E-4714-A00F-FB8A693059D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29" creationId="{132EDEF5-AE54-4CDF-B07B-9C13D78B660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1" creationId="{99FBB3B4-916A-4396-8BCE-10AD5886857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3" creationId="{DA7858FD-B92C-4A95-B5EA-973B64FF1DC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7" creationId="{8D6BAE52-7C49-4EF4-81F1-6076C61B1C7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8" creationId="{36AAFB77-ED40-4204-A3F1-8E95A039C2E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39" creationId="{51D784A8-1107-475A-AB54-66B60CF5A29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0" creationId="{7A99A50B-8B81-4095-AC02-9A1E7180EEB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1" creationId="{51708B24-B53F-45D7-8462-98AD2BD3BAE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7" creationId="{DAB97602-8505-49B8-AD99-BC0EC5FAB404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49" creationId="{610F2D69-C89C-492E-8FAD-2FFA0972086A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1" creationId="{E94C6DFD-EB07-4BEC-B797-C504C830053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3" creationId="{669F8BE9-0E7D-4B21-9D67-E4A82FFC29F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7" creationId="{9BAB736B-83C6-4087-9D0B-05118C3C036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8" creationId="{67BAFB04-EDF0-44E2-AD52-CCB84D5280B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59" creationId="{5780174D-82F7-4D25-9E71-3926892F9195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0" creationId="{96FAB02B-EFBE-4C6B-B831-0EB50A93088C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1" creationId="{4DABC6FA-37AA-417E-9F54-FF978736DDAF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7" creationId="{1C8C2A42-2C4A-4A94-9069-CE0AB99D4D9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69" creationId="{F92A11D3-8E90-4EC7-B90B-1D3F74F90F2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1" creationId="{A4701590-5804-4BE7-B9A4-0AD4850CE3B6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3" creationId="{51284AA0-5418-4CFC-9598-00A0C853EC07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7" creationId="{50C197D1-42CE-48D0-AB93-0E2920A89AE4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8" creationId="{973FF026-57A1-43E2-90AC-B48A174D7240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79" creationId="{839121CE-822C-478E-8735-D1276231747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80" creationId="{4AF88EFE-1FF8-4266-BF22-BCD3225D300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81" creationId="{2F2F0F54-17CB-4FD7-A74C-9CCF1D0EBC2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86" creationId="{CE16BEB8-C25A-44C6-97D9-46A37BB4B05B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0" creationId="{23D81C19-7982-467A-AFBB-ECFDC99CA9D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3" creationId="{6E1FF3D8-B861-4C93-9E16-2B121BE3354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5" creationId="{E1E31B98-95DB-4D37-BCF1-C0B0B34DD0D1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8" creationId="{D78F1828-53D8-4221-BA71-3CB8778D622D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799" creationId="{F41376E2-4B6F-4F26-AF45-C8B218D93D32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0" creationId="{FF38525E-B45F-46F7-95CF-8A536EFF89C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1" creationId="{28ADF457-1836-4A85-B679-B5565BD5757E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5" creationId="{FCFAA706-82CD-485C-9C08-1908F8F3F883}"/>
          </ac:cxnSpMkLst>
        </pc:cxnChg>
        <pc:cxnChg chg="mod">
          <ac:chgData name="wang xingyu" userId="357302d8bda8cfe7" providerId="LiveId" clId="{C53F8333-D53D-4D36-8870-DCDFF909F007}" dt="2021-04-21T15:43:56.688" v="1209"/>
          <ac:cxnSpMkLst>
            <pc:docMk/>
            <pc:sldMk cId="2200971671" sldId="274"/>
            <ac:cxnSpMk id="809" creationId="{D0924394-9F44-44CF-B4D1-09487DE9D6A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12" creationId="{0BFC675A-982E-4F67-B4D6-EDE1C02A8F1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13" creationId="{D5C077FB-5654-421B-99E6-B80BB7F944B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1" creationId="{07C9D9AD-2102-4861-8E7C-94F7706B43F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2" creationId="{D83FF97A-A505-4678-BC0A-51BB83545FE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3" creationId="{291297B1-A845-4CEC-9D0F-4B9F4F696E8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4" creationId="{C7DB0EAF-C6A0-468C-8E14-2401C4E0200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25" creationId="{F9ED10CA-6BAF-45FD-ADD9-74CA02310DF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0" creationId="{CEAA443B-13F8-474B-BB95-747CC1A9153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1" creationId="{15EF704A-DE41-4EE8-A462-6101FC93F13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2" creationId="{62980FCC-9975-4D1B-BB48-E5F759340B1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3" creationId="{1CEAC419-1235-4A46-A573-E39CD0BD69C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44" creationId="{53D934D5-F016-4F93-9E64-24AA05621C4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55" creationId="{3D7AA07B-F773-4A5A-BAA4-4D097C0FE8C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56" creationId="{14FF9086-CD28-4CFC-A085-FA7E8769C46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59" creationId="{25338E89-E7C9-4FD3-A7D1-B02BA16272B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0" creationId="{6A6B9B11-D188-4570-9732-E5A3961BC28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1" creationId="{CB263190-5644-4179-874C-A1C3FF508B2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2" creationId="{D83B512A-3DD8-4569-ABCC-64BCD614343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63" creationId="{6E15FC08-E8CC-40B7-B6C5-C080389A6076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869" creationId="{49FD0BA2-C425-4769-AFFE-AFB41683FC4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1" creationId="{7D75FADE-CA21-468E-89FC-EB022C3F620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3" creationId="{01768CBE-9A8E-4AA4-8D60-2D806E35CBB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5" creationId="{516B1AC5-00D9-48AA-BA6D-838A7E6DA25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8" creationId="{B75F9070-D218-4EC1-AEA6-AAB5EF4BBC8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79" creationId="{3A005882-6362-47EB-BDA8-AAB2AF4A0BE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80" creationId="{617EF6BC-28AE-4360-95F5-71CCEE409CB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81" creationId="{75DC15AF-714C-427A-AFDF-9AF5B678F4A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82" creationId="{34E02753-F779-4AF0-8C6C-39EE9B9CC80E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888" creationId="{F9AB2178-FA9E-4D2D-B51E-C261574DED8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0" creationId="{73985509-1197-48DF-B107-1D07BA52D81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2" creationId="{B25A4346-6377-499B-A4B6-15BE2934D14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4" creationId="{6222D910-4715-4B66-AE5E-472C5F45EBC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7" creationId="{5DB5987E-91E5-417E-B9B2-DDFCF5AEBB5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8" creationId="{0C471666-B568-4041-A153-2FD9EEE4FEC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899" creationId="{24D2AD1F-BDDE-4147-BB3C-2F917D170B3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00" creationId="{D63A66C7-2FA0-4DBB-9521-93A4239EC39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01" creationId="{00D407F5-2A80-4F34-A7F5-1C4EA0B1C78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07" creationId="{4226A6D9-5F16-4CF6-9814-AF1DFF6233A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09" creationId="{908EF4A7-4AA3-4074-A652-9C0BBD79E3D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1" creationId="{F5C57FB2-A62E-40F6-93DE-A25C419D2EB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3" creationId="{7ED22276-5748-43CF-841C-E43968C17A3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6" creationId="{39C12E83-99AD-4778-9DDF-E11E321A5CE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7" creationId="{12F4CD6D-96DE-4E55-8B2E-B42E8D64C81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8" creationId="{1F362E43-735D-4BBA-8104-6855A4BD79B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19" creationId="{A92475A6-1851-472F-BDE9-A51E8752310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20" creationId="{B4F85226-9247-4813-90B6-0EBAF2EA362F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26" creationId="{AC2C14EB-1B7D-4B9B-ACC7-81CBB6859C1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28" creationId="{9362EEA8-2236-4F1B-9586-E9F188C4CE3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0" creationId="{B4FE63EC-257D-48A0-895F-368BECC39CD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2" creationId="{83654174-9026-4CA5-97BA-CCF98E4363C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5" creationId="{808F4633-7D74-43ED-9EE8-B1CB857E515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6" creationId="{0A7A14E9-0F8B-47AB-9AF5-8564D28B55C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7" creationId="{6675A2EA-F2AF-409B-B7C5-A6B29619DCC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8" creationId="{FB691F47-F3B8-4E30-8D29-E1304833C6D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39" creationId="{91389367-9074-4872-865F-0F151F222E4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44" creationId="{D6902D21-C16A-4BA5-9541-6EECC970698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48" creationId="{ADD0251E-AD35-4D9C-9215-5286D7A8739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1" creationId="{CA89255B-37B8-4B0E-9DFF-60C8563843D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3" creationId="{50552263-87CA-4CA9-B2FD-ABE0AE94F68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5" creationId="{B677D92C-2B46-444F-A5FB-D7B6C9FFDC8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6" creationId="{9DC7C474-3C5F-4AEF-88E3-8492E0B6381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7" creationId="{6389EB1B-1ED9-43C9-B0EC-B3F2ADA609C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58" creationId="{74758F77-A51A-41E4-BC6E-10BB9E10421D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62" creationId="{C6D4097B-0F29-4D7C-AC38-ACBDC9860281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66" creationId="{9E7B1A50-0447-4C74-89F4-70C95C55635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0" creationId="{7ECBC985-5247-4EE0-81A6-06C5BCA4D84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1" creationId="{8FA68337-7B7E-46AE-88E9-89B59531ACD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2" creationId="{014736D9-6A4D-44D7-AB6C-77D3BDED036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3" creationId="{1C8DB0FF-67AB-40A6-9E69-C22AE89308C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74" creationId="{B3BA1D54-4C3B-4333-9BE6-AF6E437E4B3D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980" creationId="{F8E1A949-D2EC-4A2F-9E9E-316F5D5C8B8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82" creationId="{7DA70272-6176-4129-96CD-5902B61B5C19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84" creationId="{5E51843B-D5D0-4B20-A8DB-0BAF2244668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86" creationId="{5E66019B-6871-49D4-A11B-31BF000B02A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0" creationId="{78516C2C-11B0-4C39-BAB0-B23B39766C9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1" creationId="{9404B44C-A27E-4BEA-955B-97437DF7514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2" creationId="{DB24A8AF-E830-4DD5-8A8F-6DFB5307EF6C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3" creationId="{98804482-24EC-4C32-8F36-2FCD2A676DD9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994" creationId="{F448AE81-9CE1-4762-B7D3-FC80996FEFF7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00" creationId="{9CAA3372-369F-4E0C-81AA-2CC8377FC8F8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02" creationId="{FE863021-DEE4-49F2-B62B-024BE9EEE417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04" creationId="{8838654A-7259-4970-927B-D7685FCCAC0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06" creationId="{E8B90F97-2DAC-4F09-B1A8-93CAA8A1C70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0" creationId="{03BDBBF5-E32B-4C18-B50B-6D5018DF177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1" creationId="{29338046-57CE-40A9-A6E8-B9DCAA46B95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2" creationId="{EE578ED6-85A8-4045-8FB6-246F8ACAA70B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3" creationId="{E94347E4-E1FE-4D6E-B3CC-6E18AE099049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14" creationId="{2AB074C0-1A43-4619-826A-8698B880728E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20" creationId="{3824190C-239D-4BB5-B551-B006FD56C4B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22" creationId="{80882209-6C15-40A2-8613-8DEEFD89D98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24" creationId="{E9021264-F73F-490F-85B1-9866CCCCB7F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26" creationId="{F895BE8A-C033-4053-9F6A-CB3C092E204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0" creationId="{30C16F69-E98A-4DC2-A1B5-758B689730C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1" creationId="{E2B46B09-8677-4FD5-8376-1735A4C27BD2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2" creationId="{2709584A-18CD-4BFE-8B04-606B97815AA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3" creationId="{676C4F9E-3C6D-49D2-B70F-E3DC2768240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34" creationId="{3D7C246A-3D22-4338-B5D5-379EB3602570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40" creationId="{1F4CE84B-15D2-4FB4-B1DA-C099977CDDB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42" creationId="{B49890BA-9A07-40C1-A64A-DBEF42EB643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44" creationId="{688E3CD5-1C0D-419E-9C99-8E64BBEB77E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46" creationId="{358E21B1-8035-4CB9-8A71-5B14CAD5C7C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0" creationId="{0C16BFAE-E490-4291-A904-F2A7237146BE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1" creationId="{8EE0970B-6D34-45FD-B8EC-11B8A26696A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2" creationId="{0DF0C96E-8976-4D70-A3D1-793F6C4C23E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3" creationId="{54E6C765-E705-43E7-99F3-E81F75747F21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4" creationId="{0B7FE78B-CF0C-4AFE-8502-10266E308EC3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59" creationId="{6FA7ABCD-D1D6-484F-A325-8C25CD1ABDE7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63" creationId="{EDF74581-8485-49B1-9868-D31B8A792FD0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66" creationId="{99D8E164-C64C-45F8-A199-7CB262354234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68" creationId="{D0B760F0-E521-452B-AB58-56EB8371DCAF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1" creationId="{3DD093A0-00B9-44BA-9E63-D2BC4921DA7A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2" creationId="{7F735E0C-1BBD-47DD-9DCC-CEDE82CE48DD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3" creationId="{A525C5FC-7F92-45FD-9A61-99BC67038245}"/>
          </ac:cxnSpMkLst>
        </pc:cxnChg>
        <pc:cxnChg chg="mod">
          <ac:chgData name="wang xingyu" userId="357302d8bda8cfe7" providerId="LiveId" clId="{C53F8333-D53D-4D36-8870-DCDFF909F007}" dt="2021-04-21T15:44:19.322" v="1226"/>
          <ac:cxnSpMkLst>
            <pc:docMk/>
            <pc:sldMk cId="2200971671" sldId="274"/>
            <ac:cxnSpMk id="1074" creationId="{B0E52A4E-A3CF-4D01-BD9C-A53C50D552C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78" creationId="{4A537F7F-0E69-4F4A-A5D7-583882A7AD69}"/>
          </ac:cxnSpMkLst>
        </pc:cxnChg>
        <pc:cxnChg chg="mod">
          <ac:chgData name="wang xingyu" userId="357302d8bda8cfe7" providerId="LiveId" clId="{C53F8333-D53D-4D36-8870-DCDFF909F007}" dt="2021-04-21T15:44:24.275" v="1228" actId="21"/>
          <ac:cxnSpMkLst>
            <pc:docMk/>
            <pc:sldMk cId="2200971671" sldId="274"/>
            <ac:cxnSpMk id="1082" creationId="{0470595F-5284-49ED-A097-2CE313275724}"/>
          </ac:cxnSpMkLst>
        </pc:cxnChg>
        <pc:cxnChg chg="mod">
          <ac:chgData name="wang xingyu" userId="357302d8bda8cfe7" providerId="LiveId" clId="{C53F8333-D53D-4D36-8870-DCDFF909F007}" dt="2021-04-21T15:46:47.735" v="1253"/>
          <ac:cxnSpMkLst>
            <pc:docMk/>
            <pc:sldMk cId="2200971671" sldId="274"/>
            <ac:cxnSpMk id="1089" creationId="{33AD1B5D-5737-4FC4-A696-7A6E044607EF}"/>
          </ac:cxnSpMkLst>
        </pc:cxnChg>
      </pc:sldChg>
      <pc:sldChg chg="addSp delSp modSp add mod">
        <pc:chgData name="wang xingyu" userId="357302d8bda8cfe7" providerId="LiveId" clId="{C53F8333-D53D-4D36-8870-DCDFF909F007}" dt="2021-04-21T15:45:47.530" v="1250" actId="1076"/>
        <pc:sldMkLst>
          <pc:docMk/>
          <pc:sldMk cId="4280465312" sldId="275"/>
        </pc:sldMkLst>
        <pc:spChg chg="add del mod">
          <ac:chgData name="wang xingyu" userId="357302d8bda8cfe7" providerId="LiveId" clId="{C53F8333-D53D-4D36-8870-DCDFF909F007}" dt="2021-04-21T15:26:22.786" v="931" actId="21"/>
          <ac:spMkLst>
            <pc:docMk/>
            <pc:sldMk cId="4280465312" sldId="275"/>
            <ac:spMk id="2" creationId="{0AD87465-A0E3-44E5-B23D-E706D8E91253}"/>
          </ac:spMkLst>
        </pc:spChg>
        <pc:spChg chg="mod">
          <ac:chgData name="wang xingyu" userId="357302d8bda8cfe7" providerId="LiveId" clId="{C53F8333-D53D-4D36-8870-DCDFF909F007}" dt="2021-04-21T15:25:58.234" v="927"/>
          <ac:spMkLst>
            <pc:docMk/>
            <pc:sldMk cId="4280465312" sldId="275"/>
            <ac:spMk id="11" creationId="{F4A36FCA-6190-4558-9244-795BB8183E8E}"/>
          </ac:spMkLst>
        </pc:spChg>
        <pc:spChg chg="add mod">
          <ac:chgData name="wang xingyu" userId="357302d8bda8cfe7" providerId="LiveId" clId="{C53F8333-D53D-4D36-8870-DCDFF909F007}" dt="2021-04-21T15:26:07.053" v="929" actId="164"/>
          <ac:spMkLst>
            <pc:docMk/>
            <pc:sldMk cId="4280465312" sldId="275"/>
            <ac:spMk id="23" creationId="{970355E9-05FE-446C-8DF2-229B6A2CF84C}"/>
          </ac:spMkLst>
        </pc:spChg>
        <pc:spChg chg="add mod">
          <ac:chgData name="wang xingyu" userId="357302d8bda8cfe7" providerId="LiveId" clId="{C53F8333-D53D-4D36-8870-DCDFF909F007}" dt="2021-04-21T15:26:07.053" v="929" actId="164"/>
          <ac:spMkLst>
            <pc:docMk/>
            <pc:sldMk cId="4280465312" sldId="275"/>
            <ac:spMk id="24" creationId="{8706F7F6-0BCD-442E-86E7-C90481FF460D}"/>
          </ac:spMkLst>
        </pc:spChg>
        <pc:spChg chg="add del mod">
          <ac:chgData name="wang xingyu" userId="357302d8bda8cfe7" providerId="LiveId" clId="{C53F8333-D53D-4D36-8870-DCDFF909F007}" dt="2021-04-21T15:26:22.786" v="931" actId="21"/>
          <ac:spMkLst>
            <pc:docMk/>
            <pc:sldMk cId="4280465312" sldId="275"/>
            <ac:spMk id="25" creationId="{DA2B4697-1469-4556-A8A6-AC3A3CE835A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0" creationId="{4CAF25CE-73AF-4331-A54A-C02D46AD12F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1" creationId="{94E39DD7-7A42-4FE4-A2E5-0699246D1F9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2" creationId="{738D2FD5-52AA-4EDF-B324-851AC94D13D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3" creationId="{3FAF26A3-F63F-4478-837B-5F88F105920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36" creationId="{043B6844-DF65-4EA6-A342-7A81D8C2C6A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5" creationId="{93F45237-13F8-4140-B080-049A3F86D81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6" creationId="{593B014A-20D8-4BBF-96F3-C7F2CF87B9F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7" creationId="{425BC2C5-1BB9-4C3A-A22E-F342C6350BB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48" creationId="{B32CD62A-6466-4D74-8FFC-F466C06DEFF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52" creationId="{91E418AD-EEB1-4B58-B6C3-677A6D65957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55" creationId="{AFD6ED59-53F2-49ED-A129-A8B83D66AD3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4" creationId="{6477792F-EB8D-434C-BCC1-798E7ED9A25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5" creationId="{73F5C17A-BE69-4151-AABB-50E6DC8AE3C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6" creationId="{CD4B9C33-E6FD-4E4C-AEE2-AAEEF8AFF2D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67" creationId="{82969ACE-39C1-4B88-91B7-7498D41A1FB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0" creationId="{06E21A32-F184-47BB-B71B-2554B91572D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1" creationId="{5F141C12-ABF6-488D-81D4-A5F8DB52C0D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2" creationId="{38DF1C9E-4D3F-41C6-93D8-900B221D3DF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3" creationId="{16933025-8485-4DEC-9284-1B17C032AF1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4" creationId="{2F1ECEDD-2A12-4112-B754-55D9D9DB90A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6" creationId="{8C086C9F-43C8-4DF7-B5EC-4C1EBA857646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88" creationId="{C4844A90-3325-4995-A8D2-271B3422D49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90" creationId="{55A6B0BE-74E6-4E82-8244-D7CAF10021A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99" creationId="{DBD124F3-4431-4275-B641-995A68EC726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0" creationId="{B7A60CF8-47E3-4A39-B5F3-F1426D9357B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1" creationId="{A7EF75F2-E835-4333-978B-F103D088BCB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2" creationId="{D40255CE-6D59-4E18-BE58-F03C0B6BB48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3" creationId="{C110455D-E289-4FD9-83F2-099AA86780D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5" creationId="{39BB596B-24F6-4602-8B38-5C834449415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7" creationId="{07C17EA3-FD06-4B53-BAC1-5A2A70F6D83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09" creationId="{5160FF69-8B80-4420-9749-BFA4112ED5C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18" creationId="{EAB4BCFE-08B3-4402-8BA4-C78190720BC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19" creationId="{C128C236-65CE-4523-B3C4-73AE35E31AC9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0" creationId="{DBEEE5CC-2E16-447E-883E-BB6B64D1D1E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1" creationId="{8D62C8E0-FDB9-4F08-8566-D3B19A24C05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2" creationId="{639A4974-DA8E-4888-BC0C-7867BF791C2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4" creationId="{55B239D5-56B9-43A9-B6AC-95CA8F208FF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6" creationId="{A0F9B53D-503F-4200-80F7-E68776BDAB7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28" creationId="{5E504D68-CD31-4E9E-88F5-A3FB934C2CF3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37" creationId="{63E9FA7A-3D54-4652-BBD8-3AEC050B8BB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38" creationId="{537F07BA-4A75-4A4F-8F99-2BA94F3B75F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39" creationId="{F3908A54-F711-419B-A420-9C0A198964A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0" creationId="{F2F7CF23-B303-48EB-96A1-0A96C4F8A2D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1" creationId="{6242086A-9190-4BCF-B9F0-78A8A12C756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3" creationId="{CBE60CE7-D224-4BC5-A18F-E0A06F34644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5" creationId="{E43887AB-1AAA-4F5F-941A-B5C32273BAA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47" creationId="{811AC98A-9973-4CCE-A70E-560AF551588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56" creationId="{D412F58C-0DC4-43A3-94EF-63559DFF6E8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57" creationId="{A8766A68-2D24-441F-B8F2-D5D2B2696BC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59" creationId="{0DD9B1F9-07F8-4451-91CB-94457A930846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1" creationId="{2B3B3AAB-D2A2-42CA-A529-FB2ED7B605E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2" creationId="{EE98664F-54F9-49FC-A9C3-719E1DA4B99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3" creationId="{DCBFA7D4-7B5C-4FC3-93DC-CD0E415BA90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66" creationId="{CAFA845F-EBE7-439A-ABEA-C0F72068BC7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5" creationId="{A2C47BFC-3FC4-4BE6-BB60-60C02828F71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6" creationId="{B42170C1-4A50-4744-903E-4F9D3D953FE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7" creationId="{DD8E9497-BA0E-4D3C-AAF3-8B119EC0E21F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79" creationId="{20211940-176F-426D-BB44-687EBE44D1A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80" creationId="{D91EACB7-14FA-401C-B898-581EC346D04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81" creationId="{E6214AA3-92A0-428C-A772-88267BBDB84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85" creationId="{71DD5BAE-A739-4170-98A0-30ACBD64F7A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1" creationId="{28D80CAF-4CFC-4090-87F7-2DD2A311C07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2" creationId="{5BCC16F3-1608-44F6-ABF6-C1966486C369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3" creationId="{A2928DD0-BAEB-46FC-90F0-3B72C6B5477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4" creationId="{1C7723FB-5CBF-44F7-AF3B-B73ED6303E1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5" creationId="{D0AB4CDB-D244-4AA0-B775-38EE4E92E08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7" creationId="{B92EFCC5-87E7-4C68-83FC-685D7437562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199" creationId="{DA11F170-DD4A-4596-B361-D3BC21F8988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01" creationId="{C835B987-4D4D-4CD4-A5F6-27B72AA0108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05" creationId="{233FFB26-F437-49C8-BB7A-F275A3D6428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1" creationId="{198ED2B2-1200-4C75-B1F9-1BDA1B038253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2" creationId="{05C177A9-7FF4-4066-A12E-1AE580D1EDA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3" creationId="{1F94082B-503F-4031-8E58-5254274376BC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4" creationId="{F6C1E92F-9A67-4D7A-9E1D-4FA62EFA397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5" creationId="{03BC99E2-9A37-4A5D-8F23-51B69F9119D7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7" creationId="{5BE7441A-4C73-4537-9CC8-62EF0E8BF5A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19" creationId="{0935000A-D750-4231-ADEC-C76832F50E85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21" creationId="{217C26BA-6F0B-48C7-A69E-097E45538BF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25" creationId="{AC09AE17-18EC-488A-A743-F8EC34F6992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1" creationId="{DB9E3E12-623A-4366-8C4F-B0700CCA695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2" creationId="{D1DF74EA-76C1-4748-9109-BDD6719A8C7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3" creationId="{465EEB87-B091-4961-8384-1A8AB4D18AB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4" creationId="{D610178E-20BF-480F-A9F0-0813234391B3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5" creationId="{0627B0CD-4125-4270-A2D9-8F889E2CC61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7" creationId="{C68E484D-DD0F-4406-A8D6-2158B976D67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39" creationId="{EE8E8863-4CE1-4500-88C3-22346CE264F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41" creationId="{E0DB7FFC-EFF1-4110-A300-1FCE958D40BE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45" creationId="{6A155A93-6FE1-4EA4-988D-44211107BE3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1" creationId="{52C4F393-30D1-4134-AE06-D7C45E04B71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2" creationId="{79FC23FB-8C2F-42DA-9685-2F6396FF82C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3" creationId="{67228DA4-5970-4D1F-BD2C-750A96AD98E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4" creationId="{704C11D7-3809-4F9C-9DE0-744640668130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5" creationId="{D2301C30-78C1-45A0-AA77-7F87F20570A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7" creationId="{01887A24-CF20-4171-A75A-EA0E42475319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59" creationId="{01EF44A5-51D9-4581-9D4D-C1B9F2B8A07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61" creationId="{E5451942-018C-4C02-B07A-56823F4FCF76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65" creationId="{21B5B040-5CAD-4BD4-A60E-6663111FF9A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1" creationId="{83B3E9DD-E776-4D14-8466-D190F27BB7A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2" creationId="{D02EFBD6-0428-4CCE-BAFA-4443219D413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4" creationId="{DAD883D1-804C-493D-AD78-EEEA746F0564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6" creationId="{B57FAA9F-4AE8-48F8-9CAB-43B81E386E8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7" creationId="{865B9FF0-435F-49E6-8F9E-D98EDA252FF1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78" creationId="{C6F92C9D-C494-4C04-B352-DA13DCEF6DC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81" creationId="{A8867BD8-DBA2-4285-8796-D6D8E0A2AF2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86" creationId="{B73D6D98-A9C1-4766-ABE0-4FFD163251E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1" creationId="{2663DEFB-5649-43BD-8CC0-2EEFE6F90CA8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2" creationId="{F926BC8B-ABE2-46B8-9AA6-B9B89CA94B2D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3" creationId="{36B93BDE-666F-4BA1-B70C-527B643092D2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5" creationId="{EF229DE3-6B32-493D-AA8C-8AC3F279886B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6" creationId="{3DEF8F44-1685-4F7B-B602-58C12265E9DA}"/>
          </ac:spMkLst>
        </pc:spChg>
        <pc:spChg chg="mod">
          <ac:chgData name="wang xingyu" userId="357302d8bda8cfe7" providerId="LiveId" clId="{C53F8333-D53D-4D36-8870-DCDFF909F007}" dt="2021-04-21T15:44:26.312" v="1229"/>
          <ac:spMkLst>
            <pc:docMk/>
            <pc:sldMk cId="4280465312" sldId="275"/>
            <ac:spMk id="297" creationId="{C2792DDA-CAD5-4F6B-8D1D-1EB074B4D6BE}"/>
          </ac:spMkLst>
        </pc:spChg>
        <pc:spChg chg="mod">
          <ac:chgData name="wang xingyu" userId="357302d8bda8cfe7" providerId="LiveId" clId="{C53F8333-D53D-4D36-8870-DCDFF909F007}" dt="2021-04-21T15:45:27.935" v="1240" actId="1076"/>
          <ac:spMkLst>
            <pc:docMk/>
            <pc:sldMk cId="4280465312" sldId="275"/>
            <ac:spMk id="302" creationId="{B10C4D29-50C7-4233-8DF7-E47580DB0A62}"/>
          </ac:spMkLst>
        </pc:spChg>
        <pc:spChg chg="mod">
          <ac:chgData name="wang xingyu" userId="357302d8bda8cfe7" providerId="LiveId" clId="{C53F8333-D53D-4D36-8870-DCDFF909F007}" dt="2021-04-21T15:45:35.194" v="1244" actId="313"/>
          <ac:spMkLst>
            <pc:docMk/>
            <pc:sldMk cId="4280465312" sldId="275"/>
            <ac:spMk id="303" creationId="{0EF4BA01-FB19-4C8C-83A7-10F96CE0791A}"/>
          </ac:spMkLst>
        </pc:spChg>
        <pc:spChg chg="mod">
          <ac:chgData name="wang xingyu" userId="357302d8bda8cfe7" providerId="LiveId" clId="{C53F8333-D53D-4D36-8870-DCDFF909F007}" dt="2021-04-21T15:45:39.911" v="1246" actId="20577"/>
          <ac:spMkLst>
            <pc:docMk/>
            <pc:sldMk cId="4280465312" sldId="275"/>
            <ac:spMk id="304" creationId="{8E1CB8F3-8BB6-49F3-90B9-A23E5BD1F0D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05" creationId="{49199591-FE2D-4749-8AAF-5B9BC2A1711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08" creationId="{CC42CAF3-2024-45C0-951E-593D02A1EDB2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17" creationId="{ABDCC489-22A1-408A-8BFB-A741BBE6F22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18" creationId="{BDDBA2BE-A174-48DA-A16F-3947975EE8E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19" creationId="{076ABA42-5421-4B65-A187-CF05D50F74AB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20" creationId="{1A12E285-DFBF-45C5-8F18-E61F828DD078}"/>
          </ac:spMkLst>
        </pc:spChg>
        <pc:spChg chg="mod">
          <ac:chgData name="wang xingyu" userId="357302d8bda8cfe7" providerId="LiveId" clId="{C53F8333-D53D-4D36-8870-DCDFF909F007}" dt="2021-04-21T15:45:42.795" v="1248" actId="20577"/>
          <ac:spMkLst>
            <pc:docMk/>
            <pc:sldMk cId="4280465312" sldId="275"/>
            <ac:spMk id="324" creationId="{777DDD82-33EF-480F-B7F4-FEA52743B49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27" creationId="{F7BA3898-E7A4-4230-9950-7E12872C366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6" creationId="{1F697668-A2CF-48C1-867D-925A441E218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7" creationId="{FA48185B-BC20-4DE2-AE12-88F1F9E98B3B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8" creationId="{912EB450-8FAE-402C-A16C-937395AA087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39" creationId="{33C2EB61-FDAA-4512-9A9A-08D32C31829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2" creationId="{ABEED527-BD0F-406F-921D-3C6DBD8E94C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3" creationId="{64B74FDB-6FFB-42CC-8B10-1E8323977E0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4" creationId="{F21AAB58-A51A-4201-B1CC-80B6E3687FB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5" creationId="{35527E70-745C-4975-A8D4-2E90F2A1258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6" creationId="{806F757A-C67F-4937-82D0-11A3D388123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58" creationId="{E8085C1B-3AAC-4A0B-BF74-F35CB0C3A92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60" creationId="{D8B6AA36-5B8F-41DE-AD99-CAF2FA5EFA6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62" creationId="{CDEF82EC-C7D0-40DA-98A8-9157F05986D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1" creationId="{41A8F044-1E5E-4635-ABD2-3648AAF5B8D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2" creationId="{46703B1B-3814-4819-B60D-F3BDDC0E0CD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3" creationId="{3F2F73FD-ED36-4B91-8272-C2DEDA657B7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4" creationId="{D8798219-C19B-4937-8D25-2BD31A53CAF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5" creationId="{04C9AED6-F8D7-4050-B2E6-AE85D3D6F47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7" creationId="{8E860435-3DE6-45B6-A621-22466D09132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79" creationId="{7D610D31-34AA-45C2-BCFF-33E12D73BDE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81" creationId="{9D7E961E-0BE4-42CF-A0D1-CBC31A30EDD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0" creationId="{B744B7DE-4790-48DF-8FE8-CC6C3DE463F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1" creationId="{337D5D5C-4E76-4684-8935-F636A83613D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2" creationId="{42817C47-4E98-4780-A929-B536480014F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3" creationId="{3139D38A-978A-49B9-8413-59E19786D1A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4" creationId="{9EBBB5AA-A2AA-4B0A-A8FB-54A4E5A948A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6" creationId="{94235E7D-EBF2-4026-BD05-79772FE7478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398" creationId="{F8AE83E9-7AAC-4792-8161-286B34E6D0D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00" creationId="{AB1B05C4-480E-4EBA-AC07-F14B21D9A1D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09" creationId="{63CB0C45-3992-40EB-9E90-EBF83C1470D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0" creationId="{397D50BD-F279-40F5-8F69-B6CB02EB088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1" creationId="{E691579A-BBA7-4A7E-A635-BEA08691E5B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2" creationId="{C214E264-C1F7-4842-9811-70AAE2E087E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3" creationId="{402EEA7A-1EFF-40F8-854F-4B78D86B3D6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5" creationId="{90C94E94-5512-4297-B937-CABA8C1D724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7" creationId="{03AD679D-5591-4E74-BC15-1B32FB5F5B4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19" creationId="{3D119630-3D8F-407D-B398-FB81D8578B0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28" creationId="{A4B03463-4D0D-4DCA-BADD-1B58A426E3C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29" creationId="{3369FCDA-FA5B-4A36-B23F-0C110C3BFDA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1" creationId="{6B06C38D-A816-4A34-85AE-E9347C47633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3" creationId="{5D486A8E-1518-4B85-85E8-C70F6F6AD5D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4" creationId="{364C8ED1-D2C5-4319-830A-018C86C060C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5" creationId="{981AD2EA-87F0-4E8C-AC23-C2523F914A5B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38" creationId="{3BB66204-06E5-4488-BFF5-F2CA58F6FF7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47" creationId="{1178E598-947B-40CA-8D5B-EE3405EA567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48" creationId="{9626783F-F9A5-43CE-8452-3D41B7D1B93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49" creationId="{81AA35BB-0395-4D04-9EF1-A3B669C9E25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1" creationId="{E56E6602-E784-469A-BA54-5C964E1B9BC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2" creationId="{3C058AE7-CDF4-4EDA-B552-7799E5910CA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3" creationId="{22D0F0D9-0B1C-4D9B-9613-8C3C6FE865F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57" creationId="{A771B22D-1AA2-4557-8DA9-89625A8B0E1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3" creationId="{9C9827FF-668F-4851-AC16-797670F3325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4" creationId="{526EDF67-3A82-45B6-BFF1-75E81C596A0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5" creationId="{2A5EA557-F6E4-45E5-8B01-E02A773DB04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6" creationId="{FEF68B87-B9B2-460F-BD18-1DA6D330CAF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7" creationId="{43AAF16D-A376-436A-AA8E-97F6A264B61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69" creationId="{A72643FC-EAF5-4152-B6F6-4C0B795392B2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71" creationId="{C9ADD6C1-5913-45D4-BB4D-B4D7064C6DC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73" creationId="{170F540A-BB9F-4F76-9C80-34CE05D2AE8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77" creationId="{D32BF21A-8FE5-448E-86E3-B50EDE9ABAB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3" creationId="{95E27C3B-FAE0-4A35-982B-3639ABB0B16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4" creationId="{7E1BF48E-25BC-47F7-87FF-D607AD5C6C9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5" creationId="{8430D5E4-202C-49C2-BD9A-AE1EB31D1936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6" creationId="{6923B114-D9D0-4000-A812-1C31538438D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7" creationId="{71712A2D-BAD9-434D-A3E2-7BC2371F93E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89" creationId="{4B374D57-4F2A-4C04-BC49-08FA133300F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91" creationId="{A5A962A8-80A0-4F43-BDCD-B60A8C88E9E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93" creationId="{10ECAB4C-316E-4CAB-A686-F9DEC368C828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497" creationId="{37BF7F3E-3FB1-4923-A09D-9E97DE60E76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3" creationId="{690A082C-0B3F-4B5D-91B9-7307A56029E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4" creationId="{73C8A317-7958-40B3-84AE-A8088E4319A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5" creationId="{7C77499B-492E-478C-A974-6A670C6CB41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6" creationId="{2FD81D4B-0F7D-4455-BED3-78180A6D6C3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7" creationId="{DBB21DED-B72D-4BAF-A3F0-E553BE7A842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09" creationId="{280054DF-E0C7-4CCC-86FA-52715956476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11" creationId="{6075C5EA-E03A-4A1B-B637-DCD8FB0DE15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13" creationId="{33564116-5E5B-45AD-A220-6480543ADD70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17" creationId="{B369BF9E-7C41-47D2-AC41-4EAA79A24C1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3" creationId="{68F6B0EF-6EB7-471A-93F4-EA4FC9D49559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4" creationId="{9B017867-7C69-4D64-864C-5D34F4E509A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5" creationId="{16B2920D-D93C-40BC-B538-6457810EFF62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6" creationId="{7B48BE15-0BA9-48E2-A8D6-EDB4A72D626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7" creationId="{198D83C0-0F7F-4728-B100-CA1C7215AE1D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29" creationId="{7EE62271-5DE3-435F-BE12-CC770DD0D04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31" creationId="{D93F0FE6-FF5C-4BD2-B7AD-6944A8E59EDF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33" creationId="{19B76041-211B-446E-9FB8-24A0E6DC348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37" creationId="{FBE5484F-B0B4-4C34-902E-9E4352B7D3DC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3" creationId="{77A5470C-2B85-46CB-AF9F-87EB63873A5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4" creationId="{45178451-D143-4293-AFA5-0E796970950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6" creationId="{373E7555-BA15-43E4-9344-A4DF5F1D616E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8" creationId="{4EE19227-B947-4983-839C-88F8B1462A1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49" creationId="{7E473E24-E300-4D84-B525-47B18592BF64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50" creationId="{597055A2-BB64-4459-8867-F2563E5EB447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53" creationId="{A3745F01-0F0D-4958-8213-8A55288BA70A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58" creationId="{0DEACB52-C382-49E8-8C93-EA379BF3E21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3" creationId="{E7C07E36-BA0A-4C4F-822F-F498906054C3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4" creationId="{20249E98-7DE1-46DB-BDA2-75366A8354D1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5" creationId="{E26D1326-84A7-4929-A51E-16F55AF8B8D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7" creationId="{C8ADA039-FC83-4E29-8A2D-5B1912945F1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8" creationId="{54946D0A-BC6F-4EE9-96C6-0E29A1C11675}"/>
          </ac:spMkLst>
        </pc:spChg>
        <pc:spChg chg="mod">
          <ac:chgData name="wang xingyu" userId="357302d8bda8cfe7" providerId="LiveId" clId="{C53F8333-D53D-4D36-8870-DCDFF909F007}" dt="2021-04-21T15:45:13.790" v="1232"/>
          <ac:spMkLst>
            <pc:docMk/>
            <pc:sldMk cId="4280465312" sldId="275"/>
            <ac:spMk id="569" creationId="{C895B527-393D-443D-8CE0-43CCE39D8625}"/>
          </ac:spMkLst>
        </pc:spChg>
        <pc:grpChg chg="add mod">
          <ac:chgData name="wang xingyu" userId="357302d8bda8cfe7" providerId="LiveId" clId="{C53F8333-D53D-4D36-8870-DCDFF909F007}" dt="2021-04-21T15:26:07.053" v="929" actId="164"/>
          <ac:grpSpMkLst>
            <pc:docMk/>
            <pc:sldMk cId="4280465312" sldId="275"/>
            <ac:grpSpMk id="3" creationId="{4E7D567E-6A25-40C1-9B54-DA2F4DAD750A}"/>
          </ac:grpSpMkLst>
        </pc:grpChg>
        <pc:grpChg chg="add mod">
          <ac:chgData name="wang xingyu" userId="357302d8bda8cfe7" providerId="LiveId" clId="{C53F8333-D53D-4D36-8870-DCDFF909F007}" dt="2021-04-21T15:26:07.053" v="929" actId="164"/>
          <ac:grpSpMkLst>
            <pc:docMk/>
            <pc:sldMk cId="4280465312" sldId="275"/>
            <ac:grpSpMk id="12" creationId="{8069188F-038D-422E-A77B-8A25D9F0B03A}"/>
          </ac:grpSpMkLst>
        </pc:grpChg>
        <pc:grpChg chg="add del mod">
          <ac:chgData name="wang xingyu" userId="357302d8bda8cfe7" providerId="LiveId" clId="{C53F8333-D53D-4D36-8870-DCDFF909F007}" dt="2021-04-21T15:26:22.786" v="931" actId="21"/>
          <ac:grpSpMkLst>
            <pc:docMk/>
            <pc:sldMk cId="4280465312" sldId="275"/>
            <ac:grpSpMk id="26" creationId="{9DF3ABB6-9D02-451D-9E18-0AC2C5F14C5D}"/>
          </ac:grpSpMkLst>
        </pc:grpChg>
        <pc:grpChg chg="add del mod">
          <ac:chgData name="wang xingyu" userId="357302d8bda8cfe7" providerId="LiveId" clId="{C53F8333-D53D-4D36-8870-DCDFF909F007}" dt="2021-04-21T15:44:50.055" v="1231" actId="21"/>
          <ac:grpSpMkLst>
            <pc:docMk/>
            <pc:sldMk cId="4280465312" sldId="275"/>
            <ac:grpSpMk id="27" creationId="{6F739B09-90A5-4B58-9292-A2968AAEE0B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34" creationId="{F89CB5FE-A8AA-416D-A3D5-DF71A8ADC8D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35" creationId="{87CE21BD-040B-4F27-B55B-2E28B7FE3BF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2" creationId="{34552B9F-B334-48C3-9CD5-BF97321B85E5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3" creationId="{920AD657-8FDE-4042-B9D4-E7F53F4135B2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4" creationId="{E7090FD8-3BEE-4CBF-B92C-60690F3F12E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49" creationId="{CFC58412-019D-4467-9D11-4466FE0669A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0" creationId="{7E51FF89-DC27-4204-925C-3284AD6AFBC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1" creationId="{AFA62DDA-D0FB-46E0-88BC-270E05B4C5DF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3" creationId="{EA65EB71-ED08-41F1-993F-BE4EE74C84C2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54" creationId="{ACC977E9-EDAE-4652-B3EB-4CA15C2539F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1" creationId="{6637CC5A-80B3-4662-8735-2DB7805BFD7D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2" creationId="{C297AABD-947B-4BFF-85C9-3720D006BF4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3" creationId="{7A507E39-C01C-49DD-8939-71002ECA6FD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8" creationId="{52CB6F66-0880-407D-9999-D57C6C7C905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69" creationId="{5F77DC0F-144C-46F6-964D-D035472CDC5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70" creationId="{F838859D-A5AA-44F6-847C-FC32651FD3AF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73" creationId="{6CDBD96A-FEA9-408B-9E73-4BF1CD3FB356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74" creationId="{4A334348-A949-42C3-BEA2-D321BE5E48E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92" creationId="{118BB30B-9F1F-4682-A186-6E77EBC8CBF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93" creationId="{1F546437-8369-4A6D-8A15-4A685338B48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11" creationId="{E12C8D34-F8A9-41A1-93D8-6C96887F5296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12" creationId="{21542181-91C9-4E04-8380-0518DD2F293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30" creationId="{5FAFD668-B292-4084-B71C-285E9F8699E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31" creationId="{443944B1-5D8E-47C1-9044-3B90C06A2A5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49" creationId="{DA13790D-E641-4141-9EB4-960B2432EAA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50" creationId="{F3A8C8E7-89CF-4067-8999-9754927B471D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58" creationId="{AB773DFE-1164-4152-9487-20D9EBBCF690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65" creationId="{4FC710E2-ABAB-462A-8EB3-7F9BCC30C31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68" creationId="{F3B9CE30-FD21-4357-8C4A-58D82E7BFE9C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70" creationId="{FA368F73-C323-4000-9352-40C92F29210C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83" creationId="{48B9ACB2-6318-4DA0-A218-7BCA9456B5E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184" creationId="{7E41A937-6423-4569-BA2D-2247C445F32B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03" creationId="{BED84241-E0DB-49A5-8940-2925735F7E25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04" creationId="{3A1E153A-60FA-4E2C-A242-165E37844709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23" creationId="{F4E81491-080D-4A89-93EC-CCE2ACB5283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24" creationId="{1E4F9074-64B8-409B-AC3C-2F40D409F93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43" creationId="{1D923255-847B-42E9-9881-C1A48CE02A52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44" creationId="{16CA88E5-AE2B-433B-B4AB-784891542AF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63" creationId="{0AF21ADD-0AA0-4E0E-A3FB-8758F1D147EA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64" creationId="{AAC099F0-2AB2-4D2F-88F7-ADF550C65B93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73" creationId="{5345C9B8-CAA9-4D52-8B80-2BFC5EE8CFF1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80" creationId="{6A9A9B0F-165E-4114-A52E-CC6E64E8F467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83" creationId="{6091435E-9621-4B04-BED7-2F25E16AE5BD}"/>
          </ac:grpSpMkLst>
        </pc:grpChg>
        <pc:grpChg chg="mod">
          <ac:chgData name="wang xingyu" userId="357302d8bda8cfe7" providerId="LiveId" clId="{C53F8333-D53D-4D36-8870-DCDFF909F007}" dt="2021-04-21T15:44:26.312" v="1229"/>
          <ac:grpSpMkLst>
            <pc:docMk/>
            <pc:sldMk cId="4280465312" sldId="275"/>
            <ac:grpSpMk id="285" creationId="{DD7349B9-11DE-46CF-932D-9F6BED9F40B9}"/>
          </ac:grpSpMkLst>
        </pc:grpChg>
        <pc:grpChg chg="add mod">
          <ac:chgData name="wang xingyu" userId="357302d8bda8cfe7" providerId="LiveId" clId="{C53F8333-D53D-4D36-8870-DCDFF909F007}" dt="2021-04-21T15:45:47.530" v="1250" actId="1076"/>
          <ac:grpSpMkLst>
            <pc:docMk/>
            <pc:sldMk cId="4280465312" sldId="275"/>
            <ac:grpSpMk id="299" creationId="{FCCDED0E-93B5-419B-87D2-FB3DE2D73A2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06" creationId="{B9576ECF-B6D0-4FF9-8653-7324CA6B135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07" creationId="{EC2EB947-B555-42AB-A2CD-DAA386C98601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14" creationId="{66D19AD8-BAF5-4B56-A6CB-CC939FF8B66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15" creationId="{9CDD83D0-5A88-4027-8833-7412B2FF215D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16" creationId="{C4170569-C3C4-4093-9A21-8AD684491F41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1" creationId="{AE6DFF25-B29B-40FB-9A93-B3AA2EB9DDE1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2" creationId="{5959C2C4-E247-4CA5-A92B-AF0388D9992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3" creationId="{A33C3443-561A-486D-B0B7-BB70BF848EC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5" creationId="{D8E28F91-4B10-4355-9C2F-64F97179CC55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26" creationId="{18B0E56E-3D4D-493C-9612-39F1393A60E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33" creationId="{B3C90AC4-35EC-4A11-8BAB-0DF86CE727B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34" creationId="{F876C321-01E9-4103-BCCA-30AA838EC2ED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35" creationId="{B547B9BC-4F2F-40CA-B651-3AFB1DED8C7C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0" creationId="{68234BB9-E468-4262-BD9A-48A7EC20E96F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1" creationId="{DC7D94C0-63FE-404A-9148-4A79D3D3BCC4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2" creationId="{79573461-D137-475D-A450-49FC941D66D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5" creationId="{3C34FFC9-8BFE-4CF8-A07C-85E9C19A5B17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46" creationId="{D2A36B1B-ED95-4F8D-B895-50AA652BEAF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64" creationId="{B2936C76-77A1-4FD2-AD08-B6994224714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65" creationId="{E0E3F238-AA35-4C6B-91A3-7B99368B3B6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83" creationId="{3C21ED7D-8601-4DB4-B0CA-4FD997ABDA4D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384" creationId="{3CDC1521-9B2D-4026-96D7-16035634D3EC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02" creationId="{47852FB7-6FCC-495F-9688-6DECFF910AAB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03" creationId="{A96B1180-97FA-4183-BCF2-1EA3D8BD1F5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21" creationId="{5E44D776-55F6-436C-AFF3-A7D6D0D11E8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22" creationId="{7A764128-4A54-4311-B3D5-09633AE6FE24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30" creationId="{A4FF6143-C0E4-4CCE-8337-D5F26E3D34A9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37" creationId="{5F70A11D-90E0-4C06-8063-BC6AD824BDEB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40" creationId="{2E5971A2-5425-4ED7-A498-F8E888BC060F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42" creationId="{7F010006-C4C4-4827-B38A-DE7010D044BF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55" creationId="{C359D834-422C-4C32-B030-57FFAA736FB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56" creationId="{9F62BE39-9A9B-4D60-97E0-A79A328A5DAE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75" creationId="{6DD2EF90-B7EF-4A93-BBB1-F2F375DB8B1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76" creationId="{7902282E-4521-47E5-A319-2FAAC6494923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95" creationId="{0DCFA7A9-BF52-4652-845A-3EDC923E1977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496" creationId="{8B0BD48B-814A-4368-BE92-562549332144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15" creationId="{6CC20C2E-56AE-40EC-A7F6-FF57A1EC76F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16" creationId="{913F6AE3-9B7C-4196-BA50-D3D0359ECD36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35" creationId="{00AF4645-04FB-4B8F-AD50-4EC27DB679F2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36" creationId="{681381B2-AB87-4AA3-986F-07F30AF7B947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45" creationId="{B77F6CFE-55CA-43B4-9F14-6759F3290248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52" creationId="{8A908B81-E43A-4AB7-BF32-1AB6C797BFC2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55" creationId="{BF876A50-290C-4DAB-B9F0-09119A7C12F0}"/>
          </ac:grpSpMkLst>
        </pc:grpChg>
        <pc:grpChg chg="mod">
          <ac:chgData name="wang xingyu" userId="357302d8bda8cfe7" providerId="LiveId" clId="{C53F8333-D53D-4D36-8870-DCDFF909F007}" dt="2021-04-21T15:45:13.790" v="1232"/>
          <ac:grpSpMkLst>
            <pc:docMk/>
            <pc:sldMk cId="4280465312" sldId="275"/>
            <ac:grpSpMk id="557" creationId="{91CD794D-CB84-41B4-A5DF-B4B0412D249D}"/>
          </ac:grpSpMkLst>
        </pc:grp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4" creationId="{F314447A-E36F-42FD-8AE3-4CCCB9E899D0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5" creationId="{838EA83F-D4A4-49FD-962C-BBC89E80A6D3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6" creationId="{8DD2484B-31DD-4231-B6C8-BD998247B0E5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7" creationId="{5054B1B5-93F0-407C-B863-CEEB45097A0D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8" creationId="{72F4F583-C7E8-4088-B92D-8003BC549B67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9" creationId="{7554E4E7-27A2-452C-ABD0-EDBB547D4C7B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0" creationId="{362BD13D-F2CC-423F-BBEA-42C0C8F65211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3" creationId="{47B6400C-89CA-401B-AB17-879D945DDB0A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4" creationId="{524A2587-B93A-47B5-9BE7-00AC80CE0D1E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5" creationId="{5A57B2B7-8F0E-418A-B863-2D7D46B22415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6" creationId="{50B232A7-9E08-4DBE-BCE2-7B67B7E38FAB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7" creationId="{D7F3FFB9-D80F-400D-B47F-BBFC12513046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8" creationId="{7023D015-0AED-49F6-9633-E585AA2D59C5}"/>
          </ac:cxnSpMkLst>
        </pc:cxnChg>
        <pc:cxnChg chg="mod">
          <ac:chgData name="wang xingyu" userId="357302d8bda8cfe7" providerId="LiveId" clId="{C53F8333-D53D-4D36-8870-DCDFF909F007}" dt="2021-04-21T15:25:58.234" v="927"/>
          <ac:cxnSpMkLst>
            <pc:docMk/>
            <pc:sldMk cId="4280465312" sldId="275"/>
            <ac:cxnSpMk id="19" creationId="{0DC758BB-4DBA-4261-9111-5FD8E1CF9F1D}"/>
          </ac:cxnSpMkLst>
        </pc:cxnChg>
        <pc:cxnChg chg="add mod">
          <ac:chgData name="wang xingyu" userId="357302d8bda8cfe7" providerId="LiveId" clId="{C53F8333-D53D-4D36-8870-DCDFF909F007}" dt="2021-04-21T15:26:07.053" v="929" actId="164"/>
          <ac:cxnSpMkLst>
            <pc:docMk/>
            <pc:sldMk cId="4280465312" sldId="275"/>
            <ac:cxnSpMk id="20" creationId="{74EC66EA-123D-49BD-87B9-805C86230351}"/>
          </ac:cxnSpMkLst>
        </pc:cxnChg>
        <pc:cxnChg chg="add mod">
          <ac:chgData name="wang xingyu" userId="357302d8bda8cfe7" providerId="LiveId" clId="{C53F8333-D53D-4D36-8870-DCDFF909F007}" dt="2021-04-21T15:26:07.053" v="929" actId="164"/>
          <ac:cxnSpMkLst>
            <pc:docMk/>
            <pc:sldMk cId="4280465312" sldId="275"/>
            <ac:cxnSpMk id="21" creationId="{C508330A-8FE9-44E1-BC87-8FBEC04A2F6C}"/>
          </ac:cxnSpMkLst>
        </pc:cxnChg>
        <pc:cxnChg chg="add mod">
          <ac:chgData name="wang xingyu" userId="357302d8bda8cfe7" providerId="LiveId" clId="{C53F8333-D53D-4D36-8870-DCDFF909F007}" dt="2021-04-21T15:26:07.053" v="929" actId="164"/>
          <ac:cxnSpMkLst>
            <pc:docMk/>
            <pc:sldMk cId="4280465312" sldId="275"/>
            <ac:cxnSpMk id="22" creationId="{39C1E103-C949-4D23-96E2-25D2E2B54AF7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" creationId="{638406FC-0179-44DC-AB11-AAF342B8EE1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9" creationId="{4FEB1C46-3990-4019-887F-7BDE74936C8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37" creationId="{0DD4CB61-72D4-4A7E-BC02-306FE0E5142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38" creationId="{45604655-AB96-4A47-B9DE-45F4F6D0987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39" creationId="{9CB1FA77-EA6E-402B-A3E7-A3AFC6AE020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40" creationId="{0F66AF33-0D77-4EAE-A8F6-42D66294C5B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41" creationId="{F665A56F-5C43-49CF-82B7-EADE223FB83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6" creationId="{A9DD413B-F465-4F69-9423-A36DBD0471B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7" creationId="{70AF329C-5B7B-45D4-B6FE-BA650804914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8" creationId="{213C39E8-FDFB-4D3F-BDC8-44C3BCB1FEC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59" creationId="{45BD39AC-9315-40D0-85BB-F3C8AF43694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60" creationId="{956D2605-9E6F-4FE3-96E5-1E8E24F27DC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1" creationId="{6F6757F2-FBB5-4FFE-B5A2-9EDEFD4E7C8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2" creationId="{D42D2A61-49A5-42AF-A87E-2EC471B4D09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5" creationId="{454CDF99-F3FB-4222-8D81-999D8830F00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6" creationId="{EC220A6F-655E-4E1A-8285-F3212096F78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7" creationId="{542E034A-692B-486E-AF3B-25CE34F9F61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8" creationId="{7ABBEEBB-8BA7-4D5B-A941-2B2B6DDE4B0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79" creationId="{B3264FEE-174D-4622-97CC-04D93188020B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85" creationId="{1A7ECA19-B243-4941-B5BA-DA7C2240E44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87" creationId="{3F1E7A36-EF22-407B-B60C-6452B223618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89" creationId="{5F5D99A7-A67A-477C-9BB3-9ABF4F865B3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1" creationId="{6B0A356B-EAA4-49F0-903D-A29892CF67F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4" creationId="{723C1798-A814-4F3A-AE92-E88EEE6AD0A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5" creationId="{7604FB27-A396-43F2-A498-6359B8278A5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6" creationId="{0C6CB2AA-1C51-4AD1-8F42-F4269AAAE4E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7" creationId="{7D3165F7-6866-4ED1-924C-7D8B15FE0BA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98" creationId="{D1A0C990-F87B-4EEF-980E-DA73B24E29A9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04" creationId="{D1FCAFCF-367F-4370-B517-643C485F615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06" creationId="{BDA9019F-0B70-481B-ACA9-598CF4DB779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08" creationId="{CCB95036-DECB-4DC4-B638-0C997B536AF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0" creationId="{F3034DD9-D206-41BF-BEF5-50BABE39610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3" creationId="{9C7C1FA0-C581-48EF-8DC3-A90D4A12EA0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4" creationId="{CC118A48-6A00-40F1-8BBD-47BB77108258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5" creationId="{240613C9-1BC1-4319-B9EB-898D7696D80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6" creationId="{E3E35D22-9358-4912-828A-D4474E6B31F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17" creationId="{222231DA-7A2C-4EC7-9309-1D74A9A92055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23" creationId="{AEC22CBA-3455-4703-A409-47BFDDCE0E4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25" creationId="{CC27AD0D-AE7A-4F04-87F4-1E615F0F1B5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27" creationId="{29DB2A89-E147-4647-B86D-92A0A32AD51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29" creationId="{19075E35-90B0-44FA-BA3B-A576C2BFE5F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2" creationId="{0FFFECA1-A388-47E0-BE39-235882DE051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3" creationId="{298BB30E-5697-4866-BB81-0AE3D14EE40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4" creationId="{FFD48F7B-2F29-4C74-B68E-4A6E0B4E679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5" creationId="{FB2AACEA-57A2-4CD6-BE50-217C7EB0A69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36" creationId="{28D462F9-BBFE-4FB9-89CA-8EDA02A79A02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42" creationId="{0B6FEEE6-4F95-48DD-B3AE-8A69395C6C0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44" creationId="{DA930672-E1E8-4885-A900-77287B2BD2C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46" creationId="{A30B44FC-97C8-4330-8896-D0002219FA1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48" creationId="{FB3255E8-1BC4-44A0-A0B4-E49416D038D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1" creationId="{3BB6F82D-A2CF-4E6D-83DE-977BC88D10A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2" creationId="{5D2F5F3C-9838-45D4-B68D-84703F655B5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3" creationId="{159A6650-1B83-4202-92FF-0912679DD78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4" creationId="{D264D701-6A8A-4943-BAE6-240C142CF1D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55" creationId="{5C9A6CF4-93BA-496E-ABFD-73A2222E5EE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60" creationId="{5F150ABB-79CD-4BA8-8CDA-1D53A7FC9212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64" creationId="{B9C2F909-B0FA-489B-B70E-056BABC0A66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67" creationId="{E133BC90-3830-4478-A40A-F15553AA562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69" creationId="{7CDD7919-9450-41AC-9BB3-EE18D12B236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1" creationId="{50E00D45-CE9C-426A-A552-F56D53AB1E2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2" creationId="{3DEDD8A1-5693-4CE7-B8C7-D613C6349A0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3" creationId="{B0177D58-CB12-49F8-AE0F-9788D002729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74" creationId="{0ACE8632-5925-4968-99CF-F4A1F6E35F21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78" creationId="{F40B713D-4710-482A-B837-93EA986C8B1A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82" creationId="{99023322-2CC8-40AA-A068-2539C84CC05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6" creationId="{A7F6B610-A03B-474A-8019-1A807C1DFBA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7" creationId="{1FC46C4C-45E0-44C1-B6F7-307B985B706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8" creationId="{3D2A98AA-CBAF-4429-9D70-A94CF03266D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89" creationId="{37E40349-DFB1-42C8-A6FC-A1040DBE5A6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90" creationId="{E2D15BD3-6EEC-4BFF-900D-29A52A294027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196" creationId="{F0C42DD0-32AB-4E95-B386-B9FDF8F9935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198" creationId="{25AC5435-07F0-4C02-960C-836FEC44B18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0" creationId="{51E7D032-7A1B-4816-A79C-E29DBDD7579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2" creationId="{577F47BB-3763-49C8-94F4-276FBB132D4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6" creationId="{95CAEB41-B567-4BBB-A7C2-727822EAEE5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7" creationId="{09AA0AB2-1583-4CAA-9C46-8DC173821BA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8" creationId="{F4FC4C32-4B65-4BEF-81FC-50E01EEC6F2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09" creationId="{E9853487-301A-4E78-ACE2-E211B09D6484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10" creationId="{C2959466-392C-4D55-B8FF-EEDB4FBB3011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16" creationId="{4FFA2336-0BAC-44F8-B2CC-6C56BB03321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18" creationId="{6C0450BB-2091-420F-8810-DFEC98A179E7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0" creationId="{A805E79B-0059-46BE-80FA-D72A570C524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2" creationId="{71B3860F-6821-41D1-9B44-719DAA2F684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6" creationId="{3381FBEE-AC4D-4849-89E2-4030F0521C2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7" creationId="{DC337701-480D-4EA8-ABDD-FC3BD5A2796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8" creationId="{F2255033-D371-4F55-9B5B-2B1032D7581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29" creationId="{1A33816E-C5A6-46D2-B878-1E4E32F153C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30" creationId="{13219250-B406-48A2-89B5-5ABC731C594C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36" creationId="{D374F3AF-C862-4929-A90A-F3733919C8C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38" creationId="{4FFF8C2E-0058-44F5-8782-A1D4E30C4C7A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0" creationId="{49A6485D-C4D3-490A-90E2-8F661F7DE92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2" creationId="{F2E4AF1B-5EEA-4B7C-8DCC-DCA29C50EE7C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6" creationId="{C44E9005-22D5-49EA-AAB1-7BB714E4FD9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7" creationId="{3974BB32-1E55-4152-8F76-1CD3AB172C36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8" creationId="{0A9DBD77-86F6-49A9-94EE-46AC3168EE7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49" creationId="{94CAA911-9325-4C19-9CD7-99E9A6CA6209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50" creationId="{BE56B727-9BA2-450C-AEB8-181ACF58BBA7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56" creationId="{B8AB2C82-11EB-43BA-8B30-46F321E73E5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58" creationId="{44A65AB7-871D-4986-A6DB-68551B1017B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0" creationId="{649AEDE6-05F9-4D5E-BEBF-9C6B3CC18C31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2" creationId="{5D22B70C-CAF7-4182-B796-46CA3DF9BF1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6" creationId="{A538C31E-F1A1-416A-9B53-471D17A96772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7" creationId="{2E93B3E0-75DB-48E5-8989-CF7E95DB142E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8" creationId="{B6BB50BD-CAAF-46AA-8E8A-86794E7F841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69" creationId="{282A9E8A-4096-4484-8D1C-3B55725FBD3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70" creationId="{DA2B938F-4E5E-4B12-8C1F-AF7FE544472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75" creationId="{F0178641-530D-4536-B4FC-EA485D8F59BE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79" creationId="{372B247F-1898-4549-9C0C-04521D793E4B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2" creationId="{04B35D8B-71BF-4F1E-84F2-4B84FB811315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4" creationId="{B1A8AC2F-012A-4648-A3A7-F5DA92681033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7" creationId="{6C2C770B-C841-4093-9240-D794E4E9201D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8" creationId="{7D1E11E7-E203-49B6-8A4F-3167CA077C70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89" creationId="{D29ACEBF-D543-4833-8492-648D99830B5F}"/>
          </ac:cxnSpMkLst>
        </pc:cxnChg>
        <pc:cxnChg chg="mod">
          <ac:chgData name="wang xingyu" userId="357302d8bda8cfe7" providerId="LiveId" clId="{C53F8333-D53D-4D36-8870-DCDFF909F007}" dt="2021-04-21T15:44:26.312" v="1229"/>
          <ac:cxnSpMkLst>
            <pc:docMk/>
            <pc:sldMk cId="4280465312" sldId="275"/>
            <ac:cxnSpMk id="290" creationId="{F9668BCB-4F3C-449E-94A1-F1371D9D71E0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94" creationId="{D41AA88C-589C-4653-9F80-E549C45336F7}"/>
          </ac:cxnSpMkLst>
        </pc:cxnChg>
        <pc:cxnChg chg="mod">
          <ac:chgData name="wang xingyu" userId="357302d8bda8cfe7" providerId="LiveId" clId="{C53F8333-D53D-4D36-8870-DCDFF909F007}" dt="2021-04-21T15:44:50.055" v="1231" actId="21"/>
          <ac:cxnSpMkLst>
            <pc:docMk/>
            <pc:sldMk cId="4280465312" sldId="275"/>
            <ac:cxnSpMk id="298" creationId="{DF163F00-4917-46F6-A271-A52474109E6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00" creationId="{72A683E0-30AE-4E99-B177-6DBC5D5C294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01" creationId="{46EC3F27-89BC-4769-B330-5E1D6440BD0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09" creationId="{5A7EA7AD-BAB0-4728-B13C-7AF94056E0E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0" creationId="{311B872D-72F2-468D-9382-A6B498189CB6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1" creationId="{38F9A864-B0FE-4D17-BDA9-7C6CDBB0EE1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2" creationId="{E1E13FF9-DF30-4690-9196-A2A31C62806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13" creationId="{304C8B4C-94A8-43F3-B222-85F0815E2ED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28" creationId="{0957BB8B-16D9-4264-B6C7-0DF1FD3DF5F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29" creationId="{998C6577-6DB8-41C4-9602-29BDE1DA684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30" creationId="{6A13EF49-E190-4F07-A0C6-8427C1C897B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31" creationId="{ACAE41CB-0605-4229-A4E5-FCFFA5B906E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32" creationId="{D0EEF3DB-09EB-40C2-B36A-D014481FA0C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3" creationId="{67BA2AEF-B51F-4FFB-9AF5-13F20A3FC15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4" creationId="{0051B8F2-3649-4694-A339-B2B70CDB758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7" creationId="{96277355-8909-4EB6-A6E2-22164735DBA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8" creationId="{D0EB0942-674C-444B-9573-389984EF35E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49" creationId="{26E48EA9-A3CB-426E-B504-14B270BA9CA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0" creationId="{2E497C22-9AC6-40EA-B81C-2FBE1719919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1" creationId="{942B9DB4-275C-49F2-A79A-5E7FD61BC71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7" creationId="{14D7E6D9-4618-4481-BAE9-71B829B4665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59" creationId="{C51D4A82-5710-42F5-AF59-79608E79F16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1" creationId="{1A7BE2A2-DB1A-46F7-B770-83607E2AA32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3" creationId="{94F90F93-19A3-4E31-8001-CE57B89D009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6" creationId="{FF316991-DB0C-4E51-86D5-F9A66DBED20D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7" creationId="{EE4F2213-2E92-4CC5-BD53-37ABBB6517B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8" creationId="{C57E0DC5-BBF6-4E2E-8F5A-F5E94C50C8C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69" creationId="{E2C50EA7-B109-4D93-A639-BBD5F426379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70" creationId="{D14867D3-9D52-4875-8DBC-5F128F8D0BA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76" creationId="{84BEC4B1-68B4-4A33-83AD-6BCB25B6050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78" creationId="{E92FB8FB-FFB6-4DD7-A5EE-D3F8778F259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0" creationId="{F08806FB-8698-41F8-88EE-F42274AFB87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2" creationId="{EAA90488-EA40-49CD-BE08-22A3B80AD2E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5" creationId="{DC734EF9-4218-49D1-AA3E-B145FEE6385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6" creationId="{7B46190A-AE6F-4861-AFCD-3378BC84D7C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7" creationId="{C123E477-63C0-4CB0-AF7B-C5BB1FBB99C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8" creationId="{2B24733A-6304-44F1-8B58-C836B613D3F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89" creationId="{FB2BDA7E-774D-4C7D-98D4-3E900887CD4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95" creationId="{57641EFC-A651-4296-9028-F83EF7E6D4F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97" creationId="{897AB8B0-16A4-4462-96AD-CCC2982EEB5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399" creationId="{19CFC6AB-5EC9-4DA0-B026-2F79500AF49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1" creationId="{28C9D87C-D1F4-4D97-9970-6453E3AA87F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4" creationId="{278E58B9-9DD5-4109-9726-0CA2AC9208AD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5" creationId="{DD0684E4-0AB1-4A8A-9405-3B699915C90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6" creationId="{40D718C1-EA99-4D4D-939D-F77DD119250D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7" creationId="{3E162081-84C2-4850-AF76-508E97BA4FC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08" creationId="{D7D693CB-0C66-4BA7-B829-DA269B79BC1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14" creationId="{380FC0DB-147A-46DF-B20B-2FE3F4A7A53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16" creationId="{2BD7B3DF-E7D4-4B7F-9C4F-86F3F6C9981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18" creationId="{3C63FC94-EEFF-4D59-8F82-5B94C11A7EA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0" creationId="{15FD770F-6AAC-4D86-8AFC-B8ADB995D06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3" creationId="{B043D046-A1C8-45ED-A867-CF57A211098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4" creationId="{8778BBCB-60B8-4013-90D9-2D3686FA630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5" creationId="{379E379B-B4BC-481A-BFF1-618C6DB1D6F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6" creationId="{C48126BD-5277-430B-9BCF-7F39B48DF47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27" creationId="{87C12FAA-9CE7-4782-92A1-ABB829C42BF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32" creationId="{AB93EF03-5261-4E4E-9A8F-6C0C16F274C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36" creationId="{DE11D417-81E5-4A3B-A699-D31F623E76D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39" creationId="{9FC75C34-6520-42D5-B60A-7620560DF26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1" creationId="{2AEBC3AB-166D-4720-B3C3-79FBEB2F039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3" creationId="{6AD956AC-EA7A-496B-8245-B35300C87D9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4" creationId="{72D7A58D-6557-44E5-AF34-395D0EB2FF4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5" creationId="{0F5148D8-1A26-4445-B855-8084D76999D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46" creationId="{A8C79785-D989-48D8-BDFF-3B5ED91EC31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0" creationId="{049536EF-D75A-4A53-AB93-14F374BCCA3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4" creationId="{59D656DE-A14E-40E7-B93B-342F094D796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8" creationId="{A702F104-A1FD-4696-AB1C-B8AB952087D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59" creationId="{DEDE21DC-4419-4213-BB05-99638177F32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0" creationId="{8C546547-3581-4511-9953-1B379BD836B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1" creationId="{4ED0A551-DE65-43A2-B870-E2012DF9E2B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2" creationId="{8D0AA494-7DFE-4AA1-9FA2-ACD737FDD78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68" creationId="{9A52FE3D-0DCF-45D5-B8D3-D5B46F8E06B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0" creationId="{190EB63C-AE5F-4948-AAA1-AF74EF23AEC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2" creationId="{31CA54FC-28B8-4F2C-BACD-D6B63ACAE66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4" creationId="{3F2A5AAA-04D5-4D1C-8159-96F9BA899AF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8" creationId="{F29B3EF5-B239-4759-A4F9-0FE18CA250F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79" creationId="{E2AAB7E7-4C79-4419-B75A-EC1ECBACA8E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0" creationId="{D175D4E7-57BE-47FC-B11F-2CE35D1F34C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1" creationId="{287F174D-9DEA-4E99-AC63-806B5A0D68E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2" creationId="{110B947F-C827-47C4-B6EC-25A547CAAEA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88" creationId="{FEC2998C-08B0-4789-A29A-14418C042A8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0" creationId="{110BD203-4407-4F0E-B91B-D01E599814E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2" creationId="{163698AE-E3AA-4CDF-9C8C-557E81127D0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4" creationId="{0B9A8C95-0F91-40F8-8A42-3CF88D17911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8" creationId="{7DA2CD20-43F0-472D-9CE6-67808B2F67E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499" creationId="{3D3A0A3A-8175-4ABC-A417-31F2DCEA1A3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0" creationId="{02935E9F-16A8-4171-B4D4-88E4683C19BA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1" creationId="{EA879DB4-BAF2-4D0A-82A8-A6C03D9FCC4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2" creationId="{D7CCAC7A-096F-40D7-BA84-D600AC79643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08" creationId="{0284B9D7-8929-4E04-AEFF-301237F4272B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0" creationId="{A8F18376-05B0-4D3E-A3FB-2D88F5A2F04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2" creationId="{42753818-A023-47F8-BD02-5B86E038FDCC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4" creationId="{5E66818A-B3A1-4AB2-A964-DDF30E0160B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8" creationId="{3A857A74-FBA1-464C-B8AD-C4827974B05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19" creationId="{4F56000E-F515-4CB2-B700-9093CDE7CD98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0" creationId="{21E7F8D4-C8A0-4A39-BDED-B1DDA6F11FD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1" creationId="{B2C2F662-FF48-408A-BC70-949FB9445536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2" creationId="{E05912DA-C7F1-4D04-99EF-907E833EB85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28" creationId="{27682356-BDBF-44AB-A366-75F2CFF06FA1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0" creationId="{DB9D9476-B0DC-49B0-8AD2-BD72158CAAD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2" creationId="{4B3849DC-CFD6-4FE9-9E70-024F5405ACE9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4" creationId="{372FA87D-CA7D-4F22-8444-A2C08FDB4DB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8" creationId="{D8D35AB5-42A6-4B4E-B5A2-F7A3A2419C65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39" creationId="{3E3792DE-0BB5-4836-B41E-6BE87ABB27A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0" creationId="{38CAD27A-DA2A-4AF8-884D-6701E4DBEEA3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1" creationId="{4EF8B978-2160-4FF2-A404-FF69F81428C6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2" creationId="{273DA20F-1C3B-466E-B856-BC504A755BA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47" creationId="{3CBAF713-972A-4C6F-BC60-D176DB9CB4E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1" creationId="{AD72ABBA-D5EA-4538-98DD-D38FF796C09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4" creationId="{DAC0481C-C0AE-4B72-B221-38C761AC3ACF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6" creationId="{E628ED8E-7E26-4F7A-AE6C-3B1B0BA62D3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59" creationId="{CDB9875C-042F-4784-9865-9AC0896067A7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0" creationId="{407A1379-045C-41E4-BF36-1523DA151F42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1" creationId="{6F6BD2A2-EB32-41B9-B61B-A8C2712915F4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2" creationId="{70B07B2F-934F-4AFF-A0D2-55FB326103F0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66" creationId="{9560ACB2-F4D6-4285-9AA6-9E6A475B812E}"/>
          </ac:cxnSpMkLst>
        </pc:cxnChg>
        <pc:cxnChg chg="mod">
          <ac:chgData name="wang xingyu" userId="357302d8bda8cfe7" providerId="LiveId" clId="{C53F8333-D53D-4D36-8870-DCDFF909F007}" dt="2021-04-21T15:45:13.790" v="1232"/>
          <ac:cxnSpMkLst>
            <pc:docMk/>
            <pc:sldMk cId="4280465312" sldId="275"/>
            <ac:cxnSpMk id="570" creationId="{99C82ACC-F282-43A6-8D14-5726578D9C8C}"/>
          </ac:cxnSpMkLst>
        </pc:cxnChg>
      </pc:sldChg>
      <pc:sldChg chg="add">
        <pc:chgData name="wang xingyu" userId="357302d8bda8cfe7" providerId="LiveId" clId="{C53F8333-D53D-4D36-8870-DCDFF909F007}" dt="2021-04-05T12:46:39.782" v="3"/>
        <pc:sldMkLst>
          <pc:docMk/>
          <pc:sldMk cId="4221802474" sldId="276"/>
        </pc:sldMkLst>
      </pc:sldChg>
      <pc:sldChg chg="add">
        <pc:chgData name="wang xingyu" userId="357302d8bda8cfe7" providerId="LiveId" clId="{C53F8333-D53D-4D36-8870-DCDFF909F007}" dt="2021-04-05T12:46:39.903" v="4"/>
        <pc:sldMkLst>
          <pc:docMk/>
          <pc:sldMk cId="1468363239" sldId="277"/>
        </pc:sldMkLst>
      </pc:sldChg>
    </pc:docChg>
  </pc:docChgLst>
  <pc:docChgLst>
    <pc:chgData name="wang xingyu" userId="357302d8bda8cfe7" providerId="LiveId" clId="{AFA8072E-0F94-4149-864C-9972AC86A2A1}"/>
    <pc:docChg chg="custSel addSld modSld">
      <pc:chgData name="wang xingyu" userId="357302d8bda8cfe7" providerId="LiveId" clId="{AFA8072E-0F94-4149-864C-9972AC86A2A1}" dt="2022-06-07T07:49:44.154" v="61" actId="164"/>
      <pc:docMkLst>
        <pc:docMk/>
      </pc:docMkLst>
      <pc:sldChg chg="addSp delSp modSp">
        <pc:chgData name="wang xingyu" userId="357302d8bda8cfe7" providerId="LiveId" clId="{AFA8072E-0F94-4149-864C-9972AC86A2A1}" dt="2022-05-31T05:42:57.638" v="1" actId="164"/>
        <pc:sldMkLst>
          <pc:docMk/>
          <pc:sldMk cId="1604788205" sldId="325"/>
        </pc:sldMkLst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5" creationId="{B775BE86-33A4-4434-ADF9-39BF74A2AA6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6" creationId="{FE7C8099-FB4F-41B5-A195-804A2194568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7" creationId="{8DB04FE1-AABA-4814-AEA2-78AE107DEB5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8" creationId="{5DBBCBAD-65D3-4705-A236-2C3FF013525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89" creationId="{E93AB3A8-4233-4D87-A073-2B87094C87E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90" creationId="{19AAD4B5-1C78-4D0F-9A9C-A4132DFECB3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391" creationId="{D38E4391-0EA2-4B33-ABEF-C444C1C8B76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1" creationId="{6D7545C8-BD08-412D-A014-C4D9AD0161AA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2" creationId="{71AC3991-D94D-40FE-84B5-CFB9AFA0FB6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5" creationId="{8EB659F2-A3E1-48B5-A442-282D735960DE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6" creationId="{6B6AECCC-CA0A-42DC-9C92-6CBBF214A88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8" creationId="{BB8F8C49-7DD4-4534-B132-984A8261CB92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09" creationId="{112BFF61-9A76-4986-8B4F-DB4EBBAE8CEE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29" creationId="{0FE444F3-D320-4D50-BA03-6A0F1DCCC48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0" creationId="{E5837ED7-ADBF-48B6-B5CE-BE0AAB22406F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1" creationId="{6B42AD2C-38A2-4324-8969-E2AE266803B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2" creationId="{145ECBBD-1F90-42BB-9EF4-F4C26B0B376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33" creationId="{DCE93C61-E036-48AB-A75D-5B23719CF068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3" creationId="{8F9E2071-4C9F-44A9-BD09-047308431DD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4" creationId="{A6AF8507-66EA-489B-BC36-F56243603BD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7" creationId="{80FAFDA4-7DD7-4F31-8D90-D50DCD944603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48" creationId="{149B79F6-2CF5-47BD-B7C2-1E19886A8FCF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50" creationId="{0B709BE3-AFD5-4B87-92D2-B3B6F53B1198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51" creationId="{FADEAAB4-FA77-4B9E-B715-9708557B57E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1" creationId="{6109284A-5EB2-40F7-B49F-03E7876C444D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2" creationId="{21537400-5AFC-4CF9-938E-ECB29410FA3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3" creationId="{30577F77-9D45-4416-9D32-56D707B5EF1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4" creationId="{315DA426-04DE-4117-B472-6D628927827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75" creationId="{BBA4801A-9EC0-4409-ADFC-7F31C03BAAA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85" creationId="{550800CE-284B-4302-B67A-D2AE9D7D83B7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86" creationId="{34CB1ABD-05C3-42EC-A98F-D353D1B95996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89" creationId="{0A734FEC-E0F0-4F3A-8EC5-0903AE9B18B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90" creationId="{6FC4A003-2A57-444D-9319-C6D818940E6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92" creationId="{99B3C8F6-E15C-4172-A164-8D9625E1EE9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493" creationId="{BDFA7451-5FA6-4B0B-99EF-9A79CC213B48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0" creationId="{B933209D-BE61-4037-B010-E60F8589ED5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1" creationId="{E855168D-FD11-4E1A-83E7-32ECD5174970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7" creationId="{0D979D1F-4931-4B28-A919-DB87B8D75FE2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08" creationId="{26CD15AF-1BEF-401C-AB1C-7B44E85A7A8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10" creationId="{EC059C6D-04A5-45A1-9124-ED6DC5741D77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13" creationId="{B927279E-9FD1-4716-A3E5-A6D56CA00FDA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18" creationId="{9E212F34-7B20-47C8-9DAA-2BC941273E3B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19" creationId="{EA475F01-D89F-4C87-A1FE-28663D8CE31D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20" creationId="{0CCA0DCE-3CFA-4963-9724-5CA1EE4E18EB}"/>
          </ac:spMkLst>
        </pc:spChg>
        <pc:spChg chg="mod topLvl">
          <ac:chgData name="wang xingyu" userId="357302d8bda8cfe7" providerId="LiveId" clId="{AFA8072E-0F94-4149-864C-9972AC86A2A1}" dt="2022-05-31T05:42:57.638" v="1" actId="164"/>
          <ac:spMkLst>
            <pc:docMk/>
            <pc:sldMk cId="1604788205" sldId="325"/>
            <ac:spMk id="521" creationId="{166ABFE9-1F36-46A9-977B-D89674FEE800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24" creationId="{EC0CF660-5324-449E-B03E-BE5B04B4AE0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25" creationId="{D740E38E-BA0C-4676-A235-DDEACC3DD12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1" creationId="{EA66B991-8880-45E6-A008-021C715E8B10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2" creationId="{AF6DCB1D-C606-467D-8F15-31B13C48CBE2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5" creationId="{ED035B9A-2E60-4482-9C0C-D3309E2895D1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6" creationId="{59BED198-E2A2-45E1-AF94-AD0714383CB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39" creationId="{853D793D-F12A-4A7F-9EA8-46BA5E0139E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0" creationId="{E3F9A16C-5B1E-4D7F-ACE9-6EE11EDE7BE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3" creationId="{35B3E0BA-63D4-4D7B-A89B-949ECF5D8C2F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4" creationId="{BF925015-DAE0-45C6-9B1F-59CADBA9C677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6" creationId="{B53A820C-5886-4304-8980-B4AFE3AC8279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7" creationId="{D3CE5658-D2E3-40BE-8333-B5D2185361D3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8" creationId="{DD255955-117F-447C-B6A8-9F75A16182A3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49" creationId="{AC4794A3-4C6D-467D-B430-3295CBD3BF6B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51" creationId="{03AD82FB-BE81-4EF2-B055-35B16620964C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52" creationId="{583ED478-E194-452A-A218-E328AD8E73B4}"/>
          </ac:spMkLst>
        </pc:spChg>
        <pc:spChg chg="mod">
          <ac:chgData name="wang xingyu" userId="357302d8bda8cfe7" providerId="LiveId" clId="{AFA8072E-0F94-4149-864C-9972AC86A2A1}" dt="2022-05-31T05:42:52.148" v="0" actId="165"/>
          <ac:spMkLst>
            <pc:docMk/>
            <pc:sldMk cId="1604788205" sldId="325"/>
            <ac:spMk id="557" creationId="{EFB4809B-4F24-4DE7-9A7D-AC044DAA9672}"/>
          </ac:spMkLst>
        </pc:spChg>
        <pc:grpChg chg="mod topLvl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" creationId="{41FDCE0F-DDF8-44D6-A1DE-B8E4C2C5CF98}"/>
          </ac:grpSpMkLst>
        </pc:grpChg>
        <pc:grpChg chg="add mod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5" creationId="{ADCD6EA9-E6A6-4597-B9C5-78B5657C8761}"/>
          </ac:grpSpMkLst>
        </pc:grpChg>
        <pc:grpChg chg="del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6" creationId="{EF642CD2-D76E-4065-8300-D9D1E63EBE40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367" creationId="{6956502F-6545-4695-B806-E13D4EF3A1BB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68" creationId="{6FC00260-1121-45C2-96D8-416A09E6319D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69" creationId="{040AE980-A8F2-43E1-82E0-536C499F83BA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70" creationId="{B36D18F8-28AF-4339-AB1C-8525D68173DD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371" creationId="{DD9224BB-DE33-49BF-B678-4C9EBD20A5B3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411" creationId="{FA5DDECC-A70B-48B1-9CB9-F6FD864F6A0A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2" creationId="{CFEE8CCB-C5FA-4F14-AC71-715278131775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3" creationId="{67BF07FA-CF9B-40BF-B135-58F895E9E457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4" creationId="{264EE934-255E-4A90-BAFE-8DE7399CF39C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15" creationId="{834617C2-FCDA-49E8-83AA-DA564E8FED8E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453" creationId="{471A8AB6-1652-4CFD-98CF-C13443EDDC67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4" creationId="{482D7D96-594F-40A6-B3FD-165825D0CBB4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5" creationId="{5D2D7853-0A0F-49E3-A6F6-01E1A5BC8FC8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6" creationId="{CC7872F0-5EF0-438D-9340-9329D52A22C3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457" creationId="{0CD3EB46-1A53-4835-9180-52C6451AFCF9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495" creationId="{AFFCC737-2BBC-4B54-A445-D5D140613727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502" creationId="{9D5B874A-50D9-4438-98D7-86FD94E0721D}"/>
          </ac:grpSpMkLst>
        </pc:grpChg>
        <pc:grpChg chg="mod topLvl">
          <ac:chgData name="wang xingyu" userId="357302d8bda8cfe7" providerId="LiveId" clId="{AFA8072E-0F94-4149-864C-9972AC86A2A1}" dt="2022-05-31T05:42:57.638" v="1" actId="164"/>
          <ac:grpSpMkLst>
            <pc:docMk/>
            <pc:sldMk cId="1604788205" sldId="325"/>
            <ac:grpSpMk id="509" creationId="{74124C00-E502-43B5-B13E-42EDF8C53840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11" creationId="{69D1B4C6-D4C2-4931-B5CB-60CE9FA3B669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12" creationId="{1531E14B-133D-4EDF-AA2F-C8B4E676F6F6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3" creationId="{5BA841D3-5712-4975-AD6D-9AA9D96BF382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6" creationId="{C963C1F5-8E34-4FCC-B174-AE7087A7FA3D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7" creationId="{CD2725D8-E90E-45C0-A538-B306B6D6C4EB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8" creationId="{B2CFA32B-98FE-4FF0-8A32-06D3246B7A8C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29" creationId="{79151B5E-011F-4A38-8288-74E27CC30694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33" creationId="{23634E4A-259C-4E94-8790-3BE994D767BE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37" creationId="{2F97C6AD-D36C-4AD1-AF67-87D6C4D2CF07}"/>
          </ac:grpSpMkLst>
        </pc:grpChg>
        <pc:grpChg chg="mod">
          <ac:chgData name="wang xingyu" userId="357302d8bda8cfe7" providerId="LiveId" clId="{AFA8072E-0F94-4149-864C-9972AC86A2A1}" dt="2022-05-31T05:42:52.148" v="0" actId="165"/>
          <ac:grpSpMkLst>
            <pc:docMk/>
            <pc:sldMk cId="1604788205" sldId="325"/>
            <ac:grpSpMk id="541" creationId="{230105B0-C044-49E5-876D-170EFEDFE87A}"/>
          </ac:grpSpMkLst>
        </pc:grp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2" creationId="{221AE1F0-32FB-4B55-AE03-8C4135CB52E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3" creationId="{080D8257-627C-433D-82EF-BB6947DC998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4" creationId="{F28BBC14-CD8D-4FBF-A6E6-0FDBE43E5A5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5" creationId="{6ED11193-369C-4ED9-A5BF-16FAF0A1C29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6" creationId="{FD81115F-19CA-414F-AFD9-3AFA4A0107A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7" creationId="{50B6E4CA-5580-4EA1-8278-545F742364C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8" creationId="{E5C86631-BF0A-42DC-B978-C5DAC9BC6ED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79" creationId="{CA643577-71E9-4299-9407-7F4C0BBCAC4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0" creationId="{B780DCE5-15C4-4618-9582-3B9817E9C50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1" creationId="{6E53619A-1EEF-4571-B1B8-235BB7B0FEC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2" creationId="{1F9A5B15-52C8-42F7-BEC6-B861E4F4919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3" creationId="{7A1CA8DC-B270-4855-9F6E-4B3B65AC2E7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84" creationId="{24DE2718-9E04-469D-98CC-081E3E8AC9D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2" creationId="{597F00BD-0542-4BE7-8EDE-F55F649A0B0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3" creationId="{54E47D74-920D-4B98-8F0D-06903E2ECCD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4" creationId="{75E20670-D2D5-4609-878F-768C66FB18C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5" creationId="{5CFB9F74-48B1-4579-9A1E-6B3FC81C94F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6" creationId="{252EF1D2-EDFA-4CF4-8888-14DA4BC1DB5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7" creationId="{68434352-0D73-4D87-8960-615CA853F17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8" creationId="{008C66FC-043F-4756-AF9E-8332D6A87C3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399" creationId="{7E2D71EA-6A0F-415C-8702-F0A1E68806E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0" creationId="{31A69239-3926-4FFC-ACF9-AD0FC8F4075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3" creationId="{23D1CEF0-9EA5-4ECA-AC4C-70C94EBD3C1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4" creationId="{D6DB5C3D-8E93-4FF3-89B9-3193C6C11A0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07" creationId="{D646860C-B5DF-4FED-B961-C4C54CC24F2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0" creationId="{0A021DF0-3F0F-49A1-8FA2-4AEDECF6201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6" creationId="{A2A7ABC8-946D-4EEB-8C65-8D32D996C27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7" creationId="{D4FA13F7-BDA5-434A-A7DB-60EE787D4424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8" creationId="{60C8AF12-8528-4D8C-9EAB-55561191198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19" creationId="{A284F71F-193E-45B6-9A0E-F5BE98672F5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0" creationId="{44DF1433-4488-4324-A0BC-42C2741FDF7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1" creationId="{3C5F13F1-B2B0-4590-A479-DA2A91C3333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2" creationId="{AEEE0C44-D08A-47B5-AA13-DA81E24C6A2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3" creationId="{186B1850-1874-4BA3-91AD-C46CA3E3E35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4" creationId="{1F808459-61A0-4E39-ACFE-49D05BA001A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5" creationId="{4AABAB26-72D3-4F31-AACC-F047FD652D0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6" creationId="{7A51A3C0-BA05-476D-B2D7-A2464EA2BA6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7" creationId="{FD1B09F1-9056-4FE8-AE46-0EAE7F7EAFA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28" creationId="{1706C143-1606-4945-B4B7-82E56718772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4" creationId="{BCC509D3-40B7-4020-AA62-372FD3396A7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5" creationId="{CBD578B6-56AC-47A5-BAC4-147A545D304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6" creationId="{BB4AB241-BA83-4AD1-8C59-6B392FB11B6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7" creationId="{3D0A33F8-5177-46FC-A0AA-3A63469A7D7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8" creationId="{E471B315-5ECF-4299-A1A9-FBABD3F533F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39" creationId="{B54C24A9-FDC2-4706-95AC-DFD6DC609AE4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0" creationId="{90328D89-F71E-4028-8EA0-EF78B2D520E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1" creationId="{B521154E-B2C5-4868-95E5-6D96AD9A00C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2" creationId="{00FFAD09-D77C-4903-AC3B-513966DFA06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5" creationId="{AAE53C45-F130-4EAD-94D0-A27B88C0F8F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6" creationId="{0F89653F-8DC4-48C1-A5BD-B73AE935892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49" creationId="{3E2D2CD5-DB59-49A3-8D2B-38212049583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52" creationId="{34D9B2EA-2BFB-4B48-816E-68830ECB789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58" creationId="{807751F3-7612-403F-88D8-D8C6BB15068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59" creationId="{A98CBC48-EA7B-4DDA-8C63-9C4511EE576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0" creationId="{3DC6C131-0DDC-41D5-BE9F-171764EF1A7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1" creationId="{22F3541E-DAB9-4AD6-9091-F151387A776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2" creationId="{EC6A001F-1A47-4D4F-9850-755D6DD0CD2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3" creationId="{426B0171-E1A4-4C31-9660-382C9F5C450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4" creationId="{8F75E20C-AFB0-40AE-B11A-B09D54252BB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5" creationId="{EEFCE36F-2CA6-4741-9E17-B07BFFF92E2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6" creationId="{FDBC8297-A63E-4D9B-ADF8-BD85A3F48AB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7" creationId="{6E609C3D-A5C6-4A0F-AE5C-F5036CEDABB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8" creationId="{C8F3056A-9669-43DA-A56B-01EB286561C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69" creationId="{AE3B4B1E-6428-4424-82CE-80E4ACA0D55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0" creationId="{190BBEE0-0506-4EBF-ABFF-AABEDDDF46E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6" creationId="{63473075-4FF6-4747-861F-40DD70305C1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7" creationId="{CF39DAC1-8577-4557-AF19-321A14B2319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8" creationId="{D1DC6602-D29E-41C5-BBFC-A08E1F11F8A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79" creationId="{8E55E1C6-E60F-4967-8EDB-47D206C4DF2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0" creationId="{CF1B53EE-83F7-4FDC-89CF-A140C4F1461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1" creationId="{20FC2761-9B5E-4A18-AF55-5CED83F6DE8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2" creationId="{A07A5970-9DBF-437C-B171-F075FBA68EB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3" creationId="{EEF799E1-120D-4789-9666-0CF307A6B018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4" creationId="{1B62763A-D188-476F-903C-24DE2CE3B463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7" creationId="{B3897FD7-F19F-4BF9-87C4-7B3EDE49598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88" creationId="{7B49EAF0-C482-44CA-8864-25C5D64BBF5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1" creationId="{ACAE5430-21E4-4E36-8DFC-8A6EEF7A73E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4" creationId="{5BC5C420-64A7-42E1-8C31-A7E70634FCE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6" creationId="{F0FCAB3B-90ED-488C-A552-D445BE364DC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7" creationId="{CB05FF80-7AEA-4387-B8C8-B804CA6D955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8" creationId="{8E3E9B29-C639-4515-9C1D-706C1E9B1951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499" creationId="{8EAD5914-F678-4BE2-BA7E-0A8EDCE6693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3" creationId="{EC1DB0ED-E2A6-4750-BE69-25707D1636C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4" creationId="{13F5E778-70FE-4BF9-A6E6-E87254384B2A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5" creationId="{840FC99C-8F81-4A26-88C3-F4EF13B6779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06" creationId="{F1087B67-0BCD-49B1-837D-39AE1CE7E1F7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4" creationId="{9DCB4499-154F-4D9C-A7AC-A8DBE40954E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5" creationId="{D494F68E-337D-4AE1-8ED1-2A69D4213C1D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6" creationId="{E077AE20-2D53-4008-AC10-469B346FADC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17" creationId="{83B0FAC5-4D05-4D41-8A9B-9172B93E5745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30" creationId="{3FC08187-65C1-42E1-A6EF-9E4C65689879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34" creationId="{676663AB-763B-4A31-A97C-62A0907B842C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38" creationId="{24562068-11C0-4E69-982E-BDE01B1B3720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42" creationId="{69E5D2E1-580B-4837-910E-58DC6CA6D3E6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45" creationId="{95E4D1CF-075D-43B8-B485-B121E7AEE44B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50" creationId="{7A1BFB37-0F0A-4AC6-AF17-7A39496F2D6E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53" creationId="{5AC83453-B781-4FC5-B80F-2A57ABA197D2}"/>
          </ac:cxnSpMkLst>
        </pc:cxnChg>
        <pc:cxnChg chg="mod">
          <ac:chgData name="wang xingyu" userId="357302d8bda8cfe7" providerId="LiveId" clId="{AFA8072E-0F94-4149-864C-9972AC86A2A1}" dt="2022-05-31T05:42:52.148" v="0" actId="165"/>
          <ac:cxnSpMkLst>
            <pc:docMk/>
            <pc:sldMk cId="1604788205" sldId="325"/>
            <ac:cxnSpMk id="554" creationId="{70063C53-B71C-44B0-B5E3-F76CCF9423BF}"/>
          </ac:cxnSpMkLst>
        </pc:cxnChg>
      </pc:sldChg>
      <pc:sldChg chg="delSp modSp add mod">
        <pc:chgData name="wang xingyu" userId="357302d8bda8cfe7" providerId="LiveId" clId="{AFA8072E-0F94-4149-864C-9972AC86A2A1}" dt="2022-05-31T05:46:46.515" v="6" actId="1076"/>
        <pc:sldMkLst>
          <pc:docMk/>
          <pc:sldMk cId="1876021565" sldId="328"/>
        </pc:sldMkLst>
        <pc:spChg chg="mod">
          <ac:chgData name="wang xingyu" userId="357302d8bda8cfe7" providerId="LiveId" clId="{AFA8072E-0F94-4149-864C-9972AC86A2A1}" dt="2022-05-31T05:46:40.732" v="4" actId="20577"/>
          <ac:spMkLst>
            <pc:docMk/>
            <pc:sldMk cId="1876021565" sldId="328"/>
            <ac:spMk id="390" creationId="{19AAD4B5-1C78-4D0F-9A9C-A4132DFECB31}"/>
          </ac:spMkLst>
        </pc:spChg>
        <pc:spChg chg="mod">
          <ac:chgData name="wang xingyu" userId="357302d8bda8cfe7" providerId="LiveId" clId="{AFA8072E-0F94-4149-864C-9972AC86A2A1}" dt="2022-05-31T05:46:46.515" v="6" actId="1076"/>
          <ac:spMkLst>
            <pc:docMk/>
            <pc:sldMk cId="1876021565" sldId="328"/>
            <ac:spMk id="391" creationId="{D38E4391-0EA2-4B33-ABEF-C444C1C8B76C}"/>
          </ac:spMkLst>
        </pc:spChg>
        <pc:grpChg chg="del">
          <ac:chgData name="wang xingyu" userId="357302d8bda8cfe7" providerId="LiveId" clId="{AFA8072E-0F94-4149-864C-9972AC86A2A1}" dt="2022-05-31T05:46:39.339" v="3" actId="478"/>
          <ac:grpSpMkLst>
            <pc:docMk/>
            <pc:sldMk cId="1876021565" sldId="328"/>
            <ac:grpSpMk id="4" creationId="{41FDCE0F-DDF8-44D6-A1DE-B8E4C2C5CF98}"/>
          </ac:grpSpMkLst>
        </pc:grpChg>
      </pc:sldChg>
      <pc:sldChg chg="addSp delSp modSp add mod">
        <pc:chgData name="wang xingyu" userId="357302d8bda8cfe7" providerId="LiveId" clId="{AFA8072E-0F94-4149-864C-9972AC86A2A1}" dt="2022-06-07T07:49:44.154" v="61" actId="164"/>
        <pc:sldMkLst>
          <pc:docMk/>
          <pc:sldMk cId="3391425793" sldId="329"/>
        </pc:sldMkLst>
        <pc:spChg chg="mod">
          <ac:chgData name="wang xingyu" userId="357302d8bda8cfe7" providerId="LiveId" clId="{AFA8072E-0F94-4149-864C-9972AC86A2A1}" dt="2022-06-07T07:49:34.923" v="50" actId="1036"/>
          <ac:spMkLst>
            <pc:docMk/>
            <pc:sldMk cId="3391425793" sldId="329"/>
            <ac:spMk id="385" creationId="{B775BE86-33A4-4434-ADF9-39BF74A2AA61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6" creationId="{FE7C8099-FB4F-41B5-A195-804A2194568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7" creationId="{8DB04FE1-AABA-4814-AEA2-78AE107DEB5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8" creationId="{5DBBCBAD-65D3-4705-A236-2C3FF013525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89" creationId="{E93AB3A8-4233-4D87-A073-2B87094C87E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90" creationId="{19AAD4B5-1C78-4D0F-9A9C-A4132DFECB31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391" creationId="{D38E4391-0EA2-4B33-ABEF-C444C1C8B76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1" creationId="{6D7545C8-BD08-412D-A014-C4D9AD0161AA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2" creationId="{71AC3991-D94D-40FE-84B5-CFB9AFA0FB61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5" creationId="{8EB659F2-A3E1-48B5-A442-282D735960DE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6" creationId="{6B6AECCC-CA0A-42DC-9C92-6CBBF214A88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8" creationId="{BB8F8C49-7DD4-4534-B132-984A8261CB92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09" creationId="{112BFF61-9A76-4986-8B4F-DB4EBBAE8CEE}"/>
          </ac:spMkLst>
        </pc:spChg>
        <pc:spChg chg="mod">
          <ac:chgData name="wang xingyu" userId="357302d8bda8cfe7" providerId="LiveId" clId="{AFA8072E-0F94-4149-864C-9972AC86A2A1}" dt="2022-06-07T07:49:40.263" v="60" actId="1035"/>
          <ac:spMkLst>
            <pc:docMk/>
            <pc:sldMk cId="3391425793" sldId="329"/>
            <ac:spMk id="429" creationId="{0FE444F3-D320-4D50-BA03-6A0F1DCCC48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0" creationId="{E5837ED7-ADBF-48B6-B5CE-BE0AAB22406F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1" creationId="{6B42AD2C-38A2-4324-8969-E2AE266803B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2" creationId="{145ECBBD-1F90-42BB-9EF4-F4C26B0B376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33" creationId="{DCE93C61-E036-48AB-A75D-5B23719CF068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3" creationId="{8F9E2071-4C9F-44A9-BD09-047308431DD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4" creationId="{A6AF8507-66EA-489B-BC36-F56243603BD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7" creationId="{80FAFDA4-7DD7-4F31-8D90-D50DCD944603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48" creationId="{149B79F6-2CF5-47BD-B7C2-1E19886A8FCF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50" creationId="{0B709BE3-AFD5-4B87-92D2-B3B6F53B1198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51" creationId="{FADEAAB4-FA77-4B9E-B715-9708557B57E4}"/>
          </ac:spMkLst>
        </pc:spChg>
        <pc:spChg chg="mod">
          <ac:chgData name="wang xingyu" userId="357302d8bda8cfe7" providerId="LiveId" clId="{AFA8072E-0F94-4149-864C-9972AC86A2A1}" dt="2022-06-07T07:49:27.852" v="33" actId="1037"/>
          <ac:spMkLst>
            <pc:docMk/>
            <pc:sldMk cId="3391425793" sldId="329"/>
            <ac:spMk id="471" creationId="{6109284A-5EB2-40F7-B49F-03E7876C444D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2" creationId="{21537400-5AFC-4CF9-938E-ECB29410FA3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3" creationId="{30577F77-9D45-4416-9D32-56D707B5EF1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4" creationId="{315DA426-04DE-4117-B472-6D6289278274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75" creationId="{BBA4801A-9EC0-4409-ADFC-7F31C03BAAA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85" creationId="{550800CE-284B-4302-B67A-D2AE9D7D83B7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86" creationId="{34CB1ABD-05C3-42EC-A98F-D353D1B95996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89" creationId="{0A734FEC-E0F0-4F3A-8EC5-0903AE9B18B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90" creationId="{6FC4A003-2A57-444D-9319-C6D818940E6B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92" creationId="{99B3C8F6-E15C-4172-A164-8D9625E1EE99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493" creationId="{BDFA7451-5FA6-4B0B-99EF-9A79CC213B48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0" creationId="{B933209D-BE61-4037-B010-E60F8589ED54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1" creationId="{E855168D-FD11-4E1A-83E7-32ECD5174970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7" creationId="{0D979D1F-4931-4B28-A919-DB87B8D75FE2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08" creationId="{26CD15AF-1BEF-401C-AB1C-7B44E85A7A8C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10" creationId="{EC059C6D-04A5-45A1-9124-ED6DC5741D77}"/>
          </ac:spMkLst>
        </pc:spChg>
        <pc:spChg chg="mod">
          <ac:chgData name="wang xingyu" userId="357302d8bda8cfe7" providerId="LiveId" clId="{AFA8072E-0F94-4149-864C-9972AC86A2A1}" dt="2022-06-07T07:48:52.831" v="14" actId="165"/>
          <ac:spMkLst>
            <pc:docMk/>
            <pc:sldMk cId="3391425793" sldId="329"/>
            <ac:spMk id="513" creationId="{B927279E-9FD1-4716-A3E5-A6D56CA00FDA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18" creationId="{9E212F34-7B20-47C8-9DAA-2BC941273E3B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19" creationId="{EA475F01-D89F-4C87-A1FE-28663D8CE31D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20" creationId="{0CCA0DCE-3CFA-4963-9724-5CA1EE4E18EB}"/>
          </ac:spMkLst>
        </pc:spChg>
        <pc:spChg chg="mod topLvl">
          <ac:chgData name="wang xingyu" userId="357302d8bda8cfe7" providerId="LiveId" clId="{AFA8072E-0F94-4149-864C-9972AC86A2A1}" dt="2022-06-07T07:49:44.154" v="61" actId="164"/>
          <ac:spMkLst>
            <pc:docMk/>
            <pc:sldMk cId="3391425793" sldId="329"/>
            <ac:spMk id="521" creationId="{166ABFE9-1F36-46A9-977B-D89674FEE800}"/>
          </ac:spMkLst>
        </pc:spChg>
        <pc:grpChg chg="del">
          <ac:chgData name="wang xingyu" userId="357302d8bda8cfe7" providerId="LiveId" clId="{AFA8072E-0F94-4149-864C-9972AC86A2A1}" dt="2022-06-07T07:46:45.466" v="8" actId="478"/>
          <ac:grpSpMkLst>
            <pc:docMk/>
            <pc:sldMk cId="3391425793" sldId="329"/>
            <ac:grpSpMk id="2" creationId="{C09BCCD0-6472-448D-9A27-45BF9B7249DB}"/>
          </ac:grpSpMkLst>
        </pc:grpChg>
        <pc:grpChg chg="del">
          <ac:chgData name="wang xingyu" userId="357302d8bda8cfe7" providerId="LiveId" clId="{AFA8072E-0F94-4149-864C-9972AC86A2A1}" dt="2022-06-07T07:46:45.466" v="8" actId="478"/>
          <ac:grpSpMkLst>
            <pc:docMk/>
            <pc:sldMk cId="3391425793" sldId="329"/>
            <ac:grpSpMk id="3" creationId="{D704CEB8-5801-4299-B05D-E2101B40B72A}"/>
          </ac:grpSpMkLst>
        </pc:grpChg>
        <pc:grpChg chg="del 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5" creationId="{ADCD6EA9-E6A6-4597-B9C5-78B5657C8761}"/>
          </ac:grpSpMkLst>
        </pc:grpChg>
        <pc:grpChg chg="add mod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8" creationId="{E03CD7F8-FFCE-4BE4-B314-D6887C6563CA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367" creationId="{6956502F-6545-4695-B806-E13D4EF3A1BB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68" creationId="{6FC00260-1121-45C2-96D8-416A09E6319D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69" creationId="{040AE980-A8F2-43E1-82E0-536C499F83BA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70" creationId="{B36D18F8-28AF-4339-AB1C-8525D68173DD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371" creationId="{DD9224BB-DE33-49BF-B678-4C9EBD20A5B3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411" creationId="{FA5DDECC-A70B-48B1-9CB9-F6FD864F6A0A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2" creationId="{CFEE8CCB-C5FA-4F14-AC71-715278131775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3" creationId="{67BF07FA-CF9B-40BF-B135-58F895E9E457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4" creationId="{264EE934-255E-4A90-BAFE-8DE7399CF39C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15" creationId="{834617C2-FCDA-49E8-83AA-DA564E8FED8E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453" creationId="{471A8AB6-1652-4CFD-98CF-C13443EDDC67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4" creationId="{482D7D96-594F-40A6-B3FD-165825D0CBB4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5" creationId="{5D2D7853-0A0F-49E3-A6F6-01E1A5BC8FC8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6" creationId="{CC7872F0-5EF0-438D-9340-9329D52A22C3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457" creationId="{0CD3EB46-1A53-4835-9180-52C6451AFCF9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495" creationId="{AFFCC737-2BBC-4B54-A445-D5D140613727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502" creationId="{9D5B874A-50D9-4438-98D7-86FD94E0721D}"/>
          </ac:grpSpMkLst>
        </pc:grpChg>
        <pc:grpChg chg="mod topLvl">
          <ac:chgData name="wang xingyu" userId="357302d8bda8cfe7" providerId="LiveId" clId="{AFA8072E-0F94-4149-864C-9972AC86A2A1}" dt="2022-06-07T07:49:44.154" v="61" actId="164"/>
          <ac:grpSpMkLst>
            <pc:docMk/>
            <pc:sldMk cId="3391425793" sldId="329"/>
            <ac:grpSpMk id="509" creationId="{74124C00-E502-43B5-B13E-42EDF8C53840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511" creationId="{69D1B4C6-D4C2-4931-B5CB-60CE9FA3B669}"/>
          </ac:grpSpMkLst>
        </pc:grpChg>
        <pc:grpChg chg="mod">
          <ac:chgData name="wang xingyu" userId="357302d8bda8cfe7" providerId="LiveId" clId="{AFA8072E-0F94-4149-864C-9972AC86A2A1}" dt="2022-06-07T07:48:52.831" v="14" actId="165"/>
          <ac:grpSpMkLst>
            <pc:docMk/>
            <pc:sldMk cId="3391425793" sldId="329"/>
            <ac:grpSpMk id="512" creationId="{1531E14B-133D-4EDF-AA2F-C8B4E676F6F6}"/>
          </ac:grpSpMkLst>
        </pc:grpChg>
        <pc:cxnChg chg="mod">
          <ac:chgData name="wang xingyu" userId="357302d8bda8cfe7" providerId="LiveId" clId="{AFA8072E-0F94-4149-864C-9972AC86A2A1}" dt="2022-06-07T07:46:45.466" v="8" actId="478"/>
          <ac:cxnSpMkLst>
            <pc:docMk/>
            <pc:sldMk cId="3391425793" sldId="329"/>
            <ac:cxnSpMk id="253" creationId="{AFFC7517-220D-4A3C-AC1B-141E0602087B}"/>
          </ac:cxnSpMkLst>
        </pc:cxnChg>
        <pc:cxnChg chg="mod">
          <ac:chgData name="wang xingyu" userId="357302d8bda8cfe7" providerId="LiveId" clId="{AFA8072E-0F94-4149-864C-9972AC86A2A1}" dt="2022-06-07T07:46:45.466" v="8" actId="478"/>
          <ac:cxnSpMkLst>
            <pc:docMk/>
            <pc:sldMk cId="3391425793" sldId="329"/>
            <ac:cxnSpMk id="294" creationId="{91DA781B-2CF4-402A-8186-DB77ACD6AF21}"/>
          </ac:cxnSpMkLst>
        </pc:cxnChg>
        <pc:cxnChg chg="mod">
          <ac:chgData name="wang xingyu" userId="357302d8bda8cfe7" providerId="LiveId" clId="{AFA8072E-0F94-4149-864C-9972AC86A2A1}" dt="2022-06-07T07:46:45.466" v="8" actId="478"/>
          <ac:cxnSpMkLst>
            <pc:docMk/>
            <pc:sldMk cId="3391425793" sldId="329"/>
            <ac:cxnSpMk id="337" creationId="{FBACC10C-5F32-4DB3-9B68-DEABB61477C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2" creationId="{221AE1F0-32FB-4B55-AE03-8C4135CB52E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3" creationId="{080D8257-627C-433D-82EF-BB6947DC998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4" creationId="{F28BBC14-CD8D-4FBF-A6E6-0FDBE43E5A5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5" creationId="{6ED11193-369C-4ED9-A5BF-16FAF0A1C29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6" creationId="{FD81115F-19CA-414F-AFD9-3AFA4A0107A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7" creationId="{50B6E4CA-5580-4EA1-8278-545F742364C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8" creationId="{E5C86631-BF0A-42DC-B978-C5DAC9BC6ED0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79" creationId="{CA643577-71E9-4299-9407-7F4C0BBCAC4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0" creationId="{B780DCE5-15C4-4618-9582-3B9817E9C50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1" creationId="{6E53619A-1EEF-4571-B1B8-235BB7B0FEC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2" creationId="{1F9A5B15-52C8-42F7-BEC6-B861E4F4919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3" creationId="{7A1CA8DC-B270-4855-9F6E-4B3B65AC2E7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84" creationId="{24DE2718-9E04-469D-98CC-081E3E8AC9D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2" creationId="{597F00BD-0542-4BE7-8EDE-F55F649A0B0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3" creationId="{54E47D74-920D-4B98-8F0D-06903E2ECCDE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4" creationId="{75E20670-D2D5-4609-878F-768C66FB18CC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5" creationId="{5CFB9F74-48B1-4579-9A1E-6B3FC81C94FC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6" creationId="{252EF1D2-EDFA-4CF4-8888-14DA4BC1DB5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7" creationId="{68434352-0D73-4D87-8960-615CA853F17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8" creationId="{008C66FC-043F-4756-AF9E-8332D6A87C3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399" creationId="{7E2D71EA-6A0F-415C-8702-F0A1E68806E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00" creationId="{31A69239-3926-4FFC-ACF9-AD0FC8F4075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03" creationId="{23D1CEF0-9EA5-4ECA-AC4C-70C94EBD3C1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04" creationId="{D6DB5C3D-8E93-4FF3-89B9-3193C6C11A05}"/>
          </ac:cxnSpMkLst>
        </pc:cxnChg>
        <pc:cxnChg chg="mod">
          <ac:chgData name="wang xingyu" userId="357302d8bda8cfe7" providerId="LiveId" clId="{AFA8072E-0F94-4149-864C-9972AC86A2A1}" dt="2022-06-07T07:48:57.601" v="15" actId="14100"/>
          <ac:cxnSpMkLst>
            <pc:docMk/>
            <pc:sldMk cId="3391425793" sldId="329"/>
            <ac:cxnSpMk id="407" creationId="{D646860C-B5DF-4FED-B961-C4C54CC24F2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0" creationId="{0A021DF0-3F0F-49A1-8FA2-4AEDECF6201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6" creationId="{A2A7ABC8-946D-4EEB-8C65-8D32D996C27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7" creationId="{D4FA13F7-BDA5-434A-A7DB-60EE787D4424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8" creationId="{60C8AF12-8528-4D8C-9EAB-55561191198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19" creationId="{A284F71F-193E-45B6-9A0E-F5BE98672F5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0" creationId="{44DF1433-4488-4324-A0BC-42C2741FDF7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1" creationId="{3C5F13F1-B2B0-4590-A479-DA2A91C3333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2" creationId="{AEEE0C44-D08A-47B5-AA13-DA81E24C6A2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3" creationId="{186B1850-1874-4BA3-91AD-C46CA3E3E35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4" creationId="{1F808459-61A0-4E39-ACFE-49D05BA001A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5" creationId="{4AABAB26-72D3-4F31-AACC-F047FD652D0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6" creationId="{7A51A3C0-BA05-476D-B2D7-A2464EA2BA6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7" creationId="{FD1B09F1-9056-4FE8-AE46-0EAE7F7EAFA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28" creationId="{1706C143-1606-4945-B4B7-82E56718772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4" creationId="{BCC509D3-40B7-4020-AA62-372FD3396A7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5" creationId="{CBD578B6-56AC-47A5-BAC4-147A545D3049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6" creationId="{BB4AB241-BA83-4AD1-8C59-6B392FB11B6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7" creationId="{3D0A33F8-5177-46FC-A0AA-3A63469A7D7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8" creationId="{E471B315-5ECF-4299-A1A9-FBABD3F533F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39" creationId="{B54C24A9-FDC2-4706-95AC-DFD6DC609AE4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0" creationId="{90328D89-F71E-4028-8EA0-EF78B2D520E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1" creationId="{B521154E-B2C5-4868-95E5-6D96AD9A00C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2" creationId="{00FFAD09-D77C-4903-AC3B-513966DFA06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5" creationId="{AAE53C45-F130-4EAD-94D0-A27B88C0F8F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46" creationId="{0F89653F-8DC4-48C1-A5BD-B73AE9358928}"/>
          </ac:cxnSpMkLst>
        </pc:cxnChg>
        <pc:cxnChg chg="mod">
          <ac:chgData name="wang xingyu" userId="357302d8bda8cfe7" providerId="LiveId" clId="{AFA8072E-0F94-4149-864C-9972AC86A2A1}" dt="2022-06-07T07:49:04.508" v="16" actId="14100"/>
          <ac:cxnSpMkLst>
            <pc:docMk/>
            <pc:sldMk cId="3391425793" sldId="329"/>
            <ac:cxnSpMk id="449" creationId="{3E2D2CD5-DB59-49A3-8D2B-38212049583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52" creationId="{34D9B2EA-2BFB-4B48-816E-68830ECB7890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58" creationId="{807751F3-7612-403F-88D8-D8C6BB15068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59" creationId="{A98CBC48-EA7B-4DDA-8C63-9C4511EE576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0" creationId="{3DC6C131-0DDC-41D5-BE9F-171764EF1A7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1" creationId="{22F3541E-DAB9-4AD6-9091-F151387A776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2" creationId="{EC6A001F-1A47-4D4F-9850-755D6DD0CD2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3" creationId="{426B0171-E1A4-4C31-9660-382C9F5C450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4" creationId="{8F75E20C-AFB0-40AE-B11A-B09D54252BB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5" creationId="{EEFCE36F-2CA6-4741-9E17-B07BFFF92E2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6" creationId="{FDBC8297-A63E-4D9B-ADF8-BD85A3F48AB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7" creationId="{6E609C3D-A5C6-4A0F-AE5C-F5036CEDABBE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8" creationId="{C8F3056A-9669-43DA-A56B-01EB286561C0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69" creationId="{AE3B4B1E-6428-4424-82CE-80E4ACA0D55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0" creationId="{190BBEE0-0506-4EBF-ABFF-AABEDDDF46E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6" creationId="{63473075-4FF6-4747-861F-40DD70305C1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7" creationId="{CF39DAC1-8577-4557-AF19-321A14B2319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8" creationId="{D1DC6602-D29E-41C5-BBFC-A08E1F11F8A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79" creationId="{8E55E1C6-E60F-4967-8EDB-47D206C4DF2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0" creationId="{CF1B53EE-83F7-4FDC-89CF-A140C4F1461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1" creationId="{20FC2761-9B5E-4A18-AF55-5CED83F6DE8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2" creationId="{A07A5970-9DBF-437C-B171-F075FBA68EBC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3" creationId="{EEF799E1-120D-4789-9666-0CF307A6B018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4" creationId="{1B62763A-D188-476F-903C-24DE2CE3B463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7" creationId="{B3897FD7-F19F-4BF9-87C4-7B3EDE49598B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88" creationId="{7B49EAF0-C482-44CA-8864-25C5D64BBF5D}"/>
          </ac:cxnSpMkLst>
        </pc:cxnChg>
        <pc:cxnChg chg="mod">
          <ac:chgData name="wang xingyu" userId="357302d8bda8cfe7" providerId="LiveId" clId="{AFA8072E-0F94-4149-864C-9972AC86A2A1}" dt="2022-06-07T07:49:13.326" v="17" actId="14100"/>
          <ac:cxnSpMkLst>
            <pc:docMk/>
            <pc:sldMk cId="3391425793" sldId="329"/>
            <ac:cxnSpMk id="491" creationId="{ACAE5430-21E4-4E36-8DFC-8A6EEF7A73E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4" creationId="{5BC5C420-64A7-42E1-8C31-A7E70634FCEE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6" creationId="{F0FCAB3B-90ED-488C-A552-D445BE364DC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7" creationId="{CB05FF80-7AEA-4387-B8C8-B804CA6D955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8" creationId="{8E3E9B29-C639-4515-9C1D-706C1E9B1951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499" creationId="{8EAD5914-F678-4BE2-BA7E-0A8EDCE66935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3" creationId="{EC1DB0ED-E2A6-4750-BE69-25707D1636C2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4" creationId="{13F5E778-70FE-4BF9-A6E6-E87254384B2A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5" creationId="{840FC99C-8F81-4A26-88C3-F4EF13B6779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06" creationId="{F1087B67-0BCD-49B1-837D-39AE1CE7E1F7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4" creationId="{9DCB4499-154F-4D9C-A7AC-A8DBE40954E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5" creationId="{D494F68E-337D-4AE1-8ED1-2A69D4213C1D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6" creationId="{E077AE20-2D53-4008-AC10-469B346FADC6}"/>
          </ac:cxnSpMkLst>
        </pc:cxnChg>
        <pc:cxnChg chg="mod">
          <ac:chgData name="wang xingyu" userId="357302d8bda8cfe7" providerId="LiveId" clId="{AFA8072E-0F94-4149-864C-9972AC86A2A1}" dt="2022-06-07T07:48:52.831" v="14" actId="165"/>
          <ac:cxnSpMkLst>
            <pc:docMk/>
            <pc:sldMk cId="3391425793" sldId="329"/>
            <ac:cxnSpMk id="517" creationId="{83B0FAC5-4D05-4D41-8A9B-9172B93E5745}"/>
          </ac:cxnSpMkLst>
        </pc:cxnChg>
      </pc:sldChg>
    </pc:docChg>
  </pc:docChgLst>
  <pc:docChgLst>
    <pc:chgData name="wang xingyu" userId="357302d8bda8cfe7" providerId="LiveId" clId="{20D932F0-EDC4-44B9-842C-7F13DF6A75F4}"/>
    <pc:docChg chg="custSel modSld">
      <pc:chgData name="wang xingyu" userId="357302d8bda8cfe7" providerId="LiveId" clId="{20D932F0-EDC4-44B9-842C-7F13DF6A75F4}" dt="2022-02-15T08:25:31.108" v="14" actId="478"/>
      <pc:docMkLst>
        <pc:docMk/>
      </pc:docMkLst>
      <pc:sldChg chg="addSp delSp modSp mod">
        <pc:chgData name="wang xingyu" userId="357302d8bda8cfe7" providerId="LiveId" clId="{20D932F0-EDC4-44B9-842C-7F13DF6A75F4}" dt="2022-02-07T07:23:30.718" v="5" actId="767"/>
        <pc:sldMkLst>
          <pc:docMk/>
          <pc:sldMk cId="1678343616" sldId="256"/>
        </pc:sldMkLst>
        <pc:spChg chg="add del mod">
          <ac:chgData name="wang xingyu" userId="357302d8bda8cfe7" providerId="LiveId" clId="{20D932F0-EDC4-44B9-842C-7F13DF6A75F4}" dt="2022-02-07T07:23:26.290" v="4"/>
          <ac:spMkLst>
            <pc:docMk/>
            <pc:sldMk cId="1678343616" sldId="256"/>
            <ac:spMk id="8" creationId="{AAB750B3-F26B-4D1F-8937-3711C287ED4D}"/>
          </ac:spMkLst>
        </pc:spChg>
        <pc:spChg chg="add mod">
          <ac:chgData name="wang xingyu" userId="357302d8bda8cfe7" providerId="LiveId" clId="{20D932F0-EDC4-44B9-842C-7F13DF6A75F4}" dt="2022-02-07T07:23:30.718" v="5" actId="767"/>
          <ac:spMkLst>
            <pc:docMk/>
            <pc:sldMk cId="1678343616" sldId="256"/>
            <ac:spMk id="11" creationId="{BBF0C398-B582-4424-BE0F-15344A21480D}"/>
          </ac:spMkLst>
        </pc:spChg>
      </pc:sldChg>
      <pc:sldChg chg="addSp delSp modSp mod">
        <pc:chgData name="wang xingyu" userId="357302d8bda8cfe7" providerId="LiveId" clId="{20D932F0-EDC4-44B9-842C-7F13DF6A75F4}" dt="2022-02-15T08:25:31.108" v="14" actId="478"/>
        <pc:sldMkLst>
          <pc:docMk/>
          <pc:sldMk cId="431367779" sldId="258"/>
        </pc:sldMkLst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4" creationId="{2E9D83E8-0DDE-41F6-9CDD-1C530FE00A1C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5" creationId="{A0891049-4EC3-4CAC-9872-0BF8D5ECA50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6" creationId="{905C32A4-E477-4870-87F9-E86F6A7DD92D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7" creationId="{5A20183C-750D-42AB-ACDD-C57EE5F29965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8" creationId="{5C6EA25B-4906-4FE8-93B8-81E4FD716291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39" creationId="{5B93FE8D-8986-4F38-B6D7-8AC2EA0B8D8D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0" creationId="{5C149ADD-04A4-4E59-9399-94414D41082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1" creationId="{4325A451-0091-4457-AFD1-889CD4202A87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3" creationId="{024FB94B-5D35-439A-99E7-BF89E00E7611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4" creationId="{4730351A-4712-4300-A1E0-A3C8B19FDD0C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5" creationId="{C4CD1165-5F19-42DB-A238-810B9F1EA48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6" creationId="{84A68754-3EC3-41E1-81EC-857566F617B9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7" creationId="{6D90C946-0D7D-498A-80F7-D906395ED927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8" creationId="{64FA904B-AF8D-4260-9155-7BB021143D6B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49" creationId="{0CA7ED1F-6B83-43C5-88BB-79B8F281F494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50" creationId="{A0829E54-867F-4EA0-BE57-F8ACB3D33CD2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51" creationId="{92AD67E0-7052-43B2-9D8F-37D915D037C5}"/>
          </ac:spMkLst>
        </pc:spChg>
        <pc:spChg chg="add del mod topLvl">
          <ac:chgData name="wang xingyu" userId="357302d8bda8cfe7" providerId="LiveId" clId="{20D932F0-EDC4-44B9-842C-7F13DF6A75F4}" dt="2022-02-15T08:25:31.108" v="14" actId="478"/>
          <ac:spMkLst>
            <pc:docMk/>
            <pc:sldMk cId="431367779" sldId="258"/>
            <ac:spMk id="52" creationId="{39872035-05D2-45CC-A0A7-A7DEB0828FC0}"/>
          </ac:spMkLst>
        </pc:spChg>
        <pc:spChg chg="add mod">
          <ac:chgData name="wang xingyu" userId="357302d8bda8cfe7" providerId="LiveId" clId="{20D932F0-EDC4-44B9-842C-7F13DF6A75F4}" dt="2022-02-15T08:25:15.700" v="10" actId="165"/>
          <ac:spMkLst>
            <pc:docMk/>
            <pc:sldMk cId="431367779" sldId="258"/>
            <ac:spMk id="53" creationId="{C77E7537-9C76-470B-97DA-3656536A3A5C}"/>
          </ac:spMkLst>
        </pc:spChg>
        <pc:spChg chg="add mod">
          <ac:chgData name="wang xingyu" userId="357302d8bda8cfe7" providerId="LiveId" clId="{20D932F0-EDC4-44B9-842C-7F13DF6A75F4}" dt="2022-02-15T08:25:15.700" v="10" actId="165"/>
          <ac:spMkLst>
            <pc:docMk/>
            <pc:sldMk cId="431367779" sldId="258"/>
            <ac:spMk id="54" creationId="{8D526931-12D9-4BC6-9137-346002524A82}"/>
          </ac:spMkLst>
        </pc:spChg>
        <pc:spChg chg="add mod">
          <ac:chgData name="wang xingyu" userId="357302d8bda8cfe7" providerId="LiveId" clId="{20D932F0-EDC4-44B9-842C-7F13DF6A75F4}" dt="2022-02-15T08:25:15.700" v="10" actId="165"/>
          <ac:spMkLst>
            <pc:docMk/>
            <pc:sldMk cId="431367779" sldId="258"/>
            <ac:spMk id="55" creationId="{04C005C0-8EF7-4794-85FF-DBCBD39CD1D1}"/>
          </ac:spMkLst>
        </pc:spChg>
        <pc:grpChg chg="add del mod">
          <ac:chgData name="wang xingyu" userId="357302d8bda8cfe7" providerId="LiveId" clId="{20D932F0-EDC4-44B9-842C-7F13DF6A75F4}" dt="2022-02-15T08:25:11.935" v="9" actId="165"/>
          <ac:grpSpMkLst>
            <pc:docMk/>
            <pc:sldMk cId="431367779" sldId="258"/>
            <ac:grpSpMk id="32" creationId="{281AB46D-7FAA-4DAC-AB5A-E6947E327CB6}"/>
          </ac:grpSpMkLst>
        </pc:grpChg>
        <pc:grpChg chg="add del mod topLvl">
          <ac:chgData name="wang xingyu" userId="357302d8bda8cfe7" providerId="LiveId" clId="{20D932F0-EDC4-44B9-842C-7F13DF6A75F4}" dt="2022-02-15T08:25:15.700" v="10" actId="165"/>
          <ac:grpSpMkLst>
            <pc:docMk/>
            <pc:sldMk cId="431367779" sldId="258"/>
            <ac:grpSpMk id="33" creationId="{BA70809A-D2D1-416B-B043-BD31098D88D2}"/>
          </ac:grpSpMkLst>
        </pc:grpChg>
        <pc:grpChg chg="add del mod topLvl">
          <ac:chgData name="wang xingyu" userId="357302d8bda8cfe7" providerId="LiveId" clId="{20D932F0-EDC4-44B9-842C-7F13DF6A75F4}" dt="2022-02-15T08:25:31.108" v="14" actId="478"/>
          <ac:grpSpMkLst>
            <pc:docMk/>
            <pc:sldMk cId="431367779" sldId="258"/>
            <ac:grpSpMk id="42" creationId="{6E0A10D8-72DB-410F-9BA9-C051363BA22A}"/>
          </ac:grpSpMkLst>
        </pc:grpChg>
      </pc:sldChg>
      <pc:sldChg chg="modSp mod">
        <pc:chgData name="wang xingyu" userId="357302d8bda8cfe7" providerId="LiveId" clId="{20D932F0-EDC4-44B9-842C-7F13DF6A75F4}" dt="2022-02-07T07:04:10.428" v="0" actId="1076"/>
        <pc:sldMkLst>
          <pc:docMk/>
          <pc:sldMk cId="1530213418" sldId="294"/>
        </pc:sldMkLst>
        <pc:cxnChg chg="mod">
          <ac:chgData name="wang xingyu" userId="357302d8bda8cfe7" providerId="LiveId" clId="{20D932F0-EDC4-44B9-842C-7F13DF6A75F4}" dt="2022-02-07T07:04:10.428" v="0" actId="1076"/>
          <ac:cxnSpMkLst>
            <pc:docMk/>
            <pc:sldMk cId="1530213418" sldId="294"/>
            <ac:cxnSpMk id="21" creationId="{E9F18B1D-E928-45DF-A807-BBCB3024D4DE}"/>
          </ac:cxnSpMkLst>
        </pc:cxnChg>
      </pc:sldChg>
    </pc:docChg>
  </pc:docChgLst>
  <pc:docChgLst>
    <pc:chgData name="wang xingyu" userId="357302d8bda8cfe7" providerId="LiveId" clId="{BFC09044-C3B0-429E-90F8-23A1D8DD2E2A}"/>
    <pc:docChg chg="modSld">
      <pc:chgData name="wang xingyu" userId="357302d8bda8cfe7" providerId="LiveId" clId="{BFC09044-C3B0-429E-90F8-23A1D8DD2E2A}" dt="2021-06-09T12:31:55.377" v="2" actId="58"/>
      <pc:docMkLst>
        <pc:docMk/>
      </pc:docMkLst>
      <pc:sldChg chg="modSp mod">
        <pc:chgData name="wang xingyu" userId="357302d8bda8cfe7" providerId="LiveId" clId="{BFC09044-C3B0-429E-90F8-23A1D8DD2E2A}" dt="2021-06-09T12:31:55.377" v="2" actId="58"/>
        <pc:sldMkLst>
          <pc:docMk/>
          <pc:sldMk cId="1468363239" sldId="277"/>
        </pc:sldMkLst>
        <pc:spChg chg="mod">
          <ac:chgData name="wang xingyu" userId="357302d8bda8cfe7" providerId="LiveId" clId="{BFC09044-C3B0-429E-90F8-23A1D8DD2E2A}" dt="2021-06-09T12:31:55.377" v="2" actId="58"/>
          <ac:spMkLst>
            <pc:docMk/>
            <pc:sldMk cId="1468363239" sldId="277"/>
            <ac:spMk id="39" creationId="{564D31A1-636A-4580-89C1-F7EAE29C92B3}"/>
          </ac:spMkLst>
        </pc:spChg>
      </pc:sldChg>
    </pc:docChg>
  </pc:docChgLst>
  <pc:docChgLst>
    <pc:chgData name="wang xingyu" userId="357302d8bda8cfe7" providerId="LiveId" clId="{AA2D6A1F-8703-48EF-969D-02BFCADCC8A6}"/>
    <pc:docChg chg="undo redo custSel addSld delSld modSld sldOrd">
      <pc:chgData name="wang xingyu" userId="357302d8bda8cfe7" providerId="LiveId" clId="{AA2D6A1F-8703-48EF-969D-02BFCADCC8A6}" dt="2021-03-22T12:15:47.202" v="8428" actId="164"/>
      <pc:docMkLst>
        <pc:docMk/>
      </pc:docMkLst>
      <pc:sldChg chg="addSp delSp modSp new mod">
        <pc:chgData name="wang xingyu" userId="357302d8bda8cfe7" providerId="LiveId" clId="{AA2D6A1F-8703-48EF-969D-02BFCADCC8A6}" dt="2021-03-19T13:31:39.094" v="8149" actId="1076"/>
        <pc:sldMkLst>
          <pc:docMk/>
          <pc:sldMk cId="1678343616" sldId="256"/>
        </pc:sldMkLst>
        <pc:spChg chg="del">
          <ac:chgData name="wang xingyu" userId="357302d8bda8cfe7" providerId="LiveId" clId="{AA2D6A1F-8703-48EF-969D-02BFCADCC8A6}" dt="2020-11-21T13:42:14.772" v="1" actId="478"/>
          <ac:spMkLst>
            <pc:docMk/>
            <pc:sldMk cId="1678343616" sldId="256"/>
            <ac:spMk id="2" creationId="{394B4DC5-FBE3-4BAA-B412-1B3D153638D5}"/>
          </ac:spMkLst>
        </pc:spChg>
        <pc:spChg chg="del">
          <ac:chgData name="wang xingyu" userId="357302d8bda8cfe7" providerId="LiveId" clId="{AA2D6A1F-8703-48EF-969D-02BFCADCC8A6}" dt="2020-11-21T13:42:14.772" v="1" actId="478"/>
          <ac:spMkLst>
            <pc:docMk/>
            <pc:sldMk cId="1678343616" sldId="256"/>
            <ac:spMk id="3" creationId="{186F7F7D-DEE1-4F9B-A019-82CF27592F67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" creationId="{BEDCEF11-05C3-439A-97D0-5DB3C49AE0AD}"/>
          </ac:spMkLst>
        </pc:spChg>
        <pc:spChg chg="add mod">
          <ac:chgData name="wang xingyu" userId="357302d8bda8cfe7" providerId="LiveId" clId="{AA2D6A1F-8703-48EF-969D-02BFCADCC8A6}" dt="2020-12-14T06:47:09.894" v="3053" actId="1076"/>
          <ac:spMkLst>
            <pc:docMk/>
            <pc:sldMk cId="1678343616" sldId="256"/>
            <ac:spMk id="5" creationId="{CBCCEA71-9B26-49D4-B8F1-A92BC4899F97}"/>
          </ac:spMkLst>
        </pc:spChg>
        <pc:spChg chg="add mod">
          <ac:chgData name="wang xingyu" userId="357302d8bda8cfe7" providerId="LiveId" clId="{AA2D6A1F-8703-48EF-969D-02BFCADCC8A6}" dt="2020-12-26T15:58:07.793" v="4522" actId="1076"/>
          <ac:spMkLst>
            <pc:docMk/>
            <pc:sldMk cId="1678343616" sldId="256"/>
            <ac:spMk id="7" creationId="{3E45E440-4B5E-4AC5-B70B-BDB8014EAC4B}"/>
          </ac:spMkLst>
        </pc:spChg>
        <pc:spChg chg="add del">
          <ac:chgData name="wang xingyu" userId="357302d8bda8cfe7" providerId="LiveId" clId="{AA2D6A1F-8703-48EF-969D-02BFCADCC8A6}" dt="2020-12-26T15:54:14.591" v="4484" actId="11529"/>
          <ac:spMkLst>
            <pc:docMk/>
            <pc:sldMk cId="1678343616" sldId="256"/>
            <ac:spMk id="8" creationId="{5EBF69D1-6C92-49EA-820D-B343423C00BA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8" creationId="{F10EC1E3-8391-42CC-BFE7-B0391C95D483}"/>
          </ac:spMkLst>
        </pc:spChg>
        <pc:spChg chg="add del mod">
          <ac:chgData name="wang xingyu" userId="357302d8bda8cfe7" providerId="LiveId" clId="{AA2D6A1F-8703-48EF-969D-02BFCADCC8A6}" dt="2020-12-26T15:56:29.530" v="4514" actId="478"/>
          <ac:spMkLst>
            <pc:docMk/>
            <pc:sldMk cId="1678343616" sldId="256"/>
            <ac:spMk id="9" creationId="{D452CC40-E9E1-4342-BB51-766380503DDE}"/>
          </ac:spMkLst>
        </pc:spChg>
        <pc:spChg chg="add del">
          <ac:chgData name="wang xingyu" userId="357302d8bda8cfe7" providerId="LiveId" clId="{AA2D6A1F-8703-48EF-969D-02BFCADCC8A6}" dt="2020-12-26T15:57:46.955" v="4516" actId="478"/>
          <ac:spMkLst>
            <pc:docMk/>
            <pc:sldMk cId="1678343616" sldId="256"/>
            <ac:spMk id="10" creationId="{53472C9D-44AE-4B71-A9A4-D0736517D23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7" creationId="{D4F0CEFB-AF2D-42E9-981B-FF5E33C2814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34" creationId="{9A35467F-6830-4CDD-B08A-AA62BD03C978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45" creationId="{C841131F-B3C3-4E6F-B2EE-014A2F6A349F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46" creationId="{4FF12011-0200-41B5-8008-CBC7C48B2CF7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48" creationId="{DDFC0673-2044-4560-9A18-C28E991C7F0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1" creationId="{33056DB2-A811-4E61-8DC9-AC9696DCE496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3" creationId="{1E57FC23-F4DE-4F31-913C-8F485F2E5E90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7" creationId="{409D5108-667C-4934-85D5-EA0F981C90D2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58" creationId="{02C98AC2-6140-4083-88FD-DC1CEFB95B73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63" creationId="{B4EE33EB-33D2-4F09-AC2C-081E1A93FA11}"/>
          </ac:spMkLst>
        </pc:spChg>
        <pc:spChg chg="add del mod">
          <ac:chgData name="wang xingyu" userId="357302d8bda8cfe7" providerId="LiveId" clId="{AA2D6A1F-8703-48EF-969D-02BFCADCC8A6}" dt="2020-11-21T13:44:01.055" v="5"/>
          <ac:spMkLst>
            <pc:docMk/>
            <pc:sldMk cId="1678343616" sldId="256"/>
            <ac:spMk id="64" creationId="{718B672A-6F1D-4B56-99F7-99B899EC83EE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66" creationId="{A8D3D7BF-2A5E-4AE0-AA93-C399FA91231F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1" creationId="{5B37D6D4-07F1-4239-87DC-6961D658350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2" creationId="{5E2AB885-1813-463B-B0FA-5AF4254FE803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6" creationId="{A55F7687-1719-4763-A3B1-76D444B0F18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79" creationId="{35EA9EA7-2CAC-44A1-A9D1-D086012E8D2E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81" creationId="{9EE19012-1980-4E50-906F-A9331F22F8FF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84" creationId="{86B09839-6C7F-4F65-9924-3F3313472A8A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85" creationId="{ADB84745-685D-4536-94E2-0B450BF8E8C3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94" creationId="{5DDBF6D1-BEC1-403B-8D53-A19B6E5C637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02" creationId="{5B19CF5D-37BC-47A2-A2C2-EE0B90E40131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1" creationId="{DE5107D2-1271-4061-A093-9B2047B820EA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5" creationId="{8398EF2D-5C9B-4B9F-B0A8-E6F4B7F2C37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6" creationId="{F823AF75-7327-4BDD-8148-06F71B898B58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19" creationId="{12E6EB78-955C-4917-A42F-14275FFCF406}"/>
          </ac:spMkLst>
        </pc:spChg>
        <pc:spChg chg="mod">
          <ac:chgData name="wang xingyu" userId="357302d8bda8cfe7" providerId="LiveId" clId="{AA2D6A1F-8703-48EF-969D-02BFCADCC8A6}" dt="2020-11-21T13:43:48.714" v="2"/>
          <ac:spMkLst>
            <pc:docMk/>
            <pc:sldMk cId="1678343616" sldId="256"/>
            <ac:spMk id="120" creationId="{8B7E2093-ACF3-4821-BAD1-9C8844ECE09E}"/>
          </ac:spMkLst>
        </pc:spChg>
        <pc:spChg chg="add mod">
          <ac:chgData name="wang xingyu" userId="357302d8bda8cfe7" providerId="LiveId" clId="{AA2D6A1F-8703-48EF-969D-02BFCADCC8A6}" dt="2020-11-23T04:25:47.561" v="350" actId="1076"/>
          <ac:spMkLst>
            <pc:docMk/>
            <pc:sldMk cId="1678343616" sldId="256"/>
            <ac:spMk id="136" creationId="{4DE6B2F8-7FE1-416F-AD53-30E75E1AEBAB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38" creationId="{01B475E1-7DBE-4E1B-8C03-F7F0DDBBAD67}"/>
          </ac:spMkLst>
        </pc:spChg>
        <pc:spChg chg="add mod">
          <ac:chgData name="wang xingyu" userId="357302d8bda8cfe7" providerId="LiveId" clId="{AA2D6A1F-8703-48EF-969D-02BFCADCC8A6}" dt="2020-11-21T13:48:08.888" v="295" actId="1076"/>
          <ac:spMkLst>
            <pc:docMk/>
            <pc:sldMk cId="1678343616" sldId="256"/>
            <ac:spMk id="141" creationId="{56322E4F-AD3C-41A9-BA3D-0ABC0ED4CE7D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50" creationId="{68382CFC-8BD2-443F-A938-04C02A8A1E7A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67" creationId="{15CD7448-DF6E-4F94-9C0D-994537A9FFBE}"/>
          </ac:spMkLst>
        </pc:spChg>
        <pc:spChg chg="add mod">
          <ac:chgData name="wang xingyu" userId="357302d8bda8cfe7" providerId="LiveId" clId="{AA2D6A1F-8703-48EF-969D-02BFCADCC8A6}" dt="2021-02-09T10:33:18.616" v="4524" actId="1076"/>
          <ac:spMkLst>
            <pc:docMk/>
            <pc:sldMk cId="1678343616" sldId="256"/>
            <ac:spMk id="178" creationId="{69425693-017E-4132-97A4-7B3C312200C0}"/>
          </ac:spMkLst>
        </pc:spChg>
        <pc:spChg chg="add mod">
          <ac:chgData name="wang xingyu" userId="357302d8bda8cfe7" providerId="LiveId" clId="{AA2D6A1F-8703-48EF-969D-02BFCADCC8A6}" dt="2020-11-21T13:48:08.888" v="295" actId="1076"/>
          <ac:spMkLst>
            <pc:docMk/>
            <pc:sldMk cId="1678343616" sldId="256"/>
            <ac:spMk id="179" creationId="{CB6547DB-067C-4163-BE00-F57CD2547BB4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81" creationId="{058A8544-CAFE-4B02-8AC2-515435AB5ED6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84" creationId="{BD6E777C-2DCD-4B56-8A73-5B9C57968A6F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86" creationId="{7146EEFF-4496-4469-A206-806C40A1EBB7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90" creationId="{F5737942-DD49-4F79-8CBA-9CEF0E89AFB0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91" creationId="{614A2768-0809-4458-BD03-7C2A95B4EB83}"/>
          </ac:spMkLst>
        </pc:spChg>
        <pc:spChg chg="add mod">
          <ac:chgData name="wang xingyu" userId="357302d8bda8cfe7" providerId="LiveId" clId="{AA2D6A1F-8703-48EF-969D-02BFCADCC8A6}" dt="2020-11-21T13:48:08.888" v="295" actId="1076"/>
          <ac:spMkLst>
            <pc:docMk/>
            <pc:sldMk cId="1678343616" sldId="256"/>
            <ac:spMk id="196" creationId="{06785E36-E6B0-4BA4-9591-864058DA7B9B}"/>
          </ac:spMkLst>
        </pc:spChg>
        <pc:spChg chg="add mod ord">
          <ac:chgData name="wang xingyu" userId="357302d8bda8cfe7" providerId="LiveId" clId="{AA2D6A1F-8703-48EF-969D-02BFCADCC8A6}" dt="2020-12-26T15:50:56.607" v="4456" actId="1076"/>
          <ac:spMkLst>
            <pc:docMk/>
            <pc:sldMk cId="1678343616" sldId="256"/>
            <ac:spMk id="197" creationId="{90D92625-427D-4DC3-81AC-B089EB5CDFC8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199" creationId="{1A827575-1B80-40AE-B3BA-1B3535DEB8C7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04" creationId="{B4531F44-9E55-40A3-9354-2E1F7B5C01C2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05" creationId="{12900B63-C0F8-40B2-A589-BFAFEC64CA34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09" creationId="{E018111A-FB30-4470-B6D2-891520CA47D8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2" creationId="{C283FEB5-AF51-46DA-A106-C80C70A259E5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4" creationId="{A0B06CD9-879C-4C1B-887E-9862BD454FA3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7" creationId="{30210BEC-9DE2-4302-A7A2-5E101E4674AA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18" creationId="{94F593A6-83A7-4631-B22F-1AFE08315231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27" creationId="{7AA31593-2366-4E2A-A9A9-95151276AFEF}"/>
          </ac:spMkLst>
        </pc:spChg>
        <pc:spChg chg="add mod">
          <ac:chgData name="wang xingyu" userId="357302d8bda8cfe7" providerId="LiveId" clId="{AA2D6A1F-8703-48EF-969D-02BFCADCC8A6}" dt="2020-11-23T05:41:39.338" v="1267" actId="1076"/>
          <ac:spMkLst>
            <pc:docMk/>
            <pc:sldMk cId="1678343616" sldId="256"/>
            <ac:spMk id="234" creationId="{CC2AADC7-8196-4B68-BEC1-529F5E22F7A3}"/>
          </ac:spMkLst>
        </pc:spChg>
        <pc:spChg chg="mod topLvl">
          <ac:chgData name="wang xingyu" userId="357302d8bda8cfe7" providerId="LiveId" clId="{AA2D6A1F-8703-48EF-969D-02BFCADCC8A6}" dt="2020-12-08T13:12:20.560" v="2098" actId="164"/>
          <ac:spMkLst>
            <pc:docMk/>
            <pc:sldMk cId="1678343616" sldId="256"/>
            <ac:spMk id="235" creationId="{492867B9-C0DF-4D4D-96D3-E0A394570B4B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44" creationId="{57C9C9CD-A33D-45E0-91E4-6B0D3A492E2E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48" creationId="{B825F10D-A39D-4B39-A416-8FB3D9FA40EE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49" creationId="{25CECF53-6E0F-4174-85CC-742497B637D6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52" creationId="{A1F7CF5E-E73C-4582-86DE-7DDF70C55328}"/>
          </ac:spMkLst>
        </pc:spChg>
        <pc:spChg chg="mod">
          <ac:chgData name="wang xingyu" userId="357302d8bda8cfe7" providerId="LiveId" clId="{AA2D6A1F-8703-48EF-969D-02BFCADCC8A6}" dt="2020-11-21T13:44:41.324" v="6"/>
          <ac:spMkLst>
            <pc:docMk/>
            <pc:sldMk cId="1678343616" sldId="256"/>
            <ac:spMk id="253" creationId="{5CD857EE-2DA1-48FB-8513-6CBD5FBD6DE2}"/>
          </ac:spMkLst>
        </pc:spChg>
        <pc:spChg chg="add mod ord">
          <ac:chgData name="wang xingyu" userId="357302d8bda8cfe7" providerId="LiveId" clId="{AA2D6A1F-8703-48EF-969D-02BFCADCC8A6}" dt="2020-12-08T13:12:49.004" v="2107" actId="164"/>
          <ac:spMkLst>
            <pc:docMk/>
            <pc:sldMk cId="1678343616" sldId="256"/>
            <ac:spMk id="279" creationId="{2EA5323D-B699-4DB3-8759-46F61B1345D9}"/>
          </ac:spMkLst>
        </pc:spChg>
        <pc:spChg chg="add mod">
          <ac:chgData name="wang xingyu" userId="357302d8bda8cfe7" providerId="LiveId" clId="{AA2D6A1F-8703-48EF-969D-02BFCADCC8A6}" dt="2020-12-26T15:58:06.007" v="4521" actId="1076"/>
          <ac:spMkLst>
            <pc:docMk/>
            <pc:sldMk cId="1678343616" sldId="256"/>
            <ac:spMk id="306" creationId="{8E6F49A9-1DF1-443D-AEF8-3C2C248294BD}"/>
          </ac:spMkLst>
        </pc:spChg>
        <pc:spChg chg="mod">
          <ac:chgData name="wang xingyu" userId="357302d8bda8cfe7" providerId="LiveId" clId="{AA2D6A1F-8703-48EF-969D-02BFCADCC8A6}" dt="2021-02-09T10:47:54.228" v="4957"/>
          <ac:spMkLst>
            <pc:docMk/>
            <pc:sldMk cId="1678343616" sldId="256"/>
            <ac:spMk id="310" creationId="{7904291A-6B98-4F5B-A3D6-AB19656B76C6}"/>
          </ac:spMkLst>
        </pc:spChg>
        <pc:spChg chg="mod">
          <ac:chgData name="wang xingyu" userId="357302d8bda8cfe7" providerId="LiveId" clId="{AA2D6A1F-8703-48EF-969D-02BFCADCC8A6}" dt="2021-02-09T11:00:25.993" v="5166"/>
          <ac:spMkLst>
            <pc:docMk/>
            <pc:sldMk cId="1678343616" sldId="256"/>
            <ac:spMk id="351" creationId="{B605A4EF-D769-46D5-A2D5-817B1136B726}"/>
          </ac:spMkLst>
        </pc:spChg>
        <pc:spChg chg="mod">
          <ac:chgData name="wang xingyu" userId="357302d8bda8cfe7" providerId="LiveId" clId="{AA2D6A1F-8703-48EF-969D-02BFCADCC8A6}" dt="2021-03-19T13:31:37.085" v="8148"/>
          <ac:spMkLst>
            <pc:docMk/>
            <pc:sldMk cId="1678343616" sldId="256"/>
            <ac:spMk id="353" creationId="{31F0CEAE-6F29-4605-A163-6E033F8B15A7}"/>
          </ac:spMkLst>
        </pc:spChg>
        <pc:spChg chg="mod">
          <ac:chgData name="wang xingyu" userId="357302d8bda8cfe7" providerId="LiveId" clId="{AA2D6A1F-8703-48EF-969D-02BFCADCC8A6}" dt="2021-02-09T11:00:28.374" v="5168"/>
          <ac:spMkLst>
            <pc:docMk/>
            <pc:sldMk cId="1678343616" sldId="256"/>
            <ac:spMk id="371" creationId="{475B9BCA-4269-4896-A6E5-E895CA09FD98}"/>
          </ac:spMkLst>
        </pc:spChg>
        <pc:grpChg chg="add mod">
          <ac:chgData name="wang xingyu" userId="357302d8bda8cfe7" providerId="LiveId" clId="{AA2D6A1F-8703-48EF-969D-02BFCADCC8A6}" dt="2020-12-08T13:12:20.560" v="2098" actId="164"/>
          <ac:grpSpMkLst>
            <pc:docMk/>
            <pc:sldMk cId="1678343616" sldId="256"/>
            <ac:grpSpMk id="3" creationId="{494F7F7E-6785-4769-A7AF-F37199017F4A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4" creationId="{F6566543-8285-4B03-8807-F63754F2B784}"/>
          </ac:grpSpMkLst>
        </pc:grpChg>
        <pc:grpChg chg="del">
          <ac:chgData name="wang xingyu" userId="357302d8bda8cfe7" providerId="LiveId" clId="{AA2D6A1F-8703-48EF-969D-02BFCADCC8A6}" dt="2020-12-08T13:12:12.334" v="2094" actId="165"/>
          <ac:grpSpMkLst>
            <pc:docMk/>
            <pc:sldMk cId="1678343616" sldId="256"/>
            <ac:grpSpMk id="5" creationId="{00000000-0000-0000-0000-000000000000}"/>
          </ac:grpSpMkLst>
        </pc:grpChg>
        <pc:grpChg chg="add mod">
          <ac:chgData name="wang xingyu" userId="357302d8bda8cfe7" providerId="LiveId" clId="{AA2D6A1F-8703-48EF-969D-02BFCADCC8A6}" dt="2020-12-08T13:12:49.004" v="2107" actId="164"/>
          <ac:grpSpMkLst>
            <pc:docMk/>
            <pc:sldMk cId="1678343616" sldId="256"/>
            <ac:grpSpMk id="6" creationId="{74630BE1-6737-431D-BFD9-6F3BA44BB221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9" creationId="{36B36303-4509-4BA8-B5C2-5A2FB5D2DA6C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8" creationId="{E3DFA819-D74B-446D-8BBE-40DFB55F045E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26" creationId="{FE708B2D-0E60-4348-B16B-6923A8DC2CC9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36" creationId="{CE8E94BF-237B-404D-AA22-C429D9C77570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47" creationId="{D5ADA9C3-47A9-4170-9E7D-67B1937046F9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52" creationId="{1C091992-0FE6-4E90-83B1-92CBDCC78394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56" creationId="{29CD7D20-3E15-4EFD-AB2A-82754C18F7B2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65" creationId="{936EAC41-BC93-4623-AE59-94B4B6337F13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69" creationId="{2CF91AC2-B5C2-4E6D-A662-D183917F15BC}"/>
          </ac:grpSpMkLst>
        </pc:grpChg>
        <pc:grpChg chg="mod">
          <ac:chgData name="wang xingyu" userId="357302d8bda8cfe7" providerId="LiveId" clId="{AA2D6A1F-8703-48EF-969D-02BFCADCC8A6}" dt="2020-11-21T13:43:48.714" v="2"/>
          <ac:grpSpMkLst>
            <pc:docMk/>
            <pc:sldMk cId="1678343616" sldId="256"/>
            <ac:grpSpMk id="70" creationId="{B7C09CEA-1FEE-4FBC-9839-2577510A41D7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75" creationId="{A8A70F2F-E6FF-49F5-B881-67739CA267C8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80" creationId="{FDFF04BD-2A79-42C3-8CCB-BA1D4BF54C62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86" creationId="{A8B64892-4674-4A59-8F2F-26D735DAD69A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91" creationId="{74D8C1A9-EED2-417B-B909-AA4A3FC45804}"/>
          </ac:grpSpMkLst>
        </pc:grpChg>
        <pc:grpChg chg="mod">
          <ac:chgData name="wang xingyu" userId="357302d8bda8cfe7" providerId="LiveId" clId="{AA2D6A1F-8703-48EF-969D-02BFCADCC8A6}" dt="2020-11-21T13:43:48.714" v="2"/>
          <ac:grpSpMkLst>
            <pc:docMk/>
            <pc:sldMk cId="1678343616" sldId="256"/>
            <ac:grpSpMk id="93" creationId="{368F83F9-F5E1-4D28-A2B6-C1D4CB773FA0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01" creationId="{7CA23FDD-485E-453C-9949-2CA81C100902}"/>
          </ac:grpSpMkLst>
        </pc:grpChg>
        <pc:grpChg chg="mod">
          <ac:chgData name="wang xingyu" userId="357302d8bda8cfe7" providerId="LiveId" clId="{AA2D6A1F-8703-48EF-969D-02BFCADCC8A6}" dt="2020-11-21T13:43:48.714" v="2"/>
          <ac:grpSpMkLst>
            <pc:docMk/>
            <pc:sldMk cId="1678343616" sldId="256"/>
            <ac:grpSpMk id="104" creationId="{A890E48C-1321-49C0-9419-45024C8AAB38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09" creationId="{75710B45-0B84-4127-A11A-04B6FF7E53E0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14" creationId="{4D107077-5E24-4D49-808F-92CCE39756E4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18" creationId="{23700EF0-2178-479A-B836-5B2E8F7C32C6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22" creationId="{54829229-AB0D-4B28-9A4C-45A2FE24D29F}"/>
          </ac:grpSpMkLst>
        </pc:grpChg>
        <pc:grpChg chg="add del mod">
          <ac:chgData name="wang xingyu" userId="357302d8bda8cfe7" providerId="LiveId" clId="{AA2D6A1F-8703-48EF-969D-02BFCADCC8A6}" dt="2020-11-21T13:44:01.055" v="5"/>
          <ac:grpSpMkLst>
            <pc:docMk/>
            <pc:sldMk cId="1678343616" sldId="256"/>
            <ac:grpSpMk id="127" creationId="{D1BE6A3F-D4B6-411B-A901-B714AB9466C4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37" creationId="{6A2D2ED6-3125-4BAE-A227-E71D15498DB2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42" creationId="{838DEDD1-2A73-4396-AB77-4C538E9B464B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51" creationId="{79D31DA6-05A6-4520-94F4-634F1BA18CED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59" creationId="{084C39C7-280A-4DF4-86D8-615A5C1B0738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69" creationId="{0111CD2A-18C9-42BE-AA28-F62B98E1BA28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80" creationId="{8AFD3352-0A49-4316-81D5-CD37B15DF4A7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85" creationId="{398A1AF8-9D55-4A15-858A-69B8040A934A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189" creationId="{6AFCD58D-D218-4D2B-8026-77327BC30EB0}"/>
          </ac:grpSpMkLst>
        </pc:grpChg>
        <pc:grpChg chg="add mod">
          <ac:chgData name="wang xingyu" userId="357302d8bda8cfe7" providerId="LiveId" clId="{AA2D6A1F-8703-48EF-969D-02BFCADCC8A6}" dt="2020-12-26T15:58:02.627" v="4519" actId="1076"/>
          <ac:grpSpMkLst>
            <pc:docMk/>
            <pc:sldMk cId="1678343616" sldId="256"/>
            <ac:grpSpMk id="198" creationId="{194F6C5A-6C2E-48E9-BE35-48D3F71C310E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02" creationId="{7D56E8EB-396C-436C-B362-2B7BB3765041}"/>
          </ac:grpSpMkLst>
        </pc:grpChg>
        <pc:grpChg chg="mod">
          <ac:chgData name="wang xingyu" userId="357302d8bda8cfe7" providerId="LiveId" clId="{AA2D6A1F-8703-48EF-969D-02BFCADCC8A6}" dt="2020-11-21T13:44:41.324" v="6"/>
          <ac:grpSpMkLst>
            <pc:docMk/>
            <pc:sldMk cId="1678343616" sldId="256"/>
            <ac:grpSpMk id="203" creationId="{629E1E47-4B88-4DF2-8801-0E8E007C1E40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08" creationId="{FF5631DC-3ECE-4BC0-8FEB-FB9199B8F79F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13" creationId="{F7080304-5724-467B-8B2E-8EDD4FBFD099}"/>
          </ac:grpSpMkLst>
        </pc:grpChg>
        <pc:grpChg chg="add mod">
          <ac:chgData name="wang xingyu" userId="357302d8bda8cfe7" providerId="LiveId" clId="{AA2D6A1F-8703-48EF-969D-02BFCADCC8A6}" dt="2020-11-21T13:48:46.405" v="297" actId="14100"/>
          <ac:grpSpMkLst>
            <pc:docMk/>
            <pc:sldMk cId="1678343616" sldId="256"/>
            <ac:grpSpMk id="219" creationId="{6558F603-7A23-4633-8504-280A81CC858F}"/>
          </ac:grpSpMkLst>
        </pc:grpChg>
        <pc:grpChg chg="add mod">
          <ac:chgData name="wang xingyu" userId="357302d8bda8cfe7" providerId="LiveId" clId="{AA2D6A1F-8703-48EF-969D-02BFCADCC8A6}" dt="2020-11-21T13:50:23.682" v="335" actId="1076"/>
          <ac:grpSpMkLst>
            <pc:docMk/>
            <pc:sldMk cId="1678343616" sldId="256"/>
            <ac:grpSpMk id="224" creationId="{50CAFAD7-429E-4F5C-BB78-9E42D5B38F15}"/>
          </ac:grpSpMkLst>
        </pc:grpChg>
        <pc:grpChg chg="mod">
          <ac:chgData name="wang xingyu" userId="357302d8bda8cfe7" providerId="LiveId" clId="{AA2D6A1F-8703-48EF-969D-02BFCADCC8A6}" dt="2020-11-21T13:44:41.324" v="6"/>
          <ac:grpSpMkLst>
            <pc:docMk/>
            <pc:sldMk cId="1678343616" sldId="256"/>
            <ac:grpSpMk id="226" creationId="{A96C8A1C-BE7B-4817-A3CD-585D10CA7208}"/>
          </ac:grpSpMkLst>
        </pc:grpChg>
        <pc:grpChg chg="add del mod">
          <ac:chgData name="wang xingyu" userId="357302d8bda8cfe7" providerId="LiveId" clId="{AA2D6A1F-8703-48EF-969D-02BFCADCC8A6}" dt="2020-11-21T13:49:21.670" v="298" actId="165"/>
          <ac:grpSpMkLst>
            <pc:docMk/>
            <pc:sldMk cId="1678343616" sldId="256"/>
            <ac:grpSpMk id="234" creationId="{6E897B2C-2739-4F08-B10E-40F9C42B22ED}"/>
          </ac:grpSpMkLst>
        </pc:grpChg>
        <pc:grpChg chg="mod topLvl">
          <ac:chgData name="wang xingyu" userId="357302d8bda8cfe7" providerId="LiveId" clId="{AA2D6A1F-8703-48EF-969D-02BFCADCC8A6}" dt="2020-12-08T13:12:20.560" v="2098" actId="164"/>
          <ac:grpSpMkLst>
            <pc:docMk/>
            <pc:sldMk cId="1678343616" sldId="256"/>
            <ac:grpSpMk id="237" creationId="{42DFDA5A-D154-4DC5-8387-10E9CEBBE922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42" creationId="{A8DB96FC-2D07-48A8-8C4B-6B3EB220A670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47" creationId="{D7AD503B-1E20-4808-AF66-29F3AF359434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51" creationId="{70FA4939-57AE-4380-809F-3BF44A7AA791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55" creationId="{9D7AFE54-D3CA-48D9-B78D-36200A33EE53}"/>
          </ac:grpSpMkLst>
        </pc:grpChg>
        <pc:grpChg chg="add mod">
          <ac:chgData name="wang xingyu" userId="357302d8bda8cfe7" providerId="LiveId" clId="{AA2D6A1F-8703-48EF-969D-02BFCADCC8A6}" dt="2020-11-21T13:48:08.888" v="295" actId="1076"/>
          <ac:grpSpMkLst>
            <pc:docMk/>
            <pc:sldMk cId="1678343616" sldId="256"/>
            <ac:grpSpMk id="260" creationId="{D4EBABAD-3DC2-46BC-B457-2019EF67C0E1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270" creationId="{4AD002B8-53C4-40C4-BDFD-7F9A85DA5EC0}"/>
          </ac:grpSpMkLst>
        </pc:grpChg>
        <pc:grpChg chg="add del mod">
          <ac:chgData name="wang xingyu" userId="357302d8bda8cfe7" providerId="LiveId" clId="{AA2D6A1F-8703-48EF-969D-02BFCADCC8A6}" dt="2020-12-08T13:12:18.958" v="2097" actId="478"/>
          <ac:grpSpMkLst>
            <pc:docMk/>
            <pc:sldMk cId="1678343616" sldId="256"/>
            <ac:grpSpMk id="270" creationId="{9A60FBE3-054A-469F-9854-22B33D782550}"/>
          </ac:grpSpMkLst>
        </pc:grpChg>
        <pc:grpChg chg="add mod">
          <ac:chgData name="wang xingyu" userId="357302d8bda8cfe7" providerId="LiveId" clId="{AA2D6A1F-8703-48EF-969D-02BFCADCC8A6}" dt="2020-11-21T13:49:42.977" v="305" actId="164"/>
          <ac:grpSpMkLst>
            <pc:docMk/>
            <pc:sldMk cId="1678343616" sldId="256"/>
            <ac:grpSpMk id="270" creationId="{C0A87771-FE4C-4122-A6F2-16C9EE2E210F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271" creationId="{8F7D6BFF-56C0-4823-9045-336537A21044}"/>
          </ac:grpSpMkLst>
        </pc:grpChg>
        <pc:grpChg chg="add mod">
          <ac:chgData name="wang xingyu" userId="357302d8bda8cfe7" providerId="LiveId" clId="{AA2D6A1F-8703-48EF-969D-02BFCADCC8A6}" dt="2020-11-21T13:50:03.432" v="334" actId="14100"/>
          <ac:grpSpMkLst>
            <pc:docMk/>
            <pc:sldMk cId="1678343616" sldId="256"/>
            <ac:grpSpMk id="271" creationId="{A0387B4C-9489-4E6C-A5DC-D6FE08E818AC}"/>
          </ac:grpSpMkLst>
        </pc:grpChg>
        <pc:grpChg chg="mod">
          <ac:chgData name="wang xingyu" userId="357302d8bda8cfe7" providerId="LiveId" clId="{AA2D6A1F-8703-48EF-969D-02BFCADCC8A6}" dt="2020-12-08T13:12:49.004" v="2107" actId="164"/>
          <ac:grpSpMkLst>
            <pc:docMk/>
            <pc:sldMk cId="1678343616" sldId="256"/>
            <ac:grpSpMk id="275" creationId="{42DFDA5A-D154-4DC5-8387-10E9CEBBE922}"/>
          </ac:grpSpMkLst>
        </pc:grpChg>
        <pc:grpChg chg="add mod">
          <ac:chgData name="wang xingyu" userId="357302d8bda8cfe7" providerId="LiveId" clId="{AA2D6A1F-8703-48EF-969D-02BFCADCC8A6}" dt="2020-12-08T13:40:23.079" v="2497" actId="1076"/>
          <ac:grpSpMkLst>
            <pc:docMk/>
            <pc:sldMk cId="1678343616" sldId="256"/>
            <ac:grpSpMk id="280" creationId="{CD61B4FD-4593-4E38-B27C-C2DE1F631534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288" creationId="{469E2746-090D-4394-A045-C6EC23DCBC6F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289" creationId="{477111FB-E759-4579-A8DD-15BE4D247875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294" creationId="{02EA76B7-3206-4DB3-AF1B-0AB76FDCE4E7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295" creationId="{6C2AC6A9-CF2F-46BF-9735-F56F4F68BF3E}"/>
          </ac:grpSpMkLst>
        </pc:grpChg>
        <pc:grpChg chg="add mod">
          <ac:chgData name="wang xingyu" userId="357302d8bda8cfe7" providerId="LiveId" clId="{AA2D6A1F-8703-48EF-969D-02BFCADCC8A6}" dt="2020-12-14T06:46:24.115" v="3047" actId="1076"/>
          <ac:grpSpMkLst>
            <pc:docMk/>
            <pc:sldMk cId="1678343616" sldId="256"/>
            <ac:grpSpMk id="300" creationId="{12AC0720-AF00-4B62-AEA9-97494E5F3B67}"/>
          </ac:grpSpMkLst>
        </pc:grpChg>
        <pc:grpChg chg="mod">
          <ac:chgData name="wang xingyu" userId="357302d8bda8cfe7" providerId="LiveId" clId="{AA2D6A1F-8703-48EF-969D-02BFCADCC8A6}" dt="2020-12-14T06:46:20.147" v="3046"/>
          <ac:grpSpMkLst>
            <pc:docMk/>
            <pc:sldMk cId="1678343616" sldId="256"/>
            <ac:grpSpMk id="301" creationId="{3C17BC54-73B0-49E5-B6EB-4D32A12B080D}"/>
          </ac:grpSpMkLst>
        </pc:grpChg>
        <pc:grpChg chg="add mod">
          <ac:chgData name="wang xingyu" userId="357302d8bda8cfe7" providerId="LiveId" clId="{AA2D6A1F-8703-48EF-969D-02BFCADCC8A6}" dt="2021-02-09T10:47:56.657" v="4958" actId="1076"/>
          <ac:grpSpMkLst>
            <pc:docMk/>
            <pc:sldMk cId="1678343616" sldId="256"/>
            <ac:grpSpMk id="306" creationId="{0C638012-0346-4B23-BEE0-DA50C9D95CB9}"/>
          </ac:grpSpMkLst>
        </pc:grpChg>
        <pc:grpChg chg="add mod">
          <ac:chgData name="wang xingyu" userId="357302d8bda8cfe7" providerId="LiveId" clId="{AA2D6A1F-8703-48EF-969D-02BFCADCC8A6}" dt="2021-02-09T10:47:56.657" v="4958" actId="1076"/>
          <ac:grpSpMkLst>
            <pc:docMk/>
            <pc:sldMk cId="1678343616" sldId="256"/>
            <ac:grpSpMk id="316" creationId="{05CD1ABD-7948-44CA-9C7F-C42F3493B8AA}"/>
          </ac:grpSpMkLst>
        </pc:grpChg>
        <pc:grpChg chg="add mod">
          <ac:chgData name="wang xingyu" userId="357302d8bda8cfe7" providerId="LiveId" clId="{AA2D6A1F-8703-48EF-969D-02BFCADCC8A6}" dt="2021-02-09T11:00:27.669" v="5167" actId="1076"/>
          <ac:grpSpMkLst>
            <pc:docMk/>
            <pc:sldMk cId="1678343616" sldId="256"/>
            <ac:grpSpMk id="332" creationId="{BAADA46B-1B9D-41FE-AF10-F0B140DFA9BB}"/>
          </ac:grpSpMkLst>
        </pc:grpChg>
        <pc:grpChg chg="mod">
          <ac:chgData name="wang xingyu" userId="357302d8bda8cfe7" providerId="LiveId" clId="{AA2D6A1F-8703-48EF-969D-02BFCADCC8A6}" dt="2021-02-09T11:00:25.993" v="5166"/>
          <ac:grpSpMkLst>
            <pc:docMk/>
            <pc:sldMk cId="1678343616" sldId="256"/>
            <ac:grpSpMk id="333" creationId="{9188CE03-7D68-42BC-9336-6A4221A5B784}"/>
          </ac:grpSpMkLst>
        </pc:grpChg>
        <pc:grpChg chg="mod">
          <ac:chgData name="wang xingyu" userId="357302d8bda8cfe7" providerId="LiveId" clId="{AA2D6A1F-8703-48EF-969D-02BFCADCC8A6}" dt="2021-02-09T11:00:25.993" v="5166"/>
          <ac:grpSpMkLst>
            <pc:docMk/>
            <pc:sldMk cId="1678343616" sldId="256"/>
            <ac:grpSpMk id="334" creationId="{C2775E8A-1B75-4655-85CE-0656F57C909C}"/>
          </ac:grpSpMkLst>
        </pc:grpChg>
        <pc:grpChg chg="add del mod">
          <ac:chgData name="wang xingyu" userId="357302d8bda8cfe7" providerId="LiveId" clId="{AA2D6A1F-8703-48EF-969D-02BFCADCC8A6}" dt="2021-02-09T11:00:29.427" v="5169" actId="21"/>
          <ac:grpSpMkLst>
            <pc:docMk/>
            <pc:sldMk cId="1678343616" sldId="256"/>
            <ac:grpSpMk id="352" creationId="{B452F7C7-245B-4EDE-A845-C6A6BD7AE514}"/>
          </ac:grpSpMkLst>
        </pc:grpChg>
        <pc:grpChg chg="add mod">
          <ac:chgData name="wang xingyu" userId="357302d8bda8cfe7" providerId="LiveId" clId="{AA2D6A1F-8703-48EF-969D-02BFCADCC8A6}" dt="2021-03-19T13:31:39.094" v="8149" actId="1076"/>
          <ac:grpSpMkLst>
            <pc:docMk/>
            <pc:sldMk cId="1678343616" sldId="256"/>
            <ac:grpSpMk id="352" creationId="{B98C3B74-FDD8-4BE3-84C9-CB84B27EE797}"/>
          </ac:grpSpMkLst>
        </pc:grpChg>
        <pc:grpChg chg="mod">
          <ac:chgData name="wang xingyu" userId="357302d8bda8cfe7" providerId="LiveId" clId="{AA2D6A1F-8703-48EF-969D-02BFCADCC8A6}" dt="2021-02-09T11:00:28.374" v="5168"/>
          <ac:grpSpMkLst>
            <pc:docMk/>
            <pc:sldMk cId="1678343616" sldId="256"/>
            <ac:grpSpMk id="353" creationId="{137C4FA8-B52C-4C73-A5A0-AC3E127EEE64}"/>
          </ac:grpSpMkLst>
        </pc:grpChg>
        <pc:grpChg chg="mod">
          <ac:chgData name="wang xingyu" userId="357302d8bda8cfe7" providerId="LiveId" clId="{AA2D6A1F-8703-48EF-969D-02BFCADCC8A6}" dt="2021-02-09T11:00:28.374" v="5168"/>
          <ac:grpSpMkLst>
            <pc:docMk/>
            <pc:sldMk cId="1678343616" sldId="256"/>
            <ac:grpSpMk id="354" creationId="{A990F228-D81C-4657-8EDD-9CBF24740872}"/>
          </ac:grpSpMkLst>
        </pc:grp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" creationId="{2D4C03AA-F97D-4135-8E7E-A906DE82FFC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" creationId="{ABC2A5D8-6EEB-4B45-A939-0DA7B2168C1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" creationId="{6C80475A-89AD-4B7C-922C-1BBBF865B2D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" creationId="{7B760AAA-2FF0-494E-B180-9A58A5E8105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" creationId="{28912662-A5B2-41F3-AB15-2E5037CD302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" creationId="{D5AF0E5F-B18B-4401-9B00-0C14CFECAF6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4" creationId="{C29911F0-6FD2-4E76-9747-6782ED3C62E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5" creationId="{FF984B8D-1312-4CCA-A2C0-A2DA472897F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6" creationId="{83388844-C3F1-418E-A232-C239F8B657A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9" creationId="{B84E7059-625A-4452-9692-08CCAE56045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0" creationId="{871196F7-9B24-4891-B127-716A1DA7D63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1" creationId="{72C3AB71-1539-4135-9AB2-8B3E48BAF0E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2" creationId="{0FC15235-DA4D-4008-B4D6-62DFC31855F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3" creationId="{D894CAF4-3654-4792-959F-BDC5AD8310F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4" creationId="{92CA7451-9C5A-4099-AFC6-CEDF34903B99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5" creationId="{3F85C338-BA5C-44CF-9349-1AE722E495B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7" creationId="{2DFF5563-B0F8-49FC-B4E6-12EF74ECA17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8" creationId="{D14BEDB8-BCA3-46A7-AAC5-E74AA8AA11A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29" creationId="{96089C26-9D04-44EB-87DB-7E6C5B50A1C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0" creationId="{8CFE8EBE-CBD7-48F8-85F5-FE5FABC3B13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1" creationId="{9B79B3D6-2468-4C1F-AFDB-DB0729E6970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2" creationId="{3F835C84-A442-4888-91F1-701ECBA2A2C9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3" creationId="{02C53819-04F6-4735-B3F8-3DA08F7CCE6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5" creationId="{5A1246E0-90A2-4B66-BAD0-5CDA758C7BD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7" creationId="{61490899-9415-43B2-8B3E-D9BEEA81926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8" creationId="{4D775D16-069A-4810-B8BC-D4315A42A60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39" creationId="{26AB3CF4-76F9-48FF-AC88-B0E032FAB5F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0" creationId="{35322EC5-3711-4B0A-BBFB-4590535FD8A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1" creationId="{955CEEE7-B6AC-438E-A595-7CC00516FDD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2" creationId="{6B0EFB21-2A1F-4A3B-B608-6A01C5AF8E2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3" creationId="{ED39E67E-3422-47E2-AAB8-44080436D99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4" creationId="{4BD261D3-D2D2-4ACE-AE0B-B0FC59D0DEE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49" creationId="{98BB1896-53BA-43EC-9140-A6E90039834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0" creationId="{72849ABA-D3F3-4710-9CA7-6D1AE89A59D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4" creationId="{A5DB3F95-4B43-4AC8-9F59-48A435359FE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5" creationId="{42385F7C-09FE-435E-9FB3-45168C499FB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59" creationId="{6C6A133B-B076-4222-886F-A0296177D47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0" creationId="{83AB874A-CF61-42C7-8456-3C14D360F88F}"/>
          </ac:cxnSpMkLst>
        </pc:cxnChg>
        <pc:cxnChg chg="add del mod">
          <ac:chgData name="wang xingyu" userId="357302d8bda8cfe7" providerId="LiveId" clId="{AA2D6A1F-8703-48EF-969D-02BFCADCC8A6}" dt="2020-11-21T13:44:01.055" v="5"/>
          <ac:cxnSpMkLst>
            <pc:docMk/>
            <pc:sldMk cId="1678343616" sldId="256"/>
            <ac:cxnSpMk id="61" creationId="{4FF11A73-10B8-434B-BE9C-D96EADCEB64D}"/>
          </ac:cxnSpMkLst>
        </pc:cxnChg>
        <pc:cxnChg chg="add del mod">
          <ac:chgData name="wang xingyu" userId="357302d8bda8cfe7" providerId="LiveId" clId="{AA2D6A1F-8703-48EF-969D-02BFCADCC8A6}" dt="2020-11-21T13:44:01.055" v="5"/>
          <ac:cxnSpMkLst>
            <pc:docMk/>
            <pc:sldMk cId="1678343616" sldId="256"/>
            <ac:cxnSpMk id="62" creationId="{76C65DBA-9333-4E74-8A18-10E3A27A001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7" creationId="{AA98008A-9D92-499E-AE55-BDAE18909F9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68" creationId="{1A9060DB-8245-43D8-8012-B3382BA5818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3" creationId="{38CD0045-6232-41D1-8149-90DA45055BC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4" creationId="{3ACD1B50-12D3-4513-97F2-CFA2125D0BD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7" creationId="{9B840E99-D2F1-405C-8E9B-78CB496C49F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78" creationId="{21D13929-F3FE-4AA2-94A5-CFA328A1256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2" creationId="{8DBC8DAC-D3E1-48DF-BCC0-2F882039B98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3" creationId="{771AD3AE-2FED-4523-BD2E-356FECE6101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7" creationId="{1D4EF374-F291-4ED4-88E4-AF20E2CF19A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8" creationId="{758B7E48-2857-4319-A217-1D376489FD1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89" creationId="{B68309E5-0DFE-4951-A61F-1064BF3DC93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0" creationId="{A1FCA54C-06A7-44A1-8A1A-9CFB96361E8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2" creationId="{69E131EC-E95D-4A76-85A8-2E5AC49937B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5" creationId="{588A6D9E-746B-4D48-A57B-F587F448720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6" creationId="{D813FFBA-C789-474E-AC4E-039DBA2B50B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7" creationId="{BEF1BC9F-9532-4127-A5D3-6152AEC47B3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8" creationId="{BE83B97A-46E7-4F03-BFB2-9A84C169D180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99" creationId="{045F8C61-8BD5-45B9-BBF7-36C323AB1E41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0" creationId="{9175C968-A7D3-4530-9809-E43A978EFB3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3" creationId="{EED6A2AC-7CAB-4669-ABE7-3AFBE41723F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5" creationId="{A4983B69-E7FE-47A8-A4A6-22957E7E838C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6" creationId="{091F4F90-1110-43F1-B608-FFE06A155A37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7" creationId="{DCE9D2B1-A266-4561-A7D6-3B7A62AC1D2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08" creationId="{DFFC72FF-7187-4CB8-842D-853671AC9E7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0" creationId="{DEA2142B-85BB-4898-A4C4-CEEEBC1B4224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2" creationId="{427A69FC-A47E-47B9-B34A-D4FD5CD23A16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3" creationId="{64009984-C46C-4A8E-B32B-7D8E36794C0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17" creationId="{39B65606-B60E-40F0-BA83-8F768DA82796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1" creationId="{EF2E17A7-E99E-475A-9705-D2FD271E3C1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3" creationId="{05DF3D8E-E691-4007-8357-EA7D10F8FC9E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4" creationId="{06A7AB18-8BB5-40A0-B6D5-2BF90C50216F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5" creationId="{F31D85BD-CF33-4CF8-B55F-1A1B8BFAF81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6" creationId="{0955072C-4555-4F07-820C-547D606BBBC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8" creationId="{6BAB9C17-35BB-4619-AE10-76452017A3D2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29" creationId="{A132B0FC-025D-40CF-8C8A-D365EF40B8B3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0" creationId="{FD237105-9185-4A5B-86D0-F58287C8BAA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1" creationId="{3F269E00-C52A-4C40-A27F-E6B96B1F48E8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2" creationId="{E3163ADA-4EAB-41C3-A1CB-D177CD28A4EB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3" creationId="{95B7EACD-92FF-40C2-93EC-12B52CBBA83A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4" creationId="{0C49E61C-CD12-4F6F-BC55-65F57E9AD465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5" creationId="{2985557D-ED47-4E62-961F-B6455472768D}"/>
          </ac:cxnSpMkLst>
        </pc:cxnChg>
        <pc:cxnChg chg="mod">
          <ac:chgData name="wang xingyu" userId="357302d8bda8cfe7" providerId="LiveId" clId="{AA2D6A1F-8703-48EF-969D-02BFCADCC8A6}" dt="2020-11-21T13:43:48.714" v="2"/>
          <ac:cxnSpMkLst>
            <pc:docMk/>
            <pc:sldMk cId="1678343616" sldId="256"/>
            <ac:cxnSpMk id="136" creationId="{A8F01BCC-6A45-47FD-A517-5FA7710E4BA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39" creationId="{0C9077A1-38F9-4395-AB1B-E54A63F7E39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0" creationId="{464D3651-5393-47EB-ADFF-F663C39E166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3" creationId="{6BEEE2FC-8E3E-48E9-A6FA-E2E04C9960A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4" creationId="{14BBDE5E-457F-401E-9996-6DC0E6351F19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5" creationId="{C6A48C79-6594-44EE-B03E-1734670B60E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6" creationId="{FB2B6A3C-FC5B-4F6D-8541-381DA6DA9C4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7" creationId="{4EF7E5C6-7027-4E40-A042-86BCDECBF26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8" creationId="{3D30FE8B-47D0-4B22-90FD-F2578554BEB2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49" creationId="{FED9197F-E7B6-41FC-8472-3E4008B86EE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2" creationId="{4827F3F7-F7B7-4F82-9F9B-0E47ABAA86F2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3" creationId="{A759FEDD-F922-478F-AACA-7A42F9276A3C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4" creationId="{6B8E7AE4-83B1-4AF1-A2AD-D5FFF3A173B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5" creationId="{0DD65057-F2A9-4C55-B32D-D57C66C1E42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6" creationId="{8E2240BF-2C6E-44B3-A689-26827E9E6B1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7" creationId="{ACEB7C7E-2B0F-4B82-9537-1608DC1B496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58" creationId="{AD1A993D-4BC6-469D-8C68-94A2120AF70F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0" creationId="{4D56D926-F9FC-4D41-81D6-926618B568E3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1" creationId="{E4A86C89-30AC-4147-863B-B2F0EDAD4FD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2" creationId="{C0C75333-E635-442C-BC18-9848259D54C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3" creationId="{D4A86695-85E7-4D5E-9EA8-3FDA7852E722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4" creationId="{D7043452-DC8A-4FE8-B105-2FE2292E3B80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5" creationId="{3085D530-0ABE-4D29-9108-9986C34E02E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6" creationId="{4F8FBEC5-492C-483E-B129-1435C7EDEF47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68" creationId="{D91CE4CF-678A-482E-9C38-FE6407FD43B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0" creationId="{C8C4B0AC-F6CE-49EF-90A0-C4C8901AADB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1" creationId="{D085DDBA-A59B-4146-86EC-8406F3D4568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2" creationId="{FA6E3810-44E3-4F9D-BA50-5294B278B5E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3" creationId="{B1B3D6AC-9F3A-4FAA-BEC6-E9A1E094620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4" creationId="{4FFFDA81-EA85-4875-9712-3A25512BAD1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5" creationId="{4FA3FE53-0C60-484E-BB8A-8301F80B47F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6" creationId="{BCBA664D-C965-4C87-A2B6-A4F267276B0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77" creationId="{614816BF-E960-49D5-BF5E-CC6F13D9FF77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2" creationId="{A15B343F-E953-42B1-B744-E68A6B7E371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3" creationId="{9305D498-7007-4878-A242-CA51B97871E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7" creationId="{E2559CCF-49D8-4FEE-B156-B332E297BCF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88" creationId="{9D87C43C-206C-49BC-83EE-E564E163DA3C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92" creationId="{4D0E86A7-50B5-4941-88E8-2A356E6BEA7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193" creationId="{C3E0DFE8-4B36-4AF8-A171-8DF514C47F33}"/>
          </ac:cxnSpMkLst>
        </pc:cxnChg>
        <pc:cxnChg chg="add mod">
          <ac:chgData name="wang xingyu" userId="357302d8bda8cfe7" providerId="LiveId" clId="{AA2D6A1F-8703-48EF-969D-02BFCADCC8A6}" dt="2020-11-21T13:48:08.888" v="295" actId="1076"/>
          <ac:cxnSpMkLst>
            <pc:docMk/>
            <pc:sldMk cId="1678343616" sldId="256"/>
            <ac:cxnSpMk id="194" creationId="{CCF42629-F8BF-488C-8ADE-B37BF0B49AA3}"/>
          </ac:cxnSpMkLst>
        </pc:cxnChg>
        <pc:cxnChg chg="add mod">
          <ac:chgData name="wang xingyu" userId="357302d8bda8cfe7" providerId="LiveId" clId="{AA2D6A1F-8703-48EF-969D-02BFCADCC8A6}" dt="2020-11-21T13:48:08.888" v="295" actId="1076"/>
          <ac:cxnSpMkLst>
            <pc:docMk/>
            <pc:sldMk cId="1678343616" sldId="256"/>
            <ac:cxnSpMk id="195" creationId="{FA407E4C-E48F-428D-B294-9DC675F894A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0" creationId="{6DD819F4-074A-48ED-A065-E85E73C6A4E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1" creationId="{8033AD32-B6C6-40BA-91AC-32BF23E97FD9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6" creationId="{A6D72402-C7CE-40B5-93BF-71528178685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07" creationId="{BFF2A22D-C0EF-4036-9DDD-324AA503054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0" creationId="{723A5F79-E737-4A37-8F92-EC956E4BD9D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1" creationId="{8EBF5EA8-E924-433E-9006-4755EB1AF94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5" creationId="{31670A89-59B3-480B-98D6-428432551F8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16" creationId="{247CDF6B-24E8-47CA-8296-6BE2AD4BD65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0" creationId="{878AE29A-6F0F-42E4-A31C-03BDF02363B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1" creationId="{3628C057-F3A8-4249-8E85-F01B3CB7EFB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2" creationId="{393E75DD-FF8C-441D-9DB2-17A3717B5123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3" creationId="{F4EF687E-49C5-4AD4-ACAB-D637F5AAFEC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5" creationId="{D392B65A-3B33-4F83-AC74-10260199958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8" creationId="{7679D62D-CE32-473E-8799-DC6430C4332D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29" creationId="{40A1F4AD-2F7C-48D8-A0DF-F58F1D8CA436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0" creationId="{07D01096-361C-441D-B571-E0E5CB37FDC3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1" creationId="{29FF5E11-5FF8-4080-AC36-6C42E61D48A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2" creationId="{891EE16B-D316-4F85-985C-47156DB1F26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33" creationId="{B82D82CB-DABC-4E8E-9A44-FA0287FCB4D2}"/>
          </ac:cxnSpMkLst>
        </pc:cxnChg>
        <pc:cxnChg chg="mod topLvl">
          <ac:chgData name="wang xingyu" userId="357302d8bda8cfe7" providerId="LiveId" clId="{AA2D6A1F-8703-48EF-969D-02BFCADCC8A6}" dt="2020-12-08T13:12:20.560" v="2098" actId="164"/>
          <ac:cxnSpMkLst>
            <pc:docMk/>
            <pc:sldMk cId="1678343616" sldId="256"/>
            <ac:cxnSpMk id="236" creationId="{3D51C7FE-3548-4DF3-AE96-CF1BF0EB42C3}"/>
          </ac:cxnSpMkLst>
        </pc:cxnChg>
        <pc:cxnChg chg="mod topLvl">
          <ac:chgData name="wang xingyu" userId="357302d8bda8cfe7" providerId="LiveId" clId="{AA2D6A1F-8703-48EF-969D-02BFCADCC8A6}" dt="2020-12-08T13:12:20.560" v="2098" actId="164"/>
          <ac:cxnSpMkLst>
            <pc:docMk/>
            <pc:sldMk cId="1678343616" sldId="256"/>
            <ac:cxnSpMk id="238" creationId="{CB37721A-F7C8-44B9-B447-6D66806AAE63}"/>
          </ac:cxnSpMkLst>
        </pc:cxnChg>
        <pc:cxnChg chg="mod topLvl">
          <ac:chgData name="wang xingyu" userId="357302d8bda8cfe7" providerId="LiveId" clId="{AA2D6A1F-8703-48EF-969D-02BFCADCC8A6}" dt="2020-12-08T13:12:20.560" v="2098" actId="164"/>
          <ac:cxnSpMkLst>
            <pc:docMk/>
            <pc:sldMk cId="1678343616" sldId="256"/>
            <ac:cxnSpMk id="239" creationId="{99E027C0-D469-40D7-9479-DB83BD12E789}"/>
          </ac:cxnSpMkLst>
        </pc:cxnChg>
        <pc:cxnChg chg="mod">
          <ac:chgData name="wang xingyu" userId="357302d8bda8cfe7" providerId="LiveId" clId="{AA2D6A1F-8703-48EF-969D-02BFCADCC8A6}" dt="2020-12-08T13:12:12.334" v="2094" actId="165"/>
          <ac:cxnSpMkLst>
            <pc:docMk/>
            <pc:sldMk cId="1678343616" sldId="256"/>
            <ac:cxnSpMk id="240" creationId="{C3F3A272-08DC-43B0-9A1C-2B615BEECC13}"/>
          </ac:cxnSpMkLst>
        </pc:cxnChg>
        <pc:cxnChg chg="mod">
          <ac:chgData name="wang xingyu" userId="357302d8bda8cfe7" providerId="LiveId" clId="{AA2D6A1F-8703-48EF-969D-02BFCADCC8A6}" dt="2020-12-08T13:12:12.334" v="2094" actId="165"/>
          <ac:cxnSpMkLst>
            <pc:docMk/>
            <pc:sldMk cId="1678343616" sldId="256"/>
            <ac:cxnSpMk id="241" creationId="{6AE2CA5E-977D-473C-9C3E-8571A12D741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43" creationId="{4C559172-787A-4637-A9BA-C4F94EEDB925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45" creationId="{B230E4EC-2A4A-4245-9F04-1034A958DFA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46" creationId="{C4618437-2D08-43D8-872D-4F96440BCA0A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0" creationId="{79929661-632C-4A15-BAB0-710275E18DC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4" creationId="{B5AF41E9-F10D-4977-9C05-87AFFA1B7CD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6" creationId="{2D294295-427F-4243-94DE-4F984C05F5F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7" creationId="{60F65AA6-E330-4342-88B5-7F0D5AED576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8" creationId="{535EBC46-DD41-433C-9DC2-EF6E73B0E041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59" creationId="{0D212EAF-7F83-473B-B6FA-09089BDAD3D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1" creationId="{0F409E36-3B5C-4843-B61A-CE29588420B8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2" creationId="{61444505-0A50-4073-BF86-B8F790BDCA6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3" creationId="{D159F2AD-D63E-42D6-AFC2-157B771B4B6E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4" creationId="{55B7F59A-641A-4C2B-A745-D57595E26F6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5" creationId="{5FEFBD7C-3459-4148-B11E-258DF74BDDA9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6" creationId="{5A5DBCCC-4F8A-4AD0-9AEA-401C0196D657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7" creationId="{125E9E63-BA16-4C31-B05E-AADD1B248ED4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8" creationId="{8097D684-C76E-4710-BB4D-81F6B8568C1B}"/>
          </ac:cxnSpMkLst>
        </pc:cxnChg>
        <pc:cxnChg chg="mod">
          <ac:chgData name="wang xingyu" userId="357302d8bda8cfe7" providerId="LiveId" clId="{AA2D6A1F-8703-48EF-969D-02BFCADCC8A6}" dt="2020-11-21T13:44:41.324" v="6"/>
          <ac:cxnSpMkLst>
            <pc:docMk/>
            <pc:sldMk cId="1678343616" sldId="256"/>
            <ac:cxnSpMk id="269" creationId="{53FE65AC-9D9E-4D3C-95D7-484F60D1FBE0}"/>
          </ac:cxnSpMkLst>
        </pc:cxnChg>
        <pc:cxnChg chg="mod">
          <ac:chgData name="wang xingyu" userId="357302d8bda8cfe7" providerId="LiveId" clId="{AA2D6A1F-8703-48EF-969D-02BFCADCC8A6}" dt="2020-12-08T13:12:15.916" v="2095"/>
          <ac:cxnSpMkLst>
            <pc:docMk/>
            <pc:sldMk cId="1678343616" sldId="256"/>
            <ac:cxnSpMk id="271" creationId="{86BE8C2F-AD41-40EB-857D-2C62BBE2751E}"/>
          </ac:cxnSpMkLst>
        </pc:cxnChg>
        <pc:cxnChg chg="mod">
          <ac:chgData name="wang xingyu" userId="357302d8bda8cfe7" providerId="LiveId" clId="{AA2D6A1F-8703-48EF-969D-02BFCADCC8A6}" dt="2020-12-08T13:12:15.916" v="2095"/>
          <ac:cxnSpMkLst>
            <pc:docMk/>
            <pc:sldMk cId="1678343616" sldId="256"/>
            <ac:cxnSpMk id="272" creationId="{2C69F2A1-EDA1-40AC-B250-F01FD0015EF9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72" creationId="{CB227C3F-5EFC-44F3-BE33-B1A8E19D5A06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1" creationId="{9D97E153-93A3-4E00-B425-A0409F20373F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2" creationId="{01C4EA9D-4A43-4F8B-B225-E8643A651450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3" creationId="{CAAE1C2E-FEA9-4B5D-87BC-5DEC1F18F93B}"/>
          </ac:cxnSpMkLst>
        </pc:cxnChg>
        <pc:cxnChg chg="mod">
          <ac:chgData name="wang xingyu" userId="357302d8bda8cfe7" providerId="LiveId" clId="{AA2D6A1F-8703-48EF-969D-02BFCADCC8A6}" dt="2020-12-08T13:40:21.273" v="2496"/>
          <ac:cxnSpMkLst>
            <pc:docMk/>
            <pc:sldMk cId="1678343616" sldId="256"/>
            <ac:cxnSpMk id="284" creationId="{1F910629-C138-470E-8DF0-756C019AAF32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85" creationId="{D9A1950E-42C7-44FE-AFC0-06FEA9D6186E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86" creationId="{F2FBAD1A-765E-41AD-AA21-83DE01719A21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87" creationId="{F5E16BF7-08C8-4A97-BE07-DE943CAB6770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0" creationId="{E2D38506-2114-4EFA-A19C-B9CE30812C45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1" creationId="{EEA6B525-D66D-4B62-9738-31018EAE1374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2" creationId="{A4D0B209-C3D0-474F-8246-C9E25CA7FC7B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3" creationId="{3E0A0E33-C753-472C-9DB7-D1E5FABD6E37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6" creationId="{981D889F-D9C3-48CD-A048-C3850D22C364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7" creationId="{143E0A67-A64B-4DC8-87AA-9760E6C04A17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8" creationId="{7A423D0C-880D-44EF-8CEF-D25280B8CC7E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299" creationId="{38F1A1E4-F5BD-4A92-8489-BF3021C1B582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2" creationId="{B3E608AC-A63F-4F49-BAC9-61FEEC59F4AC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3" creationId="{7506C513-4F2B-4FFB-A34C-32CAE663B159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4" creationId="{2EBE8CA1-436B-47C3-A06D-223432C8DFA7}"/>
          </ac:cxnSpMkLst>
        </pc:cxnChg>
        <pc:cxnChg chg="mod">
          <ac:chgData name="wang xingyu" userId="357302d8bda8cfe7" providerId="LiveId" clId="{AA2D6A1F-8703-48EF-969D-02BFCADCC8A6}" dt="2020-12-14T06:46:20.147" v="3046"/>
          <ac:cxnSpMkLst>
            <pc:docMk/>
            <pc:sldMk cId="1678343616" sldId="256"/>
            <ac:cxnSpMk id="305" creationId="{04B4BE9B-1BFF-48F6-AAB4-9B1CD60FBEE9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07" creationId="{33A1EB51-8AAA-4F1B-8C10-65CAA8A63B4F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15" creationId="{634BC4EE-B37B-4E17-BDE1-F7BC778CC6EC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20" creationId="{A34FB602-EEA3-4404-BB5D-50A4F9513A96}"/>
          </ac:cxnSpMkLst>
        </pc:cxnChg>
        <pc:cxnChg chg="mod">
          <ac:chgData name="wang xingyu" userId="357302d8bda8cfe7" providerId="LiveId" clId="{AA2D6A1F-8703-48EF-969D-02BFCADCC8A6}" dt="2021-02-09T10:47:54.228" v="4957"/>
          <ac:cxnSpMkLst>
            <pc:docMk/>
            <pc:sldMk cId="1678343616" sldId="256"/>
            <ac:cxnSpMk id="331" creationId="{F8A7721D-4C55-4D39-88B0-EBBC575DBD30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5" creationId="{68BCA175-1668-4A89-A485-0097D86B6C4D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6" creationId="{658222BC-74E6-49B0-AE6D-8765129A5ECA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7" creationId="{0F9EF2D9-1C5E-46D5-B16F-999F19660683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8" creationId="{031B92B5-78DE-416D-93E7-206F0D4E6830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39" creationId="{7691A2A5-5991-4E91-A80A-0BCA52CC4722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0" creationId="{F01BF215-7F4E-4F1B-972E-0BEBF5CB175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1" creationId="{A9ADABFE-C3D5-4296-AE38-A0C7FADA366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2" creationId="{B147ABD5-6363-4CB6-BAB9-BF813C59FA09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3" creationId="{E8DACB1B-810D-4790-AE35-D536D81C8BCB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4" creationId="{628E5A05-E8AD-4DCF-B113-1B4FC65CA50E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5" creationId="{146A78B3-5784-490E-8A42-F23BF7724557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6" creationId="{31C6CA1A-EB3B-497F-937D-4F2558769464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7" creationId="{251307F1-65D8-4E48-823B-E8C971C03A48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8" creationId="{F5000701-D572-4789-B934-D16A28DBFDE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49" creationId="{DF73BEF3-9238-4A1B-88EB-275694AD8431}"/>
          </ac:cxnSpMkLst>
        </pc:cxnChg>
        <pc:cxnChg chg="mod">
          <ac:chgData name="wang xingyu" userId="357302d8bda8cfe7" providerId="LiveId" clId="{AA2D6A1F-8703-48EF-969D-02BFCADCC8A6}" dt="2021-02-09T11:00:25.993" v="5166"/>
          <ac:cxnSpMkLst>
            <pc:docMk/>
            <pc:sldMk cId="1678343616" sldId="256"/>
            <ac:cxnSpMk id="350" creationId="{FEA27BA8-93B7-4269-8D2A-D7E9ACADD692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4" creationId="{2BF65BD9-1E6F-4FE3-AAA0-EEAC5D426B76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5" creationId="{000B1BD7-870C-4F04-8E3D-41ED2A4286FA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5" creationId="{197CE6DA-EFC9-48BC-8AF7-03A99FD7B900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6" creationId="{0E807C21-1D88-4181-BB53-70C00CA25E9A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6" creationId="{240EE28F-81AB-42E1-9DBF-71F2CDA10FE5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7" creationId="{37FB1CD7-A18B-46DE-8169-B9FA180C479D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7" creationId="{FB88D0E4-279F-4238-B9D1-E4B64E7AED9C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8" creationId="{B42450C8-C8E0-4390-9861-028E45847CEA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8" creationId="{F90080DD-371F-426D-BBD7-4CA7CA66D769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59" creationId="{1F58DE54-773E-4310-95BF-975ED23036F8}"/>
          </ac:cxnSpMkLst>
        </pc:cxnChg>
        <pc:cxnChg chg="mod">
          <ac:chgData name="wang xingyu" userId="357302d8bda8cfe7" providerId="LiveId" clId="{AA2D6A1F-8703-48EF-969D-02BFCADCC8A6}" dt="2021-03-19T13:31:37.085" v="8148"/>
          <ac:cxnSpMkLst>
            <pc:docMk/>
            <pc:sldMk cId="1678343616" sldId="256"/>
            <ac:cxnSpMk id="359" creationId="{C3790792-DBA8-460B-A5C8-FF757046D1DF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0" creationId="{95B539B0-0A71-4FA5-8299-875F1D7ADA97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1" creationId="{5912F8B0-AD4F-4177-B4DF-F323ABCF8B08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2" creationId="{EB65120B-2B03-42D7-978E-C502F065E164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3" creationId="{EF7E3F59-946D-46CD-8B88-526E850EE967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4" creationId="{3703F347-EEC2-410D-8A24-E8EB7BE1955E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5" creationId="{020FBD54-0242-45F0-A7E5-547796D89CE7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6" creationId="{C4681C1C-D25A-47BA-96B0-7715842C0C25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7" creationId="{BA1683B5-FA0C-4BD1-A968-44A64C435270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8" creationId="{2D3C7FEC-AE53-46F9-8585-648585A033B4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69" creationId="{0B71312F-1C31-467B-928C-25B073BEA4E3}"/>
          </ac:cxnSpMkLst>
        </pc:cxnChg>
        <pc:cxnChg chg="mod">
          <ac:chgData name="wang xingyu" userId="357302d8bda8cfe7" providerId="LiveId" clId="{AA2D6A1F-8703-48EF-969D-02BFCADCC8A6}" dt="2021-02-09T11:00:28.374" v="5168"/>
          <ac:cxnSpMkLst>
            <pc:docMk/>
            <pc:sldMk cId="1678343616" sldId="256"/>
            <ac:cxnSpMk id="370" creationId="{1E7F6602-13D1-4925-BCE0-8C6E68AB677B}"/>
          </ac:cxnSpMkLst>
        </pc:cxnChg>
      </pc:sldChg>
      <pc:sldChg chg="addSp delSp modSp new mod">
        <pc:chgData name="wang xingyu" userId="357302d8bda8cfe7" providerId="LiveId" clId="{AA2D6A1F-8703-48EF-969D-02BFCADCC8A6}" dt="2020-11-23T06:11:40.965" v="1655" actId="1076"/>
        <pc:sldMkLst>
          <pc:docMk/>
          <pc:sldMk cId="3466510093" sldId="257"/>
        </pc:sldMkLst>
        <pc:spChg chg="del">
          <ac:chgData name="wang xingyu" userId="357302d8bda8cfe7" providerId="LiveId" clId="{AA2D6A1F-8703-48EF-969D-02BFCADCC8A6}" dt="2020-11-23T04:24:57.196" v="337" actId="478"/>
          <ac:spMkLst>
            <pc:docMk/>
            <pc:sldMk cId="3466510093" sldId="257"/>
            <ac:spMk id="2" creationId="{0AE00D7E-1235-48E8-A2D7-6C53BFE42D81}"/>
          </ac:spMkLst>
        </pc:spChg>
        <pc:spChg chg="del">
          <ac:chgData name="wang xingyu" userId="357302d8bda8cfe7" providerId="LiveId" clId="{AA2D6A1F-8703-48EF-969D-02BFCADCC8A6}" dt="2020-11-23T04:24:57.196" v="337" actId="478"/>
          <ac:spMkLst>
            <pc:docMk/>
            <pc:sldMk cId="3466510093" sldId="257"/>
            <ac:spMk id="3" creationId="{F0C6FBD0-D3A9-4CFE-872E-0EBD63851ED4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4" creationId="{B73054A0-8BA5-4567-A89E-0E3DD14042D4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7" creationId="{06114BAE-3A52-49A2-B9E4-11643758A340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8" creationId="{1825795A-0084-4541-A5BE-E3B51B9E69A4}"/>
          </ac:spMkLst>
        </pc:spChg>
        <pc:spChg chg="add mod topLvl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9" creationId="{334A9F3A-E8D3-493B-BE52-BD01FC8E6406}"/>
          </ac:spMkLst>
        </pc:spChg>
        <pc:spChg chg="add mod">
          <ac:chgData name="wang xingyu" userId="357302d8bda8cfe7" providerId="LiveId" clId="{AA2D6A1F-8703-48EF-969D-02BFCADCC8A6}" dt="2020-11-23T04:38:19.256" v="479" actId="165"/>
          <ac:spMkLst>
            <pc:docMk/>
            <pc:sldMk cId="3466510093" sldId="257"/>
            <ac:spMk id="10" creationId="{01683CA6-E294-477A-8C99-548F44620746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27" creationId="{B2201DB9-38A3-4744-B745-1D0F1AF86215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28" creationId="{6DFCD67F-F8C8-4FB8-BDF4-F2DEC9A83A34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29" creationId="{139F3D8C-5C23-418C-B8C7-7F374B3531DF}"/>
          </ac:spMkLst>
        </pc:spChg>
        <pc:spChg chg="mod">
          <ac:chgData name="wang xingyu" userId="357302d8bda8cfe7" providerId="LiveId" clId="{AA2D6A1F-8703-48EF-969D-02BFCADCC8A6}" dt="2020-11-23T04:38:01.466" v="473"/>
          <ac:spMkLst>
            <pc:docMk/>
            <pc:sldMk cId="3466510093" sldId="257"/>
            <ac:spMk id="30" creationId="{DC020B59-6BA0-46B7-8A7C-73708818A934}"/>
          </ac:spMkLst>
        </pc:spChg>
        <pc:spChg chg="del mod">
          <ac:chgData name="wang xingyu" userId="357302d8bda8cfe7" providerId="LiveId" clId="{AA2D6A1F-8703-48EF-969D-02BFCADCC8A6}" dt="2020-11-23T04:38:09.047" v="475" actId="478"/>
          <ac:spMkLst>
            <pc:docMk/>
            <pc:sldMk cId="3466510093" sldId="257"/>
            <ac:spMk id="36" creationId="{8E6ADE8B-268C-429F-B5C1-F7B7A169FB86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39" creationId="{9AAE8E7F-B9BE-42D5-BC60-ACF0717B0CAC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40" creationId="{0A7A7B25-9F1D-4D43-B9F1-2EEB79EF784E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41" creationId="{28695AFE-F1F3-4CD5-8F23-D93ED36ADE93}"/>
          </ac:spMkLst>
        </pc:spChg>
        <pc:spChg chg="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42" creationId="{6135981B-03F2-4F0E-9CAB-2FBA6A078BFB}"/>
          </ac:spMkLst>
        </pc:spChg>
        <pc:spChg chg="mod">
          <ac:chgData name="wang xingyu" userId="357302d8bda8cfe7" providerId="LiveId" clId="{AA2D6A1F-8703-48EF-969D-02BFCADCC8A6}" dt="2020-11-23T05:00:15.740" v="757" actId="165"/>
          <ac:spMkLst>
            <pc:docMk/>
            <pc:sldMk cId="3466510093" sldId="257"/>
            <ac:spMk id="48" creationId="{CFB93004-5211-42B6-A067-6FBD6E7D21A1}"/>
          </ac:spMkLst>
        </pc:spChg>
        <pc:spChg chg="add 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50" creationId="{EB4D366B-4119-429D-B803-F32E35E25D3C}"/>
          </ac:spMkLst>
        </pc:spChg>
        <pc:spChg chg="add mod topLvl">
          <ac:chgData name="wang xingyu" userId="357302d8bda8cfe7" providerId="LiveId" clId="{AA2D6A1F-8703-48EF-969D-02BFCADCC8A6}" dt="2020-11-23T05:02:54.002" v="806" actId="164"/>
          <ac:spMkLst>
            <pc:docMk/>
            <pc:sldMk cId="3466510093" sldId="257"/>
            <ac:spMk id="51" creationId="{C47CC4C1-0C6D-4C8D-8DF5-93DE34C6618D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57" creationId="{7891B8AF-4D9B-4C3D-8278-919FAB02A847}"/>
          </ac:spMkLst>
        </pc:spChg>
        <pc:spChg chg="mod topLvl">
          <ac:chgData name="wang xingyu" userId="357302d8bda8cfe7" providerId="LiveId" clId="{AA2D6A1F-8703-48EF-969D-02BFCADCC8A6}" dt="2020-11-23T04:42:42.364" v="581" actId="164"/>
          <ac:spMkLst>
            <pc:docMk/>
            <pc:sldMk cId="3466510093" sldId="257"/>
            <ac:spMk id="58" creationId="{BC948814-A7CF-45A9-864D-842E72E928A9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59" creationId="{8499883F-C08F-4713-9C33-199357988E7F}"/>
          </ac:spMkLst>
        </pc:spChg>
        <pc:spChg chg="mod topLvl">
          <ac:chgData name="wang xingyu" userId="357302d8bda8cfe7" providerId="LiveId" clId="{AA2D6A1F-8703-48EF-969D-02BFCADCC8A6}" dt="2020-11-23T04:42:44.252" v="582" actId="164"/>
          <ac:spMkLst>
            <pc:docMk/>
            <pc:sldMk cId="3466510093" sldId="257"/>
            <ac:spMk id="60" creationId="{0635E2F6-B8FA-49D5-A27F-B1ED7A940647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66" creationId="{49A933CE-89CC-416F-9471-AE1302678257}"/>
          </ac:spMkLst>
        </pc:spChg>
        <pc:spChg chg="mod topLvl">
          <ac:chgData name="wang xingyu" userId="357302d8bda8cfe7" providerId="LiveId" clId="{AA2D6A1F-8703-48EF-969D-02BFCADCC8A6}" dt="2020-11-23T04:43:06.194" v="585" actId="164"/>
          <ac:spMkLst>
            <pc:docMk/>
            <pc:sldMk cId="3466510093" sldId="257"/>
            <ac:spMk id="67" creationId="{356C1959-44FA-44C8-B7D2-C068F807DBA3}"/>
          </ac:spMkLst>
        </pc:spChg>
        <pc:spChg chg="mod">
          <ac:chgData name="wang xingyu" userId="357302d8bda8cfe7" providerId="LiveId" clId="{AA2D6A1F-8703-48EF-969D-02BFCADCC8A6}" dt="2020-11-23T04:41:05.449" v="514" actId="165"/>
          <ac:spMkLst>
            <pc:docMk/>
            <pc:sldMk cId="3466510093" sldId="257"/>
            <ac:spMk id="70" creationId="{EC69D3A4-BA65-4816-AD4A-FA9387CAD206}"/>
          </ac:spMkLst>
        </pc:spChg>
        <pc:spChg chg="add mod">
          <ac:chgData name="wang xingyu" userId="357302d8bda8cfe7" providerId="LiveId" clId="{AA2D6A1F-8703-48EF-969D-02BFCADCC8A6}" dt="2020-11-23T04:42:46.172" v="583" actId="164"/>
          <ac:spMkLst>
            <pc:docMk/>
            <pc:sldMk cId="3466510093" sldId="257"/>
            <ac:spMk id="72" creationId="{7391B8DF-5D10-4D3F-8625-B5D2FED12ED1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79" creationId="{8AB27AC5-FA62-4001-923E-70D35019AAD2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80" creationId="{0C9596D4-2F0A-427D-A057-B7F7A88E3445}"/>
          </ac:spMkLst>
        </pc:spChg>
        <pc:spChg chg="del mod">
          <ac:chgData name="wang xingyu" userId="357302d8bda8cfe7" providerId="LiveId" clId="{AA2D6A1F-8703-48EF-969D-02BFCADCC8A6}" dt="2020-11-23T04:43:17.508" v="589" actId="478"/>
          <ac:spMkLst>
            <pc:docMk/>
            <pc:sldMk cId="3466510093" sldId="257"/>
            <ac:spMk id="85" creationId="{80BB7B4E-A924-4AF8-96CE-F571447BBF56}"/>
          </ac:spMkLst>
        </pc:spChg>
        <pc:spChg chg="del mod">
          <ac:chgData name="wang xingyu" userId="357302d8bda8cfe7" providerId="LiveId" clId="{AA2D6A1F-8703-48EF-969D-02BFCADCC8A6}" dt="2020-11-23T04:43:23.773" v="591" actId="478"/>
          <ac:spMkLst>
            <pc:docMk/>
            <pc:sldMk cId="3466510093" sldId="257"/>
            <ac:spMk id="86" creationId="{11A84DC0-8874-44AE-88BD-5F82FC728103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1" creationId="{F73B6951-A9D3-4AE7-AA4C-2EF6A9F83544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4" creationId="{3EAB161A-F866-4FA5-91B2-4CACA96F1643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5" creationId="{6E159ED6-B084-4E0D-B2EB-5E6E11E0D046}"/>
          </ac:spMkLst>
        </pc:spChg>
        <pc:spChg chg="mod">
          <ac:chgData name="wang xingyu" userId="357302d8bda8cfe7" providerId="LiveId" clId="{AA2D6A1F-8703-48EF-969D-02BFCADCC8A6}" dt="2020-11-23T04:43:08.736" v="586"/>
          <ac:spMkLst>
            <pc:docMk/>
            <pc:sldMk cId="3466510093" sldId="257"/>
            <ac:spMk id="97" creationId="{15BB3C3C-67E9-40A4-8F1E-48699296FDD0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00" creationId="{2D08F1E0-A541-4B14-BD3E-A3EACD0054D3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01" creationId="{C2AFD75E-1F62-475D-9EF4-B8F2DC756D72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08" creationId="{8251C60F-47DB-4D81-867B-8081A023EDDF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11" creationId="{E246209F-1A66-4C89-A61A-A088A3751624}"/>
          </ac:spMkLst>
        </pc:spChg>
        <pc:spChg chg="mod">
          <ac:chgData name="wang xingyu" userId="357302d8bda8cfe7" providerId="LiveId" clId="{AA2D6A1F-8703-48EF-969D-02BFCADCC8A6}" dt="2020-11-23T04:43:29.559" v="593"/>
          <ac:spMkLst>
            <pc:docMk/>
            <pc:sldMk cId="3466510093" sldId="257"/>
            <ac:spMk id="112" creationId="{7470CDA3-22F0-4DF6-9637-8335AC5AA34A}"/>
          </ac:spMkLst>
        </pc:spChg>
        <pc:spChg chg="del mod">
          <ac:chgData name="wang xingyu" userId="357302d8bda8cfe7" providerId="LiveId" clId="{AA2D6A1F-8703-48EF-969D-02BFCADCC8A6}" dt="2020-11-23T04:43:36.932" v="595" actId="478"/>
          <ac:spMkLst>
            <pc:docMk/>
            <pc:sldMk cId="3466510093" sldId="257"/>
            <ac:spMk id="114" creationId="{BA7CDC5B-4319-4513-A096-E8C98A1673EB}"/>
          </ac:spMkLst>
        </pc:spChg>
        <pc:spChg chg="mod">
          <ac:chgData name="wang xingyu" userId="357302d8bda8cfe7" providerId="LiveId" clId="{AA2D6A1F-8703-48EF-969D-02BFCADCC8A6}" dt="2020-11-23T04:47:23.181" v="637"/>
          <ac:spMkLst>
            <pc:docMk/>
            <pc:sldMk cId="3466510093" sldId="257"/>
            <ac:spMk id="118" creationId="{F76A299C-04EC-4D5B-8E39-4F54F5E1CCE3}"/>
          </ac:spMkLst>
        </pc:spChg>
        <pc:spChg chg="mod">
          <ac:chgData name="wang xingyu" userId="357302d8bda8cfe7" providerId="LiveId" clId="{AA2D6A1F-8703-48EF-969D-02BFCADCC8A6}" dt="2020-11-23T04:47:23.181" v="637"/>
          <ac:spMkLst>
            <pc:docMk/>
            <pc:sldMk cId="3466510093" sldId="257"/>
            <ac:spMk id="119" creationId="{AE84079D-8A93-4384-92BE-86D457D28FA0}"/>
          </ac:spMkLst>
        </pc:spChg>
        <pc:spChg chg="mod">
          <ac:chgData name="wang xingyu" userId="357302d8bda8cfe7" providerId="LiveId" clId="{AA2D6A1F-8703-48EF-969D-02BFCADCC8A6}" dt="2020-11-23T04:59:29.687" v="750" actId="114"/>
          <ac:spMkLst>
            <pc:docMk/>
            <pc:sldMk cId="3466510093" sldId="257"/>
            <ac:spMk id="120" creationId="{155CD1F0-27E9-45EE-9E6B-864940A67817}"/>
          </ac:spMkLst>
        </pc:spChg>
        <pc:spChg chg="mod">
          <ac:chgData name="wang xingyu" userId="357302d8bda8cfe7" providerId="LiveId" clId="{AA2D6A1F-8703-48EF-969D-02BFCADCC8A6}" dt="2020-11-23T04:47:23.181" v="637"/>
          <ac:spMkLst>
            <pc:docMk/>
            <pc:sldMk cId="3466510093" sldId="257"/>
            <ac:spMk id="121" creationId="{233E170A-FEE7-40DC-B317-81EA71699488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6" creationId="{06FDD962-E64C-4D0C-B4C2-FD7C37763BF3}"/>
          </ac:spMkLst>
        </pc:spChg>
        <pc:spChg chg="del mod">
          <ac:chgData name="wang xingyu" userId="357302d8bda8cfe7" providerId="LiveId" clId="{AA2D6A1F-8703-48EF-969D-02BFCADCC8A6}" dt="2020-11-23T04:47:35.939" v="639" actId="478"/>
          <ac:spMkLst>
            <pc:docMk/>
            <pc:sldMk cId="3466510093" sldId="257"/>
            <ac:spMk id="127" creationId="{2F586B36-6C96-41E7-A335-4AAA26B6A12B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7" creationId="{8E8B3C28-D717-48D6-A613-C55AA35973D7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8" creationId="{C90D7DA6-F8C2-4102-B4E8-6AB0E46CE147}"/>
          </ac:spMkLst>
        </pc:spChg>
        <pc:spChg chg="del mod">
          <ac:chgData name="wang xingyu" userId="357302d8bda8cfe7" providerId="LiveId" clId="{AA2D6A1F-8703-48EF-969D-02BFCADCC8A6}" dt="2020-11-23T04:47:40.075" v="641" actId="478"/>
          <ac:spMkLst>
            <pc:docMk/>
            <pc:sldMk cId="3466510093" sldId="257"/>
            <ac:spMk id="128" creationId="{E89805E4-3028-4632-8039-AFAC876EDCF5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29" creationId="{D627CF05-3AA0-4FEA-8395-80A15F1CD84D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0" creationId="{E560A150-4069-43C2-9C89-DE2913EA42BA}"/>
          </ac:spMkLst>
        </pc:spChg>
        <pc:spChg chg="mod">
          <ac:chgData name="wang xingyu" userId="357302d8bda8cfe7" providerId="LiveId" clId="{AA2D6A1F-8703-48EF-969D-02BFCADCC8A6}" dt="2020-11-23T04:59:26.453" v="749" actId="114"/>
          <ac:spMkLst>
            <pc:docMk/>
            <pc:sldMk cId="3466510093" sldId="257"/>
            <ac:spMk id="131" creationId="{285B8964-C568-492D-94BF-E25F084AAD4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1" creationId="{E63C13E9-E827-427B-A9AB-AF19A182C875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2" creationId="{8E3F9069-BEBC-43B1-85CF-5E826090313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3" creationId="{31D3BB86-99F9-46EF-8490-0A6A2071AF7A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4" creationId="{49BC4B03-AA73-4DCC-8347-0CE8820443BD}"/>
          </ac:spMkLst>
        </pc:spChg>
        <pc:spChg chg="mod topLvl">
          <ac:chgData name="wang xingyu" userId="357302d8bda8cfe7" providerId="LiveId" clId="{AA2D6A1F-8703-48EF-969D-02BFCADCC8A6}" dt="2020-11-23T04:47:57.765" v="648" actId="164"/>
          <ac:spMkLst>
            <pc:docMk/>
            <pc:sldMk cId="3466510093" sldId="257"/>
            <ac:spMk id="134" creationId="{EAEA6304-27D6-4929-BC7A-D6686A39B620}"/>
          </ac:spMkLst>
        </pc:spChg>
        <pc:spChg chg="mod topLvl">
          <ac:chgData name="wang xingyu" userId="357302d8bda8cfe7" providerId="LiveId" clId="{AA2D6A1F-8703-48EF-969D-02BFCADCC8A6}" dt="2020-11-23T04:47:57.765" v="648" actId="164"/>
          <ac:spMkLst>
            <pc:docMk/>
            <pc:sldMk cId="3466510093" sldId="257"/>
            <ac:spMk id="135" creationId="{8170B2CA-8129-4698-8A16-03671123C8D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5" creationId="{D30C3EA0-ED02-4C0B-B33F-15A654B2D0DA}"/>
          </ac:spMkLst>
        </pc:spChg>
        <pc:spChg chg="mod topLvl">
          <ac:chgData name="wang xingyu" userId="357302d8bda8cfe7" providerId="LiveId" clId="{AA2D6A1F-8703-48EF-969D-02BFCADCC8A6}" dt="2020-11-23T04:59:23.223" v="748" actId="114"/>
          <ac:spMkLst>
            <pc:docMk/>
            <pc:sldMk cId="3466510093" sldId="257"/>
            <ac:spMk id="136" creationId="{77C70B06-EB92-4E35-A1A6-08754EE88702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6" creationId="{96C3CF7C-CE82-4D68-B797-772E6960563D}"/>
          </ac:spMkLst>
        </pc:spChg>
        <pc:spChg chg="mod topLvl">
          <ac:chgData name="wang xingyu" userId="357302d8bda8cfe7" providerId="LiveId" clId="{AA2D6A1F-8703-48EF-969D-02BFCADCC8A6}" dt="2020-11-23T04:47:57.765" v="648" actId="164"/>
          <ac:spMkLst>
            <pc:docMk/>
            <pc:sldMk cId="3466510093" sldId="257"/>
            <ac:spMk id="137" creationId="{81AFE12E-111A-40B3-8008-AAB962FA2F93}"/>
          </ac:spMkLst>
        </pc:spChg>
        <pc:spChg chg="mod">
          <ac:chgData name="wang xingyu" userId="357302d8bda8cfe7" providerId="LiveId" clId="{AA2D6A1F-8703-48EF-969D-02BFCADCC8A6}" dt="2020-11-23T06:09:35.270" v="1616"/>
          <ac:spMkLst>
            <pc:docMk/>
            <pc:sldMk cId="3466510093" sldId="257"/>
            <ac:spMk id="137" creationId="{A69D95CC-0B7F-49A0-8A45-98DDE4F0D64D}"/>
          </ac:spMkLst>
        </pc:spChg>
        <pc:spChg chg="mod">
          <ac:chgData name="wang xingyu" userId="357302d8bda8cfe7" providerId="LiveId" clId="{AA2D6A1F-8703-48EF-969D-02BFCADCC8A6}" dt="2020-11-23T04:47:50.172" v="645" actId="165"/>
          <ac:spMkLst>
            <pc:docMk/>
            <pc:sldMk cId="3466510093" sldId="257"/>
            <ac:spMk id="143" creationId="{5B5401AD-5F3C-4741-A436-3D891786F036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47" creationId="{E52BF376-38FF-4D93-BCB3-D62FA2E2A95F}"/>
          </ac:spMkLst>
        </pc:spChg>
        <pc:spChg chg="mod topLvl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48" creationId="{2E918A66-DB83-4BF5-A386-EFED1B338F4E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49" creationId="{F31BAE83-72EC-4708-9781-98C7766F4A96}"/>
          </ac:spMkLst>
        </pc:spChg>
        <pc:spChg chg="mod topLvl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50" creationId="{FC743759-8D66-4702-A28E-4D079C481095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56" creationId="{60BCD4D3-B5EC-4D32-A8BC-AF19FBEFBE2F}"/>
          </ac:spMkLst>
        </pc:spChg>
        <pc:spChg chg="mod topLvl">
          <ac:chgData name="wang xingyu" userId="357302d8bda8cfe7" providerId="LiveId" clId="{AA2D6A1F-8703-48EF-969D-02BFCADCC8A6}" dt="2020-11-23T05:02:51.838" v="805" actId="164"/>
          <ac:spMkLst>
            <pc:docMk/>
            <pc:sldMk cId="3466510093" sldId="257"/>
            <ac:spMk id="157" creationId="{3AB4A33F-F352-4B1E-92AD-3011B128E6E8}"/>
          </ac:spMkLst>
        </pc:spChg>
        <pc:spChg chg="mod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60" creationId="{A400B621-D7BC-43A5-8DDE-DDD94A8A4E62}"/>
          </ac:spMkLst>
        </pc:spChg>
        <pc:spChg chg="add mod">
          <ac:chgData name="wang xingyu" userId="357302d8bda8cfe7" providerId="LiveId" clId="{AA2D6A1F-8703-48EF-969D-02BFCADCC8A6}" dt="2020-11-23T05:01:21.832" v="781" actId="165"/>
          <ac:spMkLst>
            <pc:docMk/>
            <pc:sldMk cId="3466510093" sldId="257"/>
            <ac:spMk id="162" creationId="{C44D6FCD-31FB-4FAE-A31B-5EE991E45B5A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69" creationId="{E1978EB0-125B-4809-80EE-48E23562D674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0" creationId="{DF45C0F9-293F-449F-9007-ED45A9BF5B7A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1" creationId="{638F0C12-7F6F-4700-81F6-4F1F2B82DE81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2" creationId="{F1A05181-1CF0-49BB-8D1C-904EDE234E5E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8" creationId="{A62D2554-5CC6-4447-9342-0F47DE5DE97F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79" creationId="{4AFF54A6-02FE-4C44-AFE7-AE79EFEE02C9}"/>
          </ac:spMkLst>
        </pc:spChg>
        <pc:spChg chg="mod">
          <ac:chgData name="wang xingyu" userId="357302d8bda8cfe7" providerId="LiveId" clId="{AA2D6A1F-8703-48EF-969D-02BFCADCC8A6}" dt="2020-11-23T04:49:27.180" v="695"/>
          <ac:spMkLst>
            <pc:docMk/>
            <pc:sldMk cId="3466510093" sldId="257"/>
            <ac:spMk id="182" creationId="{0D1C5B8B-F726-4FD4-B5D5-132150845676}"/>
          </ac:spMkLst>
        </pc:spChg>
        <pc:spChg chg="del mod topLvl">
          <ac:chgData name="wang xingyu" userId="357302d8bda8cfe7" providerId="LiveId" clId="{AA2D6A1F-8703-48EF-969D-02BFCADCC8A6}" dt="2020-11-23T05:00:19.674" v="758" actId="478"/>
          <ac:spMkLst>
            <pc:docMk/>
            <pc:sldMk cId="3466510093" sldId="257"/>
            <ac:spMk id="185" creationId="{DAB8866D-7DA1-43B3-86BD-57742D1AC0CC}"/>
          </ac:spMkLst>
        </pc:spChg>
        <pc:spChg chg="del mod topLvl">
          <ac:chgData name="wang xingyu" userId="357302d8bda8cfe7" providerId="LiveId" clId="{AA2D6A1F-8703-48EF-969D-02BFCADCC8A6}" dt="2020-11-23T05:00:19.674" v="758" actId="478"/>
          <ac:spMkLst>
            <pc:docMk/>
            <pc:sldMk cId="3466510093" sldId="257"/>
            <ac:spMk id="186" creationId="{14E1A296-D532-443C-BB3D-54CDD592AD1A}"/>
          </ac:spMkLst>
        </pc:spChg>
        <pc:spChg chg="del mod topLvl">
          <ac:chgData name="wang xingyu" userId="357302d8bda8cfe7" providerId="LiveId" clId="{AA2D6A1F-8703-48EF-969D-02BFCADCC8A6}" dt="2020-11-23T04:50:24.139" v="729" actId="478"/>
          <ac:spMkLst>
            <pc:docMk/>
            <pc:sldMk cId="3466510093" sldId="257"/>
            <ac:spMk id="191" creationId="{C5C5AE44-AE23-402A-A6C5-9E10D4D677E1}"/>
          </ac:spMkLst>
        </pc:spChg>
        <pc:spChg chg="del mod topLvl">
          <ac:chgData name="wang xingyu" userId="357302d8bda8cfe7" providerId="LiveId" clId="{AA2D6A1F-8703-48EF-969D-02BFCADCC8A6}" dt="2020-11-23T04:50:26.760" v="730" actId="478"/>
          <ac:spMkLst>
            <pc:docMk/>
            <pc:sldMk cId="3466510093" sldId="257"/>
            <ac:spMk id="192" creationId="{2EF61FC5-BCAC-4B66-81F9-B0C690C55485}"/>
          </ac:spMkLst>
        </pc:spChg>
        <pc:spChg chg="mod">
          <ac:chgData name="wang xingyu" userId="357302d8bda8cfe7" providerId="LiveId" clId="{AA2D6A1F-8703-48EF-969D-02BFCADCC8A6}" dt="2020-11-23T04:50:19.622" v="727" actId="165"/>
          <ac:spMkLst>
            <pc:docMk/>
            <pc:sldMk cId="3466510093" sldId="257"/>
            <ac:spMk id="197" creationId="{E5B2228D-30BB-4F42-A356-73ADFEDF3B8D}"/>
          </ac:spMkLst>
        </pc:spChg>
        <pc:spChg chg="mod">
          <ac:chgData name="wang xingyu" userId="357302d8bda8cfe7" providerId="LiveId" clId="{AA2D6A1F-8703-48EF-969D-02BFCADCC8A6}" dt="2020-11-23T04:50:19.622" v="727" actId="165"/>
          <ac:spMkLst>
            <pc:docMk/>
            <pc:sldMk cId="3466510093" sldId="257"/>
            <ac:spMk id="200" creationId="{CE9EAFD3-B81F-4FCA-AFF7-F9B2D0816ACE}"/>
          </ac:spMkLst>
        </pc:spChg>
        <pc:spChg chg="mod">
          <ac:chgData name="wang xingyu" userId="357302d8bda8cfe7" providerId="LiveId" clId="{AA2D6A1F-8703-48EF-969D-02BFCADCC8A6}" dt="2020-11-23T04:50:19.622" v="727" actId="165"/>
          <ac:spMkLst>
            <pc:docMk/>
            <pc:sldMk cId="3466510093" sldId="257"/>
            <ac:spMk id="201" creationId="{A7D0C2E4-D0AE-4455-ADF9-754E5A767A12}"/>
          </ac:spMkLst>
        </pc:spChg>
        <pc:spChg chg="mod">
          <ac:chgData name="wang xingyu" userId="357302d8bda8cfe7" providerId="LiveId" clId="{AA2D6A1F-8703-48EF-969D-02BFCADCC8A6}" dt="2020-11-23T05:00:05.416" v="756" actId="114"/>
          <ac:spMkLst>
            <pc:docMk/>
            <pc:sldMk cId="3466510093" sldId="257"/>
            <ac:spMk id="203" creationId="{65C40C36-863B-4DCC-A250-F6EE29D2B748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6" creationId="{7DF80FB3-FC6D-4283-B5F9-695803E44475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7" creationId="{F34DC714-E3A6-4B29-B72E-B528DCC445C5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8" creationId="{F88C926A-0C1D-4E42-B77A-B7E6FD499945}"/>
          </ac:spMkLst>
        </pc:spChg>
        <pc:spChg chg="mod">
          <ac:chgData name="wang xingyu" userId="357302d8bda8cfe7" providerId="LiveId" clId="{AA2D6A1F-8703-48EF-969D-02BFCADCC8A6}" dt="2020-11-23T04:54:02.696" v="732"/>
          <ac:spMkLst>
            <pc:docMk/>
            <pc:sldMk cId="3466510093" sldId="257"/>
            <ac:spMk id="209" creationId="{5D8CD20C-E4D0-4391-B0D5-4314D7F4F88F}"/>
          </ac:spMkLst>
        </pc:spChg>
        <pc:spChg chg="add mod">
          <ac:chgData name="wang xingyu" userId="357302d8bda8cfe7" providerId="LiveId" clId="{AA2D6A1F-8703-48EF-969D-02BFCADCC8A6}" dt="2020-11-23T05:57:32.266" v="1531" actId="1038"/>
          <ac:spMkLst>
            <pc:docMk/>
            <pc:sldMk cId="3466510093" sldId="257"/>
            <ac:spMk id="213" creationId="{D341B0D3-40F0-4BBC-95DE-6C2BA414248E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4" creationId="{608A2F41-2DA2-46E2-8A2D-41449E0DB908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5" creationId="{508B5487-510E-48CE-BAFD-2A7A983D1128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6" creationId="{7E17BA7F-601D-4042-8A92-0B04D08E0B1B}"/>
          </ac:spMkLst>
        </pc:spChg>
        <pc:spChg chg="add mod">
          <ac:chgData name="wang xingyu" userId="357302d8bda8cfe7" providerId="LiveId" clId="{AA2D6A1F-8703-48EF-969D-02BFCADCC8A6}" dt="2020-11-23T05:02:46.721" v="803" actId="164"/>
          <ac:spMkLst>
            <pc:docMk/>
            <pc:sldMk cId="3466510093" sldId="257"/>
            <ac:spMk id="217" creationId="{02BC3430-63AC-4803-8225-81877A9C47E3}"/>
          </ac:spMkLst>
        </pc:spChg>
        <pc:spChg chg="mod">
          <ac:chgData name="wang xingyu" userId="357302d8bda8cfe7" providerId="LiveId" clId="{AA2D6A1F-8703-48EF-969D-02BFCADCC8A6}" dt="2020-11-23T05:01:11.549" v="778"/>
          <ac:spMkLst>
            <pc:docMk/>
            <pc:sldMk cId="3466510093" sldId="257"/>
            <ac:spMk id="219" creationId="{B0FA9B92-AD45-4A56-96E4-65A3A6127580}"/>
          </ac:spMkLst>
        </pc:spChg>
        <pc:spChg chg="add del mod">
          <ac:chgData name="wang xingyu" userId="357302d8bda8cfe7" providerId="LiveId" clId="{AA2D6A1F-8703-48EF-969D-02BFCADCC8A6}" dt="2020-11-23T05:01:36.818" v="784" actId="478"/>
          <ac:spMkLst>
            <pc:docMk/>
            <pc:sldMk cId="3466510093" sldId="257"/>
            <ac:spMk id="225" creationId="{D9EAF730-8DFF-449C-AA49-DBF737E71B71}"/>
          </ac:spMkLst>
        </pc:spChg>
        <pc:spChg chg="add del mod">
          <ac:chgData name="wang xingyu" userId="357302d8bda8cfe7" providerId="LiveId" clId="{AA2D6A1F-8703-48EF-969D-02BFCADCC8A6}" dt="2020-11-23T05:01:39.267" v="785" actId="478"/>
          <ac:spMkLst>
            <pc:docMk/>
            <pc:sldMk cId="3466510093" sldId="257"/>
            <ac:spMk id="226" creationId="{99F2E58E-35E3-466D-865A-B9057B728BE7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29" creationId="{410407D8-3144-4086-A043-E7D6F8107FDA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30" creationId="{C753DBC8-0760-4B96-BFCE-0B0FD2B51DA3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31" creationId="{51C1EF1F-E7CE-4608-844E-801E8741B782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32" creationId="{E6BB40F1-937C-41E4-94E1-5498EA4AAA09}"/>
          </ac:spMkLst>
        </pc:spChg>
        <pc:spChg chg="mod">
          <ac:chgData name="wang xingyu" userId="357302d8bda8cfe7" providerId="LiveId" clId="{AA2D6A1F-8703-48EF-969D-02BFCADCC8A6}" dt="2020-11-23T05:01:15.867" v="780"/>
          <ac:spMkLst>
            <pc:docMk/>
            <pc:sldMk cId="3466510093" sldId="257"/>
            <ac:spMk id="234" creationId="{495C1B68-199D-4053-A163-EE074B893F1B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40" creationId="{A39086DE-F6DB-44C1-A9DD-83C405251E8D}"/>
          </ac:spMkLst>
        </pc:spChg>
        <pc:spChg chg="add del mod">
          <ac:chgData name="wang xingyu" userId="357302d8bda8cfe7" providerId="LiveId" clId="{AA2D6A1F-8703-48EF-969D-02BFCADCC8A6}" dt="2020-11-23T05:01:27.402" v="782" actId="478"/>
          <ac:spMkLst>
            <pc:docMk/>
            <pc:sldMk cId="3466510093" sldId="257"/>
            <ac:spMk id="241" creationId="{CB30882D-9987-45E3-A642-F92784B99159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5" creationId="{0BC91099-D73F-4FB9-BB00-423208EA539B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6" creationId="{AA9BB7DE-D13D-45D1-A3CA-30705C729EBA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7" creationId="{CD93BFD8-757C-4FFC-9893-8976BA7914A1}"/>
          </ac:spMkLst>
        </pc:spChg>
        <pc:spChg chg="add mod">
          <ac:chgData name="wang xingyu" userId="357302d8bda8cfe7" providerId="LiveId" clId="{AA2D6A1F-8703-48EF-969D-02BFCADCC8A6}" dt="2020-11-23T05:02:44.148" v="802" actId="164"/>
          <ac:spMkLst>
            <pc:docMk/>
            <pc:sldMk cId="3466510093" sldId="257"/>
            <ac:spMk id="248" creationId="{F6A6DAEC-B7A0-4D73-AD19-371A4979EFDA}"/>
          </ac:spMkLst>
        </pc:spChg>
        <pc:spChg chg="mod">
          <ac:chgData name="wang xingyu" userId="357302d8bda8cfe7" providerId="LiveId" clId="{AA2D6A1F-8703-48EF-969D-02BFCADCC8A6}" dt="2020-11-23T05:01:44.523" v="787"/>
          <ac:spMkLst>
            <pc:docMk/>
            <pc:sldMk cId="3466510093" sldId="257"/>
            <ac:spMk id="250" creationId="{18A41ADD-08A3-48FF-9FF9-3AE22E119312}"/>
          </ac:spMkLst>
        </pc:spChg>
        <pc:spChg chg="add mod">
          <ac:chgData name="wang xingyu" userId="357302d8bda8cfe7" providerId="LiveId" clId="{AA2D6A1F-8703-48EF-969D-02BFCADCC8A6}" dt="2020-11-23T05:02:48.711" v="804" actId="164"/>
          <ac:spMkLst>
            <pc:docMk/>
            <pc:sldMk cId="3466510093" sldId="257"/>
            <ac:spMk id="256" creationId="{A4652BB1-CA3A-45B1-AF35-5C3FC3244394}"/>
          </ac:spMkLst>
        </pc:spChg>
        <pc:spChg chg="add mod">
          <ac:chgData name="wang xingyu" userId="357302d8bda8cfe7" providerId="LiveId" clId="{AA2D6A1F-8703-48EF-969D-02BFCADCC8A6}" dt="2020-11-23T05:02:48.711" v="804" actId="164"/>
          <ac:spMkLst>
            <pc:docMk/>
            <pc:sldMk cId="3466510093" sldId="257"/>
            <ac:spMk id="257" creationId="{E636FEEC-1CD0-4E2E-B5F7-0EC2ECB4CCBE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59" creationId="{566CB455-2F0F-42A2-ADB3-28234877C1E9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63" creationId="{AD74D9E6-EA9A-43EA-B91E-88EFD2E52F92}"/>
          </ac:spMkLst>
        </pc:spChg>
        <pc:spChg chg="add del mod">
          <ac:chgData name="wang xingyu" userId="357302d8bda8cfe7" providerId="LiveId" clId="{AA2D6A1F-8703-48EF-969D-02BFCADCC8A6}" dt="2020-11-23T05:02:22.540" v="796" actId="478"/>
          <ac:spMkLst>
            <pc:docMk/>
            <pc:sldMk cId="3466510093" sldId="257"/>
            <ac:spMk id="266" creationId="{E38CFDA2-E4DC-4763-9D7D-7866D3B2102B}"/>
          </ac:spMkLst>
        </pc:spChg>
        <pc:spChg chg="add del mod">
          <ac:chgData name="wang xingyu" userId="357302d8bda8cfe7" providerId="LiveId" clId="{AA2D6A1F-8703-48EF-969D-02BFCADCC8A6}" dt="2020-11-23T05:02:25.994" v="797" actId="478"/>
          <ac:spMkLst>
            <pc:docMk/>
            <pc:sldMk cId="3466510093" sldId="257"/>
            <ac:spMk id="267" creationId="{9AEC4B4B-5B4F-4E17-B9CD-5FE4AF4A087C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72" creationId="{13AC9E39-9FF5-49D1-A3E3-44A346FDC525}"/>
          </ac:spMkLst>
        </pc:spChg>
        <pc:spChg chg="mod">
          <ac:chgData name="wang xingyu" userId="357302d8bda8cfe7" providerId="LiveId" clId="{AA2D6A1F-8703-48EF-969D-02BFCADCC8A6}" dt="2020-11-23T05:02:04.960" v="792"/>
          <ac:spMkLst>
            <pc:docMk/>
            <pc:sldMk cId="3466510093" sldId="257"/>
            <ac:spMk id="274" creationId="{9B3432E2-BDA2-4147-AFC6-79B699BC4F0F}"/>
          </ac:spMkLst>
        </pc:spChg>
        <pc:spChg chg="add mod">
          <ac:chgData name="wang xingyu" userId="357302d8bda8cfe7" providerId="LiveId" clId="{AA2D6A1F-8703-48EF-969D-02BFCADCC8A6}" dt="2020-11-23T05:02:42.035" v="801" actId="164"/>
          <ac:spMkLst>
            <pc:docMk/>
            <pc:sldMk cId="3466510093" sldId="257"/>
            <ac:spMk id="276" creationId="{0BB2D413-DC6C-404A-83A4-650033213CF4}"/>
          </ac:spMkLst>
        </pc:spChg>
        <pc:spChg chg="add mod">
          <ac:chgData name="wang xingyu" userId="357302d8bda8cfe7" providerId="LiveId" clId="{AA2D6A1F-8703-48EF-969D-02BFCADCC8A6}" dt="2020-11-23T05:02:42.035" v="801" actId="164"/>
          <ac:spMkLst>
            <pc:docMk/>
            <pc:sldMk cId="3466510093" sldId="257"/>
            <ac:spMk id="277" creationId="{D451C8C7-1029-458F-94DB-CBBEE49AABA1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79" creationId="{000A39E0-2764-4B13-910C-4E148E388749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83" creationId="{300385E4-570B-42E3-8B54-A935AE7AFD98}"/>
          </ac:spMkLst>
        </pc:spChg>
        <pc:spChg chg="add del mod">
          <ac:chgData name="wang xingyu" userId="357302d8bda8cfe7" providerId="LiveId" clId="{AA2D6A1F-8703-48EF-969D-02BFCADCC8A6}" dt="2020-11-23T05:02:32.692" v="798" actId="478"/>
          <ac:spMkLst>
            <pc:docMk/>
            <pc:sldMk cId="3466510093" sldId="257"/>
            <ac:spMk id="286" creationId="{94ABA961-BE32-4D84-A29D-4F0F286E3B78}"/>
          </ac:spMkLst>
        </pc:spChg>
        <pc:spChg chg="add del mod">
          <ac:chgData name="wang xingyu" userId="357302d8bda8cfe7" providerId="LiveId" clId="{AA2D6A1F-8703-48EF-969D-02BFCADCC8A6}" dt="2020-11-23T05:02:32.692" v="798" actId="478"/>
          <ac:spMkLst>
            <pc:docMk/>
            <pc:sldMk cId="3466510093" sldId="257"/>
            <ac:spMk id="287" creationId="{8D49CE9C-E0BE-4DC3-9741-23A72A3BF19D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92" creationId="{C627B5C4-5EC3-43B3-A8B7-0FE40599DF6A}"/>
          </ac:spMkLst>
        </pc:spChg>
        <pc:spChg chg="mod">
          <ac:chgData name="wang xingyu" userId="357302d8bda8cfe7" providerId="LiveId" clId="{AA2D6A1F-8703-48EF-969D-02BFCADCC8A6}" dt="2020-11-23T05:02:08.642" v="794"/>
          <ac:spMkLst>
            <pc:docMk/>
            <pc:sldMk cId="3466510093" sldId="257"/>
            <ac:spMk id="294" creationId="{7AA060CA-9A16-4A48-8C74-CA702CEBD182}"/>
          </ac:spMkLst>
        </pc:spChg>
        <pc:spChg chg="mod topLvl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03" creationId="{92559DB6-FB2D-46E4-A890-A00F74151939}"/>
          </ac:spMkLst>
        </pc:spChg>
        <pc:spChg chg="mod topLvl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04" creationId="{297FB6BE-D79A-4541-BCD9-F65E5864DCFA}"/>
          </ac:spMkLst>
        </pc:spChg>
        <pc:spChg chg="mod topLvl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05" creationId="{8A4A0B2D-CCB6-4162-8BF9-B5E8D998354D}"/>
          </ac:spMkLst>
        </pc:spChg>
        <pc:spChg chg="del mod">
          <ac:chgData name="wang xingyu" userId="357302d8bda8cfe7" providerId="LiveId" clId="{AA2D6A1F-8703-48EF-969D-02BFCADCC8A6}" dt="2020-11-23T05:03:16.904" v="810" actId="478"/>
          <ac:spMkLst>
            <pc:docMk/>
            <pc:sldMk cId="3466510093" sldId="257"/>
            <ac:spMk id="306" creationId="{4A2192B0-A006-46ED-8637-1D395C9CE9AB}"/>
          </ac:spMkLst>
        </pc:spChg>
        <pc:spChg chg="mod">
          <ac:chgData name="wang xingyu" userId="357302d8bda8cfe7" providerId="LiveId" clId="{AA2D6A1F-8703-48EF-969D-02BFCADCC8A6}" dt="2020-11-23T05:03:19.545" v="811" actId="165"/>
          <ac:spMkLst>
            <pc:docMk/>
            <pc:sldMk cId="3466510093" sldId="257"/>
            <ac:spMk id="312" creationId="{7FFC689E-F1B3-4074-A2F7-135855F4681F}"/>
          </ac:spMkLst>
        </pc:spChg>
        <pc:spChg chg="add del mod">
          <ac:chgData name="wang xingyu" userId="357302d8bda8cfe7" providerId="LiveId" clId="{AA2D6A1F-8703-48EF-969D-02BFCADCC8A6}" dt="2020-11-23T05:03:22.694" v="813"/>
          <ac:spMkLst>
            <pc:docMk/>
            <pc:sldMk cId="3466510093" sldId="257"/>
            <ac:spMk id="314" creationId="{95400E59-E058-4DBC-AC60-D410CDC40B2D}"/>
          </ac:spMkLst>
        </pc:spChg>
        <pc:spChg chg="add del mod">
          <ac:chgData name="wang xingyu" userId="357302d8bda8cfe7" providerId="LiveId" clId="{AA2D6A1F-8703-48EF-969D-02BFCADCC8A6}" dt="2020-11-23T05:03:22.694" v="813"/>
          <ac:spMkLst>
            <pc:docMk/>
            <pc:sldMk cId="3466510093" sldId="257"/>
            <ac:spMk id="315" creationId="{828671B1-BD8B-44CF-82AF-C02DA471A257}"/>
          </ac:spMkLst>
        </pc:spChg>
        <pc:spChg chg="add del mod">
          <ac:chgData name="wang xingyu" userId="357302d8bda8cfe7" providerId="LiveId" clId="{AA2D6A1F-8703-48EF-969D-02BFCADCC8A6}" dt="2020-11-23T05:03:22.694" v="813"/>
          <ac:spMkLst>
            <pc:docMk/>
            <pc:sldMk cId="3466510093" sldId="257"/>
            <ac:spMk id="316" creationId="{DA6CF1AC-06B5-4BC8-890A-A2D6748658A5}"/>
          </ac:spMkLst>
        </pc:spChg>
        <pc:spChg chg="mod">
          <ac:chgData name="wang xingyu" userId="357302d8bda8cfe7" providerId="LiveId" clId="{AA2D6A1F-8703-48EF-969D-02BFCADCC8A6}" dt="2020-11-23T05:03:21.912" v="812"/>
          <ac:spMkLst>
            <pc:docMk/>
            <pc:sldMk cId="3466510093" sldId="257"/>
            <ac:spMk id="318" creationId="{343E291F-9C27-4A6A-9C0F-6259E362C6ED}"/>
          </ac:spMkLst>
        </pc:spChg>
        <pc:spChg chg="add mod">
          <ac:chgData name="wang xingyu" userId="357302d8bda8cfe7" providerId="LiveId" clId="{AA2D6A1F-8703-48EF-969D-02BFCADCC8A6}" dt="2020-11-23T05:09:26.496" v="934" actId="164"/>
          <ac:spMkLst>
            <pc:docMk/>
            <pc:sldMk cId="3466510093" sldId="257"/>
            <ac:spMk id="324" creationId="{AF5AB6D4-418B-47C8-BA61-380B5737D7BD}"/>
          </ac:spMkLst>
        </pc:spChg>
        <pc:spChg chg="add del mod">
          <ac:chgData name="wang xingyu" userId="357302d8bda8cfe7" providerId="LiveId" clId="{AA2D6A1F-8703-48EF-969D-02BFCADCC8A6}" dt="2020-11-23T05:09:28.542" v="935" actId="21"/>
          <ac:spMkLst>
            <pc:docMk/>
            <pc:sldMk cId="3466510093" sldId="257"/>
            <ac:spMk id="325" creationId="{A9492DC0-919A-4D61-AAA2-B4BD95F5EE70}"/>
          </ac:spMkLst>
        </pc:spChg>
        <pc:spChg chg="add mod">
          <ac:chgData name="wang xingyu" userId="357302d8bda8cfe7" providerId="LiveId" clId="{AA2D6A1F-8703-48EF-969D-02BFCADCC8A6}" dt="2020-11-23T05:57:27.823" v="1511" actId="1038"/>
          <ac:spMkLst>
            <pc:docMk/>
            <pc:sldMk cId="3466510093" sldId="257"/>
            <ac:spMk id="328" creationId="{6543A3B9-96CE-41E7-8802-87E115A4CF28}"/>
          </ac:spMkLst>
        </pc:spChg>
        <pc:spChg chg="add mod">
          <ac:chgData name="wang xingyu" userId="357302d8bda8cfe7" providerId="LiveId" clId="{AA2D6A1F-8703-48EF-969D-02BFCADCC8A6}" dt="2020-11-23T06:11:40.965" v="1655" actId="1076"/>
          <ac:spMkLst>
            <pc:docMk/>
            <pc:sldMk cId="3466510093" sldId="257"/>
            <ac:spMk id="329" creationId="{2C3AC737-87C7-4A51-9B08-721953858821}"/>
          </ac:spMkLst>
        </pc:spChg>
        <pc:spChg chg="add del mod">
          <ac:chgData name="wang xingyu" userId="357302d8bda8cfe7" providerId="LiveId" clId="{AA2D6A1F-8703-48EF-969D-02BFCADCC8A6}" dt="2020-11-23T05:45:56.626" v="1271" actId="21"/>
          <ac:spMkLst>
            <pc:docMk/>
            <pc:sldMk cId="3466510093" sldId="257"/>
            <ac:spMk id="368" creationId="{3DD1C845-8C9D-477B-85C9-AC7FF5823286}"/>
          </ac:spMkLst>
        </pc:spChg>
        <pc:grpChg chg="add mod topLvl">
          <ac:chgData name="wang xingyu" userId="357302d8bda8cfe7" providerId="LiveId" clId="{AA2D6A1F-8703-48EF-969D-02BFCADCC8A6}" dt="2020-11-23T04:38:19.256" v="479" actId="165"/>
          <ac:grpSpMkLst>
            <pc:docMk/>
            <pc:sldMk cId="3466510093" sldId="257"/>
            <ac:grpSpMk id="13" creationId="{E69D5A49-4556-4992-BA6D-15F1211BBD71}"/>
          </ac:grpSpMkLst>
        </pc:grpChg>
        <pc:grpChg chg="add del mod">
          <ac:chgData name="wang xingyu" userId="357302d8bda8cfe7" providerId="LiveId" clId="{AA2D6A1F-8703-48EF-969D-02BFCADCC8A6}" dt="2020-11-23T04:46:44.693" v="612" actId="478"/>
          <ac:grpSpMkLst>
            <pc:docMk/>
            <pc:sldMk cId="3466510093" sldId="257"/>
            <ac:grpSpMk id="25" creationId="{9A3136BC-F46D-48C8-8CE9-689CF58AC174}"/>
          </ac:grpSpMkLst>
        </pc:grpChg>
        <pc:grpChg chg="add del mod">
          <ac:chgData name="wang xingyu" userId="357302d8bda8cfe7" providerId="LiveId" clId="{AA2D6A1F-8703-48EF-969D-02BFCADCC8A6}" dt="2020-11-23T04:46:44.693" v="612" actId="478"/>
          <ac:grpSpMkLst>
            <pc:docMk/>
            <pc:sldMk cId="3466510093" sldId="257"/>
            <ac:grpSpMk id="26" creationId="{C0346F05-CCDA-421C-AB30-67C01A022F18}"/>
          </ac:grpSpMkLst>
        </pc:grpChg>
        <pc:grpChg chg="del mod">
          <ac:chgData name="wang xingyu" userId="357302d8bda8cfe7" providerId="LiveId" clId="{AA2D6A1F-8703-48EF-969D-02BFCADCC8A6}" dt="2020-11-23T04:38:09.047" v="475" actId="478"/>
          <ac:grpSpMkLst>
            <pc:docMk/>
            <pc:sldMk cId="3466510093" sldId="257"/>
            <ac:grpSpMk id="31" creationId="{DA8551B1-E8D4-457B-BBEA-45546BD2EE67}"/>
          </ac:grpSpMkLst>
        </pc:grpChg>
        <pc:grpChg chg="add del mod">
          <ac:chgData name="wang xingyu" userId="357302d8bda8cfe7" providerId="LiveId" clId="{AA2D6A1F-8703-48EF-969D-02BFCADCC8A6}" dt="2020-11-23T04:39:16.549" v="495" actId="165"/>
          <ac:grpSpMkLst>
            <pc:docMk/>
            <pc:sldMk cId="3466510093" sldId="257"/>
            <ac:grpSpMk id="38" creationId="{99645B34-0988-4A0D-ADDF-A052AE1527BA}"/>
          </ac:grpSpMkLst>
        </pc:grpChg>
        <pc:grpChg chg="mod topLvl">
          <ac:chgData name="wang xingyu" userId="357302d8bda8cfe7" providerId="LiveId" clId="{AA2D6A1F-8703-48EF-969D-02BFCADCC8A6}" dt="2020-11-23T05:02:54.002" v="806" actId="164"/>
          <ac:grpSpMkLst>
            <pc:docMk/>
            <pc:sldMk cId="3466510093" sldId="257"/>
            <ac:grpSpMk id="43" creationId="{C5DBFDFE-DA23-4154-9C1E-0F214D862E14}"/>
          </ac:grpSpMkLst>
        </pc:grpChg>
        <pc:grpChg chg="add del mod">
          <ac:chgData name="wang xingyu" userId="357302d8bda8cfe7" providerId="LiveId" clId="{AA2D6A1F-8703-48EF-969D-02BFCADCC8A6}" dt="2020-11-23T04:46:50.487" v="613" actId="165"/>
          <ac:grpSpMkLst>
            <pc:docMk/>
            <pc:sldMk cId="3466510093" sldId="257"/>
            <ac:grpSpMk id="55" creationId="{D262172C-CA09-4B05-B367-BD2209FA69A3}"/>
          </ac:grpSpMkLst>
        </pc:grpChg>
        <pc:grpChg chg="add del mod">
          <ac:chgData name="wang xingyu" userId="357302d8bda8cfe7" providerId="LiveId" clId="{AA2D6A1F-8703-48EF-969D-02BFCADCC8A6}" dt="2020-11-23T04:41:05.449" v="514" actId="165"/>
          <ac:grpSpMkLst>
            <pc:docMk/>
            <pc:sldMk cId="3466510093" sldId="257"/>
            <ac:grpSpMk id="56" creationId="{02655930-97B2-4F82-9E52-B3AD569644C2}"/>
          </ac:grpSpMkLst>
        </pc:grpChg>
        <pc:grpChg chg="mod topLvl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61" creationId="{9D24D98B-FBA2-477A-844A-CCB0A64061C7}"/>
          </ac:grpSpMkLst>
        </pc:grpChg>
        <pc:grpChg chg="add mod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74" creationId="{89CF3BDF-446A-4D26-A53E-63FEE2267F87}"/>
          </ac:grpSpMkLst>
        </pc:grpChg>
        <pc:grpChg chg="add mod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75" creationId="{B4D29A06-B600-44D8-B532-7BFED2C4AD53}"/>
          </ac:grpSpMkLst>
        </pc:grpChg>
        <pc:grpChg chg="add mod">
          <ac:chgData name="wang xingyu" userId="357302d8bda8cfe7" providerId="LiveId" clId="{AA2D6A1F-8703-48EF-969D-02BFCADCC8A6}" dt="2020-11-23T04:43:06.194" v="585" actId="164"/>
          <ac:grpSpMkLst>
            <pc:docMk/>
            <pc:sldMk cId="3466510093" sldId="257"/>
            <ac:grpSpMk id="76" creationId="{268E3B10-54CA-4963-9878-1A8D5B84357E}"/>
          </ac:grpSpMkLst>
        </pc:grpChg>
        <pc:grpChg chg="add del mod">
          <ac:chgData name="wang xingyu" userId="357302d8bda8cfe7" providerId="LiveId" clId="{AA2D6A1F-8703-48EF-969D-02BFCADCC8A6}" dt="2020-11-23T04:49:15.717" v="692" actId="478"/>
          <ac:grpSpMkLst>
            <pc:docMk/>
            <pc:sldMk cId="3466510093" sldId="257"/>
            <ac:grpSpMk id="77" creationId="{285C5BDE-0530-4198-9CFF-0C4ACAC97638}"/>
          </ac:grpSpMkLst>
        </pc:grpChg>
        <pc:grpChg chg="add del mod">
          <ac:chgData name="wang xingyu" userId="357302d8bda8cfe7" providerId="LiveId" clId="{AA2D6A1F-8703-48EF-969D-02BFCADCC8A6}" dt="2020-11-23T04:46:36.267" v="610" actId="478"/>
          <ac:grpSpMkLst>
            <pc:docMk/>
            <pc:sldMk cId="3466510093" sldId="257"/>
            <ac:grpSpMk id="78" creationId="{AB2146E5-34D7-4B43-B137-E86041612073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81" creationId="{1FE6A282-D260-4C46-B549-070F0E036EAA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83" creationId="{6CAA9668-5987-48B4-81D5-C2829D86F089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89" creationId="{7CBFEC20-DA18-4D3A-835E-31339BDC556F}"/>
          </ac:grpSpMkLst>
        </pc:grpChg>
        <pc:grpChg chg="mod">
          <ac:chgData name="wang xingyu" userId="357302d8bda8cfe7" providerId="LiveId" clId="{AA2D6A1F-8703-48EF-969D-02BFCADCC8A6}" dt="2020-11-23T04:43:08.736" v="586"/>
          <ac:grpSpMkLst>
            <pc:docMk/>
            <pc:sldMk cId="3466510093" sldId="257"/>
            <ac:grpSpMk id="90" creationId="{A315043A-B383-4CCF-A2C0-905556D5306C}"/>
          </ac:grpSpMkLst>
        </pc:grpChg>
        <pc:grpChg chg="add del mod">
          <ac:chgData name="wang xingyu" userId="357302d8bda8cfe7" providerId="LiveId" clId="{AA2D6A1F-8703-48EF-969D-02BFCADCC8A6}" dt="2020-11-23T04:46:36.267" v="610" actId="478"/>
          <ac:grpSpMkLst>
            <pc:docMk/>
            <pc:sldMk cId="3466510093" sldId="257"/>
            <ac:grpSpMk id="99" creationId="{B2BCEDF3-03E0-4C53-B794-5CBBA35D92D7}"/>
          </ac:grpSpMkLst>
        </pc:grpChg>
        <pc:grpChg chg="del mod">
          <ac:chgData name="wang xingyu" userId="357302d8bda8cfe7" providerId="LiveId" clId="{AA2D6A1F-8703-48EF-969D-02BFCADCC8A6}" dt="2020-11-23T04:43:36.932" v="595" actId="478"/>
          <ac:grpSpMkLst>
            <pc:docMk/>
            <pc:sldMk cId="3466510093" sldId="257"/>
            <ac:grpSpMk id="102" creationId="{BC55A1CA-495F-4623-9378-E83D6C0C6C9B}"/>
          </ac:grpSpMkLst>
        </pc:grpChg>
        <pc:grpChg chg="mod">
          <ac:chgData name="wang xingyu" userId="357302d8bda8cfe7" providerId="LiveId" clId="{AA2D6A1F-8703-48EF-969D-02BFCADCC8A6}" dt="2020-11-23T04:43:29.559" v="593"/>
          <ac:grpSpMkLst>
            <pc:docMk/>
            <pc:sldMk cId="3466510093" sldId="257"/>
            <ac:grpSpMk id="104" creationId="{60088DE7-36A4-4315-B851-E8B60CBF4E72}"/>
          </ac:grpSpMkLst>
        </pc:grpChg>
        <pc:grpChg chg="mod">
          <ac:chgData name="wang xingyu" userId="357302d8bda8cfe7" providerId="LiveId" clId="{AA2D6A1F-8703-48EF-969D-02BFCADCC8A6}" dt="2020-11-23T04:43:29.559" v="593"/>
          <ac:grpSpMkLst>
            <pc:docMk/>
            <pc:sldMk cId="3466510093" sldId="257"/>
            <ac:grpSpMk id="106" creationId="{E077F411-6E0D-4FCF-9143-20B6F9FCD753}"/>
          </ac:grpSpMkLst>
        </pc:grpChg>
        <pc:grpChg chg="mod">
          <ac:chgData name="wang xingyu" userId="357302d8bda8cfe7" providerId="LiveId" clId="{AA2D6A1F-8703-48EF-969D-02BFCADCC8A6}" dt="2020-11-23T04:43:29.559" v="593"/>
          <ac:grpSpMkLst>
            <pc:docMk/>
            <pc:sldMk cId="3466510093" sldId="257"/>
            <ac:grpSpMk id="107" creationId="{D1982BBA-3CD6-485C-8FFF-290A21D35CC4}"/>
          </ac:grpSpMkLst>
        </pc:grpChg>
        <pc:grpChg chg="add del mod">
          <ac:chgData name="wang xingyu" userId="357302d8bda8cfe7" providerId="LiveId" clId="{AA2D6A1F-8703-48EF-969D-02BFCADCC8A6}" dt="2020-11-23T05:00:15.740" v="757" actId="165"/>
          <ac:grpSpMkLst>
            <pc:docMk/>
            <pc:sldMk cId="3466510093" sldId="257"/>
            <ac:grpSpMk id="116" creationId="{663FE679-49BA-4DC5-8F73-E11FEC5F22D3}"/>
          </ac:grpSpMkLst>
        </pc:grpChg>
        <pc:grpChg chg="add del mod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17" creationId="{E946F2AE-011F-494A-B44C-F97EC6597148}"/>
          </ac:grpSpMkLst>
        </pc:grpChg>
        <pc:grpChg chg="mod">
          <ac:chgData name="wang xingyu" userId="357302d8bda8cfe7" providerId="LiveId" clId="{AA2D6A1F-8703-48EF-969D-02BFCADCC8A6}" dt="2020-11-23T04:47:23.181" v="637"/>
          <ac:grpSpMkLst>
            <pc:docMk/>
            <pc:sldMk cId="3466510093" sldId="257"/>
            <ac:grpSpMk id="122" creationId="{D13D5248-BBB9-4B86-9128-F1B66768BEC2}"/>
          </ac:grpSpMkLst>
        </pc:grpChg>
        <pc:grpChg chg="add mod">
          <ac:chgData name="wang xingyu" userId="357302d8bda8cfe7" providerId="LiveId" clId="{AA2D6A1F-8703-48EF-969D-02BFCADCC8A6}" dt="2020-11-23T06:09:38.677" v="1617" actId="1076"/>
          <ac:grpSpMkLst>
            <pc:docMk/>
            <pc:sldMk cId="3466510093" sldId="257"/>
            <ac:grpSpMk id="123" creationId="{DFF2174C-1E23-42C1-BE01-56BD942590EF}"/>
          </ac:grpSpMkLst>
        </pc:grpChg>
        <pc:grpChg chg="mod">
          <ac:chgData name="wang xingyu" userId="357302d8bda8cfe7" providerId="LiveId" clId="{AA2D6A1F-8703-48EF-969D-02BFCADCC8A6}" dt="2020-11-23T06:09:35.270" v="1616"/>
          <ac:grpSpMkLst>
            <pc:docMk/>
            <pc:sldMk cId="3466510093" sldId="257"/>
            <ac:grpSpMk id="124" creationId="{2849C6DD-DD02-4FEF-81FA-EE50D42F2352}"/>
          </ac:grpSpMkLst>
        </pc:grpChg>
        <pc:grpChg chg="mod">
          <ac:chgData name="wang xingyu" userId="357302d8bda8cfe7" providerId="LiveId" clId="{AA2D6A1F-8703-48EF-969D-02BFCADCC8A6}" dt="2020-11-23T06:09:35.270" v="1616"/>
          <ac:grpSpMkLst>
            <pc:docMk/>
            <pc:sldMk cId="3466510093" sldId="257"/>
            <ac:grpSpMk id="125" creationId="{10C0AE3E-8DFE-4380-B70D-779125B23EB5}"/>
          </ac:grpSpMkLst>
        </pc:grpChg>
        <pc:grpChg chg="add del mod">
          <ac:chgData name="wang xingyu" userId="357302d8bda8cfe7" providerId="LiveId" clId="{AA2D6A1F-8703-48EF-969D-02BFCADCC8A6}" dt="2020-11-23T04:47:50.172" v="645" actId="165"/>
          <ac:grpSpMkLst>
            <pc:docMk/>
            <pc:sldMk cId="3466510093" sldId="257"/>
            <ac:grpSpMk id="133" creationId="{2EA3BEBB-7454-4CD4-9E38-E8969BDE25CC}"/>
          </ac:grpSpMkLst>
        </pc:grpChg>
        <pc:grpChg chg="del mod topLvl">
          <ac:chgData name="wang xingyu" userId="357302d8bda8cfe7" providerId="LiveId" clId="{AA2D6A1F-8703-48EF-969D-02BFCADCC8A6}" dt="2020-11-23T04:47:53.456" v="646" actId="478"/>
          <ac:grpSpMkLst>
            <pc:docMk/>
            <pc:sldMk cId="3466510093" sldId="257"/>
            <ac:grpSpMk id="138" creationId="{A63F981B-40A7-42EA-9A48-0EA8C48C6CAD}"/>
          </ac:grpSpMkLst>
        </pc:grpChg>
        <pc:grpChg chg="add del mod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45" creationId="{297BB326-5B65-4F83-9078-7893F53D6D7F}"/>
          </ac:grpSpMkLst>
        </pc:grpChg>
        <pc:grpChg chg="add del mod">
          <ac:chgData name="wang xingyu" userId="357302d8bda8cfe7" providerId="LiveId" clId="{AA2D6A1F-8703-48EF-969D-02BFCADCC8A6}" dt="2020-11-23T04:48:19.439" v="653" actId="165"/>
          <ac:grpSpMkLst>
            <pc:docMk/>
            <pc:sldMk cId="3466510093" sldId="257"/>
            <ac:grpSpMk id="146" creationId="{FDAF9AF6-306C-4065-BEC3-9174400439DA}"/>
          </ac:grpSpMkLst>
        </pc:grpChg>
        <pc:grpChg chg="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51" creationId="{F92710D1-DA90-4457-BD9B-C6D2F9AFCA93}"/>
          </ac:grpSpMkLst>
        </pc:grpChg>
        <pc:grpChg chg="add 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64" creationId="{A80B9703-5104-468D-B4EF-6109192599EB}"/>
          </ac:grpSpMkLst>
        </pc:grpChg>
        <pc:grpChg chg="add 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65" creationId="{95DD2244-3299-4758-96F0-2536DE484D24}"/>
          </ac:grpSpMkLst>
        </pc:grpChg>
        <pc:grpChg chg="add mod topLvl">
          <ac:chgData name="wang xingyu" userId="357302d8bda8cfe7" providerId="LiveId" clId="{AA2D6A1F-8703-48EF-969D-02BFCADCC8A6}" dt="2020-11-23T05:02:51.838" v="805" actId="164"/>
          <ac:grpSpMkLst>
            <pc:docMk/>
            <pc:sldMk cId="3466510093" sldId="257"/>
            <ac:grpSpMk id="166" creationId="{476AF480-5720-4DF6-9EBF-C293F53A5C6F}"/>
          </ac:grpSpMkLst>
        </pc:grpChg>
        <pc:grpChg chg="add del mod">
          <ac:chgData name="wang xingyu" userId="357302d8bda8cfe7" providerId="LiveId" clId="{AA2D6A1F-8703-48EF-969D-02BFCADCC8A6}" dt="2020-11-23T05:01:21.832" v="781" actId="165"/>
          <ac:grpSpMkLst>
            <pc:docMk/>
            <pc:sldMk cId="3466510093" sldId="257"/>
            <ac:grpSpMk id="167" creationId="{4E2D58F5-FD2D-4322-A671-0E826FE76569}"/>
          </ac:grpSpMkLst>
        </pc:grpChg>
        <pc:grpChg chg="add del mod">
          <ac:chgData name="wang xingyu" userId="357302d8bda8cfe7" providerId="LiveId" clId="{AA2D6A1F-8703-48EF-969D-02BFCADCC8A6}" dt="2020-11-23T04:49:45.295" v="711" actId="478"/>
          <ac:grpSpMkLst>
            <pc:docMk/>
            <pc:sldMk cId="3466510093" sldId="257"/>
            <ac:grpSpMk id="168" creationId="{1B44C8C8-4337-4BAF-8109-AA7B63BC45F6}"/>
          </ac:grpSpMkLst>
        </pc:grpChg>
        <pc:grpChg chg="mod">
          <ac:chgData name="wang xingyu" userId="357302d8bda8cfe7" providerId="LiveId" clId="{AA2D6A1F-8703-48EF-969D-02BFCADCC8A6}" dt="2020-11-23T04:49:27.180" v="695"/>
          <ac:grpSpMkLst>
            <pc:docMk/>
            <pc:sldMk cId="3466510093" sldId="257"/>
            <ac:grpSpMk id="173" creationId="{0441C52A-EC22-452E-B832-18BC4F3CC616}"/>
          </ac:grpSpMkLst>
        </pc:grpChg>
        <pc:grpChg chg="add del mod">
          <ac:chgData name="wang xingyu" userId="357302d8bda8cfe7" providerId="LiveId" clId="{AA2D6A1F-8703-48EF-969D-02BFCADCC8A6}" dt="2020-11-23T04:50:19.622" v="727" actId="165"/>
          <ac:grpSpMkLst>
            <pc:docMk/>
            <pc:sldMk cId="3466510093" sldId="257"/>
            <ac:grpSpMk id="184" creationId="{F20BFF10-3028-4877-A7AC-2E06C6144CD3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87" creationId="{E72F1133-7D0D-451A-A52A-55BB38A4BC93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89" creationId="{7E3161E6-1D83-432A-9042-708DE8790F8B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95" creationId="{EB14E1A9-D47D-413B-802A-D3CAA0761104}"/>
          </ac:grpSpMkLst>
        </pc:grpChg>
        <pc:grpChg chg="del mod topLvl">
          <ac:chgData name="wang xingyu" userId="357302d8bda8cfe7" providerId="LiveId" clId="{AA2D6A1F-8703-48EF-969D-02BFCADCC8A6}" dt="2020-11-23T05:00:19.674" v="758" actId="478"/>
          <ac:grpSpMkLst>
            <pc:docMk/>
            <pc:sldMk cId="3466510093" sldId="257"/>
            <ac:grpSpMk id="196" creationId="{8B463354-DFBC-494F-9BFA-631DA277F698}"/>
          </ac:grpSpMkLst>
        </pc:grpChg>
        <pc:grpChg chg="add del mod">
          <ac:chgData name="wang xingyu" userId="357302d8bda8cfe7" providerId="LiveId" clId="{AA2D6A1F-8703-48EF-969D-02BFCADCC8A6}" dt="2020-11-23T04:54:31.197" v="735" actId="478"/>
          <ac:grpSpMkLst>
            <pc:docMk/>
            <pc:sldMk cId="3466510093" sldId="257"/>
            <ac:grpSpMk id="205" creationId="{A81F02BD-40EB-4D60-A304-DF734A38F0A7}"/>
          </ac:grpSpMkLst>
        </pc:grpChg>
        <pc:grpChg chg="add mod">
          <ac:chgData name="wang xingyu" userId="357302d8bda8cfe7" providerId="LiveId" clId="{AA2D6A1F-8703-48EF-969D-02BFCADCC8A6}" dt="2020-11-23T05:02:46.721" v="803" actId="164"/>
          <ac:grpSpMkLst>
            <pc:docMk/>
            <pc:sldMk cId="3466510093" sldId="257"/>
            <ac:grpSpMk id="218" creationId="{0216A190-7598-4FA3-980F-994097574E59}"/>
          </ac:grpSpMkLst>
        </pc:grpChg>
        <pc:grpChg chg="add del mod">
          <ac:chgData name="wang xingyu" userId="357302d8bda8cfe7" providerId="LiveId" clId="{AA2D6A1F-8703-48EF-969D-02BFCADCC8A6}" dt="2020-11-23T05:01:27.402" v="782" actId="478"/>
          <ac:grpSpMkLst>
            <pc:docMk/>
            <pc:sldMk cId="3466510093" sldId="257"/>
            <ac:grpSpMk id="233" creationId="{43EF58D0-1978-48A0-A436-54C9A575A206}"/>
          </ac:grpSpMkLst>
        </pc:grpChg>
        <pc:grpChg chg="add del mod">
          <ac:chgData name="wang xingyu" userId="357302d8bda8cfe7" providerId="LiveId" clId="{AA2D6A1F-8703-48EF-969D-02BFCADCC8A6}" dt="2020-11-23T05:01:53.786" v="790" actId="478"/>
          <ac:grpSpMkLst>
            <pc:docMk/>
            <pc:sldMk cId="3466510093" sldId="257"/>
            <ac:grpSpMk id="249" creationId="{1D840BAF-AD64-4F8A-8B11-928ED1744608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58" creationId="{8A0BE245-4960-4979-B12B-A1B693A0F020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62" creationId="{7F4998E6-74E1-4D5A-B579-B4AB9E70EA3F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70" creationId="{540F0996-67FE-4C3F-AE8B-9A66FFEC123C}"/>
          </ac:grpSpMkLst>
        </pc:grpChg>
        <pc:grpChg chg="add mod">
          <ac:chgData name="wang xingyu" userId="357302d8bda8cfe7" providerId="LiveId" clId="{AA2D6A1F-8703-48EF-969D-02BFCADCC8A6}" dt="2020-11-23T05:02:48.711" v="804" actId="164"/>
          <ac:grpSpMkLst>
            <pc:docMk/>
            <pc:sldMk cId="3466510093" sldId="257"/>
            <ac:grpSpMk id="273" creationId="{173EB009-EEEA-4947-A66D-EC58571B50F1}"/>
          </ac:grpSpMkLst>
        </pc:grpChg>
        <pc:grpChg chg="add del mod">
          <ac:chgData name="wang xingyu" userId="357302d8bda8cfe7" providerId="LiveId" clId="{AA2D6A1F-8703-48EF-969D-02BFCADCC8A6}" dt="2020-11-23T05:02:34.475" v="799" actId="478"/>
          <ac:grpSpMkLst>
            <pc:docMk/>
            <pc:sldMk cId="3466510093" sldId="257"/>
            <ac:grpSpMk id="278" creationId="{CC000DC1-BD89-445A-BE01-5D7630311958}"/>
          </ac:grpSpMkLst>
        </pc:grpChg>
        <pc:grpChg chg="add mod">
          <ac:chgData name="wang xingyu" userId="357302d8bda8cfe7" providerId="LiveId" clId="{AA2D6A1F-8703-48EF-969D-02BFCADCC8A6}" dt="2020-11-23T05:02:42.035" v="801" actId="164"/>
          <ac:grpSpMkLst>
            <pc:docMk/>
            <pc:sldMk cId="3466510093" sldId="257"/>
            <ac:grpSpMk id="282" creationId="{18EB65D7-23F1-411C-8A5D-F82E2B624C49}"/>
          </ac:grpSpMkLst>
        </pc:grpChg>
        <pc:grpChg chg="add mod">
          <ac:chgData name="wang xingyu" userId="357302d8bda8cfe7" providerId="LiveId" clId="{AA2D6A1F-8703-48EF-969D-02BFCADCC8A6}" dt="2020-11-23T05:02:42.035" v="801" actId="164"/>
          <ac:grpSpMkLst>
            <pc:docMk/>
            <pc:sldMk cId="3466510093" sldId="257"/>
            <ac:grpSpMk id="290" creationId="{E490A167-42FB-4BAD-988B-0017CC37BD5F}"/>
          </ac:grpSpMkLst>
        </pc:grpChg>
        <pc:grpChg chg="add mod">
          <ac:chgData name="wang xingyu" userId="357302d8bda8cfe7" providerId="LiveId" clId="{AA2D6A1F-8703-48EF-969D-02BFCADCC8A6}" dt="2020-11-23T05:02:42.035" v="801" actId="164"/>
          <ac:grpSpMkLst>
            <pc:docMk/>
            <pc:sldMk cId="3466510093" sldId="257"/>
            <ac:grpSpMk id="293" creationId="{D1D0B4D3-D412-4F0C-BC20-D97DD0919EF2}"/>
          </ac:grpSpMkLst>
        </pc:grpChg>
        <pc:grpChg chg="add mod">
          <ac:chgData name="wang xingyu" userId="357302d8bda8cfe7" providerId="LiveId" clId="{AA2D6A1F-8703-48EF-969D-02BFCADCC8A6}" dt="2020-11-23T06:09:42.623" v="1641" actId="1038"/>
          <ac:grpSpMkLst>
            <pc:docMk/>
            <pc:sldMk cId="3466510093" sldId="257"/>
            <ac:grpSpMk id="296" creationId="{C6AAD46C-E7D9-474E-A4D8-7C5FA9E55336}"/>
          </ac:grpSpMkLst>
        </pc:grpChg>
        <pc:grpChg chg="add mod">
          <ac:chgData name="wang xingyu" userId="357302d8bda8cfe7" providerId="LiveId" clId="{AA2D6A1F-8703-48EF-969D-02BFCADCC8A6}" dt="2020-11-23T05:57:27.823" v="1511" actId="1038"/>
          <ac:grpSpMkLst>
            <pc:docMk/>
            <pc:sldMk cId="3466510093" sldId="257"/>
            <ac:grpSpMk id="297" creationId="{482E884B-6A82-4970-B01E-79E2FEA617C3}"/>
          </ac:grpSpMkLst>
        </pc:grpChg>
        <pc:grpChg chg="add mod">
          <ac:chgData name="wang xingyu" userId="357302d8bda8cfe7" providerId="LiveId" clId="{AA2D6A1F-8703-48EF-969D-02BFCADCC8A6}" dt="2020-11-23T05:57:27.823" v="1511" actId="1038"/>
          <ac:grpSpMkLst>
            <pc:docMk/>
            <pc:sldMk cId="3466510093" sldId="257"/>
            <ac:grpSpMk id="298" creationId="{54D47ECD-C475-4A25-9E36-C64B50A5BDA6}"/>
          </ac:grpSpMkLst>
        </pc:grpChg>
        <pc:grpChg chg="add mod">
          <ac:chgData name="wang xingyu" userId="357302d8bda8cfe7" providerId="LiveId" clId="{AA2D6A1F-8703-48EF-969D-02BFCADCC8A6}" dt="2020-11-23T06:09:42.623" v="1641" actId="1038"/>
          <ac:grpSpMkLst>
            <pc:docMk/>
            <pc:sldMk cId="3466510093" sldId="257"/>
            <ac:grpSpMk id="299" creationId="{C7AA976F-5A78-4546-ACF6-D63AACFB779C}"/>
          </ac:grpSpMkLst>
        </pc:grpChg>
        <pc:grpChg chg="add mod">
          <ac:chgData name="wang xingyu" userId="357302d8bda8cfe7" providerId="LiveId" clId="{AA2D6A1F-8703-48EF-969D-02BFCADCC8A6}" dt="2020-11-23T06:09:42.623" v="1641" actId="1038"/>
          <ac:grpSpMkLst>
            <pc:docMk/>
            <pc:sldMk cId="3466510093" sldId="257"/>
            <ac:grpSpMk id="300" creationId="{FFB884A7-05FB-47D1-BED2-9840E5CBC6D3}"/>
          </ac:grpSpMkLst>
        </pc:grpChg>
        <pc:grpChg chg="add mod">
          <ac:chgData name="wang xingyu" userId="357302d8bda8cfe7" providerId="LiveId" clId="{AA2D6A1F-8703-48EF-969D-02BFCADCC8A6}" dt="2020-11-23T05:57:27.823" v="1511" actId="1038"/>
          <ac:grpSpMkLst>
            <pc:docMk/>
            <pc:sldMk cId="3466510093" sldId="257"/>
            <ac:grpSpMk id="301" creationId="{BC9D56E0-1357-4FF6-8ACE-B0DBA63DECB5}"/>
          </ac:grpSpMkLst>
        </pc:grpChg>
        <pc:grpChg chg="add del mod">
          <ac:chgData name="wang xingyu" userId="357302d8bda8cfe7" providerId="LiveId" clId="{AA2D6A1F-8703-48EF-969D-02BFCADCC8A6}" dt="2020-11-23T05:03:19.545" v="811" actId="165"/>
          <ac:grpSpMkLst>
            <pc:docMk/>
            <pc:sldMk cId="3466510093" sldId="257"/>
            <ac:grpSpMk id="302" creationId="{8E037319-CC60-4840-A8BB-0DCCA97B1A6F}"/>
          </ac:grpSpMkLst>
        </pc:grpChg>
        <pc:grpChg chg="mod topLvl">
          <ac:chgData name="wang xingyu" userId="357302d8bda8cfe7" providerId="LiveId" clId="{AA2D6A1F-8703-48EF-969D-02BFCADCC8A6}" dt="2020-11-23T05:09:26.496" v="934" actId="164"/>
          <ac:grpSpMkLst>
            <pc:docMk/>
            <pc:sldMk cId="3466510093" sldId="257"/>
            <ac:grpSpMk id="307" creationId="{493F8047-4705-4D3E-82D0-C71824B189D3}"/>
          </ac:grpSpMkLst>
        </pc:grpChg>
        <pc:grpChg chg="add del mod">
          <ac:chgData name="wang xingyu" userId="357302d8bda8cfe7" providerId="LiveId" clId="{AA2D6A1F-8703-48EF-969D-02BFCADCC8A6}" dt="2020-11-23T05:03:22.694" v="813"/>
          <ac:grpSpMkLst>
            <pc:docMk/>
            <pc:sldMk cId="3466510093" sldId="257"/>
            <ac:grpSpMk id="317" creationId="{3F84F894-2588-40AA-B6C3-907D71894C70}"/>
          </ac:grpSpMkLst>
        </pc:grpChg>
        <pc:grpChg chg="add del mod">
          <ac:chgData name="wang xingyu" userId="357302d8bda8cfe7" providerId="LiveId" clId="{AA2D6A1F-8703-48EF-969D-02BFCADCC8A6}" dt="2020-11-23T05:09:28.542" v="935" actId="21"/>
          <ac:grpSpMkLst>
            <pc:docMk/>
            <pc:sldMk cId="3466510093" sldId="257"/>
            <ac:grpSpMk id="327" creationId="{E2C13F02-9D6E-4014-A711-8F53E4333DCF}"/>
          </ac:grpSpMkLst>
        </pc:grpChg>
        <pc:grpChg chg="add del mod">
          <ac:chgData name="wang xingyu" userId="357302d8bda8cfe7" providerId="LiveId" clId="{AA2D6A1F-8703-48EF-969D-02BFCADCC8A6}" dt="2020-11-23T05:34:30.952" v="1120" actId="165"/>
          <ac:grpSpMkLst>
            <pc:docMk/>
            <pc:sldMk cId="3466510093" sldId="257"/>
            <ac:grpSpMk id="331" creationId="{FA39AD92-4A31-4757-A8B7-62C4678C8DA5}"/>
          </ac:grpSpMkLst>
        </pc:grpChg>
        <pc:grpChg chg="mod topLvl">
          <ac:chgData name="wang xingyu" userId="357302d8bda8cfe7" providerId="LiveId" clId="{AA2D6A1F-8703-48EF-969D-02BFCADCC8A6}" dt="2020-11-23T05:35:15.843" v="1181" actId="164"/>
          <ac:grpSpMkLst>
            <pc:docMk/>
            <pc:sldMk cId="3466510093" sldId="257"/>
            <ac:grpSpMk id="332" creationId="{00EFDE62-38AC-42C7-A224-C3EB87D292E0}"/>
          </ac:grpSpMkLst>
        </pc:grpChg>
        <pc:grpChg chg="add mod">
          <ac:chgData name="wang xingyu" userId="357302d8bda8cfe7" providerId="LiveId" clId="{AA2D6A1F-8703-48EF-969D-02BFCADCC8A6}" dt="2020-11-23T05:57:32.266" v="1531" actId="1038"/>
          <ac:grpSpMkLst>
            <pc:docMk/>
            <pc:sldMk cId="3466510093" sldId="257"/>
            <ac:grpSpMk id="337" creationId="{CBDF371B-1BEF-485C-A51C-C439A877A178}"/>
          </ac:grpSpMkLst>
        </pc:grpChg>
        <pc:grpChg chg="add mod">
          <ac:chgData name="wang xingyu" userId="357302d8bda8cfe7" providerId="LiveId" clId="{AA2D6A1F-8703-48EF-969D-02BFCADCC8A6}" dt="2020-11-23T05:57:32.266" v="1531" actId="1038"/>
          <ac:grpSpMkLst>
            <pc:docMk/>
            <pc:sldMk cId="3466510093" sldId="257"/>
            <ac:grpSpMk id="338" creationId="{5CCA8CB7-FFCE-47C4-89D7-A3FD73751DCC}"/>
          </ac:grpSpMkLst>
        </pc:grpChg>
        <pc:grpChg chg="mod">
          <ac:chgData name="wang xingyu" userId="357302d8bda8cfe7" providerId="LiveId" clId="{AA2D6A1F-8703-48EF-969D-02BFCADCC8A6}" dt="2020-11-23T05:35:30.733" v="1186"/>
          <ac:grpSpMkLst>
            <pc:docMk/>
            <pc:sldMk cId="3466510093" sldId="257"/>
            <ac:grpSpMk id="339" creationId="{D7C5C164-7FC3-47D5-943B-E0AAC2F1DE7E}"/>
          </ac:grpSpMkLst>
        </pc:grpChg>
        <pc:grpChg chg="add del mod">
          <ac:chgData name="wang xingyu" userId="357302d8bda8cfe7" providerId="LiveId" clId="{AA2D6A1F-8703-48EF-969D-02BFCADCC8A6}" dt="2020-11-23T05:35:54.212" v="1193"/>
          <ac:grpSpMkLst>
            <pc:docMk/>
            <pc:sldMk cId="3466510093" sldId="257"/>
            <ac:grpSpMk id="344" creationId="{CEBFC854-194D-4D44-BF32-9F9B056C5D95}"/>
          </ac:grpSpMkLst>
        </pc:grpChg>
        <pc:grpChg chg="mod">
          <ac:chgData name="wang xingyu" userId="357302d8bda8cfe7" providerId="LiveId" clId="{AA2D6A1F-8703-48EF-969D-02BFCADCC8A6}" dt="2020-11-23T05:35:49.792" v="1190"/>
          <ac:grpSpMkLst>
            <pc:docMk/>
            <pc:sldMk cId="3466510093" sldId="257"/>
            <ac:grpSpMk id="345" creationId="{F8D44735-5BD1-486C-AEEF-6B19305F70A8}"/>
          </ac:grpSpMkLst>
        </pc:grpChg>
        <pc:grpChg chg="add del mod">
          <ac:chgData name="wang xingyu" userId="357302d8bda8cfe7" providerId="LiveId" clId="{AA2D6A1F-8703-48EF-969D-02BFCADCC8A6}" dt="2020-11-23T05:35:53.953" v="1192"/>
          <ac:grpSpMkLst>
            <pc:docMk/>
            <pc:sldMk cId="3466510093" sldId="257"/>
            <ac:grpSpMk id="350" creationId="{E6D3E413-E241-4169-86EB-2A628888EFA3}"/>
          </ac:grpSpMkLst>
        </pc:grpChg>
        <pc:grpChg chg="mod">
          <ac:chgData name="wang xingyu" userId="357302d8bda8cfe7" providerId="LiveId" clId="{AA2D6A1F-8703-48EF-969D-02BFCADCC8A6}" dt="2020-11-23T05:35:53.016" v="1191"/>
          <ac:grpSpMkLst>
            <pc:docMk/>
            <pc:sldMk cId="3466510093" sldId="257"/>
            <ac:grpSpMk id="351" creationId="{AF22007F-FCBD-4CB4-9795-01F9F98A1F88}"/>
          </ac:grpSpMkLst>
        </pc:grpChg>
        <pc:grpChg chg="add del mod">
          <ac:chgData name="wang xingyu" userId="357302d8bda8cfe7" providerId="LiveId" clId="{AA2D6A1F-8703-48EF-969D-02BFCADCC8A6}" dt="2020-11-23T05:57:12.545" v="1479" actId="478"/>
          <ac:grpSpMkLst>
            <pc:docMk/>
            <pc:sldMk cId="3466510093" sldId="257"/>
            <ac:grpSpMk id="356" creationId="{71BB80A6-5161-4F19-A287-2E21FB7971AF}"/>
          </ac:grpSpMkLst>
        </pc:grpChg>
        <pc:grpChg chg="mod">
          <ac:chgData name="wang xingyu" userId="357302d8bda8cfe7" providerId="LiveId" clId="{AA2D6A1F-8703-48EF-969D-02BFCADCC8A6}" dt="2020-11-23T05:35:57.636" v="1194"/>
          <ac:grpSpMkLst>
            <pc:docMk/>
            <pc:sldMk cId="3466510093" sldId="257"/>
            <ac:grpSpMk id="357" creationId="{0BC50324-CDF4-4E4C-ACC1-42EC74D3D991}"/>
          </ac:grpSpMkLst>
        </pc:grpChg>
        <pc:grpChg chg="add del mod">
          <ac:chgData name="wang xingyu" userId="357302d8bda8cfe7" providerId="LiveId" clId="{AA2D6A1F-8703-48EF-969D-02BFCADCC8A6}" dt="2020-11-23T05:57:14.188" v="1480" actId="478"/>
          <ac:grpSpMkLst>
            <pc:docMk/>
            <pc:sldMk cId="3466510093" sldId="257"/>
            <ac:grpSpMk id="362" creationId="{418D7EA5-5868-441F-B4A3-F409B7E5853E}"/>
          </ac:grpSpMkLst>
        </pc:grpChg>
        <pc:grpChg chg="mod">
          <ac:chgData name="wang xingyu" userId="357302d8bda8cfe7" providerId="LiveId" clId="{AA2D6A1F-8703-48EF-969D-02BFCADCC8A6}" dt="2020-11-23T05:39:42.029" v="1228"/>
          <ac:grpSpMkLst>
            <pc:docMk/>
            <pc:sldMk cId="3466510093" sldId="257"/>
            <ac:grpSpMk id="363" creationId="{21F95D98-8094-4448-975F-0BDF6DB02635}"/>
          </ac:grpSpMkLst>
        </pc:grpChg>
        <pc:grpChg chg="add mod">
          <ac:chgData name="wang xingyu" userId="357302d8bda8cfe7" providerId="LiveId" clId="{AA2D6A1F-8703-48EF-969D-02BFCADCC8A6}" dt="2020-11-23T05:57:56.867" v="1534" actId="197"/>
          <ac:grpSpMkLst>
            <pc:docMk/>
            <pc:sldMk cId="3466510093" sldId="257"/>
            <ac:grpSpMk id="369" creationId="{8625DBED-D643-495D-80CB-CC184D11477A}"/>
          </ac:grpSpMkLst>
        </pc:grpChg>
        <pc:grpChg chg="mod">
          <ac:chgData name="wang xingyu" userId="357302d8bda8cfe7" providerId="LiveId" clId="{AA2D6A1F-8703-48EF-969D-02BFCADCC8A6}" dt="2020-11-23T05:57:48.652" v="1532"/>
          <ac:grpSpMkLst>
            <pc:docMk/>
            <pc:sldMk cId="3466510093" sldId="257"/>
            <ac:grpSpMk id="370" creationId="{A9422450-26DC-4688-9C4B-3F5CA276C9B5}"/>
          </ac:grpSpMkLst>
        </pc:grpChg>
        <pc:grpChg chg="add mod">
          <ac:chgData name="wang xingyu" userId="357302d8bda8cfe7" providerId="LiveId" clId="{AA2D6A1F-8703-48EF-969D-02BFCADCC8A6}" dt="2020-11-23T05:57:56.867" v="1534" actId="197"/>
          <ac:grpSpMkLst>
            <pc:docMk/>
            <pc:sldMk cId="3466510093" sldId="257"/>
            <ac:grpSpMk id="375" creationId="{62AA61BF-1CBC-4150-A04B-24AF159AF455}"/>
          </ac:grpSpMkLst>
        </pc:grpChg>
        <pc:grpChg chg="mod">
          <ac:chgData name="wang xingyu" userId="357302d8bda8cfe7" providerId="LiveId" clId="{AA2D6A1F-8703-48EF-969D-02BFCADCC8A6}" dt="2020-11-23T05:57:48.652" v="1532"/>
          <ac:grpSpMkLst>
            <pc:docMk/>
            <pc:sldMk cId="3466510093" sldId="257"/>
            <ac:grpSpMk id="376" creationId="{A5497A2B-78B1-47DF-8A3D-5765B188FD5B}"/>
          </ac:grpSpMkLst>
        </pc:grpChg>
        <pc:graphicFrameChg chg="add del mod modGraphic">
          <ac:chgData name="wang xingyu" userId="357302d8bda8cfe7" providerId="LiveId" clId="{AA2D6A1F-8703-48EF-969D-02BFCADCC8A6}" dt="2020-11-23T05:09:35.963" v="938" actId="21"/>
          <ac:graphicFrameMkLst>
            <pc:docMk/>
            <pc:sldMk cId="3466510093" sldId="257"/>
            <ac:graphicFrameMk id="326" creationId="{563550B7-D21E-422F-B043-E99A5CB48BEA}"/>
          </ac:graphicFrameMkLst>
        </pc:graphicFrameChg>
        <pc:graphicFrameChg chg="add mod modGraphic">
          <ac:chgData name="wang xingyu" userId="357302d8bda8cfe7" providerId="LiveId" clId="{AA2D6A1F-8703-48EF-969D-02BFCADCC8A6}" dt="2020-11-23T05:57:27.823" v="1511" actId="1038"/>
          <ac:graphicFrameMkLst>
            <pc:docMk/>
            <pc:sldMk cId="3466510093" sldId="257"/>
            <ac:graphicFrameMk id="330" creationId="{F1F4BD8B-36AE-44E4-BEBA-0559635BFB73}"/>
          </ac:graphicFrameMkLst>
        </pc:graphicFrameChg>
        <pc:picChg chg="add del mod">
          <ac:chgData name="wang xingyu" userId="357302d8bda8cfe7" providerId="LiveId" clId="{AA2D6A1F-8703-48EF-969D-02BFCADCC8A6}" dt="2020-11-23T04:26:08.227" v="353" actId="478"/>
          <ac:picMkLst>
            <pc:docMk/>
            <pc:sldMk cId="3466510093" sldId="257"/>
            <ac:picMk id="6" creationId="{340E1CF5-827C-4C1A-954E-6B95639082D9}"/>
          </ac:picMkLst>
        </pc:pic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11" creationId="{7650FB32-400F-4BE8-90E0-4E4D2EE201C9}"/>
          </ac:cxnSpMkLst>
        </pc:cxnChg>
        <pc:cxnChg chg="add mod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2" creationId="{EEF3A72F-A309-4251-ADA4-0398C8209634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4" creationId="{A4ECB342-3F1C-48E9-8DA8-8BAB2F0840AE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5" creationId="{E52B0449-29FE-4255-BC4F-A88F3F02A566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6" creationId="{83E438C9-3B2E-4993-AFC8-F6376B0E7002}"/>
          </ac:cxnSpMkLst>
        </pc:cxnChg>
        <pc:cxnChg chg="add mod topLvl">
          <ac:chgData name="wang xingyu" userId="357302d8bda8cfe7" providerId="LiveId" clId="{AA2D6A1F-8703-48EF-969D-02BFCADCC8A6}" dt="2020-11-23T04:38:19.256" v="479" actId="165"/>
          <ac:cxnSpMkLst>
            <pc:docMk/>
            <pc:sldMk cId="3466510093" sldId="257"/>
            <ac:cxnSpMk id="17" creationId="{F09A1C56-8616-4D1D-8C07-4FF8E365EC19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18" creationId="{54A642DC-78F8-4349-9C9C-0A729F83B349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19" creationId="{9E789E03-3285-48A1-B43E-D7C6FA9350A3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20" creationId="{CF4E7B32-FB40-4046-B571-EC5FEB6F5052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21" creationId="{8B600F80-57D2-480D-96A3-0DB95599BA2B}"/>
          </ac:cxnSpMkLst>
        </pc:cxnChg>
        <pc:cxnChg chg="add mod">
          <ac:chgData name="wang xingyu" userId="357302d8bda8cfe7" providerId="LiveId" clId="{AA2D6A1F-8703-48EF-969D-02BFCADCC8A6}" dt="2020-11-23T06:09:52.994" v="1642" actId="1076"/>
          <ac:cxnSpMkLst>
            <pc:docMk/>
            <pc:sldMk cId="3466510093" sldId="257"/>
            <ac:cxnSpMk id="22" creationId="{C467E7EF-9466-4EBD-B4D6-AEF9BB341E38}"/>
          </ac:cxnSpMkLst>
        </pc:cxnChg>
        <pc:cxnChg chg="add mod">
          <ac:chgData name="wang xingyu" userId="357302d8bda8cfe7" providerId="LiveId" clId="{AA2D6A1F-8703-48EF-969D-02BFCADCC8A6}" dt="2020-11-23T04:32:14.271" v="451"/>
          <ac:cxnSpMkLst>
            <pc:docMk/>
            <pc:sldMk cId="3466510093" sldId="257"/>
            <ac:cxnSpMk id="23" creationId="{CFED3898-7FF1-4CB5-9595-410CE4E7EB89}"/>
          </ac:cxnSpMkLst>
        </pc:cxnChg>
        <pc:cxnChg chg="mod">
          <ac:chgData name="wang xingyu" userId="357302d8bda8cfe7" providerId="LiveId" clId="{AA2D6A1F-8703-48EF-969D-02BFCADCC8A6}" dt="2020-11-23T04:38:01.466" v="473"/>
          <ac:cxnSpMkLst>
            <pc:docMk/>
            <pc:sldMk cId="3466510093" sldId="257"/>
            <ac:cxnSpMk id="32" creationId="{5A12091C-9BBA-4391-8F0D-999E0E364487}"/>
          </ac:cxnSpMkLst>
        </pc:cxnChg>
        <pc:cxnChg chg="mod">
          <ac:chgData name="wang xingyu" userId="357302d8bda8cfe7" providerId="LiveId" clId="{AA2D6A1F-8703-48EF-969D-02BFCADCC8A6}" dt="2020-11-23T04:38:01.466" v="473"/>
          <ac:cxnSpMkLst>
            <pc:docMk/>
            <pc:sldMk cId="3466510093" sldId="257"/>
            <ac:cxnSpMk id="33" creationId="{E09F2C32-022F-4346-BEAA-EE6AD851D7E7}"/>
          </ac:cxnSpMkLst>
        </pc:cxnChg>
        <pc:cxnChg chg="mod">
          <ac:chgData name="wang xingyu" userId="357302d8bda8cfe7" providerId="LiveId" clId="{AA2D6A1F-8703-48EF-969D-02BFCADCC8A6}" dt="2020-11-23T04:38:01.466" v="473"/>
          <ac:cxnSpMkLst>
            <pc:docMk/>
            <pc:sldMk cId="3466510093" sldId="257"/>
            <ac:cxnSpMk id="34" creationId="{2D767127-6CC9-47BF-82AB-8BA63B8A7868}"/>
          </ac:cxnSpMkLst>
        </pc:cxnChg>
        <pc:cxnChg chg="del mod">
          <ac:chgData name="wang xingyu" userId="357302d8bda8cfe7" providerId="LiveId" clId="{AA2D6A1F-8703-48EF-969D-02BFCADCC8A6}" dt="2020-11-23T04:38:10.758" v="476" actId="478"/>
          <ac:cxnSpMkLst>
            <pc:docMk/>
            <pc:sldMk cId="3466510093" sldId="257"/>
            <ac:cxnSpMk id="35" creationId="{A4A162E7-4E74-43AC-8C5E-7D50B148D46E}"/>
          </ac:cxnSpMkLst>
        </pc:cxnChg>
        <pc:cxnChg chg="del mod">
          <ac:chgData name="wang xingyu" userId="357302d8bda8cfe7" providerId="LiveId" clId="{AA2D6A1F-8703-48EF-969D-02BFCADCC8A6}" dt="2020-11-23T04:38:12.700" v="477" actId="478"/>
          <ac:cxnSpMkLst>
            <pc:docMk/>
            <pc:sldMk cId="3466510093" sldId="257"/>
            <ac:cxnSpMk id="37" creationId="{3740A92D-D61C-4095-9E35-2BDA180BC7F2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4" creationId="{D9A096EC-87C5-4B27-86E9-DBAE2D89E420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5" creationId="{EF24B5EC-D286-4AB4-A16B-BCCEA7E6DA3B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6" creationId="{35F3CDD8-5C8F-49F7-9304-D845FE8F608B}"/>
          </ac:cxnSpMkLst>
        </pc:cxnChg>
        <pc:cxnChg chg="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47" creationId="{78A32980-EB25-46BC-BB0B-709F4C4C6A31}"/>
          </ac:cxnSpMkLst>
        </pc:cxnChg>
        <pc:cxnChg chg="mod">
          <ac:chgData name="wang xingyu" userId="357302d8bda8cfe7" providerId="LiveId" clId="{AA2D6A1F-8703-48EF-969D-02BFCADCC8A6}" dt="2020-11-23T05:00:15.740" v="757" actId="165"/>
          <ac:cxnSpMkLst>
            <pc:docMk/>
            <pc:sldMk cId="3466510093" sldId="257"/>
            <ac:cxnSpMk id="49" creationId="{C7852D6A-5DEF-4556-BF14-4E77E51229D1}"/>
          </ac:cxnSpMkLst>
        </pc:cxnChg>
        <pc:cxnChg chg="add 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52" creationId="{72CDD592-E8E6-4AD6-98A2-A65B2B4DE83C}"/>
          </ac:cxnSpMkLst>
        </pc:cxnChg>
        <pc:cxnChg chg="add mod topLvl">
          <ac:chgData name="wang xingyu" userId="357302d8bda8cfe7" providerId="LiveId" clId="{AA2D6A1F-8703-48EF-969D-02BFCADCC8A6}" dt="2020-11-23T05:02:54.002" v="806" actId="164"/>
          <ac:cxnSpMkLst>
            <pc:docMk/>
            <pc:sldMk cId="3466510093" sldId="257"/>
            <ac:cxnSpMk id="53" creationId="{1DD9D6C4-EB12-4D97-880F-FCB5B5276A2A}"/>
          </ac:cxnSpMkLst>
        </pc:cxnChg>
        <pc:cxnChg chg="add del mod">
          <ac:chgData name="wang xingyu" userId="357302d8bda8cfe7" providerId="LiveId" clId="{AA2D6A1F-8703-48EF-969D-02BFCADCC8A6}" dt="2020-11-23T04:39:34.904" v="504" actId="478"/>
          <ac:cxnSpMkLst>
            <pc:docMk/>
            <pc:sldMk cId="3466510093" sldId="257"/>
            <ac:cxnSpMk id="54" creationId="{D4521F71-9CBE-49C0-B9E8-019E89FB2519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2" creationId="{85C5187B-3CD4-42ED-BD57-BD13610D71D2}"/>
          </ac:cxnSpMkLst>
        </pc:cxnChg>
        <pc:cxnChg chg="mod topLvl">
          <ac:chgData name="wang xingyu" userId="357302d8bda8cfe7" providerId="LiveId" clId="{AA2D6A1F-8703-48EF-969D-02BFCADCC8A6}" dt="2020-11-23T04:42:42.364" v="581" actId="164"/>
          <ac:cxnSpMkLst>
            <pc:docMk/>
            <pc:sldMk cId="3466510093" sldId="257"/>
            <ac:cxnSpMk id="63" creationId="{15895318-CC36-4636-9092-A9CDE8D97A91}"/>
          </ac:cxnSpMkLst>
        </pc:cxnChg>
        <pc:cxnChg chg="mod topLvl">
          <ac:chgData name="wang xingyu" userId="357302d8bda8cfe7" providerId="LiveId" clId="{AA2D6A1F-8703-48EF-969D-02BFCADCC8A6}" dt="2020-11-23T04:42:46.172" v="583" actId="164"/>
          <ac:cxnSpMkLst>
            <pc:docMk/>
            <pc:sldMk cId="3466510093" sldId="257"/>
            <ac:cxnSpMk id="64" creationId="{DD0A7DC2-75F2-4CCE-8717-EF49D00BF49F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5" creationId="{3016D47B-D63C-4812-9E39-3E0CDF48A878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8" creationId="{1D5C22D5-CD5A-47EE-9617-61E34115B709}"/>
          </ac:cxnSpMkLst>
        </pc:cxnChg>
        <pc:cxnChg chg="mod topLvl">
          <ac:chgData name="wang xingyu" userId="357302d8bda8cfe7" providerId="LiveId" clId="{AA2D6A1F-8703-48EF-969D-02BFCADCC8A6}" dt="2020-11-23T04:43:06.194" v="585" actId="164"/>
          <ac:cxnSpMkLst>
            <pc:docMk/>
            <pc:sldMk cId="3466510093" sldId="257"/>
            <ac:cxnSpMk id="69" creationId="{A92CAACC-8CA7-4187-91C7-F430A5D158A8}"/>
          </ac:cxnSpMkLst>
        </pc:cxnChg>
        <pc:cxnChg chg="mod">
          <ac:chgData name="wang xingyu" userId="357302d8bda8cfe7" providerId="LiveId" clId="{AA2D6A1F-8703-48EF-969D-02BFCADCC8A6}" dt="2020-11-23T04:41:05.449" v="514" actId="165"/>
          <ac:cxnSpMkLst>
            <pc:docMk/>
            <pc:sldMk cId="3466510093" sldId="257"/>
            <ac:cxnSpMk id="71" creationId="{B91DCCF1-D1A1-444B-955B-FEEA203A4872}"/>
          </ac:cxnSpMkLst>
        </pc:cxnChg>
        <pc:cxnChg chg="add mod">
          <ac:chgData name="wang xingyu" userId="357302d8bda8cfe7" providerId="LiveId" clId="{AA2D6A1F-8703-48EF-969D-02BFCADCC8A6}" dt="2020-11-23T04:42:44.252" v="582" actId="164"/>
          <ac:cxnSpMkLst>
            <pc:docMk/>
            <pc:sldMk cId="3466510093" sldId="257"/>
            <ac:cxnSpMk id="73" creationId="{F69DC8D4-F07D-4437-8861-9F1FBE879B46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82" creationId="{8303C7E7-11BA-4106-8681-35E23BCE8649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84" creationId="{D468E282-1897-4C51-B0BD-6E355980B589}"/>
          </ac:cxnSpMkLst>
        </pc:cxnChg>
        <pc:cxnChg chg="del mod">
          <ac:chgData name="wang xingyu" userId="357302d8bda8cfe7" providerId="LiveId" clId="{AA2D6A1F-8703-48EF-969D-02BFCADCC8A6}" dt="2020-11-23T04:43:19.393" v="590" actId="478"/>
          <ac:cxnSpMkLst>
            <pc:docMk/>
            <pc:sldMk cId="3466510093" sldId="257"/>
            <ac:cxnSpMk id="87" creationId="{A3D919A0-E22E-4E72-97EB-E037AD7136CF}"/>
          </ac:cxnSpMkLst>
        </pc:cxnChg>
        <pc:cxnChg chg="del mod">
          <ac:chgData name="wang xingyu" userId="357302d8bda8cfe7" providerId="LiveId" clId="{AA2D6A1F-8703-48EF-969D-02BFCADCC8A6}" dt="2020-11-23T04:43:25.529" v="592" actId="478"/>
          <ac:cxnSpMkLst>
            <pc:docMk/>
            <pc:sldMk cId="3466510093" sldId="257"/>
            <ac:cxnSpMk id="88" creationId="{14E5E997-98E1-4B67-9A45-0BAE4B1E1975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2" creationId="{5A2D03AF-A017-4DD9-83EA-D7B44FC0FECC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3" creationId="{29A7124A-FB98-4757-BD47-A77086A4B131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6" creationId="{50962C36-832E-41B4-9F5E-B514F187E0C8}"/>
          </ac:cxnSpMkLst>
        </pc:cxnChg>
        <pc:cxnChg chg="mod">
          <ac:chgData name="wang xingyu" userId="357302d8bda8cfe7" providerId="LiveId" clId="{AA2D6A1F-8703-48EF-969D-02BFCADCC8A6}" dt="2020-11-23T04:43:08.736" v="586"/>
          <ac:cxnSpMkLst>
            <pc:docMk/>
            <pc:sldMk cId="3466510093" sldId="257"/>
            <ac:cxnSpMk id="98" creationId="{04C1924D-F41C-48C8-A60F-81B3A6C4BB67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03" creationId="{75F91037-4658-4272-A810-4A492546843F}"/>
          </ac:cxnSpMkLst>
        </pc:cxnChg>
        <pc:cxnChg chg="del mod">
          <ac:chgData name="wang xingyu" userId="357302d8bda8cfe7" providerId="LiveId" clId="{AA2D6A1F-8703-48EF-969D-02BFCADCC8A6}" dt="2020-11-23T04:43:40.191" v="597" actId="478"/>
          <ac:cxnSpMkLst>
            <pc:docMk/>
            <pc:sldMk cId="3466510093" sldId="257"/>
            <ac:cxnSpMk id="105" creationId="{696BFFAA-EDCF-4CF2-83C4-F561CAB97711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09" creationId="{31E3683B-7B22-47D4-87C8-CAE5E0625718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10" creationId="{BA32A428-9228-40F8-8F55-7AA8AD2D2DE0}"/>
          </ac:cxnSpMkLst>
        </pc:cxnChg>
        <pc:cxnChg chg="mod">
          <ac:chgData name="wang xingyu" userId="357302d8bda8cfe7" providerId="LiveId" clId="{AA2D6A1F-8703-48EF-969D-02BFCADCC8A6}" dt="2020-11-23T04:43:29.559" v="593"/>
          <ac:cxnSpMkLst>
            <pc:docMk/>
            <pc:sldMk cId="3466510093" sldId="257"/>
            <ac:cxnSpMk id="113" creationId="{B030F2C2-937D-4A88-BAC7-F70A56CE0F57}"/>
          </ac:cxnSpMkLst>
        </pc:cxnChg>
        <pc:cxnChg chg="del mod">
          <ac:chgData name="wang xingyu" userId="357302d8bda8cfe7" providerId="LiveId" clId="{AA2D6A1F-8703-48EF-969D-02BFCADCC8A6}" dt="2020-11-23T04:43:38.496" v="596" actId="478"/>
          <ac:cxnSpMkLst>
            <pc:docMk/>
            <pc:sldMk cId="3466510093" sldId="257"/>
            <ac:cxnSpMk id="115" creationId="{77E363F1-B691-47A8-85CE-E3BFA75A55E6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3" creationId="{7050A319-2287-4BF7-A26B-ABE8AEFF3628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4" creationId="{E518CC86-3804-49F2-953C-3B9F2D55FC1E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5" creationId="{9E2A93BE-1A4E-4B09-9581-B6E629E5A884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26" creationId="{D627D4B5-B99F-4196-B79D-E760E16FD116}"/>
          </ac:cxnSpMkLst>
        </pc:cxnChg>
        <pc:cxnChg chg="del mod">
          <ac:chgData name="wang xingyu" userId="357302d8bda8cfe7" providerId="LiveId" clId="{AA2D6A1F-8703-48EF-969D-02BFCADCC8A6}" dt="2020-11-23T04:47:37.824" v="640" actId="478"/>
          <ac:cxnSpMkLst>
            <pc:docMk/>
            <pc:sldMk cId="3466510093" sldId="257"/>
            <ac:cxnSpMk id="129" creationId="{D9114D2E-AAC3-4739-AB93-DFA75CCB9A31}"/>
          </ac:cxnSpMkLst>
        </pc:cxnChg>
        <pc:cxnChg chg="del mod">
          <ac:chgData name="wang xingyu" userId="357302d8bda8cfe7" providerId="LiveId" clId="{AA2D6A1F-8703-48EF-969D-02BFCADCC8A6}" dt="2020-11-23T04:47:41.504" v="642" actId="478"/>
          <ac:cxnSpMkLst>
            <pc:docMk/>
            <pc:sldMk cId="3466510093" sldId="257"/>
            <ac:cxnSpMk id="130" creationId="{EE56A5F2-DF2C-46AE-B3FE-C15AEFA1CFFC}"/>
          </ac:cxnSpMkLst>
        </pc:cxnChg>
        <pc:cxnChg chg="mod">
          <ac:chgData name="wang xingyu" userId="357302d8bda8cfe7" providerId="LiveId" clId="{AA2D6A1F-8703-48EF-969D-02BFCADCC8A6}" dt="2020-11-23T04:47:23.181" v="637"/>
          <ac:cxnSpMkLst>
            <pc:docMk/>
            <pc:sldMk cId="3466510093" sldId="257"/>
            <ac:cxnSpMk id="132" creationId="{1CCBEF85-87F6-420F-8697-203C16F887B1}"/>
          </ac:cxnSpMkLst>
        </pc:cxnChg>
        <pc:cxnChg chg="mod topLvl">
          <ac:chgData name="wang xingyu" userId="357302d8bda8cfe7" providerId="LiveId" clId="{AA2D6A1F-8703-48EF-969D-02BFCADCC8A6}" dt="2020-11-23T04:47:57.765" v="648" actId="164"/>
          <ac:cxnSpMkLst>
            <pc:docMk/>
            <pc:sldMk cId="3466510093" sldId="257"/>
            <ac:cxnSpMk id="139" creationId="{4E774B24-3A5A-4426-844F-82701E043EC4}"/>
          </ac:cxnSpMkLst>
        </pc:cxnChg>
        <pc:cxnChg chg="mod topLvl">
          <ac:chgData name="wang xingyu" userId="357302d8bda8cfe7" providerId="LiveId" clId="{AA2D6A1F-8703-48EF-969D-02BFCADCC8A6}" dt="2020-11-23T04:47:57.765" v="648" actId="164"/>
          <ac:cxnSpMkLst>
            <pc:docMk/>
            <pc:sldMk cId="3466510093" sldId="257"/>
            <ac:cxnSpMk id="140" creationId="{02F03742-E2BD-4892-B18D-3CB8DF81129E}"/>
          </ac:cxnSpMkLst>
        </pc:cxnChg>
        <pc:cxnChg chg="mod topLvl">
          <ac:chgData name="wang xingyu" userId="357302d8bda8cfe7" providerId="LiveId" clId="{AA2D6A1F-8703-48EF-969D-02BFCADCC8A6}" dt="2020-11-23T04:47:57.765" v="648" actId="164"/>
          <ac:cxnSpMkLst>
            <pc:docMk/>
            <pc:sldMk cId="3466510093" sldId="257"/>
            <ac:cxnSpMk id="141" creationId="{8903AC39-17D6-41CC-83B3-63C507EA5274}"/>
          </ac:cxnSpMkLst>
        </pc:cxnChg>
        <pc:cxnChg chg="del mod topLvl">
          <ac:chgData name="wang xingyu" userId="357302d8bda8cfe7" providerId="LiveId" clId="{AA2D6A1F-8703-48EF-969D-02BFCADCC8A6}" dt="2020-11-23T04:47:54.807" v="647" actId="478"/>
          <ac:cxnSpMkLst>
            <pc:docMk/>
            <pc:sldMk cId="3466510093" sldId="257"/>
            <ac:cxnSpMk id="142" creationId="{C0F32C42-33C4-444C-BCCA-D58EFACBB120}"/>
          </ac:cxnSpMkLst>
        </pc:cxnChg>
        <pc:cxnChg chg="mod">
          <ac:chgData name="wang xingyu" userId="357302d8bda8cfe7" providerId="LiveId" clId="{AA2D6A1F-8703-48EF-969D-02BFCADCC8A6}" dt="2020-11-23T04:47:50.172" v="645" actId="165"/>
          <ac:cxnSpMkLst>
            <pc:docMk/>
            <pc:sldMk cId="3466510093" sldId="257"/>
            <ac:cxnSpMk id="144" creationId="{C9F5C81F-67FE-472C-9FD9-89752DA11564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2" creationId="{A26AB1DE-B69E-431F-92C0-F37038CB99B8}"/>
          </ac:cxnSpMkLst>
        </pc:cxnChg>
        <pc:cxnChg chg="mod topLvl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53" creationId="{D113A318-65DD-4010-9A85-34920D326A96}"/>
          </ac:cxnSpMkLst>
        </pc:cxnChg>
        <pc:cxnChg chg="mod topLvl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54" creationId="{88AE931D-A0D3-4680-8BEE-19BB9CA0976E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5" creationId="{1DB1E404-1A6C-4131-8EB0-EFA37FC0C2D4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8" creationId="{05861F7B-8A9F-466C-95C7-1594865148C7}"/>
          </ac:cxnSpMkLst>
        </pc:cxnChg>
        <pc:cxnChg chg="mod topLvl">
          <ac:chgData name="wang xingyu" userId="357302d8bda8cfe7" providerId="LiveId" clId="{AA2D6A1F-8703-48EF-969D-02BFCADCC8A6}" dt="2020-11-23T05:02:51.838" v="805" actId="164"/>
          <ac:cxnSpMkLst>
            <pc:docMk/>
            <pc:sldMk cId="3466510093" sldId="257"/>
            <ac:cxnSpMk id="159" creationId="{3620C299-851F-40D3-B05A-C7575AE56FAC}"/>
          </ac:cxnSpMkLst>
        </pc:cxnChg>
        <pc:cxnChg chg="mod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61" creationId="{D82A71F3-A077-48DE-A1E9-D1CE5E2DBFA8}"/>
          </ac:cxnSpMkLst>
        </pc:cxnChg>
        <pc:cxnChg chg="add mod">
          <ac:chgData name="wang xingyu" userId="357302d8bda8cfe7" providerId="LiveId" clId="{AA2D6A1F-8703-48EF-969D-02BFCADCC8A6}" dt="2020-11-23T05:01:21.832" v="781" actId="165"/>
          <ac:cxnSpMkLst>
            <pc:docMk/>
            <pc:sldMk cId="3466510093" sldId="257"/>
            <ac:cxnSpMk id="163" creationId="{30BAD932-9D66-4E19-8D9A-104FD897EC09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4" creationId="{82A19620-5430-4A0C-B975-16868C69AA74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5" creationId="{83F60656-FEF5-4C00-A137-74481E353380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6" creationId="{9678BCE6-BB1D-4DB0-A475-F72BF388AC64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77" creationId="{6375EC03-9785-46BE-BCC3-E19CE919E929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80" creationId="{2899BEA4-1EF9-4661-98AD-0631CCEB59A9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81" creationId="{71D22408-B68A-45E8-A62B-43CFC427121C}"/>
          </ac:cxnSpMkLst>
        </pc:cxnChg>
        <pc:cxnChg chg="mod">
          <ac:chgData name="wang xingyu" userId="357302d8bda8cfe7" providerId="LiveId" clId="{AA2D6A1F-8703-48EF-969D-02BFCADCC8A6}" dt="2020-11-23T04:49:27.180" v="695"/>
          <ac:cxnSpMkLst>
            <pc:docMk/>
            <pc:sldMk cId="3466510093" sldId="257"/>
            <ac:cxnSpMk id="183" creationId="{96474FEC-EAF2-490D-8A94-D360212842CC}"/>
          </ac:cxnSpMkLst>
        </pc:cxnChg>
        <pc:cxnChg chg="del mod topLvl">
          <ac:chgData name="wang xingyu" userId="357302d8bda8cfe7" providerId="LiveId" clId="{AA2D6A1F-8703-48EF-969D-02BFCADCC8A6}" dt="2020-11-23T05:00:19.674" v="758" actId="478"/>
          <ac:cxnSpMkLst>
            <pc:docMk/>
            <pc:sldMk cId="3466510093" sldId="257"/>
            <ac:cxnSpMk id="188" creationId="{217CCA06-1414-4E5F-ABF0-6949A805F082}"/>
          </ac:cxnSpMkLst>
        </pc:cxnChg>
        <pc:cxnChg chg="del mod topLvl">
          <ac:chgData name="wang xingyu" userId="357302d8bda8cfe7" providerId="LiveId" clId="{AA2D6A1F-8703-48EF-969D-02BFCADCC8A6}" dt="2020-11-23T05:00:19.674" v="758" actId="478"/>
          <ac:cxnSpMkLst>
            <pc:docMk/>
            <pc:sldMk cId="3466510093" sldId="257"/>
            <ac:cxnSpMk id="190" creationId="{F280D392-14D2-4E7F-8148-C2260A09543F}"/>
          </ac:cxnSpMkLst>
        </pc:cxnChg>
        <pc:cxnChg chg="del mod topLvl">
          <ac:chgData name="wang xingyu" userId="357302d8bda8cfe7" providerId="LiveId" clId="{AA2D6A1F-8703-48EF-969D-02BFCADCC8A6}" dt="2020-11-23T04:50:22.362" v="728" actId="478"/>
          <ac:cxnSpMkLst>
            <pc:docMk/>
            <pc:sldMk cId="3466510093" sldId="257"/>
            <ac:cxnSpMk id="193" creationId="{3EF7C220-67FD-4943-9AAA-3852A55EDED7}"/>
          </ac:cxnSpMkLst>
        </pc:cxnChg>
        <pc:cxnChg chg="del mod topLvl">
          <ac:chgData name="wang xingyu" userId="357302d8bda8cfe7" providerId="LiveId" clId="{AA2D6A1F-8703-48EF-969D-02BFCADCC8A6}" dt="2020-11-23T04:50:27.952" v="731" actId="478"/>
          <ac:cxnSpMkLst>
            <pc:docMk/>
            <pc:sldMk cId="3466510093" sldId="257"/>
            <ac:cxnSpMk id="194" creationId="{8BD94251-2EF6-431A-8535-57E620D8D2E0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198" creationId="{BFAE74CE-6EC3-446E-9853-F5A3E7767D6C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199" creationId="{5F46EAB5-63A1-4B90-B249-482B9F4FB644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202" creationId="{7A9B3057-CD72-4574-BE74-E067B1B90CCE}"/>
          </ac:cxnSpMkLst>
        </pc:cxnChg>
        <pc:cxnChg chg="mod">
          <ac:chgData name="wang xingyu" userId="357302d8bda8cfe7" providerId="LiveId" clId="{AA2D6A1F-8703-48EF-969D-02BFCADCC8A6}" dt="2020-11-23T04:50:19.622" v="727" actId="165"/>
          <ac:cxnSpMkLst>
            <pc:docMk/>
            <pc:sldMk cId="3466510093" sldId="257"/>
            <ac:cxnSpMk id="204" creationId="{307DAC30-BE6F-4C42-AEDD-BB8CA8183606}"/>
          </ac:cxnSpMkLst>
        </pc:cxnChg>
        <pc:cxnChg chg="mod">
          <ac:chgData name="wang xingyu" userId="357302d8bda8cfe7" providerId="LiveId" clId="{AA2D6A1F-8703-48EF-969D-02BFCADCC8A6}" dt="2020-11-23T04:54:02.696" v="732"/>
          <ac:cxnSpMkLst>
            <pc:docMk/>
            <pc:sldMk cId="3466510093" sldId="257"/>
            <ac:cxnSpMk id="210" creationId="{FD4B0136-E6B4-41AB-885F-BCA11C0F1985}"/>
          </ac:cxnSpMkLst>
        </pc:cxnChg>
        <pc:cxnChg chg="mod">
          <ac:chgData name="wang xingyu" userId="357302d8bda8cfe7" providerId="LiveId" clId="{AA2D6A1F-8703-48EF-969D-02BFCADCC8A6}" dt="2020-11-23T04:54:02.696" v="732"/>
          <ac:cxnSpMkLst>
            <pc:docMk/>
            <pc:sldMk cId="3466510093" sldId="257"/>
            <ac:cxnSpMk id="211" creationId="{84B40C33-DB1B-4AB9-A0D7-E95BAD0987AF}"/>
          </ac:cxnSpMkLst>
        </pc:cxnChg>
        <pc:cxnChg chg="mod">
          <ac:chgData name="wang xingyu" userId="357302d8bda8cfe7" providerId="LiveId" clId="{AA2D6A1F-8703-48EF-969D-02BFCADCC8A6}" dt="2020-11-23T04:54:02.696" v="732"/>
          <ac:cxnSpMkLst>
            <pc:docMk/>
            <pc:sldMk cId="3466510093" sldId="257"/>
            <ac:cxnSpMk id="212" creationId="{57757EA4-CB98-4471-9731-863730E1198F}"/>
          </ac:cxnSpMkLst>
        </pc:cxnChg>
        <pc:cxnChg chg="mod">
          <ac:chgData name="wang xingyu" userId="357302d8bda8cfe7" providerId="LiveId" clId="{AA2D6A1F-8703-48EF-969D-02BFCADCC8A6}" dt="2020-11-23T05:01:11.549" v="778"/>
          <ac:cxnSpMkLst>
            <pc:docMk/>
            <pc:sldMk cId="3466510093" sldId="257"/>
            <ac:cxnSpMk id="220" creationId="{FDDF8E2A-B1CC-4CA6-B249-B5F52CEB05CD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1" creationId="{4A6B34C5-D904-4CA8-A752-4B5D6778AD47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2" creationId="{20132147-5896-4D8C-95D8-0650279216BA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3" creationId="{33870919-49B8-4AC0-A660-E84B285C15B6}"/>
          </ac:cxnSpMkLst>
        </pc:cxnChg>
        <pc:cxnChg chg="add mod">
          <ac:chgData name="wang xingyu" userId="357302d8bda8cfe7" providerId="LiveId" clId="{AA2D6A1F-8703-48EF-969D-02BFCADCC8A6}" dt="2020-11-23T05:02:46.721" v="803" actId="164"/>
          <ac:cxnSpMkLst>
            <pc:docMk/>
            <pc:sldMk cId="3466510093" sldId="257"/>
            <ac:cxnSpMk id="224" creationId="{A7065D74-BF1C-4270-9B2F-DC3B5006EBCD}"/>
          </ac:cxnSpMkLst>
        </pc:cxnChg>
        <pc:cxnChg chg="add del mod">
          <ac:chgData name="wang xingyu" userId="357302d8bda8cfe7" providerId="LiveId" clId="{AA2D6A1F-8703-48EF-969D-02BFCADCC8A6}" dt="2020-11-23T05:01:35.111" v="783" actId="478"/>
          <ac:cxnSpMkLst>
            <pc:docMk/>
            <pc:sldMk cId="3466510093" sldId="257"/>
            <ac:cxnSpMk id="227" creationId="{DF6EB7C1-3B82-4B20-B8B4-AB86CBD42B59}"/>
          </ac:cxnSpMkLst>
        </pc:cxnChg>
        <pc:cxnChg chg="add del mod">
          <ac:chgData name="wang xingyu" userId="357302d8bda8cfe7" providerId="LiveId" clId="{AA2D6A1F-8703-48EF-969D-02BFCADCC8A6}" dt="2020-11-23T05:01:40.633" v="786" actId="478"/>
          <ac:cxnSpMkLst>
            <pc:docMk/>
            <pc:sldMk cId="3466510093" sldId="257"/>
            <ac:cxnSpMk id="228" creationId="{703AD69C-C64E-4113-BE71-5ADDC5FA9927}"/>
          </ac:cxnSpMkLst>
        </pc:cxnChg>
        <pc:cxnChg chg="mod">
          <ac:chgData name="wang xingyu" userId="357302d8bda8cfe7" providerId="LiveId" clId="{AA2D6A1F-8703-48EF-969D-02BFCADCC8A6}" dt="2020-11-23T05:01:15.867" v="780"/>
          <ac:cxnSpMkLst>
            <pc:docMk/>
            <pc:sldMk cId="3466510093" sldId="257"/>
            <ac:cxnSpMk id="235" creationId="{246015F4-F18E-4D26-9420-D626A6EC0AB9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6" creationId="{C8F494D5-E601-4A96-88E2-BF75AED2DBE3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7" creationId="{9B385A16-981D-4D2E-919F-56D8A9CD475A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8" creationId="{86A78BBE-6F25-4F60-82FC-724CB164D5AB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39" creationId="{06FC615C-4F1D-47CA-9BDF-5F13C6EBADB8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42" creationId="{783CF03D-81E7-43BD-AF33-D2DEC4B9F878}"/>
          </ac:cxnSpMkLst>
        </pc:cxnChg>
        <pc:cxnChg chg="add del mod">
          <ac:chgData name="wang xingyu" userId="357302d8bda8cfe7" providerId="LiveId" clId="{AA2D6A1F-8703-48EF-969D-02BFCADCC8A6}" dt="2020-11-23T05:01:27.402" v="782" actId="478"/>
          <ac:cxnSpMkLst>
            <pc:docMk/>
            <pc:sldMk cId="3466510093" sldId="257"/>
            <ac:cxnSpMk id="243" creationId="{01C64962-01CE-4931-B5DF-C0CB1EFD45EC}"/>
          </ac:cxnSpMkLst>
        </pc:cxnChg>
        <pc:cxnChg chg="add del mod">
          <ac:chgData name="wang xingyu" userId="357302d8bda8cfe7" providerId="LiveId" clId="{AA2D6A1F-8703-48EF-969D-02BFCADCC8A6}" dt="2020-11-23T05:01:51.544" v="789" actId="478"/>
          <ac:cxnSpMkLst>
            <pc:docMk/>
            <pc:sldMk cId="3466510093" sldId="257"/>
            <ac:cxnSpMk id="244" creationId="{6FA43A48-11F0-4A41-8557-FC2F912CDD44}"/>
          </ac:cxnSpMkLst>
        </pc:cxnChg>
        <pc:cxnChg chg="mod">
          <ac:chgData name="wang xingyu" userId="357302d8bda8cfe7" providerId="LiveId" clId="{AA2D6A1F-8703-48EF-969D-02BFCADCC8A6}" dt="2020-11-23T05:01:44.523" v="787"/>
          <ac:cxnSpMkLst>
            <pc:docMk/>
            <pc:sldMk cId="3466510093" sldId="257"/>
            <ac:cxnSpMk id="251" creationId="{BA7EFB07-F20B-4A71-A7D9-8932F6E855B3}"/>
          </ac:cxnSpMkLst>
        </pc:cxnChg>
        <pc:cxnChg chg="add mod">
          <ac:chgData name="wang xingyu" userId="357302d8bda8cfe7" providerId="LiveId" clId="{AA2D6A1F-8703-48EF-969D-02BFCADCC8A6}" dt="2020-11-23T05:02:44.148" v="802" actId="164"/>
          <ac:cxnSpMkLst>
            <pc:docMk/>
            <pc:sldMk cId="3466510093" sldId="257"/>
            <ac:cxnSpMk id="252" creationId="{FB5B73B2-D6E0-4B19-899F-EE0D5370B213}"/>
          </ac:cxnSpMkLst>
        </pc:cxnChg>
        <pc:cxnChg chg="add mod">
          <ac:chgData name="wang xingyu" userId="357302d8bda8cfe7" providerId="LiveId" clId="{AA2D6A1F-8703-48EF-969D-02BFCADCC8A6}" dt="2020-11-23T05:02:44.148" v="802" actId="164"/>
          <ac:cxnSpMkLst>
            <pc:docMk/>
            <pc:sldMk cId="3466510093" sldId="257"/>
            <ac:cxnSpMk id="253" creationId="{DC919043-8D43-4F70-8736-AE2FBCF7173E}"/>
          </ac:cxnSpMkLst>
        </pc:cxnChg>
        <pc:cxnChg chg="add mod">
          <ac:chgData name="wang xingyu" userId="357302d8bda8cfe7" providerId="LiveId" clId="{AA2D6A1F-8703-48EF-969D-02BFCADCC8A6}" dt="2020-11-23T05:02:44.148" v="802" actId="164"/>
          <ac:cxnSpMkLst>
            <pc:docMk/>
            <pc:sldMk cId="3466510093" sldId="257"/>
            <ac:cxnSpMk id="254" creationId="{50D944B7-B164-4955-9EC7-F4AD594BB245}"/>
          </ac:cxnSpMkLst>
        </pc:cxnChg>
        <pc:cxnChg chg="add del mod">
          <ac:chgData name="wang xingyu" userId="357302d8bda8cfe7" providerId="LiveId" clId="{AA2D6A1F-8703-48EF-969D-02BFCADCC8A6}" dt="2020-11-23T05:01:54.951" v="791" actId="478"/>
          <ac:cxnSpMkLst>
            <pc:docMk/>
            <pc:sldMk cId="3466510093" sldId="257"/>
            <ac:cxnSpMk id="255" creationId="{22DBF974-9254-4171-B34F-148FE672ABE5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60" creationId="{AA82B7E6-713A-4D10-9677-91974E09A54A}"/>
          </ac:cxnSpMkLst>
        </pc:cxnChg>
        <pc:cxnChg chg="add mod">
          <ac:chgData name="wang xingyu" userId="357302d8bda8cfe7" providerId="LiveId" clId="{AA2D6A1F-8703-48EF-969D-02BFCADCC8A6}" dt="2020-11-23T05:02:48.711" v="804" actId="164"/>
          <ac:cxnSpMkLst>
            <pc:docMk/>
            <pc:sldMk cId="3466510093" sldId="257"/>
            <ac:cxnSpMk id="261" creationId="{DAD27319-A019-4B13-808F-3A887C59EA6B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64" creationId="{EC3AF0B1-710C-4A11-8134-9E6245D0612D}"/>
          </ac:cxnSpMkLst>
        </pc:cxnChg>
        <pc:cxnChg chg="add mod">
          <ac:chgData name="wang xingyu" userId="357302d8bda8cfe7" providerId="LiveId" clId="{AA2D6A1F-8703-48EF-969D-02BFCADCC8A6}" dt="2020-11-23T05:02:48.711" v="804" actId="164"/>
          <ac:cxnSpMkLst>
            <pc:docMk/>
            <pc:sldMk cId="3466510093" sldId="257"/>
            <ac:cxnSpMk id="265" creationId="{E49D93E9-4097-4053-976F-50BB1EAB7FBF}"/>
          </ac:cxnSpMkLst>
        </pc:cxnChg>
        <pc:cxnChg chg="add del mod">
          <ac:chgData name="wang xingyu" userId="357302d8bda8cfe7" providerId="LiveId" clId="{AA2D6A1F-8703-48EF-969D-02BFCADCC8A6}" dt="2020-11-23T05:02:15.658" v="795" actId="478"/>
          <ac:cxnSpMkLst>
            <pc:docMk/>
            <pc:sldMk cId="3466510093" sldId="257"/>
            <ac:cxnSpMk id="268" creationId="{F201E42A-798A-47D1-B0AF-9C0030967080}"/>
          </ac:cxnSpMkLst>
        </pc:cxnChg>
        <pc:cxnChg chg="add del mod">
          <ac:chgData name="wang xingyu" userId="357302d8bda8cfe7" providerId="LiveId" clId="{AA2D6A1F-8703-48EF-969D-02BFCADCC8A6}" dt="2020-11-23T05:02:15.658" v="795" actId="478"/>
          <ac:cxnSpMkLst>
            <pc:docMk/>
            <pc:sldMk cId="3466510093" sldId="257"/>
            <ac:cxnSpMk id="269" creationId="{57467EDA-AC43-48B9-907E-912CA8BB57CA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71" creationId="{ABB02C62-4C35-4730-8019-A1676D36849C}"/>
          </ac:cxnSpMkLst>
        </pc:cxnChg>
        <pc:cxnChg chg="mod">
          <ac:chgData name="wang xingyu" userId="357302d8bda8cfe7" providerId="LiveId" clId="{AA2D6A1F-8703-48EF-969D-02BFCADCC8A6}" dt="2020-11-23T05:02:04.960" v="792"/>
          <ac:cxnSpMkLst>
            <pc:docMk/>
            <pc:sldMk cId="3466510093" sldId="257"/>
            <ac:cxnSpMk id="275" creationId="{344065ED-5884-434D-B2D2-120084529474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80" creationId="{D46C3E96-B10B-42CC-AD4E-0C117ED61F71}"/>
          </ac:cxnSpMkLst>
        </pc:cxnChg>
        <pc:cxnChg chg="add mod">
          <ac:chgData name="wang xingyu" userId="357302d8bda8cfe7" providerId="LiveId" clId="{AA2D6A1F-8703-48EF-969D-02BFCADCC8A6}" dt="2020-11-23T05:02:42.035" v="801" actId="164"/>
          <ac:cxnSpMkLst>
            <pc:docMk/>
            <pc:sldMk cId="3466510093" sldId="257"/>
            <ac:cxnSpMk id="281" creationId="{18D2F622-29DB-4267-ACB9-8D1C59CE14B2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84" creationId="{8E713E75-AF29-4A08-B95D-BA947763036A}"/>
          </ac:cxnSpMkLst>
        </pc:cxnChg>
        <pc:cxnChg chg="add del mod">
          <ac:chgData name="wang xingyu" userId="357302d8bda8cfe7" providerId="LiveId" clId="{AA2D6A1F-8703-48EF-969D-02BFCADCC8A6}" dt="2020-11-23T05:02:35.645" v="800" actId="478"/>
          <ac:cxnSpMkLst>
            <pc:docMk/>
            <pc:sldMk cId="3466510093" sldId="257"/>
            <ac:cxnSpMk id="285" creationId="{987BBDA9-A6F1-428F-88E5-96006F0C9584}"/>
          </ac:cxnSpMkLst>
        </pc:cxnChg>
        <pc:cxnChg chg="add del mod">
          <ac:chgData name="wang xingyu" userId="357302d8bda8cfe7" providerId="LiveId" clId="{AA2D6A1F-8703-48EF-969D-02BFCADCC8A6}" dt="2020-11-23T05:02:32.692" v="798" actId="478"/>
          <ac:cxnSpMkLst>
            <pc:docMk/>
            <pc:sldMk cId="3466510093" sldId="257"/>
            <ac:cxnSpMk id="288" creationId="{E24B6A30-A8FD-4825-B961-D3038B5FA1F2}"/>
          </ac:cxnSpMkLst>
        </pc:cxnChg>
        <pc:cxnChg chg="add del mod">
          <ac:chgData name="wang xingyu" userId="357302d8bda8cfe7" providerId="LiveId" clId="{AA2D6A1F-8703-48EF-969D-02BFCADCC8A6}" dt="2020-11-23T05:02:32.692" v="798" actId="478"/>
          <ac:cxnSpMkLst>
            <pc:docMk/>
            <pc:sldMk cId="3466510093" sldId="257"/>
            <ac:cxnSpMk id="289" creationId="{4DE49113-49EC-4A28-8738-256FB63E41BC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91" creationId="{CB6059C4-49DE-4D06-9212-68BA404C37D9}"/>
          </ac:cxnSpMkLst>
        </pc:cxnChg>
        <pc:cxnChg chg="mod">
          <ac:chgData name="wang xingyu" userId="357302d8bda8cfe7" providerId="LiveId" clId="{AA2D6A1F-8703-48EF-969D-02BFCADCC8A6}" dt="2020-11-23T05:02:08.642" v="794"/>
          <ac:cxnSpMkLst>
            <pc:docMk/>
            <pc:sldMk cId="3466510093" sldId="257"/>
            <ac:cxnSpMk id="295" creationId="{6C01C9A6-0920-46A1-8409-C268ED5DF153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08" creationId="{3134C3C6-6549-4D3D-8330-854716988477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09" creationId="{827FA15C-C7E9-480B-B15D-9C26FBEFDB8D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10" creationId="{8DF4E8E9-4BEA-49BF-A725-90F2BCA8DFA1}"/>
          </ac:cxnSpMkLst>
        </pc:cxnChg>
        <pc:cxnChg chg="mod topLvl">
          <ac:chgData name="wang xingyu" userId="357302d8bda8cfe7" providerId="LiveId" clId="{AA2D6A1F-8703-48EF-969D-02BFCADCC8A6}" dt="2020-11-23T05:09:26.496" v="934" actId="164"/>
          <ac:cxnSpMkLst>
            <pc:docMk/>
            <pc:sldMk cId="3466510093" sldId="257"/>
            <ac:cxnSpMk id="311" creationId="{18E12029-785B-4C73-9919-A9C4C31C5284}"/>
          </ac:cxnSpMkLst>
        </pc:cxnChg>
        <pc:cxnChg chg="mod">
          <ac:chgData name="wang xingyu" userId="357302d8bda8cfe7" providerId="LiveId" clId="{AA2D6A1F-8703-48EF-969D-02BFCADCC8A6}" dt="2020-11-23T05:03:19.545" v="811" actId="165"/>
          <ac:cxnSpMkLst>
            <pc:docMk/>
            <pc:sldMk cId="3466510093" sldId="257"/>
            <ac:cxnSpMk id="313" creationId="{BE7019D1-AA38-459A-93B8-DA5FE4C8197C}"/>
          </ac:cxnSpMkLst>
        </pc:cxnChg>
        <pc:cxnChg chg="mod">
          <ac:chgData name="wang xingyu" userId="357302d8bda8cfe7" providerId="LiveId" clId="{AA2D6A1F-8703-48EF-969D-02BFCADCC8A6}" dt="2020-11-23T05:03:21.912" v="812"/>
          <ac:cxnSpMkLst>
            <pc:docMk/>
            <pc:sldMk cId="3466510093" sldId="257"/>
            <ac:cxnSpMk id="319" creationId="{AF9D388D-F7FE-4C04-9336-C64EBD3F1032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0" creationId="{71162AC9-C25D-4753-8D35-96767A6A7646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1" creationId="{DFD2136D-9AAE-4487-8FDC-B481E7144BE5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2" creationId="{A9C4A152-8A36-4385-AE03-B00AD32BC7B1}"/>
          </ac:cxnSpMkLst>
        </pc:cxnChg>
        <pc:cxnChg chg="add del mod">
          <ac:chgData name="wang xingyu" userId="357302d8bda8cfe7" providerId="LiveId" clId="{AA2D6A1F-8703-48EF-969D-02BFCADCC8A6}" dt="2020-11-23T05:03:22.694" v="813"/>
          <ac:cxnSpMkLst>
            <pc:docMk/>
            <pc:sldMk cId="3466510093" sldId="257"/>
            <ac:cxnSpMk id="323" creationId="{23027BC8-30E6-4160-963B-F235504A77E4}"/>
          </ac:cxnSpMkLst>
        </pc:cxnChg>
        <pc:cxnChg chg="mod topLvl">
          <ac:chgData name="wang xingyu" userId="357302d8bda8cfe7" providerId="LiveId" clId="{AA2D6A1F-8703-48EF-969D-02BFCADCC8A6}" dt="2020-11-23T05:35:15.843" v="1181" actId="164"/>
          <ac:cxnSpMkLst>
            <pc:docMk/>
            <pc:sldMk cId="3466510093" sldId="257"/>
            <ac:cxnSpMk id="333" creationId="{2525DA5B-9E89-4CCC-94E6-4E57283EA074}"/>
          </ac:cxnSpMkLst>
        </pc:cxnChg>
        <pc:cxnChg chg="mod">
          <ac:chgData name="wang xingyu" userId="357302d8bda8cfe7" providerId="LiveId" clId="{AA2D6A1F-8703-48EF-969D-02BFCADCC8A6}" dt="2020-11-23T05:34:30.952" v="1120" actId="165"/>
          <ac:cxnSpMkLst>
            <pc:docMk/>
            <pc:sldMk cId="3466510093" sldId="257"/>
            <ac:cxnSpMk id="334" creationId="{3D8323D6-C058-4612-A2BB-92846F2971CF}"/>
          </ac:cxnSpMkLst>
        </pc:cxnChg>
        <pc:cxnChg chg="mod">
          <ac:chgData name="wang xingyu" userId="357302d8bda8cfe7" providerId="LiveId" clId="{AA2D6A1F-8703-48EF-969D-02BFCADCC8A6}" dt="2020-11-23T05:35:11.692" v="1180" actId="1038"/>
          <ac:cxnSpMkLst>
            <pc:docMk/>
            <pc:sldMk cId="3466510093" sldId="257"/>
            <ac:cxnSpMk id="335" creationId="{57931CC3-6F43-4A38-B7FE-13EDD9B65A97}"/>
          </ac:cxnSpMkLst>
        </pc:cxnChg>
        <pc:cxnChg chg="mod">
          <ac:chgData name="wang xingyu" userId="357302d8bda8cfe7" providerId="LiveId" clId="{AA2D6A1F-8703-48EF-969D-02BFCADCC8A6}" dt="2020-11-23T05:35:01.694" v="1156" actId="14100"/>
          <ac:cxnSpMkLst>
            <pc:docMk/>
            <pc:sldMk cId="3466510093" sldId="257"/>
            <ac:cxnSpMk id="336" creationId="{9E221AB6-128B-4B0C-8F14-E4643875DF05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0" creationId="{EC7807D6-8E3A-4156-9D2D-DEDF36657FD3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1" creationId="{43C6ED1B-E8AB-4327-A4F8-54941BABD3B2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2" creationId="{F47AC18C-ECEA-4147-AE84-B6FC7C9BA8C9}"/>
          </ac:cxnSpMkLst>
        </pc:cxnChg>
        <pc:cxnChg chg="mod">
          <ac:chgData name="wang xingyu" userId="357302d8bda8cfe7" providerId="LiveId" clId="{AA2D6A1F-8703-48EF-969D-02BFCADCC8A6}" dt="2020-11-23T05:35:35.225" v="1188" actId="692"/>
          <ac:cxnSpMkLst>
            <pc:docMk/>
            <pc:sldMk cId="3466510093" sldId="257"/>
            <ac:cxnSpMk id="343" creationId="{326425A5-46A3-4BD8-B53D-3FBAE6E64A0F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6" creationId="{083F5798-F327-4B45-B086-67793F2FF368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7" creationId="{6A035B99-3917-461D-9614-480D437C760C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8" creationId="{BF48FA96-C310-4915-95C0-D8BAC78F2EF3}"/>
          </ac:cxnSpMkLst>
        </pc:cxnChg>
        <pc:cxnChg chg="mod">
          <ac:chgData name="wang xingyu" userId="357302d8bda8cfe7" providerId="LiveId" clId="{AA2D6A1F-8703-48EF-969D-02BFCADCC8A6}" dt="2020-11-23T05:35:49.792" v="1190"/>
          <ac:cxnSpMkLst>
            <pc:docMk/>
            <pc:sldMk cId="3466510093" sldId="257"/>
            <ac:cxnSpMk id="349" creationId="{307801B4-3138-40A5-86B2-94DA8C669D1F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2" creationId="{0D54F968-5207-44E0-BBCC-AA9013D065FC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3" creationId="{8F87E1D7-5084-4087-AFC0-0510A0F16236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4" creationId="{BEC5345E-60AB-40FB-B0C6-DA4ABFD1BBD8}"/>
          </ac:cxnSpMkLst>
        </pc:cxnChg>
        <pc:cxnChg chg="mod">
          <ac:chgData name="wang xingyu" userId="357302d8bda8cfe7" providerId="LiveId" clId="{AA2D6A1F-8703-48EF-969D-02BFCADCC8A6}" dt="2020-11-23T05:35:53.016" v="1191"/>
          <ac:cxnSpMkLst>
            <pc:docMk/>
            <pc:sldMk cId="3466510093" sldId="257"/>
            <ac:cxnSpMk id="355" creationId="{36D0BC95-D23F-436B-AE13-22AFDCA27F8A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58" creationId="{BC1A5F41-2D71-44CD-98C0-EB38582E5106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59" creationId="{4377520A-7948-4C59-8C58-F227AB35EEE7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60" creationId="{470A3FC4-07DD-4CE7-91A1-B4BE376D6617}"/>
          </ac:cxnSpMkLst>
        </pc:cxnChg>
        <pc:cxnChg chg="mod">
          <ac:chgData name="wang xingyu" userId="357302d8bda8cfe7" providerId="LiveId" clId="{AA2D6A1F-8703-48EF-969D-02BFCADCC8A6}" dt="2020-11-23T05:35:57.636" v="1194"/>
          <ac:cxnSpMkLst>
            <pc:docMk/>
            <pc:sldMk cId="3466510093" sldId="257"/>
            <ac:cxnSpMk id="361" creationId="{ACBF1997-497C-4F07-AF6B-82E588AB02C1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4" creationId="{DD9F89B3-916D-4BBD-8733-E11389546496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5" creationId="{492F7ABE-F30F-4439-A6FD-89565249C04C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6" creationId="{45D847FA-F38E-4B5B-B258-3475AA242E0A}"/>
          </ac:cxnSpMkLst>
        </pc:cxnChg>
        <pc:cxnChg chg="mod">
          <ac:chgData name="wang xingyu" userId="357302d8bda8cfe7" providerId="LiveId" clId="{AA2D6A1F-8703-48EF-969D-02BFCADCC8A6}" dt="2020-11-23T05:39:42.029" v="1228"/>
          <ac:cxnSpMkLst>
            <pc:docMk/>
            <pc:sldMk cId="3466510093" sldId="257"/>
            <ac:cxnSpMk id="367" creationId="{AC1598F9-F38B-4828-AC4D-F5945E1997C9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1" creationId="{951E59CF-41D3-4507-8440-B4E29E62435D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2" creationId="{B00F0149-04D1-47CB-9A61-5F3F0ECEDD60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3" creationId="{CED228A6-1D55-42F7-A895-E0CC08910FDD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4" creationId="{D244FD49-80E4-4A27-85E8-E7D93E9BF363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7" creationId="{2591CFEB-0CF1-4824-AFE1-0D4033C3E514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8" creationId="{F02D65F9-098F-4909-81A1-84AE84E12AFC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79" creationId="{13A1075D-1A58-400A-8800-FF2FA00440D5}"/>
          </ac:cxnSpMkLst>
        </pc:cxnChg>
        <pc:cxnChg chg="mod">
          <ac:chgData name="wang xingyu" userId="357302d8bda8cfe7" providerId="LiveId" clId="{AA2D6A1F-8703-48EF-969D-02BFCADCC8A6}" dt="2020-11-23T05:57:48.652" v="1532"/>
          <ac:cxnSpMkLst>
            <pc:docMk/>
            <pc:sldMk cId="3466510093" sldId="257"/>
            <ac:cxnSpMk id="380" creationId="{DB733F63-D4A7-424F-A733-378D9FCE43D8}"/>
          </ac:cxnSpMkLst>
        </pc:cxnChg>
      </pc:sldChg>
      <pc:sldChg chg="addSp delSp modSp new mod ord">
        <pc:chgData name="wang xingyu" userId="357302d8bda8cfe7" providerId="LiveId" clId="{AA2D6A1F-8703-48EF-969D-02BFCADCC8A6}" dt="2020-11-23T06:09:28.290" v="1615"/>
        <pc:sldMkLst>
          <pc:docMk/>
          <pc:sldMk cId="431367779" sldId="258"/>
        </pc:sldMkLst>
        <pc:spChg chg="del">
          <ac:chgData name="wang xingyu" userId="357302d8bda8cfe7" providerId="LiveId" clId="{AA2D6A1F-8703-48EF-969D-02BFCADCC8A6}" dt="2020-11-23T05:09:19.977" v="933" actId="478"/>
          <ac:spMkLst>
            <pc:docMk/>
            <pc:sldMk cId="431367779" sldId="258"/>
            <ac:spMk id="2" creationId="{610C7834-6C12-4AC1-8EC0-EB1384AF7ED6}"/>
          </ac:spMkLst>
        </pc:spChg>
        <pc:spChg chg="del">
          <ac:chgData name="wang xingyu" userId="357302d8bda8cfe7" providerId="LiveId" clId="{AA2D6A1F-8703-48EF-969D-02BFCADCC8A6}" dt="2020-11-23T05:09:19.977" v="933" actId="478"/>
          <ac:spMkLst>
            <pc:docMk/>
            <pc:sldMk cId="431367779" sldId="258"/>
            <ac:spMk id="3" creationId="{87D8000A-A70D-44A4-8297-12D1C32D721C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5" creationId="{EED69D26-2B77-4E70-9BF2-EBD5F083A6BC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6" creationId="{562982AB-C64E-4D29-BC0D-74E923A89460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7" creationId="{6B09B6BE-861A-4737-8FE4-B0616203CE30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13" creationId="{1B7519EB-4A0E-4D9B-B1D3-6993B1E4BA15}"/>
          </ac:spMkLst>
        </pc:spChg>
        <pc:spChg chg="mod">
          <ac:chgData name="wang xingyu" userId="357302d8bda8cfe7" providerId="LiveId" clId="{AA2D6A1F-8703-48EF-969D-02BFCADCC8A6}" dt="2020-11-23T05:09:29.760" v="936"/>
          <ac:spMkLst>
            <pc:docMk/>
            <pc:sldMk cId="431367779" sldId="258"/>
            <ac:spMk id="14" creationId="{C48B7F8A-058C-4615-885D-41FAB3DEDF23}"/>
          </ac:spMkLst>
        </pc:spChg>
        <pc:spChg chg="add mod">
          <ac:chgData name="wang xingyu" userId="357302d8bda8cfe7" providerId="LiveId" clId="{AA2D6A1F-8703-48EF-969D-02BFCADCC8A6}" dt="2020-11-23T05:09:31.735" v="937" actId="1076"/>
          <ac:spMkLst>
            <pc:docMk/>
            <pc:sldMk cId="431367779" sldId="258"/>
            <ac:spMk id="16" creationId="{69D845C9-5B28-4EEF-9DC0-1555A7C0DC54}"/>
          </ac:spMkLst>
        </pc:spChg>
        <pc:spChg chg="mod">
          <ac:chgData name="wang xingyu" userId="357302d8bda8cfe7" providerId="LiveId" clId="{AA2D6A1F-8703-48EF-969D-02BFCADCC8A6}" dt="2020-11-23T05:12:24.776" v="956"/>
          <ac:spMkLst>
            <pc:docMk/>
            <pc:sldMk cId="431367779" sldId="258"/>
            <ac:spMk id="19" creationId="{C9B8B424-43C6-480D-8149-F80AE3179637}"/>
          </ac:spMkLst>
        </pc:spChg>
        <pc:spChg chg="mod">
          <ac:chgData name="wang xingyu" userId="357302d8bda8cfe7" providerId="LiveId" clId="{AA2D6A1F-8703-48EF-969D-02BFCADCC8A6}" dt="2020-11-23T05:12:46.524" v="977" actId="20577"/>
          <ac:spMkLst>
            <pc:docMk/>
            <pc:sldMk cId="431367779" sldId="258"/>
            <ac:spMk id="20" creationId="{AC16B270-54B9-4C76-94EC-647DB2A4DDA4}"/>
          </ac:spMkLst>
        </pc:spChg>
        <pc:spChg chg="mod">
          <ac:chgData name="wang xingyu" userId="357302d8bda8cfe7" providerId="LiveId" clId="{AA2D6A1F-8703-48EF-969D-02BFCADCC8A6}" dt="2020-11-23T05:12:24.776" v="956"/>
          <ac:spMkLst>
            <pc:docMk/>
            <pc:sldMk cId="431367779" sldId="258"/>
            <ac:spMk id="21" creationId="{ACA1A1F1-9B93-456E-81F4-60182C538F0C}"/>
          </ac:spMkLst>
        </pc:spChg>
        <pc:spChg chg="mod">
          <ac:chgData name="wang xingyu" userId="357302d8bda8cfe7" providerId="LiveId" clId="{AA2D6A1F-8703-48EF-969D-02BFCADCC8A6}" dt="2020-11-23T05:12:49.187" v="979" actId="20577"/>
          <ac:spMkLst>
            <pc:docMk/>
            <pc:sldMk cId="431367779" sldId="258"/>
            <ac:spMk id="27" creationId="{E417F9FC-71B1-4B53-BF97-C1F4CCE1A6E6}"/>
          </ac:spMkLst>
        </pc:spChg>
        <pc:spChg chg="mod">
          <ac:chgData name="wang xingyu" userId="357302d8bda8cfe7" providerId="LiveId" clId="{AA2D6A1F-8703-48EF-969D-02BFCADCC8A6}" dt="2020-11-23T05:12:24.776" v="956"/>
          <ac:spMkLst>
            <pc:docMk/>
            <pc:sldMk cId="431367779" sldId="258"/>
            <ac:spMk id="28" creationId="{F8F55621-9C83-49AE-BFDB-61CAE656D188}"/>
          </ac:spMkLst>
        </pc:spChg>
        <pc:spChg chg="add mod">
          <ac:chgData name="wang xingyu" userId="357302d8bda8cfe7" providerId="LiveId" clId="{AA2D6A1F-8703-48EF-969D-02BFCADCC8A6}" dt="2020-11-23T05:19:09.842" v="1008" actId="1035"/>
          <ac:spMkLst>
            <pc:docMk/>
            <pc:sldMk cId="431367779" sldId="258"/>
            <ac:spMk id="30" creationId="{70A737A3-581B-415A-A75A-FE63153C4090}"/>
          </ac:spMkLst>
        </pc:spChg>
        <pc:grpChg chg="add mod">
          <ac:chgData name="wang xingyu" userId="357302d8bda8cfe7" providerId="LiveId" clId="{AA2D6A1F-8703-48EF-969D-02BFCADCC8A6}" dt="2020-11-23T05:09:31.735" v="937" actId="1076"/>
          <ac:grpSpMkLst>
            <pc:docMk/>
            <pc:sldMk cId="431367779" sldId="258"/>
            <ac:grpSpMk id="4" creationId="{0F834988-296A-4FD7-9F3D-FB55E281248A}"/>
          </ac:grpSpMkLst>
        </pc:grpChg>
        <pc:grpChg chg="mod">
          <ac:chgData name="wang xingyu" userId="357302d8bda8cfe7" providerId="LiveId" clId="{AA2D6A1F-8703-48EF-969D-02BFCADCC8A6}" dt="2020-11-23T05:09:29.760" v="936"/>
          <ac:grpSpMkLst>
            <pc:docMk/>
            <pc:sldMk cId="431367779" sldId="258"/>
            <ac:grpSpMk id="8" creationId="{D3805B36-3708-4C37-9C18-7166927B5A9D}"/>
          </ac:grpSpMkLst>
        </pc:grpChg>
        <pc:grpChg chg="add mod">
          <ac:chgData name="wang xingyu" userId="357302d8bda8cfe7" providerId="LiveId" clId="{AA2D6A1F-8703-48EF-969D-02BFCADCC8A6}" dt="2020-11-23T05:19:09.842" v="1008" actId="1035"/>
          <ac:grpSpMkLst>
            <pc:docMk/>
            <pc:sldMk cId="431367779" sldId="258"/>
            <ac:grpSpMk id="18" creationId="{4F8EC822-C006-418A-94EE-18B83A341BD5}"/>
          </ac:grpSpMkLst>
        </pc:grpChg>
        <pc:grpChg chg="mod">
          <ac:chgData name="wang xingyu" userId="357302d8bda8cfe7" providerId="LiveId" clId="{AA2D6A1F-8703-48EF-969D-02BFCADCC8A6}" dt="2020-11-23T05:12:24.776" v="956"/>
          <ac:grpSpMkLst>
            <pc:docMk/>
            <pc:sldMk cId="431367779" sldId="258"/>
            <ac:grpSpMk id="22" creationId="{E29130AA-E9DE-4C29-8981-7532F8FB4375}"/>
          </ac:grpSpMkLst>
        </pc:grpChg>
        <pc:graphicFrameChg chg="add mod modGraphic">
          <ac:chgData name="wang xingyu" userId="357302d8bda8cfe7" providerId="LiveId" clId="{AA2D6A1F-8703-48EF-969D-02BFCADCC8A6}" dt="2020-11-23T05:36:54.502" v="1201"/>
          <ac:graphicFrameMkLst>
            <pc:docMk/>
            <pc:sldMk cId="431367779" sldId="258"/>
            <ac:graphicFrameMk id="17" creationId="{E7F23B13-2641-480D-B146-4EA29E688990}"/>
          </ac:graphicFrameMkLst>
        </pc:graphicFrameChg>
        <pc:graphicFrameChg chg="add mod modGraphic">
          <ac:chgData name="wang xingyu" userId="357302d8bda8cfe7" providerId="LiveId" clId="{AA2D6A1F-8703-48EF-969D-02BFCADCC8A6}" dt="2020-11-23T05:37:08.079" v="1205"/>
          <ac:graphicFrameMkLst>
            <pc:docMk/>
            <pc:sldMk cId="431367779" sldId="258"/>
            <ac:graphicFrameMk id="31" creationId="{A42495C5-C923-4C66-8296-37A45A6382C1}"/>
          </ac:graphicFrameMkLst>
        </pc:graphicFrame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9" creationId="{DBCDC4A7-C0CC-416E-8FB7-DEFFA9410F84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0" creationId="{CE0231F1-687C-4671-ABDD-1EC933B0D526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1" creationId="{1C897BE6-C61A-4338-A865-4F9C52CB3C39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2" creationId="{C088832F-7901-4D03-A241-36E320110520}"/>
          </ac:cxnSpMkLst>
        </pc:cxnChg>
        <pc:cxnChg chg="mod">
          <ac:chgData name="wang xingyu" userId="357302d8bda8cfe7" providerId="LiveId" clId="{AA2D6A1F-8703-48EF-969D-02BFCADCC8A6}" dt="2020-11-23T05:09:29.760" v="936"/>
          <ac:cxnSpMkLst>
            <pc:docMk/>
            <pc:sldMk cId="431367779" sldId="258"/>
            <ac:cxnSpMk id="15" creationId="{4FEFBAA7-870D-45E6-A541-2ACDA598A5CD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3" creationId="{9442CD10-1ABD-4838-A997-0218EED389AB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4" creationId="{816572F5-391A-40B9-BF14-31F48E14E451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5" creationId="{FB1665EB-AF94-41F0-984B-D98A0C94D00E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6" creationId="{0743E35B-93E3-4F3C-929A-EFC2FDF66E70}"/>
          </ac:cxnSpMkLst>
        </pc:cxnChg>
        <pc:cxnChg chg="mod">
          <ac:chgData name="wang xingyu" userId="357302d8bda8cfe7" providerId="LiveId" clId="{AA2D6A1F-8703-48EF-969D-02BFCADCC8A6}" dt="2020-11-23T05:12:24.776" v="956"/>
          <ac:cxnSpMkLst>
            <pc:docMk/>
            <pc:sldMk cId="431367779" sldId="258"/>
            <ac:cxnSpMk id="29" creationId="{DC1EF930-7A05-4058-B514-66E33D5EC106}"/>
          </ac:cxnSpMkLst>
        </pc:cxnChg>
      </pc:sldChg>
      <pc:sldChg chg="addSp delSp modSp new mod">
        <pc:chgData name="wang xingyu" userId="357302d8bda8cfe7" providerId="LiveId" clId="{AA2D6A1F-8703-48EF-969D-02BFCADCC8A6}" dt="2021-02-16T12:19:57.828" v="6360" actId="1076"/>
        <pc:sldMkLst>
          <pc:docMk/>
          <pc:sldMk cId="954225776" sldId="259"/>
        </pc:sldMkLst>
        <pc:spChg chg="del">
          <ac:chgData name="wang xingyu" userId="357302d8bda8cfe7" providerId="LiveId" clId="{AA2D6A1F-8703-48EF-969D-02BFCADCC8A6}" dt="2020-11-23T05:45:59.618" v="1272" actId="478"/>
          <ac:spMkLst>
            <pc:docMk/>
            <pc:sldMk cId="954225776" sldId="259"/>
            <ac:spMk id="2" creationId="{A927F165-9052-4081-9D4E-AB9491CBC798}"/>
          </ac:spMkLst>
        </pc:spChg>
        <pc:spChg chg="del">
          <ac:chgData name="wang xingyu" userId="357302d8bda8cfe7" providerId="LiveId" clId="{AA2D6A1F-8703-48EF-969D-02BFCADCC8A6}" dt="2020-11-23T05:45:59.618" v="1272" actId="478"/>
          <ac:spMkLst>
            <pc:docMk/>
            <pc:sldMk cId="954225776" sldId="259"/>
            <ac:spMk id="3" creationId="{76DCDEDD-055B-4C77-81D3-A964F051DEA8}"/>
          </ac:spMkLst>
        </pc:spChg>
        <pc:spChg chg="add mod">
          <ac:chgData name="wang xingyu" userId="357302d8bda8cfe7" providerId="LiveId" clId="{AA2D6A1F-8703-48EF-969D-02BFCADCC8A6}" dt="2020-11-23T05:47:00.675" v="1295" actId="164"/>
          <ac:spMkLst>
            <pc:docMk/>
            <pc:sldMk cId="954225776" sldId="259"/>
            <ac:spMk id="4" creationId="{FF66D299-8EFE-4CD8-B997-D4D2965617BD}"/>
          </ac:spMkLst>
        </pc:spChg>
        <pc:spChg chg="add mod">
          <ac:chgData name="wang xingyu" userId="357302d8bda8cfe7" providerId="LiveId" clId="{AA2D6A1F-8703-48EF-969D-02BFCADCC8A6}" dt="2020-11-23T05:47:16.445" v="1304" actId="122"/>
          <ac:spMkLst>
            <pc:docMk/>
            <pc:sldMk cId="954225776" sldId="259"/>
            <ac:spMk id="5" creationId="{0762CB0B-1254-4546-99B9-006B2D83AA31}"/>
          </ac:spMkLst>
        </pc:spChg>
        <pc:spChg chg="mod">
          <ac:chgData name="wang xingyu" userId="357302d8bda8cfe7" providerId="LiveId" clId="{AA2D6A1F-8703-48EF-969D-02BFCADCC8A6}" dt="2020-11-23T05:47:02.381" v="1296"/>
          <ac:spMkLst>
            <pc:docMk/>
            <pc:sldMk cId="954225776" sldId="259"/>
            <ac:spMk id="8" creationId="{BCF9E511-5EBB-40C5-88AB-7195183CB06F}"/>
          </ac:spMkLst>
        </pc:spChg>
        <pc:spChg chg="mod">
          <ac:chgData name="wang xingyu" userId="357302d8bda8cfe7" providerId="LiveId" clId="{AA2D6A1F-8703-48EF-969D-02BFCADCC8A6}" dt="2020-11-23T05:47:19.472" v="1305" actId="122"/>
          <ac:spMkLst>
            <pc:docMk/>
            <pc:sldMk cId="954225776" sldId="259"/>
            <ac:spMk id="9" creationId="{2AA6DB09-B268-4969-AA19-C409371344AD}"/>
          </ac:spMkLst>
        </pc:spChg>
        <pc:spChg chg="add del mod">
          <ac:chgData name="wang xingyu" userId="357302d8bda8cfe7" providerId="LiveId" clId="{AA2D6A1F-8703-48EF-969D-02BFCADCC8A6}" dt="2020-11-23T05:48:33.856" v="1320" actId="478"/>
          <ac:spMkLst>
            <pc:docMk/>
            <pc:sldMk cId="954225776" sldId="259"/>
            <ac:spMk id="10" creationId="{92ED1503-3E41-49A7-8943-B3BF68AE4C53}"/>
          </ac:spMkLst>
        </pc:spChg>
        <pc:spChg chg="add del">
          <ac:chgData name="wang xingyu" userId="357302d8bda8cfe7" providerId="LiveId" clId="{AA2D6A1F-8703-48EF-969D-02BFCADCC8A6}" dt="2020-11-23T05:48:51.255" v="1322" actId="478"/>
          <ac:spMkLst>
            <pc:docMk/>
            <pc:sldMk cId="954225776" sldId="259"/>
            <ac:spMk id="11" creationId="{AFD8E074-A80E-46EF-AFE8-6F3A65515912}"/>
          </ac:spMkLst>
        </pc:spChg>
        <pc:spChg chg="add del mod">
          <ac:chgData name="wang xingyu" userId="357302d8bda8cfe7" providerId="LiveId" clId="{AA2D6A1F-8703-48EF-969D-02BFCADCC8A6}" dt="2020-11-23T05:52:20.800" v="1381" actId="478"/>
          <ac:spMkLst>
            <pc:docMk/>
            <pc:sldMk cId="954225776" sldId="259"/>
            <ac:spMk id="12" creationId="{04D1E99A-82DC-45AB-AB9A-4F4FEB2EFCCE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3" creationId="{C544F3A2-B67E-48D6-A8F0-AA89264CF18A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4" creationId="{9A8E8702-16FC-48B8-B160-17D03611991C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5" creationId="{AB3EF72A-24F8-40F4-B2C4-C8C390F18C52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6" creationId="{370DDAA3-282C-44BD-8A75-CE68A2DF163E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17" creationId="{A54304BD-38FC-4BCA-B9C8-5330BFFBDAD8}"/>
          </ac:spMkLst>
        </pc:spChg>
        <pc:spChg chg="mod topLvl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19" creationId="{03C0C62A-458C-4EE8-BE26-E5E7703EC329}"/>
          </ac:spMkLst>
        </pc:spChg>
        <pc:spChg chg="del mod topLvl">
          <ac:chgData name="wang xingyu" userId="357302d8bda8cfe7" providerId="LiveId" clId="{AA2D6A1F-8703-48EF-969D-02BFCADCC8A6}" dt="2020-11-23T06:05:24.292" v="1572" actId="478"/>
          <ac:spMkLst>
            <pc:docMk/>
            <pc:sldMk cId="954225776" sldId="259"/>
            <ac:spMk id="20" creationId="{70FFAC2D-F7AB-4F55-A2BA-797EE20080D9}"/>
          </ac:spMkLst>
        </pc:spChg>
        <pc:spChg chg="mod">
          <ac:chgData name="wang xingyu" userId="357302d8bda8cfe7" providerId="LiveId" clId="{AA2D6A1F-8703-48EF-969D-02BFCADCC8A6}" dt="2020-11-23T06:04:50.086" v="1535"/>
          <ac:spMkLst>
            <pc:docMk/>
            <pc:sldMk cId="954225776" sldId="259"/>
            <ac:spMk id="22" creationId="{1F0F528F-2888-4BCF-BEF6-35200BD84300}"/>
          </ac:spMkLst>
        </pc:spChg>
        <pc:spChg chg="mod">
          <ac:chgData name="wang xingyu" userId="357302d8bda8cfe7" providerId="LiveId" clId="{AA2D6A1F-8703-48EF-969D-02BFCADCC8A6}" dt="2020-11-23T06:05:11.957" v="1571" actId="1035"/>
          <ac:spMkLst>
            <pc:docMk/>
            <pc:sldMk cId="954225776" sldId="259"/>
            <ac:spMk id="23" creationId="{4B5449F3-4D07-4551-8302-3727DDE1E06D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4" creationId="{95CCD7C6-A4F1-4617-A103-3BADEF9406D1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5" creationId="{69465325-3844-4DED-BA78-816FF002CD86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6" creationId="{ADEEB531-780A-4A50-B7DD-876EFF579656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7" creationId="{20E3A48D-DB08-4980-9F50-3A6AD9521D31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8" creationId="{F1183FDA-88F8-46B4-A65F-A8649755F056}"/>
          </ac:spMkLst>
        </pc:spChg>
        <pc:spChg chg="add mod">
          <ac:chgData name="wang xingyu" userId="357302d8bda8cfe7" providerId="LiveId" clId="{AA2D6A1F-8703-48EF-969D-02BFCADCC8A6}" dt="2020-11-23T06:09:00.284" v="1612" actId="164"/>
          <ac:spMkLst>
            <pc:docMk/>
            <pc:sldMk cId="954225776" sldId="259"/>
            <ac:spMk id="29" creationId="{FC12865E-B53E-4515-A5CE-BA393362CA15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30" creationId="{7F6EDE8E-D1A6-490F-BCF7-0F4C3FD697BC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31" creationId="{3E5B42B5-64C8-42DC-BEDF-6969B33C680E}"/>
          </ac:spMkLst>
        </pc:spChg>
        <pc:spChg chg="add mod">
          <ac:chgData name="wang xingyu" userId="357302d8bda8cfe7" providerId="LiveId" clId="{AA2D6A1F-8703-48EF-969D-02BFCADCC8A6}" dt="2020-11-23T06:08:57.129" v="1610" actId="164"/>
          <ac:spMkLst>
            <pc:docMk/>
            <pc:sldMk cId="954225776" sldId="259"/>
            <ac:spMk id="32" creationId="{2A8BC6BB-16DB-4CC0-BB33-F3D34AD46B85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4" creationId="{03155C49-D63D-4DD4-AECA-9106747A49DD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5" creationId="{F3770144-2E3B-4E53-9479-E181892A0BBF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7" creationId="{0CAEAB77-8383-4777-9A01-22F0B198E01D}"/>
          </ac:spMkLst>
        </pc:spChg>
        <pc:spChg chg="mod">
          <ac:chgData name="wang xingyu" userId="357302d8bda8cfe7" providerId="LiveId" clId="{AA2D6A1F-8703-48EF-969D-02BFCADCC8A6}" dt="2020-11-23T06:07:07.739" v="1603"/>
          <ac:spMkLst>
            <pc:docMk/>
            <pc:sldMk cId="954225776" sldId="259"/>
            <ac:spMk id="38" creationId="{9FF1FE5B-911F-4F25-8049-923992276A8C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39" creationId="{E450219A-A696-4027-8926-9AE42DCEE4E6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0" creationId="{688CF253-58AC-452A-89A0-D59874DBB9E1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1" creationId="{FAA5F1D6-199C-455D-90FC-485399276E0D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2" creationId="{9BF1BC48-D2A9-4302-AD30-91564DC697C5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3" creationId="{9B74C58F-863E-4A28-B7D6-E22166BC7CC6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4" creationId="{CA270409-E64F-4A1F-9F8B-5ED5C6BD761F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5" creationId="{BAA68C6B-97CC-44D5-AECE-B30128D83245}"/>
          </ac:spMkLst>
        </pc:spChg>
        <pc:spChg chg="add mod">
          <ac:chgData name="wang xingyu" userId="357302d8bda8cfe7" providerId="LiveId" clId="{AA2D6A1F-8703-48EF-969D-02BFCADCC8A6}" dt="2020-11-23T06:08:58.677" v="1611" actId="164"/>
          <ac:spMkLst>
            <pc:docMk/>
            <pc:sldMk cId="954225776" sldId="259"/>
            <ac:spMk id="46" creationId="{659D9DC7-75FC-4A35-A834-91A01769811D}"/>
          </ac:spMkLst>
        </pc:spChg>
        <pc:grpChg chg="add mod">
          <ac:chgData name="wang xingyu" userId="357302d8bda8cfe7" providerId="LiveId" clId="{AA2D6A1F-8703-48EF-969D-02BFCADCC8A6}" dt="2020-11-23T06:09:05.768" v="1613" actId="1076"/>
          <ac:grpSpMkLst>
            <pc:docMk/>
            <pc:sldMk cId="954225776" sldId="259"/>
            <ac:grpSpMk id="2" creationId="{02293677-ED09-4E7E-A073-D607C1AD652C}"/>
          </ac:grpSpMkLst>
        </pc:grpChg>
        <pc:grpChg chg="add mod">
          <ac:chgData name="wang xingyu" userId="357302d8bda8cfe7" providerId="LiveId" clId="{AA2D6A1F-8703-48EF-969D-02BFCADCC8A6}" dt="2021-02-16T12:19:57.828" v="6360" actId="1076"/>
          <ac:grpSpMkLst>
            <pc:docMk/>
            <pc:sldMk cId="954225776" sldId="259"/>
            <ac:grpSpMk id="3" creationId="{CA9C738F-15C4-436C-9771-EBECD53B9219}"/>
          </ac:grpSpMkLst>
        </pc:grpChg>
        <pc:grpChg chg="add mod">
          <ac:chgData name="wang xingyu" userId="357302d8bda8cfe7" providerId="LiveId" clId="{AA2D6A1F-8703-48EF-969D-02BFCADCC8A6}" dt="2020-11-23T06:08:57.129" v="1610" actId="164"/>
          <ac:grpSpMkLst>
            <pc:docMk/>
            <pc:sldMk cId="954225776" sldId="259"/>
            <ac:grpSpMk id="6" creationId="{2184A83C-E300-4A42-8616-8C4C548CFED0}"/>
          </ac:grpSpMkLst>
        </pc:grpChg>
        <pc:grpChg chg="add mod">
          <ac:chgData name="wang xingyu" userId="357302d8bda8cfe7" providerId="LiveId" clId="{AA2D6A1F-8703-48EF-969D-02BFCADCC8A6}" dt="2020-11-23T06:08:57.129" v="1610" actId="164"/>
          <ac:grpSpMkLst>
            <pc:docMk/>
            <pc:sldMk cId="954225776" sldId="259"/>
            <ac:grpSpMk id="7" creationId="{DC432100-770A-45ED-B0EA-E1E84985A37A}"/>
          </ac:grpSpMkLst>
        </pc:grpChg>
        <pc:grpChg chg="add mod">
          <ac:chgData name="wang xingyu" userId="357302d8bda8cfe7" providerId="LiveId" clId="{AA2D6A1F-8703-48EF-969D-02BFCADCC8A6}" dt="2020-11-23T06:09:05.768" v="1613" actId="1076"/>
          <ac:grpSpMkLst>
            <pc:docMk/>
            <pc:sldMk cId="954225776" sldId="259"/>
            <ac:grpSpMk id="10" creationId="{40F6493A-D46C-4173-B38E-436F6F0FE8EE}"/>
          </ac:grpSpMkLst>
        </pc:grpChg>
        <pc:grpChg chg="add del mod">
          <ac:chgData name="wang xingyu" userId="357302d8bda8cfe7" providerId="LiveId" clId="{AA2D6A1F-8703-48EF-969D-02BFCADCC8A6}" dt="2020-11-23T06:05:24.292" v="1572" actId="478"/>
          <ac:grpSpMkLst>
            <pc:docMk/>
            <pc:sldMk cId="954225776" sldId="259"/>
            <ac:grpSpMk id="18" creationId="{97577424-3299-4AED-A04A-1380DAAB5A0A}"/>
          </ac:grpSpMkLst>
        </pc:grpChg>
        <pc:grpChg chg="add mod">
          <ac:chgData name="wang xingyu" userId="357302d8bda8cfe7" providerId="LiveId" clId="{AA2D6A1F-8703-48EF-969D-02BFCADCC8A6}" dt="2020-11-23T06:09:00.284" v="1612" actId="164"/>
          <ac:grpSpMkLst>
            <pc:docMk/>
            <pc:sldMk cId="954225776" sldId="259"/>
            <ac:grpSpMk id="21" creationId="{0FCFFBCC-FED9-4560-AB68-F29056C538F1}"/>
          </ac:grpSpMkLst>
        </pc:grpChg>
        <pc:grpChg chg="add mod">
          <ac:chgData name="wang xingyu" userId="357302d8bda8cfe7" providerId="LiveId" clId="{AA2D6A1F-8703-48EF-969D-02BFCADCC8A6}" dt="2020-11-23T06:08:58.677" v="1611" actId="164"/>
          <ac:grpSpMkLst>
            <pc:docMk/>
            <pc:sldMk cId="954225776" sldId="259"/>
            <ac:grpSpMk id="33" creationId="{8E1A7D05-3FBE-4149-8A58-977AEF0110B6}"/>
          </ac:grpSpMkLst>
        </pc:grpChg>
        <pc:grpChg chg="add mod">
          <ac:chgData name="wang xingyu" userId="357302d8bda8cfe7" providerId="LiveId" clId="{AA2D6A1F-8703-48EF-969D-02BFCADCC8A6}" dt="2020-11-23T06:08:58.677" v="1611" actId="164"/>
          <ac:grpSpMkLst>
            <pc:docMk/>
            <pc:sldMk cId="954225776" sldId="259"/>
            <ac:grpSpMk id="36" creationId="{09CABA9B-24DD-4CB6-9937-BCE9EB6EC318}"/>
          </ac:grpSpMkLst>
        </pc:grpChg>
        <pc:picChg chg="add del mod">
          <ac:chgData name="wang xingyu" userId="357302d8bda8cfe7" providerId="LiveId" clId="{AA2D6A1F-8703-48EF-969D-02BFCADCC8A6}" dt="2021-02-16T12:05:12.853" v="6359" actId="478"/>
          <ac:picMkLst>
            <pc:docMk/>
            <pc:sldMk cId="954225776" sldId="259"/>
            <ac:picMk id="12" creationId="{28CD5F14-1E6D-4675-A37F-F490FDDC3B27}"/>
          </ac:picMkLst>
        </pc:picChg>
      </pc:sldChg>
      <pc:sldChg chg="addSp delSp modSp mod">
        <pc:chgData name="wang xingyu" userId="357302d8bda8cfe7" providerId="LiveId" clId="{AA2D6A1F-8703-48EF-969D-02BFCADCC8A6}" dt="2020-12-08T14:40:51.996" v="2716" actId="692"/>
        <pc:sldMkLst>
          <pc:docMk/>
          <pc:sldMk cId="1086503836" sldId="262"/>
        </pc:sldMkLst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16" creationId="{15CD7448-DF6E-4F94-9C0D-994537A9FF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34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38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3:18.911" v="1902" actId="1076"/>
          <ac:spMkLst>
            <pc:docMk/>
            <pc:sldMk cId="1086503836" sldId="262"/>
            <ac:spMk id="40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41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63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64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86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87" creationId="{90D92625-427D-4DC3-81AC-B089EB5CDFC8}"/>
          </ac:spMkLst>
        </pc:spChg>
        <pc:spChg chg="mod">
          <ac:chgData name="wang xingyu" userId="357302d8bda8cfe7" providerId="LiveId" clId="{AA2D6A1F-8703-48EF-969D-02BFCADCC8A6}" dt="2020-12-08T12:43:13.425" v="1901" actId="1076"/>
          <ac:spMkLst>
            <pc:docMk/>
            <pc:sldMk cId="1086503836" sldId="262"/>
            <ac:spMk id="92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93" creationId="{E636FEEC-1CD0-4E2E-B5F7-0EC2ECB4CCBE}"/>
          </ac:spMkLst>
        </pc:spChg>
        <pc:spChg chg="mod">
          <ac:chgData name="wang xingyu" userId="357302d8bda8cfe7" providerId="LiveId" clId="{AA2D6A1F-8703-48EF-969D-02BFCADCC8A6}" dt="2020-12-08T12:42:23.359" v="1894" actId="164"/>
          <ac:spMkLst>
            <pc:docMk/>
            <pc:sldMk cId="1086503836" sldId="262"/>
            <ac:spMk id="94" creationId="{E636FEEC-1CD0-4E2E-B5F7-0EC2ECB4CCBE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08" creationId="{682DE836-37E9-409B-B1EB-3BEC56258F49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26" creationId="{E457E92E-B7DF-4F7B-A462-12837655A2D5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30" creationId="{9959ABB4-4848-4166-8152-E33D5812B86D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32" creationId="{79FC351D-DA06-4D8A-9E41-427383945015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33" creationId="{B85E5F9C-63D1-45AF-8A3E-CC027C2AAB3E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0" creationId="{09DB42F1-2A06-4129-B35C-8D485472D7F0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1" creationId="{7BB1F896-F357-41E2-8BF9-C2C58A53991A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8" creationId="{6C677DF1-D031-4360-A08C-E1E8ECE59F08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49" creationId="{AB5CDD86-46B3-4405-976E-E60D85562548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54" creationId="{DEFA62D1-1A1E-4CAD-864F-6D986A10EB2C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55" creationId="{422A0F41-8CAD-46AF-8747-3F9FB7667ABC}"/>
          </ac:spMkLst>
        </pc:spChg>
        <pc:spChg chg="mod topLvl">
          <ac:chgData name="wang xingyu" userId="357302d8bda8cfe7" providerId="LiveId" clId="{AA2D6A1F-8703-48EF-969D-02BFCADCC8A6}" dt="2020-12-08T14:37:44.855" v="2681" actId="164"/>
          <ac:spMkLst>
            <pc:docMk/>
            <pc:sldMk cId="1086503836" sldId="262"/>
            <ac:spMk id="156" creationId="{86083ADB-6249-41DD-A526-141B4F6095B4}"/>
          </ac:spMkLst>
        </pc:spChg>
        <pc:spChg chg="mod">
          <ac:chgData name="wang xingyu" userId="357302d8bda8cfe7" providerId="LiveId" clId="{AA2D6A1F-8703-48EF-969D-02BFCADCC8A6}" dt="2020-12-08T14:37:28.485" v="2677" actId="165"/>
          <ac:spMkLst>
            <pc:docMk/>
            <pc:sldMk cId="1086503836" sldId="262"/>
            <ac:spMk id="171" creationId="{C89D91AF-5199-470A-8504-961129F46626}"/>
          </ac:spMkLst>
        </pc:spChg>
        <pc:spChg chg="mod">
          <ac:chgData name="wang xingyu" userId="357302d8bda8cfe7" providerId="LiveId" clId="{AA2D6A1F-8703-48EF-969D-02BFCADCC8A6}" dt="2020-12-08T14:37:28.485" v="2677" actId="165"/>
          <ac:spMkLst>
            <pc:docMk/>
            <pc:sldMk cId="1086503836" sldId="262"/>
            <ac:spMk id="186" creationId="{DBBB0019-C06F-432B-B7A5-6F018B683B7D}"/>
          </ac:spMkLst>
        </pc:spChg>
        <pc:spChg chg="add mod">
          <ac:chgData name="wang xingyu" userId="357302d8bda8cfe7" providerId="LiveId" clId="{AA2D6A1F-8703-48EF-969D-02BFCADCC8A6}" dt="2020-12-08T14:40:51.996" v="2716" actId="692"/>
          <ac:spMkLst>
            <pc:docMk/>
            <pc:sldMk cId="1086503836" sldId="262"/>
            <ac:spMk id="187" creationId="{CB9B065B-F75D-4D57-8F86-B4EFA4F6B3AD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1" creationId="{8C2FD202-0F90-4991-B40B-F7A3CF9219AF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2" creationId="{6FC97CC7-D688-4FE7-8CA5-D01EDC3BF0AC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3" creationId="{F953DC48-1B99-4953-84F4-F570457121F0}"/>
          </ac:spMkLst>
        </pc:spChg>
        <pc:spChg chg="add mod">
          <ac:chgData name="wang xingyu" userId="357302d8bda8cfe7" providerId="LiveId" clId="{AA2D6A1F-8703-48EF-969D-02BFCADCC8A6}" dt="2020-12-08T14:39:08.203" v="2715" actId="164"/>
          <ac:spMkLst>
            <pc:docMk/>
            <pc:sldMk cId="1086503836" sldId="262"/>
            <ac:spMk id="194" creationId="{2AC9A778-C8EB-4557-937C-9F85D9B8DDF2}"/>
          </ac:spMkLst>
        </pc:spChg>
        <pc:grpChg chg="add mod">
          <ac:chgData name="wang xingyu" userId="357302d8bda8cfe7" providerId="LiveId" clId="{AA2D6A1F-8703-48EF-969D-02BFCADCC8A6}" dt="2020-12-08T14:35:44.928" v="2641" actId="1076"/>
          <ac:grpSpMkLst>
            <pc:docMk/>
            <pc:sldMk cId="1086503836" sldId="262"/>
            <ac:grpSpMk id="2" creationId="{1C11C8C4-10F5-4086-B9B8-04E383DA34F1}"/>
          </ac:grpSpMkLst>
        </pc:grpChg>
        <pc:grpChg chg="add mod">
          <ac:chgData name="wang xingyu" userId="357302d8bda8cfe7" providerId="LiveId" clId="{AA2D6A1F-8703-48EF-969D-02BFCADCC8A6}" dt="2020-12-08T14:39:08.203" v="2715" actId="164"/>
          <ac:grpSpMkLst>
            <pc:docMk/>
            <pc:sldMk cId="1086503836" sldId="262"/>
            <ac:grpSpMk id="3" creationId="{044AEE24-09BF-40DF-89B7-BBF459179176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43" creationId="{838DEDD1-2A73-4396-AB77-4C538E9B464B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52" creationId="{79D31DA6-05A6-4520-94F4-634F1BA18CED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66" creationId="{838DEDD1-2A73-4396-AB77-4C538E9B464B}"/>
          </ac:grpSpMkLst>
        </pc:grpChg>
        <pc:grpChg chg="mod">
          <ac:chgData name="wang xingyu" userId="357302d8bda8cfe7" providerId="LiveId" clId="{AA2D6A1F-8703-48EF-969D-02BFCADCC8A6}" dt="2020-12-08T12:42:23.359" v="1894" actId="164"/>
          <ac:grpSpMkLst>
            <pc:docMk/>
            <pc:sldMk cId="1086503836" sldId="262"/>
            <ac:grpSpMk id="75" creationId="{79D31DA6-05A6-4520-94F4-634F1BA18CED}"/>
          </ac:grpSpMkLst>
        </pc:grpChg>
        <pc:grpChg chg="add del mod">
          <ac:chgData name="wang xingyu" userId="357302d8bda8cfe7" providerId="LiveId" clId="{AA2D6A1F-8703-48EF-969D-02BFCADCC8A6}" dt="2020-12-08T14:37:28.485" v="2677" actId="165"/>
          <ac:grpSpMkLst>
            <pc:docMk/>
            <pc:sldMk cId="1086503836" sldId="262"/>
            <ac:grpSpMk id="95" creationId="{1994A76E-DF66-4EF4-B369-35D1168B44C7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35" creationId="{C6F2CCF1-1CA0-412A-AFCF-AD26C79512A4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36" creationId="{65E27A56-4AFA-41E2-8CEE-EBF6037310C5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43" creationId="{5CE919C4-60D8-4C43-B670-919DF6198137}"/>
          </ac:grpSpMkLst>
        </pc:grpChg>
        <pc:grpChg chg="mod topLvl">
          <ac:chgData name="wang xingyu" userId="357302d8bda8cfe7" providerId="LiveId" clId="{AA2D6A1F-8703-48EF-969D-02BFCADCC8A6}" dt="2020-12-08T14:37:44.855" v="2681" actId="164"/>
          <ac:grpSpMkLst>
            <pc:docMk/>
            <pc:sldMk cId="1086503836" sldId="262"/>
            <ac:grpSpMk id="144" creationId="{248BED91-8677-4E3E-A6BF-309A6B836314}"/>
          </ac:grpSpMkLst>
        </pc:grpChg>
        <pc:grpChg chg="add mod">
          <ac:chgData name="wang xingyu" userId="357302d8bda8cfe7" providerId="LiveId" clId="{AA2D6A1F-8703-48EF-969D-02BFCADCC8A6}" dt="2020-12-08T14:39:08.203" v="2715" actId="164"/>
          <ac:grpSpMkLst>
            <pc:docMk/>
            <pc:sldMk cId="1086503836" sldId="262"/>
            <ac:grpSpMk id="195" creationId="{810CC78E-D342-493C-80B0-7E8E1776B887}"/>
          </ac:grpSpMkLst>
        </pc:grp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4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7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9" creationId="{4D56D926-F9FC-4D41-81D6-926618B568E3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0" creationId="{E4A86C89-30AC-4147-863B-B2F0EDAD4FD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1" creationId="{C0C75333-E635-442C-BC18-9848259D54C4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2" creationId="{D4A86695-85E7-4D5E-9EA8-3FDA7852E722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3" creationId="{D7043452-DC8A-4FE8-B105-2FE2292E3B80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4" creationId="{3085D530-0ABE-4D29-9108-9986C34E02E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5" creationId="{4F8FBEC5-492C-483E-B129-1435C7EDEF47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7" creationId="{D91CE4CF-678A-482E-9C38-FE6407FD43BD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8" creationId="{C8C4B0AC-F6CE-49EF-90A0-C4C8901AADB1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19" creationId="{D085DDBA-A59B-4146-86EC-8406F3D4568A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0" creationId="{FA6E3810-44E3-4F9D-BA50-5294B278B5E6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1" creationId="{B1B3D6AC-9F3A-4FAA-BEC6-E9A1E094620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2" creationId="{4FFFDA81-EA85-4875-9712-3A25512BAD1B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3" creationId="{4FA3FE53-0C60-484E-BB8A-8301F80B47F5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4" creationId="{BCBA664D-C965-4C87-A2B6-A4F267276B0A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5" creationId="{614816BF-E960-49D5-BF5E-CC6F13D9FF77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6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7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8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29" creationId="{878AE29A-6F0F-42E4-A31C-03BDF02363B5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0" creationId="{3628C057-F3A8-4249-8E85-F01B3CB7EFB1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1" creationId="{393E75DD-FF8C-441D-9DB2-17A3717B5123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2" creationId="{F4EF687E-49C5-4AD4-ACAB-D637F5AAFEC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3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6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7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39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42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0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1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2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6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3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4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5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8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89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90" creationId="{C467E7EF-9466-4EBD-B4D6-AEF9BB341E38}"/>
          </ac:cxnSpMkLst>
        </pc:cxnChg>
        <pc:cxnChg chg="mod">
          <ac:chgData name="wang xingyu" userId="357302d8bda8cfe7" providerId="LiveId" clId="{AA2D6A1F-8703-48EF-969D-02BFCADCC8A6}" dt="2020-12-08T12:42:23.359" v="1894" actId="164"/>
          <ac:cxnSpMkLst>
            <pc:docMk/>
            <pc:sldMk cId="1086503836" sldId="262"/>
            <ac:cxnSpMk id="91" creationId="{C467E7EF-9466-4EBD-B4D6-AEF9BB341E38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6" creationId="{1A4B6677-706F-4AB8-AF7A-57E041EBE995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7" creationId="{BF726FB4-0C99-46D6-9E05-28B07692B667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8" creationId="{DBDBEA37-B622-481A-8672-ECD8E98F0E0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99" creationId="{A13A0F33-FAE0-4EE9-870D-51139A13CFE7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0" creationId="{83E009CC-5728-4ED1-B269-37CCF1EF9AB8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1" creationId="{5EDE8CA5-B204-49F2-A5F4-37AB55137789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2" creationId="{2E234ADB-23C8-4161-99F1-51B6E303D32E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3" creationId="{9EE27904-9A1C-49BD-B139-2C29867BC08B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4" creationId="{A7CFE2DB-EE69-4C56-8509-E39DD280A8F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5" creationId="{400C7969-3BCF-4E25-B285-1052B1D59E1E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6" creationId="{0D5A53D3-26E6-4218-BE2F-E2C629197BE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7" creationId="{60C07EB9-C812-41B1-9D74-F2EE11469A95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09" creationId="{228C025C-4F13-4493-B0BF-E8D005D694B5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0" creationId="{6C3B0F1F-C77D-4B19-AA4E-196C8FD1660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1" creationId="{6C6185E7-2E11-4142-84E8-77A3FADF8176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2" creationId="{0BBBCCEC-2F4F-47FE-868A-48CBBC797B37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3" creationId="{3C98664F-851B-43DC-9427-D394AF59E80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4" creationId="{4776B1E1-0B7B-405F-B476-032E3E48B84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5" creationId="{22702485-AB6E-4F99-8C9E-5A21E50CE2A4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6" creationId="{AB4EA04F-B105-4FE7-AF6E-50B5BCADD8F3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7" creationId="{ABA2DB30-2575-4A2C-95C7-2C8955087C48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8" creationId="{87579692-1B7F-416C-8EB1-A60FB9D1F79A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19" creationId="{6397AD62-7BA3-451A-AC49-AA24F3430D1F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0" creationId="{91AE4482-0C3D-4157-9046-2FD969D1232C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1" creationId="{D6092FBA-4160-44F3-AB38-3BC59EA7425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2" creationId="{13D181F2-0467-4081-8169-AA1AAADD7450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3" creationId="{430145BC-0313-4341-8B89-7CE6981ADC90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4" creationId="{F0FA5B43-12E6-4508-92CD-C777E0DF60EB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5" creationId="{DA486FB7-D161-4D6E-8837-E479946846BC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7" creationId="{88A713BA-2162-4447-A338-C7EE4C29806E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8" creationId="{E29D773D-9ADB-439F-A3D1-EA3A411CEDA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29" creationId="{B99A1C9D-B93F-4F75-B5E3-C0159CB70B0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1" creationId="{2559A0C8-042B-4342-A1C1-2B7C29FAAFB6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4" creationId="{2C650EA8-9943-46AA-9E72-94DD4FB9999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7" creationId="{A57CE30E-A83F-43A7-82C9-B20A4116375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8" creationId="{3BBC52F2-895D-4C68-A635-2F2D444685F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39" creationId="{F29EA35B-D1BF-44D1-AC55-7AC5EA33880D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2" creationId="{9E854007-8D40-497C-861D-0B721ABA83B4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5" creationId="{9050C149-2E45-4A7D-BED6-80206B8A142B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6" creationId="{3110955E-BE42-46C5-BCE5-5046C1AC4394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47" creationId="{E2966BBF-01B3-4129-B1B6-E957119A3372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0" creationId="{D7367158-827C-4473-9DB4-B47D2662A1F0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1" creationId="{97E8D519-1BF4-4FB4-8A44-A6BAC388A801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2" creationId="{C9CBFB85-49B8-4FDE-B22D-0F15DEF6161F}"/>
          </ac:cxnSpMkLst>
        </pc:cxnChg>
        <pc:cxnChg chg="mod topLvl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53" creationId="{098C6E0C-BC27-4E17-A526-C4526CE665C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57" creationId="{E9FE3794-14F4-43B9-993C-05C8217C5B4D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58" creationId="{5352E121-6063-456E-ACB5-5C4438F26C55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59" creationId="{E5FE6484-74E1-4F02-A413-B9BF86335489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0" creationId="{9B963F58-D949-4AFC-8853-84F8801CC182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1" creationId="{B1422761-AA6F-44FB-A78A-D9E1224D013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2" creationId="{DF7F9B53-62DB-43A4-BE98-2B1F60A757B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3" creationId="{D79BB4B2-C853-4AAB-B1FB-CF24261C31FE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4" creationId="{9FBD30B7-C1F9-4B77-8969-CD790BF936BC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5" creationId="{1EB32C5B-4C47-4F2E-AAE8-6C7521F0B69E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6" creationId="{20E50C91-4DC6-444C-BCEA-1885BC30690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7" creationId="{52AAC339-00B2-4E65-9861-14A51F4838BD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8" creationId="{CC41C56F-4762-4F9F-A4D9-B906BB6208E7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69" creationId="{786C2862-01B7-4594-8ACD-4C653B969A6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0" creationId="{FE071BA6-BFC4-4BD9-B3A7-D34F517102B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2" creationId="{2CDBE666-8596-4623-8F6D-A1525D056828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3" creationId="{5609C025-192F-423E-955E-87E042496E3E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4" creationId="{0F1E4EA9-5A6E-4DD2-AD49-E8700E4A61F2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5" creationId="{3D5A17D3-055F-4BE4-95E8-936CC49A2472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6" creationId="{C0D3C190-84E6-4553-A891-5ECCAA71FA80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7" creationId="{9AA3C510-DA26-4EC7-B8DA-4DCC6E52607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8" creationId="{4010D268-B9C5-4B72-8993-752107F3CB3A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79" creationId="{9F1AA2D2-317A-4828-B1A8-E2297B455991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0" creationId="{5B098941-93E4-4395-B18D-64190DC40B0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1" creationId="{11A76A9F-5F34-4405-989F-07A544B3E0C6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2" creationId="{D2FC76F2-5119-4285-987D-A9833E9CFFF7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3" creationId="{20EF5E62-7FBB-4F91-B311-6287DB85F34C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4" creationId="{49E8F307-4A42-4F06-927A-A51F768A648D}"/>
          </ac:cxnSpMkLst>
        </pc:cxnChg>
        <pc:cxnChg chg="mod">
          <ac:chgData name="wang xingyu" userId="357302d8bda8cfe7" providerId="LiveId" clId="{AA2D6A1F-8703-48EF-969D-02BFCADCC8A6}" dt="2020-12-08T14:37:28.485" v="2677" actId="165"/>
          <ac:cxnSpMkLst>
            <pc:docMk/>
            <pc:sldMk cId="1086503836" sldId="262"/>
            <ac:cxnSpMk id="185" creationId="{D4C87011-8825-4461-B585-AFD7E7552D96}"/>
          </ac:cxnSpMkLst>
        </pc:cxnChg>
        <pc:cxnChg chg="add mod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88" creationId="{5789EA38-17DF-4694-8DC9-D322C5568392}"/>
          </ac:cxnSpMkLst>
        </pc:cxnChg>
        <pc:cxnChg chg="add mod">
          <ac:chgData name="wang xingyu" userId="357302d8bda8cfe7" providerId="LiveId" clId="{AA2D6A1F-8703-48EF-969D-02BFCADCC8A6}" dt="2020-12-08T14:36:58.454" v="2670" actId="1076"/>
          <ac:cxnSpMkLst>
            <pc:docMk/>
            <pc:sldMk cId="1086503836" sldId="262"/>
            <ac:cxnSpMk id="189" creationId="{9157B857-CEEB-4B35-AC0F-CE5CF1260F65}"/>
          </ac:cxnSpMkLst>
        </pc:cxnChg>
        <pc:cxnChg chg="add mod">
          <ac:chgData name="wang xingyu" userId="357302d8bda8cfe7" providerId="LiveId" clId="{AA2D6A1F-8703-48EF-969D-02BFCADCC8A6}" dt="2020-12-08T14:37:44.855" v="2681" actId="164"/>
          <ac:cxnSpMkLst>
            <pc:docMk/>
            <pc:sldMk cId="1086503836" sldId="262"/>
            <ac:cxnSpMk id="190" creationId="{7B30ADB0-5CF0-425C-855A-0AD74AC459F2}"/>
          </ac:cxnSpMkLst>
        </pc:cxnChg>
      </pc:sldChg>
      <pc:sldChg chg="addSp delSp modSp mod">
        <pc:chgData name="wang xingyu" userId="357302d8bda8cfe7" providerId="LiveId" clId="{AA2D6A1F-8703-48EF-969D-02BFCADCC8A6}" dt="2020-12-08T13:53:20.431" v="2640" actId="164"/>
        <pc:sldMkLst>
          <pc:docMk/>
          <pc:sldMk cId="3467846170" sldId="263"/>
        </pc:sldMkLst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3" creationId="{D6BAB315-AA83-4773-A220-329AE8945FC2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4" creationId="{BA2AFB88-A7B1-4902-93AE-E0D2105C5818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6" creationId="{557A27D5-4FDA-481F-BE1A-BD749E145D15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7" creationId="{C58AA328-59A5-4E2B-8887-69234ACE25E5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19" creationId="{11A88546-561B-4557-ABBE-4BF3C8B8107A}"/>
          </ac:spMkLst>
        </pc:spChg>
        <pc:spChg chg="mod">
          <ac:chgData name="wang xingyu" userId="357302d8bda8cfe7" providerId="LiveId" clId="{AA2D6A1F-8703-48EF-969D-02BFCADCC8A6}" dt="2020-12-08T12:22:18.820" v="1656"/>
          <ac:spMkLst>
            <pc:docMk/>
            <pc:sldMk cId="3467846170" sldId="263"/>
            <ac:spMk id="20" creationId="{72151FBE-D4B7-4D80-8027-C2185FF57160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4" creationId="{5CF70211-5436-4BF4-B10D-B017FDF25175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5" creationId="{81AE659F-EFEC-48F0-A33C-4F0DFCEF2FC0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7" creationId="{ADCE3AFD-FE73-4C83-9AE8-B66AC0853485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38" creationId="{68EF7E05-63CC-43FD-8BF0-41D6D17E1B44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40" creationId="{73B4D17F-7727-43F6-A9D9-1B034F3125F9}"/>
          </ac:spMkLst>
        </pc:spChg>
        <pc:spChg chg="mod">
          <ac:chgData name="wang xingyu" userId="357302d8bda8cfe7" providerId="LiveId" clId="{AA2D6A1F-8703-48EF-969D-02BFCADCC8A6}" dt="2020-12-08T12:23:18.978" v="1678" actId="165"/>
          <ac:spMkLst>
            <pc:docMk/>
            <pc:sldMk cId="3467846170" sldId="263"/>
            <ac:spMk id="41" creationId="{B6D21AD5-CF69-427E-91FE-0FB77D7FF897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5" creationId="{F2F058CA-209B-4A16-AA1F-432C9F8BF619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6" creationId="{5F0845FA-B5EA-424F-BE6E-9FD4FEA83216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8" creationId="{C08240CA-FC11-4BD7-8B7F-1CC699781AEF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59" creationId="{FD20184E-D88B-42C3-B6F3-D2B22591AFD6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61" creationId="{D48480A8-9962-4960-971D-2C508B3C4739}"/>
          </ac:spMkLst>
        </pc:spChg>
        <pc:spChg chg="mod">
          <ac:chgData name="wang xingyu" userId="357302d8bda8cfe7" providerId="LiveId" clId="{AA2D6A1F-8703-48EF-969D-02BFCADCC8A6}" dt="2020-12-08T12:24:56.898" v="1702" actId="165"/>
          <ac:spMkLst>
            <pc:docMk/>
            <pc:sldMk cId="3467846170" sldId="263"/>
            <ac:spMk id="62" creationId="{E922C9F9-6E24-4E2B-A4A1-D1AB39F60B9E}"/>
          </ac:spMkLst>
        </pc:spChg>
        <pc:spChg chg="add mod">
          <ac:chgData name="wang xingyu" userId="357302d8bda8cfe7" providerId="LiveId" clId="{AA2D6A1F-8703-48EF-969D-02BFCADCC8A6}" dt="2020-12-08T12:24:20.202" v="1696" actId="1076"/>
          <ac:spMkLst>
            <pc:docMk/>
            <pc:sldMk cId="3467846170" sldId="263"/>
            <ac:spMk id="66" creationId="{282EE684-0174-4E09-B972-E9B131CA1B5C}"/>
          </ac:spMkLst>
        </pc:spChg>
        <pc:spChg chg="add mod">
          <ac:chgData name="wang xingyu" userId="357302d8bda8cfe7" providerId="LiveId" clId="{AA2D6A1F-8703-48EF-969D-02BFCADCC8A6}" dt="2020-12-08T12:27:42.910" v="1890" actId="1076"/>
          <ac:spMkLst>
            <pc:docMk/>
            <pc:sldMk cId="3467846170" sldId="263"/>
            <ac:spMk id="67" creationId="{DB7F619E-983C-4583-8202-2046D95D9645}"/>
          </ac:spMkLst>
        </pc:spChg>
        <pc:spChg chg="mod">
          <ac:chgData name="wang xingyu" userId="357302d8bda8cfe7" providerId="LiveId" clId="{AA2D6A1F-8703-48EF-969D-02BFCADCC8A6}" dt="2020-12-08T12:23:21.568" v="1679"/>
          <ac:spMkLst>
            <pc:docMk/>
            <pc:sldMk cId="3467846170" sldId="263"/>
            <ac:spMk id="69" creationId="{36860215-BAFB-4B03-B2F8-1954D38C9FBF}"/>
          </ac:spMkLst>
        </pc:spChg>
        <pc:spChg chg="mod">
          <ac:chgData name="wang xingyu" userId="357302d8bda8cfe7" providerId="LiveId" clId="{AA2D6A1F-8703-48EF-969D-02BFCADCC8A6}" dt="2020-12-08T12:23:21.568" v="1679"/>
          <ac:spMkLst>
            <pc:docMk/>
            <pc:sldMk cId="3467846170" sldId="263"/>
            <ac:spMk id="70" creationId="{1465A252-1526-4365-8E4C-8C6D9F7CF703}"/>
          </ac:spMkLst>
        </pc:spChg>
        <pc:spChg chg="mod">
          <ac:chgData name="wang xingyu" userId="357302d8bda8cfe7" providerId="LiveId" clId="{AA2D6A1F-8703-48EF-969D-02BFCADCC8A6}" dt="2020-12-08T12:24:27.410" v="1697"/>
          <ac:spMkLst>
            <pc:docMk/>
            <pc:sldMk cId="3467846170" sldId="263"/>
            <ac:spMk id="81" creationId="{C031D48C-9ED5-4DA2-9814-214986B6D8DA}"/>
          </ac:spMkLst>
        </pc:spChg>
        <pc:spChg chg="mod">
          <ac:chgData name="wang xingyu" userId="357302d8bda8cfe7" providerId="LiveId" clId="{AA2D6A1F-8703-48EF-969D-02BFCADCC8A6}" dt="2020-12-08T12:24:27.410" v="1697"/>
          <ac:spMkLst>
            <pc:docMk/>
            <pc:sldMk cId="3467846170" sldId="263"/>
            <ac:spMk id="82" creationId="{C6C4D07A-1E89-4F4A-848F-F47F4F18475F}"/>
          </ac:spMkLst>
        </pc:spChg>
        <pc:spChg chg="add del mod">
          <ac:chgData name="wang xingyu" userId="357302d8bda8cfe7" providerId="LiveId" clId="{AA2D6A1F-8703-48EF-969D-02BFCADCC8A6}" dt="2020-12-08T12:26:11.815" v="1812" actId="478"/>
          <ac:spMkLst>
            <pc:docMk/>
            <pc:sldMk cId="3467846170" sldId="263"/>
            <ac:spMk id="92" creationId="{4418AE3D-04DF-4907-BD68-8755EBA8B2A0}"/>
          </ac:spMkLst>
        </pc:spChg>
        <pc:spChg chg="add mod">
          <ac:chgData name="wang xingyu" userId="357302d8bda8cfe7" providerId="LiveId" clId="{AA2D6A1F-8703-48EF-969D-02BFCADCC8A6}" dt="2020-12-08T12:26:49.847" v="1889" actId="1076"/>
          <ac:spMkLst>
            <pc:docMk/>
            <pc:sldMk cId="3467846170" sldId="263"/>
            <ac:spMk id="93" creationId="{77DB8BDA-AD41-4438-BA8A-E452EAFCA77C}"/>
          </ac:spMkLst>
        </pc:spChg>
        <pc:spChg chg="add mod">
          <ac:chgData name="wang xingyu" userId="357302d8bda8cfe7" providerId="LiveId" clId="{AA2D6A1F-8703-48EF-969D-02BFCADCC8A6}" dt="2020-12-08T12:27:57.608" v="1893" actId="1076"/>
          <ac:spMkLst>
            <pc:docMk/>
            <pc:sldMk cId="3467846170" sldId="263"/>
            <ac:spMk id="95" creationId="{822C1A52-CDB0-4F54-965A-676AB6752431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07" creationId="{95E22C73-C1ED-4EB1-B702-E68C2EBE0E54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08" creationId="{9FA4335D-7732-4D88-A71B-03701C8E1E0C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0" creationId="{E55768D7-D684-453E-8F59-A9795A7AC088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1" creationId="{8F7339FF-D1BE-4683-8A5A-2466C5F0CBBF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3" creationId="{9C61430A-A8F6-4718-B3AB-8AD604622950}"/>
          </ac:spMkLst>
        </pc:spChg>
        <pc:spChg chg="mod">
          <ac:chgData name="wang xingyu" userId="357302d8bda8cfe7" providerId="LiveId" clId="{AA2D6A1F-8703-48EF-969D-02BFCADCC8A6}" dt="2020-12-08T12:57:28.160" v="1905" actId="165"/>
          <ac:spMkLst>
            <pc:docMk/>
            <pc:sldMk cId="3467846170" sldId="263"/>
            <ac:spMk id="114" creationId="{2E787811-7C15-4F40-A015-C04785110399}"/>
          </ac:spMkLst>
        </pc:spChg>
        <pc:spChg chg="mod">
          <ac:chgData name="wang xingyu" userId="357302d8bda8cfe7" providerId="LiveId" clId="{AA2D6A1F-8703-48EF-969D-02BFCADCC8A6}" dt="2020-12-08T13:11:28.485" v="2083" actId="165"/>
          <ac:spMkLst>
            <pc:docMk/>
            <pc:sldMk cId="3467846170" sldId="263"/>
            <ac:spMk id="133" creationId="{510AE45C-A024-45DD-9FFA-E459051E3529}"/>
          </ac:spMkLst>
        </pc:spChg>
        <pc:spChg chg="mod">
          <ac:chgData name="wang xingyu" userId="357302d8bda8cfe7" providerId="LiveId" clId="{AA2D6A1F-8703-48EF-969D-02BFCADCC8A6}" dt="2020-12-08T13:11:28.485" v="2083" actId="165"/>
          <ac:spMkLst>
            <pc:docMk/>
            <pc:sldMk cId="3467846170" sldId="263"/>
            <ac:spMk id="134" creationId="{41C399F0-3115-4564-A650-572D4F71E8E9}"/>
          </ac:spMkLst>
        </pc:spChg>
        <pc:spChg chg="add mod topLvl">
          <ac:chgData name="wang xingyu" userId="357302d8bda8cfe7" providerId="LiveId" clId="{AA2D6A1F-8703-48EF-969D-02BFCADCC8A6}" dt="2020-12-08T13:11:35.414" v="2086" actId="164"/>
          <ac:spMkLst>
            <pc:docMk/>
            <pc:sldMk cId="3467846170" sldId="263"/>
            <ac:spMk id="137" creationId="{6C88A999-EE5B-4D78-B4A7-5D277E0CC583}"/>
          </ac:spMkLst>
        </pc:spChg>
        <pc:spChg chg="add mod topLvl">
          <ac:chgData name="wang xingyu" userId="357302d8bda8cfe7" providerId="LiveId" clId="{AA2D6A1F-8703-48EF-969D-02BFCADCC8A6}" dt="2020-12-08T13:11:35.414" v="2086" actId="164"/>
          <ac:spMkLst>
            <pc:docMk/>
            <pc:sldMk cId="3467846170" sldId="263"/>
            <ac:spMk id="138" creationId="{3EF0D2C2-D4A7-4DAA-908A-4AAAE840AC27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48" creationId="{39B6BC9F-938B-4166-86DE-1039834536BB}"/>
          </ac:spMkLst>
        </pc:spChg>
        <pc:spChg chg="add del mod topLvl">
          <ac:chgData name="wang xingyu" userId="357302d8bda8cfe7" providerId="LiveId" clId="{AA2D6A1F-8703-48EF-969D-02BFCADCC8A6}" dt="2020-12-08T13:37:15.733" v="2441" actId="478"/>
          <ac:spMkLst>
            <pc:docMk/>
            <pc:sldMk cId="3467846170" sldId="263"/>
            <ac:spMk id="149" creationId="{64641AE5-04DB-490A-B668-7CECB53DC8E5}"/>
          </ac:spMkLst>
        </pc:spChg>
        <pc:spChg chg="mod">
          <ac:chgData name="wang xingyu" userId="357302d8bda8cfe7" providerId="LiveId" clId="{AA2D6A1F-8703-48EF-969D-02BFCADCC8A6}" dt="2020-12-08T13:40:14.735" v="2494" actId="165"/>
          <ac:spMkLst>
            <pc:docMk/>
            <pc:sldMk cId="3467846170" sldId="263"/>
            <ac:spMk id="152" creationId="{2058E6CC-67AC-4AFA-9EF3-91BB9AC4EB78}"/>
          </ac:spMkLst>
        </pc:spChg>
        <pc:spChg chg="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67" creationId="{BACCFB74-2815-4CBF-80D5-8C641267C5BE}"/>
          </ac:spMkLst>
        </pc:spChg>
        <pc:spChg chg="del mod topLvl">
          <ac:chgData name="wang xingyu" userId="357302d8bda8cfe7" providerId="LiveId" clId="{AA2D6A1F-8703-48EF-969D-02BFCADCC8A6}" dt="2020-12-08T13:37:57.541" v="2453" actId="478"/>
          <ac:spMkLst>
            <pc:docMk/>
            <pc:sldMk cId="3467846170" sldId="263"/>
            <ac:spMk id="168" creationId="{DA6AD120-6325-4DD5-B129-1E240DEDD1FD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84" creationId="{0017F4FA-A5A3-4DDD-A3DC-D757CE83A1E2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185" creationId="{658E6188-E0D0-49F4-B0D8-43A462F8061D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1" creationId="{6AD21879-969C-4DDA-A560-71E4FF302EAC}"/>
          </ac:spMkLst>
        </pc:spChg>
        <pc:spChg chg="add mod topLvl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4" creationId="{E2337245-71E4-419B-8D6E-DAC18DA39000}"/>
          </ac:spMkLst>
        </pc:spChg>
        <pc:spChg chg="add mod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6" creationId="{DF92CA69-1963-4265-9BE1-F0289070404D}"/>
          </ac:spMkLst>
        </pc:spChg>
        <pc:spChg chg="add mod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7" creationId="{E2C9A903-C0E3-4E40-AB02-93C9C0FE022D}"/>
          </ac:spMkLst>
        </pc:spChg>
        <pc:spChg chg="add mod">
          <ac:chgData name="wang xingyu" userId="357302d8bda8cfe7" providerId="LiveId" clId="{AA2D6A1F-8703-48EF-969D-02BFCADCC8A6}" dt="2020-12-08T13:43:53.929" v="2562" actId="164"/>
          <ac:spMkLst>
            <pc:docMk/>
            <pc:sldMk cId="3467846170" sldId="263"/>
            <ac:spMk id="208" creationId="{D627371A-2828-4B4B-9362-E4A9D075C5B2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12" creationId="{DFF429CA-1C22-4DB9-8268-E9124A797319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18" creationId="{A83953DB-BB5E-4E8D-9475-27DA3BF02548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5" creationId="{BD32444F-F4C7-4CFE-954A-8A6E8E187827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6" creationId="{4B54E6EF-4CC2-43CE-ABDA-6A510E2E614F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7" creationId="{DE5F3EA1-E4B3-4184-B37E-61884B3E8AA6}"/>
          </ac:spMkLst>
        </pc:spChg>
        <pc:spChg chg="mod topLvl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28" creationId="{B2A6EE1F-7AA5-4E43-BCE5-144480327486}"/>
          </ac:spMkLst>
        </pc:spChg>
        <pc:spChg chg="add del mod topLvl">
          <ac:chgData name="wang xingyu" userId="357302d8bda8cfe7" providerId="LiveId" clId="{AA2D6A1F-8703-48EF-969D-02BFCADCC8A6}" dt="2020-12-08T13:53:08.448" v="2621" actId="478"/>
          <ac:spMkLst>
            <pc:docMk/>
            <pc:sldMk cId="3467846170" sldId="263"/>
            <ac:spMk id="229" creationId="{29415CBF-2750-4F0F-8E54-CED5CBCCD61A}"/>
          </ac:spMkLst>
        </pc:spChg>
        <pc:spChg chg="mod">
          <ac:chgData name="wang xingyu" userId="357302d8bda8cfe7" providerId="LiveId" clId="{AA2D6A1F-8703-48EF-969D-02BFCADCC8A6}" dt="2020-12-08T13:52:53.244" v="2589" actId="165"/>
          <ac:spMkLst>
            <pc:docMk/>
            <pc:sldMk cId="3467846170" sldId="263"/>
            <ac:spMk id="230" creationId="{BC77D21D-8075-4650-8AAC-C72BF7CC81BD}"/>
          </ac:spMkLst>
        </pc:spChg>
        <pc:spChg chg="add mod">
          <ac:chgData name="wang xingyu" userId="357302d8bda8cfe7" providerId="LiveId" clId="{AA2D6A1F-8703-48EF-969D-02BFCADCC8A6}" dt="2020-12-08T13:53:20.431" v="2640" actId="164"/>
          <ac:spMkLst>
            <pc:docMk/>
            <pc:sldMk cId="3467846170" sldId="263"/>
            <ac:spMk id="234" creationId="{E9B10E18-E18C-4611-A28A-507C91C923CC}"/>
          </ac:spMkLst>
        </pc:spChg>
        <pc:grpChg chg="add mod">
          <ac:chgData name="wang xingyu" userId="357302d8bda8cfe7" providerId="LiveId" clId="{AA2D6A1F-8703-48EF-969D-02BFCADCC8A6}" dt="2020-12-08T12:22:20.245" v="1657" actId="1076"/>
          <ac:grpSpMkLst>
            <pc:docMk/>
            <pc:sldMk cId="3467846170" sldId="263"/>
            <ac:grpSpMk id="2" creationId="{9BE6CC36-7812-4C06-B870-2DC6DAB2FED6}"/>
          </ac:grpSpMkLst>
        </pc:grpChg>
        <pc:grpChg chg="mod">
          <ac:chgData name="wang xingyu" userId="357302d8bda8cfe7" providerId="LiveId" clId="{AA2D6A1F-8703-48EF-969D-02BFCADCC8A6}" dt="2020-12-08T12:22:18.820" v="1656"/>
          <ac:grpSpMkLst>
            <pc:docMk/>
            <pc:sldMk cId="3467846170" sldId="263"/>
            <ac:grpSpMk id="3" creationId="{3979EF45-1ADD-47A8-BEDC-8C66497066FF}"/>
          </ac:grpSpMkLst>
        </pc:grpChg>
        <pc:grpChg chg="mod">
          <ac:chgData name="wang xingyu" userId="357302d8bda8cfe7" providerId="LiveId" clId="{AA2D6A1F-8703-48EF-969D-02BFCADCC8A6}" dt="2020-12-08T12:22:18.820" v="1656"/>
          <ac:grpSpMkLst>
            <pc:docMk/>
            <pc:sldMk cId="3467846170" sldId="263"/>
            <ac:grpSpMk id="4" creationId="{2DAFBE03-0D5C-418E-80B5-4324A505BD77}"/>
          </ac:grpSpMkLst>
        </pc:grpChg>
        <pc:grpChg chg="mod">
          <ac:chgData name="wang xingyu" userId="357302d8bda8cfe7" providerId="LiveId" clId="{AA2D6A1F-8703-48EF-969D-02BFCADCC8A6}" dt="2020-12-08T12:22:18.820" v="1656"/>
          <ac:grpSpMkLst>
            <pc:docMk/>
            <pc:sldMk cId="3467846170" sldId="263"/>
            <ac:grpSpMk id="5" creationId="{66140808-24C6-4744-87F4-4494299EC17D}"/>
          </ac:grpSpMkLst>
        </pc:grpChg>
        <pc:grpChg chg="add del mod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3" creationId="{A44B7B41-57DC-44A3-A564-64D3F5A96D2C}"/>
          </ac:grpSpMkLst>
        </pc:grpChg>
        <pc:grpChg chg="mod topLvl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4" creationId="{390F7200-4B01-4F2D-9146-DEA895FA8D38}"/>
          </ac:grpSpMkLst>
        </pc:grpChg>
        <pc:grpChg chg="mod topLvl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5" creationId="{E4C002E4-B3BD-4117-91F9-03FF69D8272B}"/>
          </ac:grpSpMkLst>
        </pc:grpChg>
        <pc:grpChg chg="mod topLvl">
          <ac:chgData name="wang xingyu" userId="357302d8bda8cfe7" providerId="LiveId" clId="{AA2D6A1F-8703-48EF-969D-02BFCADCC8A6}" dt="2020-12-08T12:23:18.978" v="1678" actId="165"/>
          <ac:grpSpMkLst>
            <pc:docMk/>
            <pc:sldMk cId="3467846170" sldId="263"/>
            <ac:grpSpMk id="26" creationId="{C3E91DA5-C18C-4DFC-8D33-CBAE3944D418}"/>
          </ac:grpSpMkLst>
        </pc:grpChg>
        <pc:grpChg chg="add del mod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4" creationId="{AE637787-1CD1-4515-B561-4693B9935DDC}"/>
          </ac:grpSpMkLst>
        </pc:grpChg>
        <pc:grpChg chg="mod topLvl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5" creationId="{6A0C09F1-E0AA-4FF8-9434-D3AC9AF6C626}"/>
          </ac:grpSpMkLst>
        </pc:grpChg>
        <pc:grpChg chg="mod topLvl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6" creationId="{AD99BEE4-9D96-44A3-932F-EC565B35E8E7}"/>
          </ac:grpSpMkLst>
        </pc:grpChg>
        <pc:grpChg chg="mod topLvl">
          <ac:chgData name="wang xingyu" userId="357302d8bda8cfe7" providerId="LiveId" clId="{AA2D6A1F-8703-48EF-969D-02BFCADCC8A6}" dt="2020-12-08T12:24:56.898" v="1702" actId="165"/>
          <ac:grpSpMkLst>
            <pc:docMk/>
            <pc:sldMk cId="3467846170" sldId="263"/>
            <ac:grpSpMk id="47" creationId="{FC61F538-8C49-471C-B9FF-EE02527A1D06}"/>
          </ac:grpSpMkLst>
        </pc:grpChg>
        <pc:grpChg chg="add mod">
          <ac:chgData name="wang xingyu" userId="357302d8bda8cfe7" providerId="LiveId" clId="{AA2D6A1F-8703-48EF-969D-02BFCADCC8A6}" dt="2020-12-08T12:23:26.058" v="1681" actId="1076"/>
          <ac:grpSpMkLst>
            <pc:docMk/>
            <pc:sldMk cId="3467846170" sldId="263"/>
            <ac:grpSpMk id="68" creationId="{A0A6170D-3B5A-4E1B-8CAF-7E56F09E3CFB}"/>
          </ac:grpSpMkLst>
        </pc:grpChg>
        <pc:grpChg chg="add mod">
          <ac:chgData name="wang xingyu" userId="357302d8bda8cfe7" providerId="LiveId" clId="{AA2D6A1F-8703-48EF-969D-02BFCADCC8A6}" dt="2020-12-08T12:25:49.959" v="1805" actId="1038"/>
          <ac:grpSpMkLst>
            <pc:docMk/>
            <pc:sldMk cId="3467846170" sldId="263"/>
            <ac:grpSpMk id="80" creationId="{45D062FF-796A-4DE4-B0EE-CDF1C890CA58}"/>
          </ac:grpSpMkLst>
        </pc:grpChg>
        <pc:grpChg chg="add del mod">
          <ac:chgData name="wang xingyu" userId="357302d8bda8cfe7" providerId="LiveId" clId="{AA2D6A1F-8703-48EF-969D-02BFCADCC8A6}" dt="2020-12-08T12:57:28.160" v="1905" actId="165"/>
          <ac:grpSpMkLst>
            <pc:docMk/>
            <pc:sldMk cId="3467846170" sldId="263"/>
            <ac:grpSpMk id="96" creationId="{2309CFF8-98CE-4FA9-BE55-18517AAEE6FA}"/>
          </ac:grpSpMkLst>
        </pc:grpChg>
        <pc:grpChg chg="mod topLvl">
          <ac:chgData name="wang xingyu" userId="357302d8bda8cfe7" providerId="LiveId" clId="{AA2D6A1F-8703-48EF-969D-02BFCADCC8A6}" dt="2020-12-08T12:58:38.587" v="2035" actId="164"/>
          <ac:grpSpMkLst>
            <pc:docMk/>
            <pc:sldMk cId="3467846170" sldId="263"/>
            <ac:grpSpMk id="97" creationId="{2DEE3B61-39E3-44B0-90DD-E4F0FF9401BD}"/>
          </ac:grpSpMkLst>
        </pc:grpChg>
        <pc:grpChg chg="del mod topLvl">
          <ac:chgData name="wang xingyu" userId="357302d8bda8cfe7" providerId="LiveId" clId="{AA2D6A1F-8703-48EF-969D-02BFCADCC8A6}" dt="2020-12-08T12:57:31.413" v="1906" actId="478"/>
          <ac:grpSpMkLst>
            <pc:docMk/>
            <pc:sldMk cId="3467846170" sldId="263"/>
            <ac:grpSpMk id="98" creationId="{F01BB51F-D449-4A07-B0EB-D39CA8D35E4D}"/>
          </ac:grpSpMkLst>
        </pc:grpChg>
        <pc:grpChg chg="del mod topLvl">
          <ac:chgData name="wang xingyu" userId="357302d8bda8cfe7" providerId="LiveId" clId="{AA2D6A1F-8703-48EF-969D-02BFCADCC8A6}" dt="2020-12-08T12:57:32.247" v="1907" actId="478"/>
          <ac:grpSpMkLst>
            <pc:docMk/>
            <pc:sldMk cId="3467846170" sldId="263"/>
            <ac:grpSpMk id="99" creationId="{F3E13C39-1538-4F33-9051-37B79FDA2304}"/>
          </ac:grpSpMkLst>
        </pc:grpChg>
        <pc:grpChg chg="add mod">
          <ac:chgData name="wang xingyu" userId="357302d8bda8cfe7" providerId="LiveId" clId="{AA2D6A1F-8703-48EF-969D-02BFCADCC8A6}" dt="2020-12-08T13:00:57.246" v="2038" actId="1076"/>
          <ac:grpSpMkLst>
            <pc:docMk/>
            <pc:sldMk cId="3467846170" sldId="263"/>
            <ac:grpSpMk id="125" creationId="{F617C623-88CD-4DF1-BC05-1D27F6B6EC9E}"/>
          </ac:grpSpMkLst>
        </pc:grpChg>
        <pc:grpChg chg="add del mod">
          <ac:chgData name="wang xingyu" userId="357302d8bda8cfe7" providerId="LiveId" clId="{AA2D6A1F-8703-48EF-969D-02BFCADCC8A6}" dt="2020-12-08T13:01:04.758" v="2041" actId="165"/>
          <ac:grpSpMkLst>
            <pc:docMk/>
            <pc:sldMk cId="3467846170" sldId="263"/>
            <ac:grpSpMk id="126" creationId="{226A3F5D-D32F-408C-B4E8-DB8D3E5CB5FA}"/>
          </ac:grpSpMkLst>
        </pc:grpChg>
        <pc:grpChg chg="mod topLvl">
          <ac:chgData name="wang xingyu" userId="357302d8bda8cfe7" providerId="LiveId" clId="{AA2D6A1F-8703-48EF-969D-02BFCADCC8A6}" dt="2020-12-08T13:11:35.414" v="2086" actId="164"/>
          <ac:grpSpMkLst>
            <pc:docMk/>
            <pc:sldMk cId="3467846170" sldId="263"/>
            <ac:grpSpMk id="127" creationId="{ACA57EFD-E2F9-4688-A9D5-FB3E581B9393}"/>
          </ac:grpSpMkLst>
        </pc:grpChg>
        <pc:grpChg chg="add del mod">
          <ac:chgData name="wang xingyu" userId="357302d8bda8cfe7" providerId="LiveId" clId="{AA2D6A1F-8703-48EF-969D-02BFCADCC8A6}" dt="2020-12-08T13:11:28.485" v="2083" actId="165"/>
          <ac:grpSpMkLst>
            <pc:docMk/>
            <pc:sldMk cId="3467846170" sldId="263"/>
            <ac:grpSpMk id="146" creationId="{8BBFAB34-0294-4D58-926E-16D069AA4336}"/>
          </ac:grpSpMkLst>
        </pc:grpChg>
        <pc:grpChg chg="add mod">
          <ac:chgData name="wang xingyu" userId="357302d8bda8cfe7" providerId="LiveId" clId="{AA2D6A1F-8703-48EF-969D-02BFCADCC8A6}" dt="2020-12-08T13:11:35.414" v="2086" actId="164"/>
          <ac:grpSpMkLst>
            <pc:docMk/>
            <pc:sldMk cId="3467846170" sldId="263"/>
            <ac:grpSpMk id="150" creationId="{D81EE15D-7383-491F-B91F-AB3F80C46CF1}"/>
          </ac:grpSpMkLst>
        </pc:grpChg>
        <pc:grpChg chg="add mod topLvl">
          <ac:chgData name="wang xingyu" userId="357302d8bda8cfe7" providerId="LiveId" clId="{AA2D6A1F-8703-48EF-969D-02BFCADCC8A6}" dt="2020-12-08T13:43:53.929" v="2562" actId="164"/>
          <ac:grpSpMkLst>
            <pc:docMk/>
            <pc:sldMk cId="3467846170" sldId="263"/>
            <ac:grpSpMk id="151" creationId="{12350969-DF86-4164-8536-8730E6BF2CF9}"/>
          </ac:grpSpMkLst>
        </pc:grpChg>
        <pc:grpChg chg="mod">
          <ac:chgData name="wang xingyu" userId="357302d8bda8cfe7" providerId="LiveId" clId="{AA2D6A1F-8703-48EF-969D-02BFCADCC8A6}" dt="2020-12-08T13:40:14.735" v="2494" actId="165"/>
          <ac:grpSpMkLst>
            <pc:docMk/>
            <pc:sldMk cId="3467846170" sldId="263"/>
            <ac:grpSpMk id="153" creationId="{84F93469-FD46-45BA-AB5E-2DA0A7FDEE6F}"/>
          </ac:grpSpMkLst>
        </pc:grpChg>
        <pc:grpChg chg="add del mod topLvl">
          <ac:chgData name="wang xingyu" userId="357302d8bda8cfe7" providerId="LiveId" clId="{AA2D6A1F-8703-48EF-969D-02BFCADCC8A6}" dt="2020-12-08T13:37:00.447" v="2421" actId="165"/>
          <ac:grpSpMkLst>
            <pc:docMk/>
            <pc:sldMk cId="3467846170" sldId="263"/>
            <ac:grpSpMk id="162" creationId="{DEF6C9B1-B303-41D5-B4FB-4793A113AF4F}"/>
          </ac:grpSpMkLst>
        </pc:grpChg>
        <pc:grpChg chg="add del mod">
          <ac:chgData name="wang xingyu" userId="357302d8bda8cfe7" providerId="LiveId" clId="{AA2D6A1F-8703-48EF-969D-02BFCADCC8A6}" dt="2020-12-08T13:15:59.029" v="2180" actId="165"/>
          <ac:grpSpMkLst>
            <pc:docMk/>
            <pc:sldMk cId="3467846170" sldId="263"/>
            <ac:grpSpMk id="166" creationId="{C5326FF8-3041-4448-B528-75DE38E0FC66}"/>
          </ac:grpSpMkLst>
        </pc:grpChg>
        <pc:grpChg chg="add del mod topLvl">
          <ac:chgData name="wang xingyu" userId="357302d8bda8cfe7" providerId="LiveId" clId="{AA2D6A1F-8703-48EF-969D-02BFCADCC8A6}" dt="2020-12-08T13:37:32.944" v="2445" actId="165"/>
          <ac:grpSpMkLst>
            <pc:docMk/>
            <pc:sldMk cId="3467846170" sldId="263"/>
            <ac:grpSpMk id="169" creationId="{37FE1E5C-34A7-4E66-BCF6-3E8F0DD30941}"/>
          </ac:grpSpMkLst>
        </pc:grpChg>
        <pc:grpChg chg="add del mod">
          <ac:chgData name="wang xingyu" userId="357302d8bda8cfe7" providerId="LiveId" clId="{AA2D6A1F-8703-48EF-969D-02BFCADCC8A6}" dt="2020-12-08T13:36:55.483" v="2420" actId="165"/>
          <ac:grpSpMkLst>
            <pc:docMk/>
            <pc:sldMk cId="3467846170" sldId="263"/>
            <ac:grpSpMk id="186" creationId="{E6AD3D6B-2F6F-4382-A6A9-6F87238DE197}"/>
          </ac:grpSpMkLst>
        </pc:grpChg>
        <pc:grpChg chg="add del mod">
          <ac:chgData name="wang xingyu" userId="357302d8bda8cfe7" providerId="LiveId" clId="{AA2D6A1F-8703-48EF-969D-02BFCADCC8A6}" dt="2020-12-08T13:24:21.169" v="2313" actId="165"/>
          <ac:grpSpMkLst>
            <pc:docMk/>
            <pc:sldMk cId="3467846170" sldId="263"/>
            <ac:grpSpMk id="193" creationId="{73FDC55A-70E7-4F5A-A225-C629D9D0392D}"/>
          </ac:grpSpMkLst>
        </pc:grpChg>
        <pc:grpChg chg="add del mod">
          <ac:chgData name="wang xingyu" userId="357302d8bda8cfe7" providerId="LiveId" clId="{AA2D6A1F-8703-48EF-969D-02BFCADCC8A6}" dt="2020-12-08T13:25:13.761" v="2368" actId="165"/>
          <ac:grpSpMkLst>
            <pc:docMk/>
            <pc:sldMk cId="3467846170" sldId="263"/>
            <ac:grpSpMk id="196" creationId="{CA0A4172-5BE5-4B2C-B62E-BE8930C4C8C0}"/>
          </ac:grpSpMkLst>
        </pc:grpChg>
        <pc:grpChg chg="add del mod">
          <ac:chgData name="wang xingyu" userId="357302d8bda8cfe7" providerId="LiveId" clId="{AA2D6A1F-8703-48EF-969D-02BFCADCC8A6}" dt="2020-12-08T13:40:17.502" v="2495" actId="21"/>
          <ac:grpSpMkLst>
            <pc:docMk/>
            <pc:sldMk cId="3467846170" sldId="263"/>
            <ac:grpSpMk id="197" creationId="{27F55C4E-0726-4FDD-A2F8-F2A9670D026E}"/>
          </ac:grpSpMkLst>
        </pc:grpChg>
        <pc:grpChg chg="add del mod">
          <ac:chgData name="wang xingyu" userId="357302d8bda8cfe7" providerId="LiveId" clId="{AA2D6A1F-8703-48EF-969D-02BFCADCC8A6}" dt="2020-12-08T13:40:14.735" v="2494" actId="165"/>
          <ac:grpSpMkLst>
            <pc:docMk/>
            <pc:sldMk cId="3467846170" sldId="263"/>
            <ac:grpSpMk id="205" creationId="{B6096664-9463-46D6-A4CF-3AE5B618F271}"/>
          </ac:grpSpMkLst>
        </pc:grpChg>
        <pc:grpChg chg="add mod">
          <ac:chgData name="wang xingyu" userId="357302d8bda8cfe7" providerId="LiveId" clId="{AA2D6A1F-8703-48EF-969D-02BFCADCC8A6}" dt="2020-12-08T13:51:55.269" v="2564" actId="1076"/>
          <ac:grpSpMkLst>
            <pc:docMk/>
            <pc:sldMk cId="3467846170" sldId="263"/>
            <ac:grpSpMk id="209" creationId="{C08B5B4E-025E-4397-9EAC-D8EA3D6A40BA}"/>
          </ac:grpSpMkLst>
        </pc:grpChg>
        <pc:grpChg chg="add del mod">
          <ac:chgData name="wang xingyu" userId="357302d8bda8cfe7" providerId="LiveId" clId="{AA2D6A1F-8703-48EF-969D-02BFCADCC8A6}" dt="2020-12-08T13:52:53.244" v="2589" actId="165"/>
          <ac:grpSpMkLst>
            <pc:docMk/>
            <pc:sldMk cId="3467846170" sldId="263"/>
            <ac:grpSpMk id="210" creationId="{DC339808-8E57-4C25-94EF-D84B9C082966}"/>
          </ac:grpSpMkLst>
        </pc:grpChg>
        <pc:grpChg chg="mod topLvl">
          <ac:chgData name="wang xingyu" userId="357302d8bda8cfe7" providerId="LiveId" clId="{AA2D6A1F-8703-48EF-969D-02BFCADCC8A6}" dt="2020-12-08T13:53:20.431" v="2640" actId="164"/>
          <ac:grpSpMkLst>
            <pc:docMk/>
            <pc:sldMk cId="3467846170" sldId="263"/>
            <ac:grpSpMk id="213" creationId="{1BD3E184-F640-4ADB-ACEF-3BE954D00B2B}"/>
          </ac:grpSpMkLst>
        </pc:grpChg>
        <pc:grpChg chg="mod">
          <ac:chgData name="wang xingyu" userId="357302d8bda8cfe7" providerId="LiveId" clId="{AA2D6A1F-8703-48EF-969D-02BFCADCC8A6}" dt="2020-12-08T13:52:53.244" v="2589" actId="165"/>
          <ac:grpSpMkLst>
            <pc:docMk/>
            <pc:sldMk cId="3467846170" sldId="263"/>
            <ac:grpSpMk id="231" creationId="{5FF8A4B6-0599-435F-BC3E-15396C3E70DE}"/>
          </ac:grpSpMkLst>
        </pc:grpChg>
        <pc:grpChg chg="add mod">
          <ac:chgData name="wang xingyu" userId="357302d8bda8cfe7" providerId="LiveId" clId="{AA2D6A1F-8703-48EF-969D-02BFCADCC8A6}" dt="2020-12-08T13:53:20.431" v="2640" actId="164"/>
          <ac:grpSpMkLst>
            <pc:docMk/>
            <pc:sldMk cId="3467846170" sldId="263"/>
            <ac:grpSpMk id="235" creationId="{745C12DE-7EEE-4C7C-AF75-AED9E8B89629}"/>
          </ac:grpSpMkLst>
        </pc:grpChg>
        <pc:graphicFrameChg chg="add del modGraphic">
          <ac:chgData name="wang xingyu" userId="357302d8bda8cfe7" providerId="LiveId" clId="{AA2D6A1F-8703-48EF-969D-02BFCADCC8A6}" dt="2020-12-08T13:13:15.406" v="2119" actId="27309"/>
          <ac:graphicFrameMkLst>
            <pc:docMk/>
            <pc:sldMk cId="3467846170" sldId="263"/>
            <ac:graphicFrameMk id="158" creationId="{5D5FA4AD-7E57-4438-8A19-E1FDFDCA8437}"/>
          </ac:graphicFrameMkLst>
        </pc:graphicFrame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6" creationId="{6646DF84-FCA3-4B3C-AE66-BD8A794F9A0B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7" creationId="{B92FB68D-9DDD-4A33-BEC2-18DFF219769B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8" creationId="{80A2B52F-8BE4-43D6-99D6-D0445478E33F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9" creationId="{BA9D567C-6BCA-4D7C-97AF-D9836E6DAAF2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0" creationId="{6DE5932E-C490-4472-ABB9-271D0A30961E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1" creationId="{1216DA8F-6A79-41C5-B08E-9C3E94FD2D5F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2" creationId="{57A389A7-54CF-4246-BCAD-D71A137E92F5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15" creationId="{02D92956-850F-4B95-8A39-0FD1EB9BEE73}"/>
          </ac:cxnSpMkLst>
        </pc:cxnChg>
        <pc:cxnChg chg="mod">
          <ac:chgData name="wang xingyu" userId="357302d8bda8cfe7" providerId="LiveId" clId="{AA2D6A1F-8703-48EF-969D-02BFCADCC8A6}" dt="2020-12-08T12:22:37.712" v="1662" actId="14100"/>
          <ac:cxnSpMkLst>
            <pc:docMk/>
            <pc:sldMk cId="3467846170" sldId="263"/>
            <ac:cxnSpMk id="18" creationId="{75C7868B-CF0F-4741-A367-B1B04A1E6CD0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21" creationId="{A82832C2-AA29-4083-96BA-D9E139E94110}"/>
          </ac:cxnSpMkLst>
        </pc:cxnChg>
        <pc:cxnChg chg="mod">
          <ac:chgData name="wang xingyu" userId="357302d8bda8cfe7" providerId="LiveId" clId="{AA2D6A1F-8703-48EF-969D-02BFCADCC8A6}" dt="2020-12-08T12:22:18.820" v="1656"/>
          <ac:cxnSpMkLst>
            <pc:docMk/>
            <pc:sldMk cId="3467846170" sldId="263"/>
            <ac:cxnSpMk id="22" creationId="{A0445C37-BF5D-4E0C-AB37-D9ADBFA43406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27" creationId="{E88220AA-701A-4875-A91B-3C9FB7A28BC2}"/>
          </ac:cxnSpMkLst>
        </pc:cxnChg>
        <pc:cxnChg chg="mod topLvl">
          <ac:chgData name="wang xingyu" userId="357302d8bda8cfe7" providerId="LiveId" clId="{AA2D6A1F-8703-48EF-969D-02BFCADCC8A6}" dt="2020-12-08T12:23:54.645" v="1691" actId="14100"/>
          <ac:cxnSpMkLst>
            <pc:docMk/>
            <pc:sldMk cId="3467846170" sldId="263"/>
            <ac:cxnSpMk id="28" creationId="{59C4A4FC-FA81-466F-9546-ED64CB94EF07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29" creationId="{E292BB2E-C935-4E22-A4D9-5C793516B058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0" creationId="{3F24E87B-220D-4F07-9BE5-835D39127105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1" creationId="{6BFE34E3-338B-4938-89B1-1C7846117A4A}"/>
          </ac:cxnSpMkLst>
        </pc:cxnChg>
        <pc:cxnChg chg="mod topLvl">
          <ac:chgData name="wang xingyu" userId="357302d8bda8cfe7" providerId="LiveId" clId="{AA2D6A1F-8703-48EF-969D-02BFCADCC8A6}" dt="2020-12-08T12:24:05.693" v="1694" actId="14100"/>
          <ac:cxnSpMkLst>
            <pc:docMk/>
            <pc:sldMk cId="3467846170" sldId="263"/>
            <ac:cxnSpMk id="32" creationId="{DA53419F-65BF-4A63-9168-44D53F0B40A0}"/>
          </ac:cxnSpMkLst>
        </pc:cxnChg>
        <pc:cxnChg chg="mod topLvl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3" creationId="{94D5C63A-2897-4C9E-B271-C1A9FC2D954F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6" creationId="{3A555F69-F11A-440E-9A40-B65321B1B602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39" creationId="{28E2AF18-5AF4-4DDB-A79F-998D9CE832DF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42" creationId="{2F7C6506-5E93-4C33-A1BF-471F1FC53EA5}"/>
          </ac:cxnSpMkLst>
        </pc:cxnChg>
        <pc:cxnChg chg="mod">
          <ac:chgData name="wang xingyu" userId="357302d8bda8cfe7" providerId="LiveId" clId="{AA2D6A1F-8703-48EF-969D-02BFCADCC8A6}" dt="2020-12-08T12:23:18.978" v="1678" actId="165"/>
          <ac:cxnSpMkLst>
            <pc:docMk/>
            <pc:sldMk cId="3467846170" sldId="263"/>
            <ac:cxnSpMk id="43" creationId="{31131D61-7E8E-4BAB-9B2A-8BE5CEB78C3D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48" creationId="{B5D64C23-0D30-4289-8DC4-BC3E5EBE6623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49" creationId="{1A0C6A81-878B-4686-B1E7-C5E61C008D5A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0" creationId="{50F5D220-5F44-4718-8D8F-653CB75DBB2C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1" creationId="{E09E6CF2-6922-4D1C-939C-AA7F108C9B84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2" creationId="{C374B129-5D6A-4091-9391-2435BB8DBB29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3" creationId="{E0923822-7EE6-422F-B5FC-52BF37DA7963}"/>
          </ac:cxnSpMkLst>
        </pc:cxnChg>
        <pc:cxnChg chg="mod topLvl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4" creationId="{FAE79466-FB0A-493B-92B5-AD2C3E9B70CD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57" creationId="{9D7762FF-857E-4B88-A8F7-06634CC54D71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60" creationId="{00310088-BD5E-4C1B-A9E8-4158B5173D00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63" creationId="{251FA5AD-EEBF-4956-9D65-2F400DE6479A}"/>
          </ac:cxnSpMkLst>
        </pc:cxnChg>
        <pc:cxnChg chg="mod">
          <ac:chgData name="wang xingyu" userId="357302d8bda8cfe7" providerId="LiveId" clId="{AA2D6A1F-8703-48EF-969D-02BFCADCC8A6}" dt="2020-12-08T12:24:56.898" v="1702" actId="165"/>
          <ac:cxnSpMkLst>
            <pc:docMk/>
            <pc:sldMk cId="3467846170" sldId="263"/>
            <ac:cxnSpMk id="64" creationId="{CF32E066-3D8F-457D-91A9-A20B8B8C62F6}"/>
          </ac:cxnSpMkLst>
        </pc:cxnChg>
        <pc:cxnChg chg="mod">
          <ac:chgData name="wang xingyu" userId="357302d8bda8cfe7" providerId="LiveId" clId="{AA2D6A1F-8703-48EF-969D-02BFCADCC8A6}" dt="2020-12-08T12:23:38.445" v="1687" actId="14100"/>
          <ac:cxnSpMkLst>
            <pc:docMk/>
            <pc:sldMk cId="3467846170" sldId="263"/>
            <ac:cxnSpMk id="71" creationId="{79E47B94-D7FD-4C09-B4C9-EB798B1B7084}"/>
          </ac:cxnSpMkLst>
        </pc:cxnChg>
        <pc:cxnChg chg="add mod">
          <ac:chgData name="wang xingyu" userId="357302d8bda8cfe7" providerId="LiveId" clId="{AA2D6A1F-8703-48EF-969D-02BFCADCC8A6}" dt="2020-12-08T12:23:59.894" v="1692" actId="14100"/>
          <ac:cxnSpMkLst>
            <pc:docMk/>
            <pc:sldMk cId="3467846170" sldId="263"/>
            <ac:cxnSpMk id="72" creationId="{0DB4C0F3-7B3A-4D84-89D0-A4719741D280}"/>
          </ac:cxnSpMkLst>
        </pc:cxnChg>
        <pc:cxnChg chg="add mod">
          <ac:chgData name="wang xingyu" userId="357302d8bda8cfe7" providerId="LiveId" clId="{AA2D6A1F-8703-48EF-969D-02BFCADCC8A6}" dt="2020-12-08T12:23:52.398" v="1690" actId="14100"/>
          <ac:cxnSpMkLst>
            <pc:docMk/>
            <pc:sldMk cId="3467846170" sldId="263"/>
            <ac:cxnSpMk id="73" creationId="{F5444C4B-3479-45FB-8897-5C428C20C12C}"/>
          </ac:cxnSpMkLst>
        </pc:cxnChg>
        <pc:cxnChg chg="mod">
          <ac:chgData name="wang xingyu" userId="357302d8bda8cfe7" providerId="LiveId" clId="{AA2D6A1F-8703-48EF-969D-02BFCADCC8A6}" dt="2020-12-08T12:24:48.072" v="1700" actId="14100"/>
          <ac:cxnSpMkLst>
            <pc:docMk/>
            <pc:sldMk cId="3467846170" sldId="263"/>
            <ac:cxnSpMk id="83" creationId="{ECA5A786-8B0A-4135-B137-95FFE6148ADB}"/>
          </ac:cxnSpMkLst>
        </pc:cxnChg>
        <pc:cxnChg chg="add mod">
          <ac:chgData name="wang xingyu" userId="357302d8bda8cfe7" providerId="LiveId" clId="{AA2D6A1F-8703-48EF-969D-02BFCADCC8A6}" dt="2020-12-08T12:25:43.974" v="1784" actId="1035"/>
          <ac:cxnSpMkLst>
            <pc:docMk/>
            <pc:sldMk cId="3467846170" sldId="263"/>
            <ac:cxnSpMk id="85" creationId="{EA903AEB-B905-4B79-8983-DC9AED9F0CC8}"/>
          </ac:cxnSpMkLst>
        </pc:cxnChg>
        <pc:cxnChg chg="add mod">
          <ac:chgData name="wang xingyu" userId="357302d8bda8cfe7" providerId="LiveId" clId="{AA2D6A1F-8703-48EF-969D-02BFCADCC8A6}" dt="2020-12-08T12:25:55.863" v="1809" actId="1035"/>
          <ac:cxnSpMkLst>
            <pc:docMk/>
            <pc:sldMk cId="3467846170" sldId="263"/>
            <ac:cxnSpMk id="88" creationId="{2618C927-6F71-4B36-BE85-4A0BC80EC96F}"/>
          </ac:cxnSpMkLst>
        </pc:cxnChg>
        <pc:cxnChg chg="add mod">
          <ac:chgData name="wang xingyu" userId="357302d8bda8cfe7" providerId="LiveId" clId="{AA2D6A1F-8703-48EF-969D-02BFCADCC8A6}" dt="2020-12-08T12:26:39.052" v="1887" actId="1036"/>
          <ac:cxnSpMkLst>
            <pc:docMk/>
            <pc:sldMk cId="3467846170" sldId="263"/>
            <ac:cxnSpMk id="89" creationId="{34E8AA96-1135-413F-82CC-0B0CEFFA40C8}"/>
          </ac:cxnSpMkLst>
        </pc:cxnChg>
        <pc:cxnChg chg="add del mod">
          <ac:chgData name="wang xingyu" userId="357302d8bda8cfe7" providerId="LiveId" clId="{AA2D6A1F-8703-48EF-969D-02BFCADCC8A6}" dt="2020-12-08T12:26:33.818" v="1852" actId="478"/>
          <ac:cxnSpMkLst>
            <pc:docMk/>
            <pc:sldMk cId="3467846170" sldId="263"/>
            <ac:cxnSpMk id="90" creationId="{BB8575DD-8F4D-4B35-B99F-CA9418FF2E16}"/>
          </ac:cxnSpMkLst>
        </pc:cxnChg>
        <pc:cxnChg chg="add del mod">
          <ac:chgData name="wang xingyu" userId="357302d8bda8cfe7" providerId="LiveId" clId="{AA2D6A1F-8703-48EF-969D-02BFCADCC8A6}" dt="2020-12-08T12:26:12.666" v="1813" actId="478"/>
          <ac:cxnSpMkLst>
            <pc:docMk/>
            <pc:sldMk cId="3467846170" sldId="263"/>
            <ac:cxnSpMk id="91" creationId="{7A2A880B-AB68-4A7F-92C3-4638B5ADAE78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0" creationId="{1891E3F8-DB61-476E-B419-A474F39F003A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1" creationId="{345607C9-6B33-4CD5-92BD-4B68C5A070FF}"/>
          </ac:cxnSpMkLst>
        </pc:cxnChg>
        <pc:cxnChg chg="del mod topLvl">
          <ac:chgData name="wang xingyu" userId="357302d8bda8cfe7" providerId="LiveId" clId="{AA2D6A1F-8703-48EF-969D-02BFCADCC8A6}" dt="2020-12-08T12:57:36.653" v="1910" actId="478"/>
          <ac:cxnSpMkLst>
            <pc:docMk/>
            <pc:sldMk cId="3467846170" sldId="263"/>
            <ac:cxnSpMk id="102" creationId="{120F98F7-AE6B-4F77-BBCC-C256A92384EF}"/>
          </ac:cxnSpMkLst>
        </pc:cxnChg>
        <pc:cxnChg chg="add del 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3" creationId="{4748B82E-7A16-4EEB-AD6A-3BAC00ED6ADD}"/>
          </ac:cxnSpMkLst>
        </pc:cxnChg>
        <pc:cxnChg chg="del mod topLvl">
          <ac:chgData name="wang xingyu" userId="357302d8bda8cfe7" providerId="LiveId" clId="{AA2D6A1F-8703-48EF-969D-02BFCADCC8A6}" dt="2020-12-08T12:57:54.429" v="1996" actId="478"/>
          <ac:cxnSpMkLst>
            <pc:docMk/>
            <pc:sldMk cId="3467846170" sldId="263"/>
            <ac:cxnSpMk id="104" creationId="{E0DF9523-D835-4321-90C5-C03529A4657F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5" creationId="{C3D61672-C6FA-4726-BA3B-FA9E0EB2750D}"/>
          </ac:cxnSpMkLst>
        </pc:cxnChg>
        <pc:cxnChg chg="mod topLvl">
          <ac:chgData name="wang xingyu" userId="357302d8bda8cfe7" providerId="LiveId" clId="{AA2D6A1F-8703-48EF-969D-02BFCADCC8A6}" dt="2020-12-08T12:58:38.587" v="2035" actId="164"/>
          <ac:cxnSpMkLst>
            <pc:docMk/>
            <pc:sldMk cId="3467846170" sldId="263"/>
            <ac:cxnSpMk id="106" creationId="{D63F1506-0F49-4BA1-AA57-76DCBFD43D61}"/>
          </ac:cxnSpMkLst>
        </pc:cxnChg>
        <pc:cxnChg chg="mod">
          <ac:chgData name="wang xingyu" userId="357302d8bda8cfe7" providerId="LiveId" clId="{AA2D6A1F-8703-48EF-969D-02BFCADCC8A6}" dt="2020-12-08T12:57:32.247" v="1907" actId="478"/>
          <ac:cxnSpMkLst>
            <pc:docMk/>
            <pc:sldMk cId="3467846170" sldId="263"/>
            <ac:cxnSpMk id="109" creationId="{8FB02738-9532-42DC-9608-B45E52433B6B}"/>
          </ac:cxnSpMkLst>
        </pc:cxnChg>
        <pc:cxnChg chg="mod">
          <ac:chgData name="wang xingyu" userId="357302d8bda8cfe7" providerId="LiveId" clId="{AA2D6A1F-8703-48EF-969D-02BFCADCC8A6}" dt="2020-12-08T12:57:28.160" v="1905" actId="165"/>
          <ac:cxnSpMkLst>
            <pc:docMk/>
            <pc:sldMk cId="3467846170" sldId="263"/>
            <ac:cxnSpMk id="112" creationId="{F896A140-12D4-42BB-BF7A-F6FCD346B8B0}"/>
          </ac:cxnSpMkLst>
        </pc:cxnChg>
        <pc:cxnChg chg="mod">
          <ac:chgData name="wang xingyu" userId="357302d8bda8cfe7" providerId="LiveId" clId="{AA2D6A1F-8703-48EF-969D-02BFCADCC8A6}" dt="2020-12-08T12:57:28.160" v="1905" actId="165"/>
          <ac:cxnSpMkLst>
            <pc:docMk/>
            <pc:sldMk cId="3467846170" sldId="263"/>
            <ac:cxnSpMk id="115" creationId="{6EA5B592-543A-48F9-A8E2-2A55F5EC3CE8}"/>
          </ac:cxnSpMkLst>
        </pc:cxnChg>
        <pc:cxnChg chg="mod">
          <ac:chgData name="wang xingyu" userId="357302d8bda8cfe7" providerId="LiveId" clId="{AA2D6A1F-8703-48EF-969D-02BFCADCC8A6}" dt="2020-12-08T12:57:28.160" v="1905" actId="165"/>
          <ac:cxnSpMkLst>
            <pc:docMk/>
            <pc:sldMk cId="3467846170" sldId="263"/>
            <ac:cxnSpMk id="116" creationId="{B29E8426-C770-4694-A1DF-7DD7DCFEF75A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28" creationId="{627425AE-22CD-4F5D-A7FB-48DB27557C35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29" creationId="{0A05D476-2787-4896-AFC0-950F57BD28E7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30" creationId="{5A8A0972-87B3-495B-9795-F61F976D020D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31" creationId="{8C52BA10-4BB5-44AC-AC73-E611C01DC49F}"/>
          </ac:cxnSpMkLst>
        </pc:cxnChg>
        <pc:cxnChg chg="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32" creationId="{70EABE3D-EE96-46B3-9E7D-A7DECFDED0B6}"/>
          </ac:cxnSpMkLst>
        </pc:cxnChg>
        <pc:cxnChg chg="mod">
          <ac:chgData name="wang xingyu" userId="357302d8bda8cfe7" providerId="LiveId" clId="{AA2D6A1F-8703-48EF-969D-02BFCADCC8A6}" dt="2020-12-08T13:11:28.485" v="2083" actId="165"/>
          <ac:cxnSpMkLst>
            <pc:docMk/>
            <pc:sldMk cId="3467846170" sldId="263"/>
            <ac:cxnSpMk id="135" creationId="{7B91A644-8D6B-4BDC-BE6E-38EC5CD797FE}"/>
          </ac:cxnSpMkLst>
        </pc:cxnChg>
        <pc:cxnChg chg="mod">
          <ac:chgData name="wang xingyu" userId="357302d8bda8cfe7" providerId="LiveId" clId="{AA2D6A1F-8703-48EF-969D-02BFCADCC8A6}" dt="2020-12-08T13:11:28.485" v="2083" actId="165"/>
          <ac:cxnSpMkLst>
            <pc:docMk/>
            <pc:sldMk cId="3467846170" sldId="263"/>
            <ac:cxnSpMk id="136" creationId="{31B7885B-0732-497D-9DC5-B314799142BF}"/>
          </ac:cxnSpMkLst>
        </pc:cxnChg>
        <pc:cxnChg chg="add mod topLvl">
          <ac:chgData name="wang xingyu" userId="357302d8bda8cfe7" providerId="LiveId" clId="{AA2D6A1F-8703-48EF-969D-02BFCADCC8A6}" dt="2020-12-08T13:11:35.414" v="2086" actId="164"/>
          <ac:cxnSpMkLst>
            <pc:docMk/>
            <pc:sldMk cId="3467846170" sldId="263"/>
            <ac:cxnSpMk id="140" creationId="{D78872DB-491C-4293-87AE-EBF85DDCCA0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47" creationId="{0997591C-71EA-4299-9585-0DDB9DCAF688}"/>
          </ac:cxnSpMkLst>
        </pc:cxnChg>
        <pc:cxnChg chg="mod">
          <ac:chgData name="wang xingyu" userId="357302d8bda8cfe7" providerId="LiveId" clId="{AA2D6A1F-8703-48EF-969D-02BFCADCC8A6}" dt="2020-12-08T13:40:14.735" v="2494" actId="165"/>
          <ac:cxnSpMkLst>
            <pc:docMk/>
            <pc:sldMk cId="3467846170" sldId="263"/>
            <ac:cxnSpMk id="154" creationId="{8FE3942A-85DA-467C-89BB-F4BBD1A777E7}"/>
          </ac:cxnSpMkLst>
        </pc:cxnChg>
        <pc:cxnChg chg="mod">
          <ac:chgData name="wang xingyu" userId="357302d8bda8cfe7" providerId="LiveId" clId="{AA2D6A1F-8703-48EF-969D-02BFCADCC8A6}" dt="2020-12-08T13:40:14.735" v="2494" actId="165"/>
          <ac:cxnSpMkLst>
            <pc:docMk/>
            <pc:sldMk cId="3467846170" sldId="263"/>
            <ac:cxnSpMk id="155" creationId="{F704D929-0997-41AB-BBA7-0FC168B778C8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59" creationId="{0BE1F193-DB70-4B44-B54C-54ABE08F574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60" creationId="{37A35698-3C68-48FC-8E5B-B86252603E82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61" creationId="{5AA7C6D3-2D20-4774-B33F-F52EBB86B476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65" creationId="{FF4D62B0-E516-4603-BFEF-AA0E234921D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1" creationId="{6EA5F3F8-6256-4AE2-9CF9-4DD8891C805B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2" creationId="{792A621E-EE40-4514-AFB0-87F6D3E5383E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3" creationId="{6AF0FFAD-6D7F-486B-A8EB-97E1A89176D9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74" creationId="{8FAB74BB-4DDE-4A05-A998-2DDFCE942F23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81" creationId="{02124F14-1EF3-4704-AD24-8CB9F415EBBA}"/>
          </ac:cxnSpMkLst>
        </pc:cxnChg>
        <pc:cxnChg chg="add mod topLvl">
          <ac:chgData name="wang xingyu" userId="357302d8bda8cfe7" providerId="LiveId" clId="{AA2D6A1F-8703-48EF-969D-02BFCADCC8A6}" dt="2020-12-08T13:43:53.929" v="2562" actId="164"/>
          <ac:cxnSpMkLst>
            <pc:docMk/>
            <pc:sldMk cId="3467846170" sldId="263"/>
            <ac:cxnSpMk id="183" creationId="{82DE7AFE-767F-4505-A0C4-8EBDA1036D21}"/>
          </ac:cxnSpMkLst>
        </pc:cxnChg>
        <pc:cxnChg chg="add del mod">
          <ac:chgData name="wang xingyu" userId="357302d8bda8cfe7" providerId="LiveId" clId="{AA2D6A1F-8703-48EF-969D-02BFCADCC8A6}" dt="2020-12-08T13:23:00.113" v="2264" actId="478"/>
          <ac:cxnSpMkLst>
            <pc:docMk/>
            <pc:sldMk cId="3467846170" sldId="263"/>
            <ac:cxnSpMk id="187" creationId="{80A67B82-76EF-4660-AEA3-70EC526AACFE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88" creationId="{B6BB352A-3332-48DC-B74C-9D4915BDC82D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89" creationId="{583638C5-54E2-43F1-B5EB-4B47122186F8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90" creationId="{8C4167BD-9AAE-47AE-8F49-A98F8CA9033A}"/>
          </ac:cxnSpMkLst>
        </pc:cxnChg>
        <pc:cxnChg chg="add mod topLvl">
          <ac:chgData name="wang xingyu" userId="357302d8bda8cfe7" providerId="LiveId" clId="{AA2D6A1F-8703-48EF-969D-02BFCADCC8A6}" dt="2020-12-08T13:26:11.927" v="2418" actId="164"/>
          <ac:cxnSpMkLst>
            <pc:docMk/>
            <pc:sldMk cId="3467846170" sldId="263"/>
            <ac:cxnSpMk id="192" creationId="{35C0FA80-C197-4725-8E64-39A3D5EDFB3F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1" creationId="{22F6BC5C-2F2A-478F-ABF2-AD615CE11A8B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4" creationId="{880B48C6-5BC2-4F69-A446-292FF3F4927A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5" creationId="{CB86418C-DB95-4E13-A879-01FF8668E0E2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6" creationId="{623D8F4A-504E-491E-8526-8044FDA1958D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7" creationId="{486BFD8F-0681-4D1D-B1E5-CC563B87EF83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19" creationId="{C5D49E00-7920-463F-9FB6-9222C0CA6FD7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0" creationId="{442CA10C-86AF-4D47-A2F8-28952B32F2C0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1" creationId="{D34EDC99-9D97-408B-B2DB-90F2F2219195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2" creationId="{C3C411E5-6E9A-4CD8-9E6B-869E4FF838E1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3" creationId="{243A278E-CBF4-4A5C-8484-5BF30CAF8956}"/>
          </ac:cxnSpMkLst>
        </pc:cxnChg>
        <pc:cxnChg chg="mod topLvl">
          <ac:chgData name="wang xingyu" userId="357302d8bda8cfe7" providerId="LiveId" clId="{AA2D6A1F-8703-48EF-969D-02BFCADCC8A6}" dt="2020-12-08T13:53:20.431" v="2640" actId="164"/>
          <ac:cxnSpMkLst>
            <pc:docMk/>
            <pc:sldMk cId="3467846170" sldId="263"/>
            <ac:cxnSpMk id="224" creationId="{0AEBE78C-3844-4535-AD63-D50F7199BE16}"/>
          </ac:cxnSpMkLst>
        </pc:cxnChg>
        <pc:cxnChg chg="mod">
          <ac:chgData name="wang xingyu" userId="357302d8bda8cfe7" providerId="LiveId" clId="{AA2D6A1F-8703-48EF-969D-02BFCADCC8A6}" dt="2020-12-08T13:52:53.244" v="2589" actId="165"/>
          <ac:cxnSpMkLst>
            <pc:docMk/>
            <pc:sldMk cId="3467846170" sldId="263"/>
            <ac:cxnSpMk id="232" creationId="{E74C6260-EF8E-4CA4-B1C6-D58872DCC049}"/>
          </ac:cxnSpMkLst>
        </pc:cxnChg>
        <pc:cxnChg chg="mod">
          <ac:chgData name="wang xingyu" userId="357302d8bda8cfe7" providerId="LiveId" clId="{AA2D6A1F-8703-48EF-969D-02BFCADCC8A6}" dt="2020-12-08T13:52:53.244" v="2589" actId="165"/>
          <ac:cxnSpMkLst>
            <pc:docMk/>
            <pc:sldMk cId="3467846170" sldId="263"/>
            <ac:cxnSpMk id="233" creationId="{4E552258-8AFF-4749-852C-40CEEFD111E8}"/>
          </ac:cxnSpMkLst>
        </pc:cxnChg>
      </pc:sldChg>
      <pc:sldChg chg="addSp delSp modSp new mod">
        <pc:chgData name="wang xingyu" userId="357302d8bda8cfe7" providerId="LiveId" clId="{AA2D6A1F-8703-48EF-969D-02BFCADCC8A6}" dt="2020-12-26T15:52:34.473" v="4474" actId="1076"/>
        <pc:sldMkLst>
          <pc:docMk/>
          <pc:sldMk cId="850343938" sldId="264"/>
        </pc:sldMkLst>
        <pc:spChg chg="del">
          <ac:chgData name="wang xingyu" userId="357302d8bda8cfe7" providerId="LiveId" clId="{AA2D6A1F-8703-48EF-969D-02BFCADCC8A6}" dt="2020-12-14T06:28:01.810" v="2718" actId="478"/>
          <ac:spMkLst>
            <pc:docMk/>
            <pc:sldMk cId="850343938" sldId="264"/>
            <ac:spMk id="2" creationId="{461D98EA-216B-4B1C-A8D6-A9363312BDB5}"/>
          </ac:spMkLst>
        </pc:spChg>
        <pc:spChg chg="del">
          <ac:chgData name="wang xingyu" userId="357302d8bda8cfe7" providerId="LiveId" clId="{AA2D6A1F-8703-48EF-969D-02BFCADCC8A6}" dt="2020-12-14T06:28:01.810" v="2718" actId="478"/>
          <ac:spMkLst>
            <pc:docMk/>
            <pc:sldMk cId="850343938" sldId="264"/>
            <ac:spMk id="3" creationId="{03F206DE-6B1E-4170-A752-72670E1C76C2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5" creationId="{95F7CBD9-5F2F-4032-94E9-493C0ED9F606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6" creationId="{F6836165-A403-434E-8374-E0C97AD35FDA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8" creationId="{F17AD50E-FCC0-48C5-8FF8-41B89F3EF9CB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19" creationId="{CC4D577D-B1CC-44DD-853E-FCEA9537A022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21" creationId="{0605A8D6-02E2-4B50-8633-5D899148B184}"/>
          </ac:spMkLst>
        </pc:spChg>
        <pc:spChg chg="mod">
          <ac:chgData name="wang xingyu" userId="357302d8bda8cfe7" providerId="LiveId" clId="{AA2D6A1F-8703-48EF-969D-02BFCADCC8A6}" dt="2020-12-14T06:28:03.305" v="2719"/>
          <ac:spMkLst>
            <pc:docMk/>
            <pc:sldMk cId="850343938" sldId="264"/>
            <ac:spMk id="22" creationId="{3EC89826-49CB-4D71-A18C-89C9A0563D75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36" creationId="{E0079DC5-203B-4195-9146-203FB1451630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37" creationId="{A0072A8F-FA40-4B8B-A6DA-384FA5082571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39" creationId="{F2667780-6881-4574-B1A1-D3110EA37C0A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40" creationId="{A3A9C060-6334-4AF9-939C-8ED24676642E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42" creationId="{4FF54706-32DF-4A8D-9313-E338C33D10B5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43" creationId="{7F9DA874-7972-44C8-B8DC-5F5AE2705F4C}"/>
          </ac:spMkLst>
        </pc:spChg>
        <pc:spChg chg="add del mod">
          <ac:chgData name="wang xingyu" userId="357302d8bda8cfe7" providerId="LiveId" clId="{AA2D6A1F-8703-48EF-969D-02BFCADCC8A6}" dt="2020-12-14T06:28:19.830" v="2724" actId="478"/>
          <ac:spMkLst>
            <pc:docMk/>
            <pc:sldMk cId="850343938" sldId="264"/>
            <ac:spMk id="46" creationId="{66A69A4D-0C27-4875-A69E-36F21709DFB4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58" creationId="{A06280F6-CC55-429A-B260-49477DFCC2F0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59" creationId="{89FEE707-26C1-46BE-84A4-BA3BDF684947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1" creationId="{5B3FC3FF-CBA1-4923-9A18-39DBC48732FC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2" creationId="{63666105-FBF3-4C6E-AAD6-84576DE2E865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4" creationId="{E7332FF7-8088-4924-B18A-89F02CA45FD0}"/>
          </ac:spMkLst>
        </pc:spChg>
        <pc:spChg chg="mod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5" creationId="{71CC3360-9D13-457C-85B2-99FAB042FE2A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68" creationId="{66AE933D-4D21-4ECD-80F5-5726AD63E332}"/>
          </ac:spMkLst>
        </pc:spChg>
        <pc:spChg chg="add del mod">
          <ac:chgData name="wang xingyu" userId="357302d8bda8cfe7" providerId="LiveId" clId="{AA2D6A1F-8703-48EF-969D-02BFCADCC8A6}" dt="2020-12-14T06:34:56.659" v="2839" actId="478"/>
          <ac:spMkLst>
            <pc:docMk/>
            <pc:sldMk cId="850343938" sldId="264"/>
            <ac:spMk id="69" creationId="{34A62F73-7733-4D66-B1F1-17F9794D149D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0" creationId="{9B34DC05-34DA-441E-AA58-4FA63C2B4DCC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1" creationId="{A9639871-B44F-45E4-A5A9-F393A0140F1C}"/>
          </ac:spMkLst>
        </pc:spChg>
        <pc:spChg chg="add del mod">
          <ac:chgData name="wang xingyu" userId="357302d8bda8cfe7" providerId="LiveId" clId="{AA2D6A1F-8703-48EF-969D-02BFCADCC8A6}" dt="2020-12-14T06:34:58.082" v="2840" actId="478"/>
          <ac:spMkLst>
            <pc:docMk/>
            <pc:sldMk cId="850343938" sldId="264"/>
            <ac:spMk id="72" creationId="{342CF682-91D4-4C05-8D71-35E37A421B24}"/>
          </ac:spMkLst>
        </pc:spChg>
        <pc:spChg chg="add del mod">
          <ac:chgData name="wang xingyu" userId="357302d8bda8cfe7" providerId="LiveId" clId="{AA2D6A1F-8703-48EF-969D-02BFCADCC8A6}" dt="2020-12-14T06:34:59.222" v="2841" actId="478"/>
          <ac:spMkLst>
            <pc:docMk/>
            <pc:sldMk cId="850343938" sldId="264"/>
            <ac:spMk id="73" creationId="{D53FD71E-0A6E-43D9-8025-455E531CA31D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4" creationId="{33704DE1-941C-400A-AE37-F28B0E49C9F8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5" creationId="{A1D81C52-C6AD-4391-BF5B-04E31DE9379B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79" creationId="{8E507367-0554-4929-982C-8583A7B59DB0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80" creationId="{8284036B-2984-4AD6-8DE2-43F84CA17F14}"/>
          </ac:spMkLst>
        </pc:spChg>
        <pc:spChg chg="add mod topLvl">
          <ac:chgData name="wang xingyu" userId="357302d8bda8cfe7" providerId="LiveId" clId="{AA2D6A1F-8703-48EF-969D-02BFCADCC8A6}" dt="2020-12-26T15:52:13.183" v="4472" actId="14100"/>
          <ac:spMkLst>
            <pc:docMk/>
            <pc:sldMk cId="850343938" sldId="264"/>
            <ac:spMk id="97" creationId="{A527767E-31A4-4327-AE57-4C1BC119FC05}"/>
          </ac:spMkLst>
        </pc:spChg>
        <pc:spChg chg="add mod topLvl">
          <ac:chgData name="wang xingyu" userId="357302d8bda8cfe7" providerId="LiveId" clId="{AA2D6A1F-8703-48EF-969D-02BFCADCC8A6}" dt="2020-12-26T15:52:13.183" v="4472" actId="14100"/>
          <ac:spMkLst>
            <pc:docMk/>
            <pc:sldMk cId="850343938" sldId="264"/>
            <ac:spMk id="98" creationId="{2CD9E7CA-A8C7-43CE-9560-B924EC517192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99" creationId="{DFE7476A-B57F-4D38-9F6B-4D3F5FE4929B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0" creationId="{E6EF8F36-1DB0-43F8-9CCF-88C40CE59C03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1" creationId="{2FC5BBC5-085F-42BA-8F0C-BF81D71B4DF8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3" creationId="{ADFA781F-4C4C-410F-80CC-44E8615EFF61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4" creationId="{7BBCA619-D99F-4E50-AFFD-B4E78B367C8E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5" creationId="{FC1AD2C7-140D-47F2-B6E7-D46A6CFBFB77}"/>
          </ac:spMkLst>
        </pc:spChg>
        <pc:spChg chg="add mod topLvl">
          <ac:chgData name="wang xingyu" userId="357302d8bda8cfe7" providerId="LiveId" clId="{AA2D6A1F-8703-48EF-969D-02BFCADCC8A6}" dt="2020-12-26T15:52:00.955" v="4460" actId="165"/>
          <ac:spMkLst>
            <pc:docMk/>
            <pc:sldMk cId="850343938" sldId="264"/>
            <ac:spMk id="106" creationId="{61FE2E02-FD81-47FF-9E37-960B37BC09F1}"/>
          </ac:spMkLst>
        </pc:spChg>
        <pc:spChg chg="add del mod topLvl">
          <ac:chgData name="wang xingyu" userId="357302d8bda8cfe7" providerId="LiveId" clId="{AA2D6A1F-8703-48EF-969D-02BFCADCC8A6}" dt="2020-12-14T06:58:47.198" v="3190" actId="478"/>
          <ac:spMkLst>
            <pc:docMk/>
            <pc:sldMk cId="850343938" sldId="264"/>
            <ac:spMk id="109" creationId="{D8FE81A0-F721-4CE1-9A96-9361A3D08CFA}"/>
          </ac:spMkLst>
        </pc:spChg>
        <pc:spChg chg="add del mod topLvl">
          <ac:chgData name="wang xingyu" userId="357302d8bda8cfe7" providerId="LiveId" clId="{AA2D6A1F-8703-48EF-969D-02BFCADCC8A6}" dt="2020-12-26T15:52:34.473" v="4474" actId="1076"/>
          <ac:spMkLst>
            <pc:docMk/>
            <pc:sldMk cId="850343938" sldId="264"/>
            <ac:spMk id="110" creationId="{30B7E937-F344-4DBD-A93D-4740EC4379DC}"/>
          </ac:spMkLst>
        </pc:spChg>
        <pc:spChg chg="add del mod topLvl">
          <ac:chgData name="wang xingyu" userId="357302d8bda8cfe7" providerId="LiveId" clId="{AA2D6A1F-8703-48EF-969D-02BFCADCC8A6}" dt="2020-12-14T06:58:36.562" v="3186" actId="478"/>
          <ac:spMkLst>
            <pc:docMk/>
            <pc:sldMk cId="850343938" sldId="264"/>
            <ac:spMk id="111" creationId="{94D721E7-2296-4FEF-81AE-93D77C35FC84}"/>
          </ac:spMkLst>
        </pc:spChg>
        <pc:spChg chg="add del mod topLvl">
          <ac:chgData name="wang xingyu" userId="357302d8bda8cfe7" providerId="LiveId" clId="{AA2D6A1F-8703-48EF-969D-02BFCADCC8A6}" dt="2020-12-14T06:57:15.295" v="3164" actId="478"/>
          <ac:spMkLst>
            <pc:docMk/>
            <pc:sldMk cId="850343938" sldId="264"/>
            <ac:spMk id="113" creationId="{C6D5990D-3194-4B84-9D23-01EEA48A9861}"/>
          </ac:spMkLst>
        </pc:spChg>
        <pc:spChg chg="mod">
          <ac:chgData name="wang xingyu" userId="357302d8bda8cfe7" providerId="LiveId" clId="{AA2D6A1F-8703-48EF-969D-02BFCADCC8A6}" dt="2020-12-14T06:57:34.024" v="3165"/>
          <ac:spMkLst>
            <pc:docMk/>
            <pc:sldMk cId="850343938" sldId="264"/>
            <ac:spMk id="116" creationId="{2B1C05B5-9FC8-47B8-942B-90E4E8633F9C}"/>
          </ac:spMkLst>
        </pc:spChg>
        <pc:spChg chg="mod">
          <ac:chgData name="wang xingyu" userId="357302d8bda8cfe7" providerId="LiveId" clId="{AA2D6A1F-8703-48EF-969D-02BFCADCC8A6}" dt="2020-12-14T06:57:34.024" v="3165"/>
          <ac:spMkLst>
            <pc:docMk/>
            <pc:sldMk cId="850343938" sldId="264"/>
            <ac:spMk id="117" creationId="{5DEA93F1-32B9-4004-A7B7-AE19D451A269}"/>
          </ac:spMkLst>
        </pc:spChg>
        <pc:spChg chg="add del">
          <ac:chgData name="wang xingyu" userId="357302d8bda8cfe7" providerId="LiveId" clId="{AA2D6A1F-8703-48EF-969D-02BFCADCC8A6}" dt="2020-12-14T06:59:26.784" v="3199" actId="478"/>
          <ac:spMkLst>
            <pc:docMk/>
            <pc:sldMk cId="850343938" sldId="264"/>
            <ac:spMk id="119" creationId="{84C6168C-154C-4CFE-8299-171E7F29718B}"/>
          </ac:spMkLst>
        </pc:spChg>
        <pc:spChg chg="add del mod">
          <ac:chgData name="wang xingyu" userId="357302d8bda8cfe7" providerId="LiveId" clId="{AA2D6A1F-8703-48EF-969D-02BFCADCC8A6}" dt="2020-12-14T07:02:00.886" v="3221" actId="478"/>
          <ac:spMkLst>
            <pc:docMk/>
            <pc:sldMk cId="850343938" sldId="264"/>
            <ac:spMk id="120" creationId="{47A7F2B6-3305-444C-BE74-52D471FED933}"/>
          </ac:spMkLst>
        </pc:spChg>
        <pc:spChg chg="add mod topLvl">
          <ac:chgData name="wang xingyu" userId="357302d8bda8cfe7" providerId="LiveId" clId="{AA2D6A1F-8703-48EF-969D-02BFCADCC8A6}" dt="2020-12-26T15:52:32.232" v="4473" actId="1076"/>
          <ac:spMkLst>
            <pc:docMk/>
            <pc:sldMk cId="850343938" sldId="264"/>
            <ac:spMk id="121" creationId="{AB93DE67-39A8-4119-AA15-05F7D12300B8}"/>
          </ac:spMkLst>
        </pc:spChg>
        <pc:grpChg chg="add del 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" creationId="{43B7BA15-9494-42AF-B8F1-F6762901B359}"/>
          </ac:grpSpMkLst>
        </pc:grpChg>
        <pc:grpChg chg="add del mod">
          <ac:chgData name="wang xingyu" userId="357302d8bda8cfe7" providerId="LiveId" clId="{AA2D6A1F-8703-48EF-969D-02BFCADCC8A6}" dt="2020-12-14T06:28:07.945" v="2722"/>
          <ac:grpSpMkLst>
            <pc:docMk/>
            <pc:sldMk cId="850343938" sldId="264"/>
            <ac:grpSpMk id="4" creationId="{7BE30986-790C-4C8D-9CFA-C33123B675E4}"/>
          </ac:grpSpMkLst>
        </pc:grpChg>
        <pc:grpChg chg="mod">
          <ac:chgData name="wang xingyu" userId="357302d8bda8cfe7" providerId="LiveId" clId="{AA2D6A1F-8703-48EF-969D-02BFCADCC8A6}" dt="2020-12-14T06:28:03.305" v="2719"/>
          <ac:grpSpMkLst>
            <pc:docMk/>
            <pc:sldMk cId="850343938" sldId="264"/>
            <ac:grpSpMk id="5" creationId="{4F09FE3A-AEDC-4413-8863-07F45827492F}"/>
          </ac:grpSpMkLst>
        </pc:grpChg>
        <pc:grpChg chg="mod">
          <ac:chgData name="wang xingyu" userId="357302d8bda8cfe7" providerId="LiveId" clId="{AA2D6A1F-8703-48EF-969D-02BFCADCC8A6}" dt="2020-12-14T06:28:03.305" v="2719"/>
          <ac:grpSpMkLst>
            <pc:docMk/>
            <pc:sldMk cId="850343938" sldId="264"/>
            <ac:grpSpMk id="6" creationId="{8F4AA773-7764-4C10-BAAD-8BCA64E12C67}"/>
          </ac:grpSpMkLst>
        </pc:grpChg>
        <pc:grpChg chg="mod">
          <ac:chgData name="wang xingyu" userId="357302d8bda8cfe7" providerId="LiveId" clId="{AA2D6A1F-8703-48EF-969D-02BFCADCC8A6}" dt="2020-12-14T06:28:03.305" v="2719"/>
          <ac:grpSpMkLst>
            <pc:docMk/>
            <pc:sldMk cId="850343938" sldId="264"/>
            <ac:grpSpMk id="7" creationId="{3C3D8D49-668D-4933-85DC-121F700A040C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5" creationId="{A88C2720-BAFF-4A5D-9D17-2CE0E5AD3C7F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6" creationId="{2B77F98C-9CC2-44B5-8082-0FEA0B6C763C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7" creationId="{FB4ABB0C-A149-445A-9A7E-CB320902E59E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28" creationId="{7A4EACF3-9240-4324-9221-0824EFB72ACE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47" creationId="{FCF55067-A326-41D9-BAF8-0CAC305145BD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48" creationId="{78463BCD-8167-49A4-9113-46546C923454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49" creationId="{61C00378-F3D2-4122-9AFA-44CDB0302F71}"/>
          </ac:grpSpMkLst>
        </pc:grpChg>
        <pc:grpChg chg="mod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50" creationId="{41062441-E2B4-415E-A647-5735C4F92E1D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88" creationId="{74837473-ED85-4080-AD86-110FCAE4D7B4}"/>
          </ac:grpSpMkLst>
        </pc:grpChg>
        <pc:grpChg chg="add mod topLvl">
          <ac:chgData name="wang xingyu" userId="357302d8bda8cfe7" providerId="LiveId" clId="{AA2D6A1F-8703-48EF-969D-02BFCADCC8A6}" dt="2020-12-26T15:52:00.955" v="4460" actId="165"/>
          <ac:grpSpMkLst>
            <pc:docMk/>
            <pc:sldMk cId="850343938" sldId="264"/>
            <ac:grpSpMk id="89" creationId="{AD2F212E-FB6E-4EA8-92EB-C719CDB88B2B}"/>
          </ac:grpSpMkLst>
        </pc:grpChg>
        <pc:grpChg chg="add del mod topLvl">
          <ac:chgData name="wang xingyu" userId="357302d8bda8cfe7" providerId="LiveId" clId="{AA2D6A1F-8703-48EF-969D-02BFCADCC8A6}" dt="2020-12-14T06:51:12.885" v="3101" actId="165"/>
          <ac:grpSpMkLst>
            <pc:docMk/>
            <pc:sldMk cId="850343938" sldId="264"/>
            <ac:grpSpMk id="102" creationId="{D5E9FB34-95FC-49F6-8FE5-D79616BE67C5}"/>
          </ac:grpSpMkLst>
        </pc:grpChg>
        <pc:grpChg chg="add del mod">
          <ac:chgData name="wang xingyu" userId="357302d8bda8cfe7" providerId="LiveId" clId="{AA2D6A1F-8703-48EF-969D-02BFCADCC8A6}" dt="2020-12-14T06:51:11.270" v="3100" actId="165"/>
          <ac:grpSpMkLst>
            <pc:docMk/>
            <pc:sldMk cId="850343938" sldId="264"/>
            <ac:grpSpMk id="107" creationId="{7564E8D9-2725-4893-8969-0AFFD1F13EF3}"/>
          </ac:grpSpMkLst>
        </pc:grpChg>
        <pc:grpChg chg="add del mod">
          <ac:chgData name="wang xingyu" userId="357302d8bda8cfe7" providerId="LiveId" clId="{AA2D6A1F-8703-48EF-969D-02BFCADCC8A6}" dt="2020-12-14T06:58:36.562" v="3186" actId="478"/>
          <ac:grpSpMkLst>
            <pc:docMk/>
            <pc:sldMk cId="850343938" sldId="264"/>
            <ac:grpSpMk id="112" creationId="{16F04190-EB85-4F23-BB70-49417A99E443}"/>
          </ac:grpSpMkLst>
        </pc:grpChg>
        <pc:grpChg chg="add del mod">
          <ac:chgData name="wang xingyu" userId="357302d8bda8cfe7" providerId="LiveId" clId="{AA2D6A1F-8703-48EF-969D-02BFCADCC8A6}" dt="2020-12-14T06:57:15.295" v="3164" actId="478"/>
          <ac:grpSpMkLst>
            <pc:docMk/>
            <pc:sldMk cId="850343938" sldId="264"/>
            <ac:grpSpMk id="114" creationId="{F5BFA7DA-6504-44FF-B135-E755E91141D0}"/>
          </ac:grpSpMkLst>
        </pc:grpChg>
        <pc:grpChg chg="add del mod">
          <ac:chgData name="wang xingyu" userId="357302d8bda8cfe7" providerId="LiveId" clId="{AA2D6A1F-8703-48EF-969D-02BFCADCC8A6}" dt="2020-12-14T06:57:36.088" v="3166"/>
          <ac:grpSpMkLst>
            <pc:docMk/>
            <pc:sldMk cId="850343938" sldId="264"/>
            <ac:grpSpMk id="115" creationId="{93CBC6CD-07D0-49FD-AE3F-9D152F9F27E5}"/>
          </ac:grpSpMkLst>
        </pc:grpChg>
        <pc:grpChg chg="add del mod">
          <ac:chgData name="wang xingyu" userId="357302d8bda8cfe7" providerId="LiveId" clId="{AA2D6A1F-8703-48EF-969D-02BFCADCC8A6}" dt="2020-12-14T10:02:55.906" v="4432" actId="165"/>
          <ac:grpSpMkLst>
            <pc:docMk/>
            <pc:sldMk cId="850343938" sldId="264"/>
            <ac:grpSpMk id="122" creationId="{97AC9DED-0343-4269-B68F-9868CA56E68F}"/>
          </ac:grpSpMkLst>
        </pc:grpChg>
        <pc:picChg chg="add del mod">
          <ac:chgData name="wang xingyu" userId="357302d8bda8cfe7" providerId="LiveId" clId="{AA2D6A1F-8703-48EF-969D-02BFCADCC8A6}" dt="2020-12-14T06:49:18.433" v="3065"/>
          <ac:picMkLst>
            <pc:docMk/>
            <pc:sldMk cId="850343938" sldId="264"/>
            <ac:picMk id="108" creationId="{B14A383B-E767-4E04-8165-68BEE2880773}"/>
          </ac:picMkLst>
        </pc:picChg>
        <pc:picChg chg="add del mod">
          <ac:chgData name="wang xingyu" userId="357302d8bda8cfe7" providerId="LiveId" clId="{AA2D6A1F-8703-48EF-969D-02BFCADCC8A6}" dt="2020-12-14T07:01:35.116" v="3213" actId="478"/>
          <ac:picMkLst>
            <pc:docMk/>
            <pc:sldMk cId="850343938" sldId="264"/>
            <ac:picMk id="118" creationId="{1AB8FCD9-7633-4B67-A222-FF14F7CD6086}"/>
          </ac:picMkLst>
        </pc:pic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8" creationId="{F9E257F4-592D-4F16-911A-9A822A714B1C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9" creationId="{18F4871B-C888-4734-B067-25EDD52D76B7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0" creationId="{7041C345-9761-4F1F-98E3-1BBE5C471C44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1" creationId="{6BF0C70E-3CB3-4A8C-82C1-58A226E6D9C0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2" creationId="{DF5D8225-387B-4DD4-A657-E432CFAEFB59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3" creationId="{6774175B-5967-4CC5-832A-F39DFD4819DE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4" creationId="{33A1C5FD-AA0C-4157-8532-A0EDBBEA7C63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17" creationId="{6FB35D69-2010-4556-A604-A824BB1B59F2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20" creationId="{917FC592-2BD4-4D7D-A93B-8BC11B0643C9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23" creationId="{535B0402-A537-4452-ACD8-708EF104A83A}"/>
          </ac:cxnSpMkLst>
        </pc:cxnChg>
        <pc:cxnChg chg="mod">
          <ac:chgData name="wang xingyu" userId="357302d8bda8cfe7" providerId="LiveId" clId="{AA2D6A1F-8703-48EF-969D-02BFCADCC8A6}" dt="2020-12-14T06:28:03.305" v="2719"/>
          <ac:cxnSpMkLst>
            <pc:docMk/>
            <pc:sldMk cId="850343938" sldId="264"/>
            <ac:cxnSpMk id="24" creationId="{73C7807D-93C6-4C85-8F65-1FC777F2106B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29" creationId="{8639846F-A2C4-4DA1-96F2-E9AAEEE47BD8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0" creationId="{CBFE049A-6019-4AB3-9D5A-7966F0517766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1" creationId="{969CB6D5-EB5B-4DE0-AAC0-B56C5EFCF991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2" creationId="{DB248C79-D518-4734-9133-9140032A4DF7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3" creationId="{93820C75-3C59-4CB6-89AA-0315A6ED49C9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4" creationId="{BE3B5872-0659-4895-A76D-8A7982146DE8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5" creationId="{FAB4FF4C-D8FA-4547-A42F-8736CA646C03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38" creationId="{7CB5A71A-E42B-4C03-B5B6-58C586D73E60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41" creationId="{E2A9C569-570A-412F-8846-E9396F636ABD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44" creationId="{002BBADD-B0E0-4258-9716-38757CAB3560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45" creationId="{94F4FC19-FD71-4C79-B659-63F4FF1700C2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1" creationId="{4406179D-40D7-4249-939F-4A9BE8AEE1CA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2" creationId="{2B6687B2-7029-42CA-B1E2-F02E78555B74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3" creationId="{9AC0801E-8B22-4773-9F0D-8AA957F8F56B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4" creationId="{884212AD-78C5-406A-9D46-69E27FF3C4D0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5" creationId="{8A986D33-9DFB-47AB-83BA-2633D83BEA93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6" creationId="{AA77C98A-0B25-4F35-9616-6CB02A3D9628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57" creationId="{412CEA80-3720-4816-9306-1CEE755EC27A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0" creationId="{DCFCC437-27EC-4D20-B7E8-DCEB2162630C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3" creationId="{DC911608-C775-4896-A025-C2C383B89B5E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6" creationId="{FF20CA55-47C1-46A1-91CE-9D60F8DD0FEA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67" creationId="{CA4134C9-F711-4AA0-9EE8-9A77EEB7A21F}"/>
          </ac:cxnSpMkLst>
        </pc:cxnChg>
        <pc:cxnChg chg="add 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76" creationId="{6CE25FE0-5F4D-4A31-9AA3-B32DD8F14E93}"/>
          </ac:cxnSpMkLst>
        </pc:cxnChg>
        <pc:cxnChg chg="add mod">
          <ac:chgData name="wang xingyu" userId="357302d8bda8cfe7" providerId="LiveId" clId="{AA2D6A1F-8703-48EF-969D-02BFCADCC8A6}" dt="2020-12-14T06:39:52.917" v="2956" actId="1037"/>
          <ac:cxnSpMkLst>
            <pc:docMk/>
            <pc:sldMk cId="850343938" sldId="264"/>
            <ac:cxnSpMk id="77" creationId="{34A699AA-BEB6-4B88-8472-1273FDE7BA6E}"/>
          </ac:cxnSpMkLst>
        </pc:cxnChg>
        <pc:cxnChg chg="add 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78" creationId="{9DE7D930-BD5F-4ADF-80A3-71F563853302}"/>
          </ac:cxnSpMkLst>
        </pc:cxnChg>
        <pc:cxnChg chg="add mod">
          <ac:chgData name="wang xingyu" userId="357302d8bda8cfe7" providerId="LiveId" clId="{AA2D6A1F-8703-48EF-969D-02BFCADCC8A6}" dt="2020-12-14T06:39:52.917" v="2956" actId="1037"/>
          <ac:cxnSpMkLst>
            <pc:docMk/>
            <pc:sldMk cId="850343938" sldId="264"/>
            <ac:cxnSpMk id="83" creationId="{32D613DB-965D-457A-8C96-1961CDE6B374}"/>
          </ac:cxnSpMkLst>
        </pc:cxnChg>
        <pc:cxnChg chg="add 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84" creationId="{8139F2DA-290D-4BA4-85C5-E26DED32E9EC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0" creationId="{7121CC25-5E3D-4B4D-A9A2-BF46533D9ABF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1" creationId="{0FAAA639-062A-4908-9387-9F053E526C36}"/>
          </ac:cxnSpMkLst>
        </pc:cxnChg>
        <pc:cxnChg chg="mod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2" creationId="{54627DD5-BB8A-41FE-9130-0BD6F6A0BD15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3" creationId="{69E63D1C-171C-4997-B615-AC1EA698A67A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4" creationId="{76238810-6701-4D10-972D-8288F798EC7F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5" creationId="{3A45AC9E-D17C-4974-B95D-6CC395E765E7}"/>
          </ac:cxnSpMkLst>
        </pc:cxnChg>
        <pc:cxnChg chg="add mod topLvl">
          <ac:chgData name="wang xingyu" userId="357302d8bda8cfe7" providerId="LiveId" clId="{AA2D6A1F-8703-48EF-969D-02BFCADCC8A6}" dt="2020-12-26T15:52:00.955" v="4460" actId="165"/>
          <ac:cxnSpMkLst>
            <pc:docMk/>
            <pc:sldMk cId="850343938" sldId="264"/>
            <ac:cxnSpMk id="96" creationId="{E879FB95-97F2-4451-A557-36CDFB1CB3B4}"/>
          </ac:cxnSpMkLst>
        </pc:cxnChg>
      </pc:sldChg>
      <pc:sldChg chg="addSp delSp modSp new mod">
        <pc:chgData name="wang xingyu" userId="357302d8bda8cfe7" providerId="LiveId" clId="{AA2D6A1F-8703-48EF-969D-02BFCADCC8A6}" dt="2020-12-14T09:45:27.001" v="4429" actId="164"/>
        <pc:sldMkLst>
          <pc:docMk/>
          <pc:sldMk cId="2228000238" sldId="265"/>
        </pc:sldMkLst>
        <pc:spChg chg="del">
          <ac:chgData name="wang xingyu" userId="357302d8bda8cfe7" providerId="LiveId" clId="{AA2D6A1F-8703-48EF-969D-02BFCADCC8A6}" dt="2020-12-14T07:32:37.422" v="3238" actId="478"/>
          <ac:spMkLst>
            <pc:docMk/>
            <pc:sldMk cId="2228000238" sldId="265"/>
            <ac:spMk id="2" creationId="{18F1AC0B-9E05-461E-ACB5-02D72B1E14D2}"/>
          </ac:spMkLst>
        </pc:spChg>
        <pc:spChg chg="del">
          <ac:chgData name="wang xingyu" userId="357302d8bda8cfe7" providerId="LiveId" clId="{AA2D6A1F-8703-48EF-969D-02BFCADCC8A6}" dt="2020-12-14T07:32:37.422" v="3238" actId="478"/>
          <ac:spMkLst>
            <pc:docMk/>
            <pc:sldMk cId="2228000238" sldId="265"/>
            <ac:spMk id="3" creationId="{9E66864D-E921-47D7-876D-050036FC5028}"/>
          </ac:spMkLst>
        </pc:spChg>
        <pc:spChg chg="add del">
          <ac:chgData name="wang xingyu" userId="357302d8bda8cfe7" providerId="LiveId" clId="{AA2D6A1F-8703-48EF-969D-02BFCADCC8A6}" dt="2020-12-14T07:32:40.478" v="3240" actId="22"/>
          <ac:spMkLst>
            <pc:docMk/>
            <pc:sldMk cId="2228000238" sldId="265"/>
            <ac:spMk id="5" creationId="{F1774D47-A5AD-4A64-8749-3EA7197B301D}"/>
          </ac:spMkLst>
        </pc:spChg>
        <pc:spChg chg="add mod">
          <ac:chgData name="wang xingyu" userId="357302d8bda8cfe7" providerId="LiveId" clId="{AA2D6A1F-8703-48EF-969D-02BFCADCC8A6}" dt="2020-12-14T07:37:29.234" v="3379" actId="164"/>
          <ac:spMkLst>
            <pc:docMk/>
            <pc:sldMk cId="2228000238" sldId="265"/>
            <ac:spMk id="6" creationId="{12221C62-0995-4B71-94E3-428DB93C9453}"/>
          </ac:spMkLst>
        </pc:spChg>
        <pc:spChg chg="add mod">
          <ac:chgData name="wang xingyu" userId="357302d8bda8cfe7" providerId="LiveId" clId="{AA2D6A1F-8703-48EF-969D-02BFCADCC8A6}" dt="2020-12-14T07:37:52.245" v="3393" actId="164"/>
          <ac:spMkLst>
            <pc:docMk/>
            <pc:sldMk cId="2228000238" sldId="265"/>
            <ac:spMk id="7" creationId="{4BA7CD20-8C85-42AB-8553-4533B899393A}"/>
          </ac:spMkLst>
        </pc:spChg>
        <pc:spChg chg="add mod">
          <ac:chgData name="wang xingyu" userId="357302d8bda8cfe7" providerId="LiveId" clId="{AA2D6A1F-8703-48EF-969D-02BFCADCC8A6}" dt="2020-12-14T07:37:52.245" v="3393" actId="164"/>
          <ac:spMkLst>
            <pc:docMk/>
            <pc:sldMk cId="2228000238" sldId="265"/>
            <ac:spMk id="8" creationId="{51433ECB-F59C-41E0-98E9-F989EDE870E1}"/>
          </ac:spMkLst>
        </pc:spChg>
        <pc:spChg chg="add del mod">
          <ac:chgData name="wang xingyu" userId="357302d8bda8cfe7" providerId="LiveId" clId="{AA2D6A1F-8703-48EF-969D-02BFCADCC8A6}" dt="2020-12-14T07:33:17.416" v="3255" actId="478"/>
          <ac:spMkLst>
            <pc:docMk/>
            <pc:sldMk cId="2228000238" sldId="265"/>
            <ac:spMk id="10" creationId="{85E68A54-C9F0-4A69-AAB1-1FC6B7107B22}"/>
          </ac:spMkLst>
        </pc:spChg>
        <pc:spChg chg="add mod">
          <ac:chgData name="wang xingyu" userId="357302d8bda8cfe7" providerId="LiveId" clId="{AA2D6A1F-8703-48EF-969D-02BFCADCC8A6}" dt="2020-12-14T07:38:22.335" v="3400" actId="20577"/>
          <ac:spMkLst>
            <pc:docMk/>
            <pc:sldMk cId="2228000238" sldId="265"/>
            <ac:spMk id="11" creationId="{4A67E69D-7DA7-42FE-B246-A409AC789483}"/>
          </ac:spMkLst>
        </pc:spChg>
        <pc:spChg chg="add mod">
          <ac:chgData name="wang xingyu" userId="357302d8bda8cfe7" providerId="LiveId" clId="{AA2D6A1F-8703-48EF-969D-02BFCADCC8A6}" dt="2020-12-14T07:37:27.258" v="3378" actId="164"/>
          <ac:spMkLst>
            <pc:docMk/>
            <pc:sldMk cId="2228000238" sldId="265"/>
            <ac:spMk id="12" creationId="{6428A141-314E-4A74-95D8-99AD4F653FCA}"/>
          </ac:spMkLst>
        </pc:spChg>
        <pc:spChg chg="add mod">
          <ac:chgData name="wang xingyu" userId="357302d8bda8cfe7" providerId="LiveId" clId="{AA2D6A1F-8703-48EF-969D-02BFCADCC8A6}" dt="2020-12-14T07:38:25.191" v="3402" actId="20577"/>
          <ac:spMkLst>
            <pc:docMk/>
            <pc:sldMk cId="2228000238" sldId="265"/>
            <ac:spMk id="13" creationId="{F7137D34-AF8B-44F2-B54C-09DDBA2247AF}"/>
          </ac:spMkLst>
        </pc:spChg>
        <pc:spChg chg="add del mod">
          <ac:chgData name="wang xingyu" userId="357302d8bda8cfe7" providerId="LiveId" clId="{AA2D6A1F-8703-48EF-969D-02BFCADCC8A6}" dt="2020-12-14T07:35:14.415" v="3328"/>
          <ac:spMkLst>
            <pc:docMk/>
            <pc:sldMk cId="2228000238" sldId="265"/>
            <ac:spMk id="14" creationId="{64667B8C-086B-43AE-982A-A5FA418E636D}"/>
          </ac:spMkLst>
        </pc:spChg>
        <pc:spChg chg="add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15" creationId="{DBC2057F-EF2C-46D8-92A6-C9C419B2FBFA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0" creationId="{090719F2-19F7-4E45-92A2-B8CE2B50B05B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1" creationId="{3299DF9B-6D1C-434D-82D3-282C1E105D38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3" creationId="{55087AE3-70DE-42BD-89BF-00262E9598D2}"/>
          </ac:spMkLst>
        </pc:spChg>
        <pc:spChg chg="mod">
          <ac:chgData name="wang xingyu" userId="357302d8bda8cfe7" providerId="LiveId" clId="{AA2D6A1F-8703-48EF-969D-02BFCADCC8A6}" dt="2020-12-14T07:38:30.338" v="3405" actId="20577"/>
          <ac:spMkLst>
            <pc:docMk/>
            <pc:sldMk cId="2228000238" sldId="265"/>
            <ac:spMk id="24" creationId="{C8BE0384-FA81-4863-B2D2-6FE0AF071C8F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6" creationId="{6019C78A-763E-4B90-B192-8125851EE47B}"/>
          </ac:spMkLst>
        </pc:spChg>
        <pc:spChg chg="mod">
          <ac:chgData name="wang xingyu" userId="357302d8bda8cfe7" providerId="LiveId" clId="{AA2D6A1F-8703-48EF-969D-02BFCADCC8A6}" dt="2020-12-14T07:38:15.502" v="3397"/>
          <ac:spMkLst>
            <pc:docMk/>
            <pc:sldMk cId="2228000238" sldId="265"/>
            <ac:spMk id="27" creationId="{6D9F09A8-3FF7-4EEA-B7AC-D1DF11D38B9D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39" creationId="{89F77C86-441F-433F-A59F-65C05ACE7063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0" creationId="{4F6B16D8-991A-4339-910F-2F4DE4C5390F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2" creationId="{3832DA66-D0CA-4208-ACDB-E5D6B7381C5C}"/>
          </ac:spMkLst>
        </pc:spChg>
        <pc:spChg chg="mod">
          <ac:chgData name="wang xingyu" userId="357302d8bda8cfe7" providerId="LiveId" clId="{AA2D6A1F-8703-48EF-969D-02BFCADCC8A6}" dt="2020-12-14T07:40:44.141" v="3469" actId="20577"/>
          <ac:spMkLst>
            <pc:docMk/>
            <pc:sldMk cId="2228000238" sldId="265"/>
            <ac:spMk id="43" creationId="{5D24EA58-AE45-4443-B558-78CE1CD3558A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5" creationId="{5E34F6B3-0FC7-4679-98BF-34431B660722}"/>
          </ac:spMkLst>
        </pc:spChg>
        <pc:spChg chg="mod">
          <ac:chgData name="wang xingyu" userId="357302d8bda8cfe7" providerId="LiveId" clId="{AA2D6A1F-8703-48EF-969D-02BFCADCC8A6}" dt="2020-12-14T07:40:37.557" v="3465"/>
          <ac:spMkLst>
            <pc:docMk/>
            <pc:sldMk cId="2228000238" sldId="265"/>
            <ac:spMk id="46" creationId="{2033E7B9-7C06-4F8F-8C52-396F7EE98207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5" creationId="{D5C2913B-AA07-4E39-8916-6DD9957D9756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6" creationId="{98D0F2B1-FFB8-49E1-85C7-024FAE2B031F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7" creationId="{2D9B436C-D885-4FF8-A64E-6E369AB204A7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8" creationId="{1D5B48C2-DEBC-4BDF-BE52-5229BFEEAB62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69" creationId="{D2512256-9866-4760-9754-AB67B7BD203D}"/>
          </ac:spMkLst>
        </pc:spChg>
        <pc:spChg chg="mod">
          <ac:chgData name="wang xingyu" userId="357302d8bda8cfe7" providerId="LiveId" clId="{AA2D6A1F-8703-48EF-969D-02BFCADCC8A6}" dt="2020-12-14T07:40:57.419" v="3473"/>
          <ac:spMkLst>
            <pc:docMk/>
            <pc:sldMk cId="2228000238" sldId="265"/>
            <ac:spMk id="70" creationId="{68CFCF53-64B8-4B22-8D34-48477D90F81E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1" creationId="{15A11538-E904-40D3-8432-720564D8965F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2" creationId="{C811FC0A-8584-49CB-8E6A-C68C317FD222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3" creationId="{4332AB96-4C69-4A2B-BD32-9DF165510C0B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4" creationId="{AB738A04-8F0B-492B-97F7-C06A44376EB4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5" creationId="{2422A6FB-C68C-4C03-B2C2-6158B097872A}"/>
          </ac:spMkLst>
        </pc:spChg>
        <pc:spChg chg="mod">
          <ac:chgData name="wang xingyu" userId="357302d8bda8cfe7" providerId="LiveId" clId="{AA2D6A1F-8703-48EF-969D-02BFCADCC8A6}" dt="2020-12-14T07:41:04.077" v="3476"/>
          <ac:spMkLst>
            <pc:docMk/>
            <pc:sldMk cId="2228000238" sldId="265"/>
            <ac:spMk id="86" creationId="{8E3563F4-C62F-4463-B22C-D0BFB3C49D23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97" creationId="{C6C32662-88FA-4A5F-B166-BDE8CB66F395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98" creationId="{08E4A074-3974-4E3C-96D9-976B3C3AF013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99" creationId="{C6677B49-7C7C-450B-AF5B-94067ADB6A33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100" creationId="{E562467F-A499-4860-A352-CB6F449E84C6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101" creationId="{B9833BF5-E36D-44D4-8FED-12D16C049592}"/>
          </ac:spMkLst>
        </pc:spChg>
        <pc:spChg chg="mod">
          <ac:chgData name="wang xingyu" userId="357302d8bda8cfe7" providerId="LiveId" clId="{AA2D6A1F-8703-48EF-969D-02BFCADCC8A6}" dt="2020-12-14T07:41:12.087" v="3479"/>
          <ac:spMkLst>
            <pc:docMk/>
            <pc:sldMk cId="2228000238" sldId="265"/>
            <ac:spMk id="102" creationId="{F50861A6-6AE1-45BF-BF73-FF389241876E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3" creationId="{FE10E0C7-50D6-4726-BD9C-26E8B2884AED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4" creationId="{B0A249DC-303A-41EF-A883-B303DE61765A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5" creationId="{3C7A6B0B-BE79-4952-B6B8-448897A359E5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6" creationId="{28C7532D-7F9A-4565-AC2D-2C5A43F900EC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7" creationId="{3319BDC1-F2E7-4B7E-B7E2-110CFF009DE9}"/>
          </ac:spMkLst>
        </pc:spChg>
        <pc:spChg chg="mod">
          <ac:chgData name="wang xingyu" userId="357302d8bda8cfe7" providerId="LiveId" clId="{AA2D6A1F-8703-48EF-969D-02BFCADCC8A6}" dt="2020-12-14T07:41:16.207" v="3481"/>
          <ac:spMkLst>
            <pc:docMk/>
            <pc:sldMk cId="2228000238" sldId="265"/>
            <ac:spMk id="118" creationId="{E2689CC2-ED1C-41DE-B139-171E5E6726F1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29" creationId="{D841C60B-4C20-413A-B691-AB5A1E7DDB90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0" creationId="{3FA90F2E-DEC8-4937-BBAA-2FA9A0C31F2E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1" creationId="{2D4B1507-A897-4CC0-B804-ECB1EE2DC0C5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2" creationId="{6D5C153E-D1F8-4239-9165-F90BE9E97CD4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3" creationId="{77670023-2528-486E-95D9-5CAB2A4E70AA}"/>
          </ac:spMkLst>
        </pc:spChg>
        <pc:spChg chg="mod">
          <ac:chgData name="wang xingyu" userId="357302d8bda8cfe7" providerId="LiveId" clId="{AA2D6A1F-8703-48EF-969D-02BFCADCC8A6}" dt="2020-12-14T07:41:16.674" v="3482"/>
          <ac:spMkLst>
            <pc:docMk/>
            <pc:sldMk cId="2228000238" sldId="265"/>
            <ac:spMk id="134" creationId="{E1CE4440-FB66-4C81-83D3-1AC8D161DA54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5" creationId="{88E3B514-C15F-41CC-A3AA-BE1CA78F1D9F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6" creationId="{8CFB401E-B136-46BB-94B2-03410893F294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7" creationId="{ADEAD879-169C-4235-9CDE-A9D549B5749A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8" creationId="{18D7CBD8-3D01-4469-A795-9B8D541F2701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49" creationId="{890FAA6A-5FEA-4FB7-B220-0D92E08D59E1}"/>
          </ac:spMkLst>
        </pc:spChg>
        <pc:spChg chg="mod">
          <ac:chgData name="wang xingyu" userId="357302d8bda8cfe7" providerId="LiveId" clId="{AA2D6A1F-8703-48EF-969D-02BFCADCC8A6}" dt="2020-12-14T07:41:17.021" v="3483"/>
          <ac:spMkLst>
            <pc:docMk/>
            <pc:sldMk cId="2228000238" sldId="265"/>
            <ac:spMk id="150" creationId="{D2A498E1-AD65-4C42-85AD-AFF41F4CDD5D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1" creationId="{39789AB0-73A8-4398-8435-6F5C0E2F5A3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2" creationId="{E82223EC-DFA3-4C5F-ABC3-A1AC2028A5E9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3" creationId="{2489B6FB-79BC-417B-9581-A557B512FC1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4" creationId="{12374871-0936-42CC-94CD-4170897CFC11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5" creationId="{5722000B-8CC2-4E73-AC65-2C21406E884E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66" creationId="{41BC9010-1BE8-4AE0-91E0-1A7A5E2C07C8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77" creationId="{B9FAA12F-459E-43E9-9DBF-8F8FB4724215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78" creationId="{FB370C99-E006-4C41-BD34-509190CEDC84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79" creationId="{8837EB89-78F7-46FB-82E0-92FFB0FB2D78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80" creationId="{393919AB-BD72-4F40-9667-0297149C03E2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81" creationId="{D399C031-14C8-4994-B3E0-429619579457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82" creationId="{040E7AB4-8AC3-442B-BA00-E89F32BB6A3A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3" creationId="{A155414C-7CB5-48D0-9BA2-93C150B37A87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4" creationId="{BE9BC7C3-FDBC-46C6-92FA-608AB5C5EE8B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5" creationId="{4356240E-AA66-439E-81BC-687BF900FD7C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6" creationId="{3B798B18-C3FC-41B7-8E45-9ACF2FEB0705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7" creationId="{9B21CBB0-B1EB-404A-B0EA-59CCB562356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198" creationId="{D12AB4C6-CB6F-43DF-9804-665070E3F63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09" creationId="{E37E445B-8EC5-4211-B6E5-3DC20E7EF041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0" creationId="{29CCE5E8-E6AB-49E5-AB0A-274325A0256B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1" creationId="{5B4A06D5-EAA7-4CF9-BAD5-D79C9A67351D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2" creationId="{5009DB9C-5F74-4EC4-BA4D-6D4178782F85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3" creationId="{65C1856C-593E-4887-BE36-5DCD09E9DA33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14" creationId="{3E83F25E-7872-4579-AD72-9DF2E13A58A7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5" creationId="{345202B4-509A-40FE-833B-35156F68E299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6" creationId="{CB50C3C8-8C5B-4249-956F-13358F78F164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7" creationId="{FC2D97A6-CBC2-4FEB-A769-1585A66DDA3B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8" creationId="{5E2BA883-882F-4E50-8164-BA8319B35824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29" creationId="{9EBB0F13-2F91-40BC-85F4-509CFA479109}"/>
          </ac:spMkLst>
        </pc:spChg>
        <pc:spChg chg="mod">
          <ac:chgData name="wang xingyu" userId="357302d8bda8cfe7" providerId="LiveId" clId="{AA2D6A1F-8703-48EF-969D-02BFCADCC8A6}" dt="2020-12-14T07:42:03.343" v="3488"/>
          <ac:spMkLst>
            <pc:docMk/>
            <pc:sldMk cId="2228000238" sldId="265"/>
            <ac:spMk id="230" creationId="{39AD2F13-E723-4DBF-ABE8-0624CD6014B2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1" creationId="{2BFCE37C-3D50-405B-8CD8-C2416BD666CC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2" creationId="{754727B6-C819-4549-B37B-9FB3B63B93E8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3" creationId="{9BE15BE5-332F-4624-A498-F21244881B48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4" creationId="{D97C4F47-C8E6-4629-9C1A-D6A404E1CD3A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5" creationId="{BCB1EBAD-A164-49B4-ABE0-182B50FDFE39}"/>
          </ac:spMkLst>
        </pc:spChg>
        <pc:spChg chg="mod">
          <ac:chgData name="wang xingyu" userId="357302d8bda8cfe7" providerId="LiveId" clId="{AA2D6A1F-8703-48EF-969D-02BFCADCC8A6}" dt="2020-12-14T07:42:07.219" v="3491"/>
          <ac:spMkLst>
            <pc:docMk/>
            <pc:sldMk cId="2228000238" sldId="265"/>
            <ac:spMk id="246" creationId="{997E02F1-E5DC-437D-9291-7A9F08782084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57" creationId="{34945EC7-D651-42B8-A8A8-A1A950F7C6B7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58" creationId="{12774942-6530-4E68-8762-BA60D108FDEF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59" creationId="{F0D19609-273A-44C1-93C2-C6B88A2A8458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60" creationId="{6CDDE8EA-E89B-4EF0-ACFE-ECC9B895AEE7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61" creationId="{FFD7B54F-9311-4DA8-BCFD-09B37B8EA255}"/>
          </ac:spMkLst>
        </pc:spChg>
        <pc:spChg chg="mod">
          <ac:chgData name="wang xingyu" userId="357302d8bda8cfe7" providerId="LiveId" clId="{AA2D6A1F-8703-48EF-969D-02BFCADCC8A6}" dt="2020-12-14T07:42:57.089" v="3494"/>
          <ac:spMkLst>
            <pc:docMk/>
            <pc:sldMk cId="2228000238" sldId="265"/>
            <ac:spMk id="262" creationId="{04DBC010-1063-450E-A8A2-DFBD50728764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3" creationId="{E653E81E-5FD6-426C-8E14-4E46FE76BADD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4" creationId="{98106A49-99F7-466D-9E8B-AE42370FFA6D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5" creationId="{6CB39CC4-391E-4859-A553-FEE247C1EF48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6" creationId="{85D2582C-52AD-4922-9A70-D23638352511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7" creationId="{43CC48D9-59FC-4A43-AB17-CE752E2174F0}"/>
          </ac:spMkLst>
        </pc:spChg>
        <pc:spChg chg="mod">
          <ac:chgData name="wang xingyu" userId="357302d8bda8cfe7" providerId="LiveId" clId="{AA2D6A1F-8703-48EF-969D-02BFCADCC8A6}" dt="2020-12-14T07:43:02.712" v="3497"/>
          <ac:spMkLst>
            <pc:docMk/>
            <pc:sldMk cId="2228000238" sldId="265"/>
            <ac:spMk id="278" creationId="{C89F8D1E-D4EB-4E5C-BC5F-F581464C05BE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89" creationId="{7E9C8DB0-B96F-4A4D-AFBB-527AE28A7C02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0" creationId="{F7F7C01C-BB0A-455A-97A4-804128DC7DB2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1" creationId="{427018E7-8F16-4BE3-BB42-37BD45AD2BFA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2" creationId="{E358C3FE-FBBE-4FC4-8566-1761B317873A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3" creationId="{F283E3C7-2935-472C-9EBF-359D43DBB545}"/>
          </ac:spMkLst>
        </pc:spChg>
        <pc:spChg chg="mod">
          <ac:chgData name="wang xingyu" userId="357302d8bda8cfe7" providerId="LiveId" clId="{AA2D6A1F-8703-48EF-969D-02BFCADCC8A6}" dt="2020-12-14T07:43:09.434" v="3500"/>
          <ac:spMkLst>
            <pc:docMk/>
            <pc:sldMk cId="2228000238" sldId="265"/>
            <ac:spMk id="294" creationId="{81A5BFB0-E8B8-4AE2-986B-F774758C607C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5" creationId="{38C8B84A-6FD3-4AB0-B644-7475502ABF09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6" creationId="{6E49B556-36D9-482A-B797-435B9D333396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7" creationId="{68E2684C-109C-4F85-8175-4DD2CED06AF4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8" creationId="{D32D950A-4DAE-43D9-9658-796C2CF476C6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09" creationId="{B7FA6C2D-1BDB-4592-96D2-C6D31A1AB2C5}"/>
          </ac:spMkLst>
        </pc:spChg>
        <pc:spChg chg="mod">
          <ac:chgData name="wang xingyu" userId="357302d8bda8cfe7" providerId="LiveId" clId="{AA2D6A1F-8703-48EF-969D-02BFCADCC8A6}" dt="2020-12-14T07:43:13.339" v="3502"/>
          <ac:spMkLst>
            <pc:docMk/>
            <pc:sldMk cId="2228000238" sldId="265"/>
            <ac:spMk id="310" creationId="{04A7F258-572D-4B50-AEA2-177A69D33816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1" creationId="{657D9619-821B-4FA5-BAFC-538BD1370B9D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2" creationId="{A5429765-1EFB-46FB-BE62-4C91921DBDDC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3" creationId="{B81D08CC-6C70-4557-A840-E2CCAE680270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4" creationId="{80A03EA1-1A95-41FB-A191-1C6CBBE967A3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5" creationId="{D4B2C58F-836D-4774-B180-236B414DC605}"/>
          </ac:spMkLst>
        </pc:spChg>
        <pc:spChg chg="mod">
          <ac:chgData name="wang xingyu" userId="357302d8bda8cfe7" providerId="LiveId" clId="{AA2D6A1F-8703-48EF-969D-02BFCADCC8A6}" dt="2020-12-14T07:43:13.755" v="3503"/>
          <ac:spMkLst>
            <pc:docMk/>
            <pc:sldMk cId="2228000238" sldId="265"/>
            <ac:spMk id="326" creationId="{414FC40C-9AE1-44EE-B291-7CC803CB20C5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37" creationId="{9CC86B05-2414-4ED1-B711-4144C419123F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38" creationId="{67BA3DC1-3623-4944-806A-A0DFF1741CF7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39" creationId="{E69F8E44-C6E4-44F6-858A-D462CC9DC9C6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40" creationId="{AE1C23A6-04E9-4745-B703-58D48A86012D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41" creationId="{78CF98FA-E160-46FB-9496-AAD0DAD01BCA}"/>
          </ac:spMkLst>
        </pc:spChg>
        <pc:spChg chg="mod">
          <ac:chgData name="wang xingyu" userId="357302d8bda8cfe7" providerId="LiveId" clId="{AA2D6A1F-8703-48EF-969D-02BFCADCC8A6}" dt="2020-12-14T07:43:14.346" v="3504"/>
          <ac:spMkLst>
            <pc:docMk/>
            <pc:sldMk cId="2228000238" sldId="265"/>
            <ac:spMk id="342" creationId="{E0EFEE8E-00A0-4C4B-A13A-8D3191F4A2B6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49" creationId="{AD5B8319-3595-4796-97C7-E513019C6B4E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50" creationId="{7AA8BDC4-D8E2-436F-98F0-D7A7639E7B2A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51" creationId="{55A39BB5-7A67-4DD4-A285-BFEDCDAE87A8}"/>
          </ac:spMkLst>
        </pc:spChg>
        <pc:spChg chg="mod">
          <ac:chgData name="wang xingyu" userId="357302d8bda8cfe7" providerId="LiveId" clId="{AA2D6A1F-8703-48EF-969D-02BFCADCC8A6}" dt="2020-12-14T07:43:47.209" v="3510"/>
          <ac:spMkLst>
            <pc:docMk/>
            <pc:sldMk cId="2228000238" sldId="265"/>
            <ac:spMk id="352" creationId="{705A9989-483B-43E9-9950-5C460C98FF53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59" creationId="{B9D55DBA-FC38-4941-9A66-F85BC26B8514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60" creationId="{46B59787-9880-4FA6-B49D-097288593133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61" creationId="{C4C3C174-86BE-4A6B-B3D7-2EEE527DF9CF}"/>
          </ac:spMkLst>
        </pc:spChg>
        <pc:spChg chg="mod">
          <ac:chgData name="wang xingyu" userId="357302d8bda8cfe7" providerId="LiveId" clId="{AA2D6A1F-8703-48EF-969D-02BFCADCC8A6}" dt="2020-12-14T07:43:53.196" v="3514"/>
          <ac:spMkLst>
            <pc:docMk/>
            <pc:sldMk cId="2228000238" sldId="265"/>
            <ac:spMk id="362" creationId="{9DF79338-9C6E-4C5D-AA3A-714B629D5DC0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69" creationId="{24DE6CA2-4041-4124-9FB2-8B8ED836B00A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70" creationId="{A6A711A7-BA02-4AF1-9712-717EEB6333DE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71" creationId="{AA02507D-72F3-4542-AE39-60D7BF3A2AE9}"/>
          </ac:spMkLst>
        </pc:spChg>
        <pc:spChg chg="mod">
          <ac:chgData name="wang xingyu" userId="357302d8bda8cfe7" providerId="LiveId" clId="{AA2D6A1F-8703-48EF-969D-02BFCADCC8A6}" dt="2020-12-14T07:44:01.654" v="3516"/>
          <ac:spMkLst>
            <pc:docMk/>
            <pc:sldMk cId="2228000238" sldId="265"/>
            <ac:spMk id="372" creationId="{807CCB11-55A3-44D5-B841-7EF4EC1D18DE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79" creationId="{3E3CB8B1-C2CF-4719-9E09-D962BC38ED4C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80" creationId="{CE631540-8AC7-45A4-BBAB-F299BBFFDA0B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81" creationId="{9EE6F6DD-D9F9-4553-BF1A-7C52F9E9EB17}"/>
          </ac:spMkLst>
        </pc:spChg>
        <pc:spChg chg="mod">
          <ac:chgData name="wang xingyu" userId="357302d8bda8cfe7" providerId="LiveId" clId="{AA2D6A1F-8703-48EF-969D-02BFCADCC8A6}" dt="2020-12-14T07:44:02.380" v="3517"/>
          <ac:spMkLst>
            <pc:docMk/>
            <pc:sldMk cId="2228000238" sldId="265"/>
            <ac:spMk id="382" creationId="{57F6C2AD-39DC-41DD-ADCD-7D8AB48BEBE0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89" creationId="{D90A6E82-E07E-4E23-901D-C8977CC75C6A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90" creationId="{286C7F42-17E4-485A-80ED-3AB7207D1A0E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91" creationId="{0AA8973E-4F49-4B57-9767-E25A35AED0CF}"/>
          </ac:spMkLst>
        </pc:spChg>
        <pc:spChg chg="mod">
          <ac:chgData name="wang xingyu" userId="357302d8bda8cfe7" providerId="LiveId" clId="{AA2D6A1F-8703-48EF-969D-02BFCADCC8A6}" dt="2020-12-14T07:44:11.537" v="3543"/>
          <ac:spMkLst>
            <pc:docMk/>
            <pc:sldMk cId="2228000238" sldId="265"/>
            <ac:spMk id="392" creationId="{2AFE1E3C-5DEF-4499-BD8A-59ACC4DD77F0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399" creationId="{EB4F91C2-81ED-453A-BBD8-55DCCF761633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400" creationId="{901B9525-06B0-4B44-80FA-9444DDF6FE9E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401" creationId="{DA72B542-EF97-4CC9-9816-56045C18297C}"/>
          </ac:spMkLst>
        </pc:spChg>
        <pc:spChg chg="mod">
          <ac:chgData name="wang xingyu" userId="357302d8bda8cfe7" providerId="LiveId" clId="{AA2D6A1F-8703-48EF-969D-02BFCADCC8A6}" dt="2020-12-14T07:44:29.565" v="3546"/>
          <ac:spMkLst>
            <pc:docMk/>
            <pc:sldMk cId="2228000238" sldId="265"/>
            <ac:spMk id="402" creationId="{C2701428-7800-43A1-B31C-0BC79FE4B8D8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09" creationId="{E3DDCAB6-6FC3-4117-9EEA-12C7D056A5DD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10" creationId="{836BF0AD-619C-4A5A-BEA4-724E958BE9F2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11" creationId="{3139A96C-E9E7-4E1E-808D-101CD61D8041}"/>
          </ac:spMkLst>
        </pc:spChg>
        <pc:spChg chg="mod">
          <ac:chgData name="wang xingyu" userId="357302d8bda8cfe7" providerId="LiveId" clId="{AA2D6A1F-8703-48EF-969D-02BFCADCC8A6}" dt="2020-12-14T07:44:38.094" v="3549"/>
          <ac:spMkLst>
            <pc:docMk/>
            <pc:sldMk cId="2228000238" sldId="265"/>
            <ac:spMk id="412" creationId="{DA3B353F-238F-4FC1-BCD1-722DBFA12CF1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19" creationId="{2B763411-CBA7-4722-99B7-321331CDA771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20" creationId="{06BE4A4C-E45C-4A99-B551-D4FE698E5DCD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21" creationId="{5CD6F5F2-D1C1-4B0F-90C9-B3287F80DBE7}"/>
          </ac:spMkLst>
        </pc:spChg>
        <pc:spChg chg="mod">
          <ac:chgData name="wang xingyu" userId="357302d8bda8cfe7" providerId="LiveId" clId="{AA2D6A1F-8703-48EF-969D-02BFCADCC8A6}" dt="2020-12-14T07:44:40.667" v="3550"/>
          <ac:spMkLst>
            <pc:docMk/>
            <pc:sldMk cId="2228000238" sldId="265"/>
            <ac:spMk id="422" creationId="{C1C05AA5-9A6B-4880-8526-D239C7E33479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29" creationId="{F6D378E6-F858-46BA-99E3-19B53A036911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30" creationId="{346AFFC3-D162-444B-AC02-C21339895056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31" creationId="{4D78605E-79CD-4C20-83A9-C6A81FA337D3}"/>
          </ac:spMkLst>
        </pc:spChg>
        <pc:spChg chg="mod">
          <ac:chgData name="wang xingyu" userId="357302d8bda8cfe7" providerId="LiveId" clId="{AA2D6A1F-8703-48EF-969D-02BFCADCC8A6}" dt="2020-12-14T07:45:03.046" v="3554"/>
          <ac:spMkLst>
            <pc:docMk/>
            <pc:sldMk cId="2228000238" sldId="265"/>
            <ac:spMk id="432" creationId="{5C08D8A6-0BBB-4D97-9AE4-9EDE4F3A3126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39" creationId="{D6351958-81D2-46C1-B8EC-DD39194D71ED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40" creationId="{19E6BA93-374F-47D5-AFA2-D3835E33C1B5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41" creationId="{80EF32DA-3E15-4569-884F-2C1CBCD482A1}"/>
          </ac:spMkLst>
        </pc:spChg>
        <pc:spChg chg="mod">
          <ac:chgData name="wang xingyu" userId="357302d8bda8cfe7" providerId="LiveId" clId="{AA2D6A1F-8703-48EF-969D-02BFCADCC8A6}" dt="2020-12-14T07:45:13.774" v="3560" actId="165"/>
          <ac:spMkLst>
            <pc:docMk/>
            <pc:sldMk cId="2228000238" sldId="265"/>
            <ac:spMk id="442" creationId="{C192F1F0-8C38-47A7-8147-8D6DF934F45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3" creationId="{A9B41F01-7EF8-41C4-BB30-94810AB8267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4" creationId="{4EB1901E-47C8-46B9-A4BE-DA2A813E01C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5" creationId="{089D05DA-F337-4AD9-AC64-2FD2BDCFD03B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6" creationId="{FF71BF9F-E441-40BD-AA95-EBB5492666C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7" creationId="{960C85E1-B628-4EFA-ABA4-EA1D6BC1C14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458" creationId="{6CDB63BB-5B99-4AD8-BDC0-71FD022002B3}"/>
          </ac:spMkLst>
        </pc:spChg>
        <pc:spChg chg="mod">
          <ac:chgData name="wang xingyu" userId="357302d8bda8cfe7" providerId="LiveId" clId="{AA2D6A1F-8703-48EF-969D-02BFCADCC8A6}" dt="2020-12-14T07:45:18.013" v="3562"/>
          <ac:spMkLst>
            <pc:docMk/>
            <pc:sldMk cId="2228000238" sldId="265"/>
            <ac:spMk id="460" creationId="{37F64715-FE35-46D5-A377-533BDD46A9A8}"/>
          </ac:spMkLst>
        </pc:spChg>
        <pc:spChg chg="mod">
          <ac:chgData name="wang xingyu" userId="357302d8bda8cfe7" providerId="LiveId" clId="{AA2D6A1F-8703-48EF-969D-02BFCADCC8A6}" dt="2020-12-14T07:45:18.013" v="3562"/>
          <ac:spMkLst>
            <pc:docMk/>
            <pc:sldMk cId="2228000238" sldId="265"/>
            <ac:spMk id="461" creationId="{AD0CFFA9-E33D-4C31-ADF7-D589E4F1585A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68" creationId="{F2B7D354-41D5-412C-8F6A-6C6C2F937AC0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69" creationId="{B7D4D5C4-B19D-4DFF-8D94-2CD2BD499FA4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71" creationId="{C9BF7D4D-0304-4591-BE04-3EF19D6808EB}"/>
          </ac:spMkLst>
        </pc:spChg>
        <pc:spChg chg="mod">
          <ac:chgData name="wang xingyu" userId="357302d8bda8cfe7" providerId="LiveId" clId="{AA2D6A1F-8703-48EF-969D-02BFCADCC8A6}" dt="2020-12-14T08:05:24.330" v="3667" actId="20577"/>
          <ac:spMkLst>
            <pc:docMk/>
            <pc:sldMk cId="2228000238" sldId="265"/>
            <ac:spMk id="472" creationId="{34708934-5055-46DB-B40D-001E1C624EBA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74" creationId="{417826DC-C9B0-40C9-A096-FA1F8B4CB432}"/>
          </ac:spMkLst>
        </pc:spChg>
        <pc:spChg chg="mod">
          <ac:chgData name="wang xingyu" userId="357302d8bda8cfe7" providerId="LiveId" clId="{AA2D6A1F-8703-48EF-969D-02BFCADCC8A6}" dt="2020-12-14T08:05:01.506" v="3614"/>
          <ac:spMkLst>
            <pc:docMk/>
            <pc:sldMk cId="2228000238" sldId="265"/>
            <ac:spMk id="475" creationId="{720B5408-1B32-449A-8AEE-4CA2626A60A1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86" creationId="{D9554AAF-7E9F-4F58-8B32-CB05315B7781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87" creationId="{B3CA715D-6DB1-4E10-A7A0-B65B17517B4F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89" creationId="{1A552D21-A25F-4E1E-92E1-4EB6EF5A92B5}"/>
          </ac:spMkLst>
        </pc:spChg>
        <pc:spChg chg="mod">
          <ac:chgData name="wang xingyu" userId="357302d8bda8cfe7" providerId="LiveId" clId="{AA2D6A1F-8703-48EF-969D-02BFCADCC8A6}" dt="2020-12-14T08:05:26.789" v="3668"/>
          <ac:spMkLst>
            <pc:docMk/>
            <pc:sldMk cId="2228000238" sldId="265"/>
            <ac:spMk id="490" creationId="{1C0AB349-B3A7-4B36-808D-1FB9F68BEB8A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3" creationId="{448E46B2-B5CD-4FF6-B6F4-1D0F7E94411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4" creationId="{2DB328A6-FC84-40A8-A8B1-88E9A1BC950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5" creationId="{402A3F38-0BF4-4B5A-8BBD-9089034D96D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6" creationId="{09FE36BB-1D5F-4098-8777-03F443F3166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7" creationId="{176192EF-D490-4AC9-9CE6-ADCBDD1C701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18" creationId="{6B923B6A-4B6C-449A-9E39-3C008046DEF2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2" creationId="{236168FE-3021-4855-8C48-1011265E464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3" creationId="{971530C5-586E-4F42-BDC3-98A7D443DA2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4" creationId="{E0715D3A-BB9E-49FE-B3CA-38520438360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5" creationId="{9493616F-78BE-409A-A7C8-6EB2800DCD4B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6" creationId="{E720F4A5-5A8A-4BB5-A0E8-63F87B25FA1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37" creationId="{080D33D9-0985-4289-A897-71EEA263810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1" creationId="{8E369D72-A1C8-433A-8F24-F063760A1AE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2" creationId="{A029D0B8-1FE0-4C01-B162-C41917AA7EC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3" creationId="{95A0C8E7-0B47-43FF-9297-4008AC17E58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4" creationId="{40C90CBC-005D-462D-B553-24DBF140B22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5" creationId="{B4D6F4BC-D317-4CB3-918F-2E022F39C3F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56" creationId="{FE8D4ADB-448A-4D20-920A-718DBB01989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0" creationId="{173AFF19-EE0C-47E8-9FFF-3C15D27F2DC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1" creationId="{B2322D42-5DFA-4F0A-B0B3-353FFCDFCDF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2" creationId="{76653A85-54AD-428C-AA48-B8DB76755CB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3" creationId="{85622877-0E6A-4D42-8193-09F7D5A5186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4" creationId="{8EFA6E9E-8B77-4735-A5A8-54AB8DBE966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75" creationId="{B424A481-A835-4F6C-84E3-4A0E2900AA0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89" creationId="{D3B8A708-C423-4EB6-830B-A66EE777F8C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0" creationId="{9715AF02-30A3-4BC4-AA77-9D9578358671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1" creationId="{BEA436A1-A977-4C3B-A310-85D986256C0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2" creationId="{D1E274C9-7880-4DFD-91FF-9ED6B7E0C8D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3" creationId="{333AC8DA-7F9D-4FB8-AB4E-A622DEFBFDF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594" creationId="{48726A5B-15A2-4336-9E90-C73C4DF372F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08" creationId="{8CA66E01-15FE-44F8-8DCE-04C905366E1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09" creationId="{F0E92242-8590-4B91-9657-D118E61493E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0" creationId="{C55E572B-8054-44D5-A301-30D21C0657D9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1" creationId="{46FBFBE1-139D-4A06-BCA5-194BD29C783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2" creationId="{B71CA7D1-4E99-49EE-B8D3-9A7740DD8CE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13" creationId="{29589E36-120B-4DD7-9ADF-E7B400963075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27" creationId="{5736351E-BACB-4931-9BB2-F7CED80C991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28" creationId="{4E37F291-3FF6-4209-A14D-7A09E351155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29" creationId="{E0A61EDB-EE76-4A7F-87A4-C889EF41939A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30" creationId="{B918130C-92EE-4E41-9BD4-65576F0398B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31" creationId="{C0BF5187-070C-4EEB-B45A-0A1392F5AFB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32" creationId="{08CA4C74-5B85-4BF2-8240-1F7CF849126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2" creationId="{2EA81F69-82CE-4C23-BFCE-A6E553A2348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3" creationId="{A38C6196-584A-4782-A59C-57CD4220C4A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4" creationId="{E0073B59-6A1C-47B2-B39D-67119885F5CA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45" creationId="{CDD95B01-4C5D-4760-AE76-EEC9411FFD8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5" creationId="{C4611502-FCC1-46E8-9427-A85131458FB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6" creationId="{DEF40669-D3D8-4BB4-9540-8AAED94CED4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7" creationId="{EC3F82FC-18F6-46CC-814E-C924E9A77AA2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58" creationId="{D5312DF0-3551-4239-9FC2-2563ADB7B31F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68" creationId="{689A868C-ABBA-4252-A88C-D530512F2C4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69" creationId="{D4B21B5D-0969-427E-9824-5D5DD41A94A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70" creationId="{946EB513-4A15-4E38-A9BA-497D2042ED03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71" creationId="{F368BA23-5D3C-444C-AEEA-D183ED74FD58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1" creationId="{CD2507F6-D3D9-449F-BC08-BF54D702BA9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2" creationId="{A79998B0-014E-46BD-A39E-17746B13B316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3" creationId="{C060CFA0-72FF-4105-970D-A72B8AD22DD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84" creationId="{7E48F867-61D0-4A89-9B7A-0C18B7B2659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4" creationId="{376D067E-5647-4C9C-867F-18B1F9ADD7AD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5" creationId="{E3B58E76-286A-4472-8593-AD6ACD344167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6" creationId="{A00CEDB5-0A2E-4721-9D70-7709337787F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697" creationId="{44A3DB25-D87A-4BAD-93C7-6F90EE802C2C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07" creationId="{537DD113-16EF-4A31-A2FA-0D5FFC059D0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08" creationId="{3257A9A5-6CDE-41EE-9E54-A20E4A3B91A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09" creationId="{07C6DEAB-1404-4709-AE04-D90114D3365E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10" creationId="{86B32009-57E7-4438-83D6-4EC183BDA904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16" creationId="{1787B5E8-93E5-44F4-853A-3A6440438F40}"/>
          </ac:spMkLst>
        </pc:spChg>
        <pc:spChg chg="mod">
          <ac:chgData name="wang xingyu" userId="357302d8bda8cfe7" providerId="LiveId" clId="{AA2D6A1F-8703-48EF-969D-02BFCADCC8A6}" dt="2020-12-14T09:01:09.851" v="4276" actId="165"/>
          <ac:spMkLst>
            <pc:docMk/>
            <pc:sldMk cId="2228000238" sldId="265"/>
            <ac:spMk id="717" creationId="{4F667E12-D630-4A45-834A-EE70D9BC6BF1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1" creationId="{F4D9F3DD-1837-4E11-B287-9EA58AE1782F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2" creationId="{1A9CDC73-6FB7-4B42-84A3-E464A0A1A734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3" creationId="{5C0E8C8B-901E-4C1E-B18B-57389A4B8E2C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4" creationId="{E0AA3E47-2EEB-4879-9F94-608B419967A7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5" creationId="{11683BE0-8A85-4A27-BF0F-0DB4AB234BA0}"/>
          </ac:spMkLst>
        </pc:spChg>
        <pc:spChg chg="mod">
          <ac:chgData name="wang xingyu" userId="357302d8bda8cfe7" providerId="LiveId" clId="{AA2D6A1F-8703-48EF-969D-02BFCADCC8A6}" dt="2020-12-14T08:06:53.758" v="3737"/>
          <ac:spMkLst>
            <pc:docMk/>
            <pc:sldMk cId="2228000238" sldId="265"/>
            <ac:spMk id="736" creationId="{8A0C7311-B818-48B4-BAAE-B4C2624D71CD}"/>
          </ac:spMkLst>
        </pc:spChg>
        <pc:spChg chg="add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794" creationId="{87BBFC9B-135C-4F09-B7A7-6D933C7800D5}"/>
          </ac:spMkLst>
        </pc:spChg>
        <pc:spChg chg="add del mod">
          <ac:chgData name="wang xingyu" userId="357302d8bda8cfe7" providerId="LiveId" clId="{AA2D6A1F-8703-48EF-969D-02BFCADCC8A6}" dt="2020-12-14T08:16:48.564" v="3916" actId="478"/>
          <ac:spMkLst>
            <pc:docMk/>
            <pc:sldMk cId="2228000238" sldId="265"/>
            <ac:spMk id="795" creationId="{0ED9A7E4-D506-4453-B385-C66F81624395}"/>
          </ac:spMkLst>
        </pc:spChg>
        <pc:spChg chg="add del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796" creationId="{A4A93B91-B12B-4B0A-9240-91E805A7C617}"/>
          </ac:spMkLst>
        </pc:spChg>
        <pc:spChg chg="add del mod">
          <ac:chgData name="wang xingyu" userId="357302d8bda8cfe7" providerId="LiveId" clId="{AA2D6A1F-8703-48EF-969D-02BFCADCC8A6}" dt="2020-12-14T08:16:48.564" v="3916" actId="478"/>
          <ac:spMkLst>
            <pc:docMk/>
            <pc:sldMk cId="2228000238" sldId="265"/>
            <ac:spMk id="797" creationId="{8525279A-0FBE-49EE-BD11-B65F11C58D89}"/>
          </ac:spMkLst>
        </pc:spChg>
        <pc:spChg chg="add del mod">
          <ac:chgData name="wang xingyu" userId="357302d8bda8cfe7" providerId="LiveId" clId="{AA2D6A1F-8703-48EF-969D-02BFCADCC8A6}" dt="2020-12-14T08:18:58.114" v="3928"/>
          <ac:spMkLst>
            <pc:docMk/>
            <pc:sldMk cId="2228000238" sldId="265"/>
            <ac:spMk id="798" creationId="{8CDBAAE4-5AA2-448B-B976-7C4961069696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799" creationId="{55920E90-6233-4D96-95AA-2F9F10AE7085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0" creationId="{C63067BB-06BD-4970-A910-3EDFA09C48B3}"/>
          </ac:spMkLst>
        </pc:spChg>
        <pc:spChg chg="add mod topLvl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01" creationId="{63042250-A463-4FFA-A8BF-41682A61098F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2" creationId="{8DAF42AE-F5B5-4B95-B4AA-8787EAB8ED72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3" creationId="{24A3F033-849A-416C-9C26-6837D73D4233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4" creationId="{573CB559-B2A8-4AB8-B5F9-D5F34BCD154D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5" creationId="{EBB38D9E-0D21-4BEF-9196-5A5504A19991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6" creationId="{AB22F930-5838-467C-9972-8580C03084B0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7" creationId="{F4522BC3-42DF-4AE0-9E3D-87004EFBD06E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8" creationId="{5BDCA978-1862-4BA0-A6EE-3E6001426FB7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09" creationId="{AD05094F-6292-4593-A316-32D06EA59073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0" creationId="{237C70CA-AAFF-4E3D-99AB-8BE4B42FEA4E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1" creationId="{C2C83BE0-A996-4CDA-BEEB-C321B49BB7A7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2" creationId="{21437583-C280-4BA8-BDA7-341F0C2C6A53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3" creationId="{351E2BB7-A12F-47EC-B4D0-FB8AAB9B503D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4" creationId="{068A9423-A0D2-41F6-96C9-526B442FD2A6}"/>
          </ac:spMkLst>
        </pc:spChg>
        <pc:spChg chg="add del mod topLvl">
          <ac:chgData name="wang xingyu" userId="357302d8bda8cfe7" providerId="LiveId" clId="{AA2D6A1F-8703-48EF-969D-02BFCADCC8A6}" dt="2020-12-14T09:01:38.910" v="4280" actId="478"/>
          <ac:spMkLst>
            <pc:docMk/>
            <pc:sldMk cId="2228000238" sldId="265"/>
            <ac:spMk id="815" creationId="{FFEC3F76-FE31-4190-9C89-A23B11A60EB7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17" creationId="{956C7158-2D37-408E-936E-317A28C7A8D1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18" creationId="{21278A26-7B03-483F-B88C-E9C188FCF3E5}"/>
          </ac:spMkLst>
        </pc:spChg>
        <pc:spChg chg="add del mod">
          <ac:chgData name="wang xingyu" userId="357302d8bda8cfe7" providerId="LiveId" clId="{AA2D6A1F-8703-48EF-969D-02BFCADCC8A6}" dt="2020-12-14T09:01:16.805" v="4278"/>
          <ac:spMkLst>
            <pc:docMk/>
            <pc:sldMk cId="2228000238" sldId="265"/>
            <ac:spMk id="819" creationId="{8CD9A5C5-9E9E-411C-A890-2B3D780CA1C7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0" creationId="{F55837E1-B929-4B8E-BAA9-3034DE5EFA4B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1" creationId="{DC712915-F363-4C1A-8EF1-F709D4607CF9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2" creationId="{E703BEBA-2414-4AD1-AD65-77DF8A55D3F5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3" creationId="{75E7BF2A-8FE1-4221-BA79-53307B21AFF7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4" creationId="{2FD8778A-EF57-4C06-92AE-070E1D6E8FBD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5" creationId="{DE9BB1F4-08FE-41A2-8006-39A2648C76B0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6" creationId="{4032F797-9CAC-48F7-81F9-EF8FE50791FA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7" creationId="{87E2D39E-BD31-49FF-8CC1-A87305ABADC2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8" creationId="{E07CB35D-75CE-4E07-8685-FDAEA652F351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29" creationId="{A756C141-4195-42F8-AAB3-0BC1DE9F9911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0" creationId="{F9411CC7-F14E-46A4-A448-E8233B7F9A70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1" creationId="{1FEED165-C99A-403D-BE83-257176AC06AF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2" creationId="{1B85930A-02C1-4D2E-BAB0-D98721CD4E0A}"/>
          </ac:spMkLst>
        </pc:spChg>
        <pc:spChg chg="add mod">
          <ac:chgData name="wang xingyu" userId="357302d8bda8cfe7" providerId="LiveId" clId="{AA2D6A1F-8703-48EF-969D-02BFCADCC8A6}" dt="2020-12-14T09:45:27.001" v="4429" actId="164"/>
          <ac:spMkLst>
            <pc:docMk/>
            <pc:sldMk cId="2228000238" sldId="265"/>
            <ac:spMk id="833" creationId="{130ED5B0-AA76-42A1-AB50-8E442841CB6E}"/>
          </ac:spMkLst>
        </pc:spChg>
        <pc:grpChg chg="add mod">
          <ac:chgData name="wang xingyu" userId="357302d8bda8cfe7" providerId="LiveId" clId="{AA2D6A1F-8703-48EF-969D-02BFCADCC8A6}" dt="2020-12-14T09:45:27.001" v="4429" actId="164"/>
          <ac:grpSpMkLst>
            <pc:docMk/>
            <pc:sldMk cId="2228000238" sldId="265"/>
            <ac:grpSpMk id="2" creationId="{A0A95C47-D6BC-4C92-BAC1-2825AC868BCC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16" creationId="{FE183BF6-B322-4E59-8630-7BAE886C259B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17" creationId="{C1C74338-2614-4B80-B2B6-3638040B044B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18" creationId="{87F718E6-0D29-495E-A992-AF751D9CC1D7}"/>
          </ac:grpSpMkLst>
        </pc:grpChg>
        <pc:grpChg chg="add del mod">
          <ac:chgData name="wang xingyu" userId="357302d8bda8cfe7" providerId="LiveId" clId="{AA2D6A1F-8703-48EF-969D-02BFCADCC8A6}" dt="2020-12-14T07:40:35.978" v="3464" actId="478"/>
          <ac:grpSpMkLst>
            <pc:docMk/>
            <pc:sldMk cId="2228000238" sldId="265"/>
            <ac:grpSpMk id="19" creationId="{DE7C00EE-11B8-45AF-BD89-58DF1164DE33}"/>
          </ac:grpSpMkLst>
        </pc:grpChg>
        <pc:grpChg chg="add del mod">
          <ac:chgData name="wang xingyu" userId="357302d8bda8cfe7" providerId="LiveId" clId="{AA2D6A1F-8703-48EF-969D-02BFCADCC8A6}" dt="2020-12-14T07:40:35.978" v="3464" actId="478"/>
          <ac:grpSpMkLst>
            <pc:docMk/>
            <pc:sldMk cId="2228000238" sldId="265"/>
            <ac:grpSpMk id="22" creationId="{010A2B05-CE93-41FC-8E66-19DF604A4165}"/>
          </ac:grpSpMkLst>
        </pc:grpChg>
        <pc:grpChg chg="add del mod">
          <ac:chgData name="wang xingyu" userId="357302d8bda8cfe7" providerId="LiveId" clId="{AA2D6A1F-8703-48EF-969D-02BFCADCC8A6}" dt="2020-12-14T07:38:27.661" v="3403" actId="478"/>
          <ac:grpSpMkLst>
            <pc:docMk/>
            <pc:sldMk cId="2228000238" sldId="265"/>
            <ac:grpSpMk id="25" creationId="{7F8BE0B7-41FC-4AC3-8384-0CC19F84674E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36" creationId="{4B67E9B8-0160-4C68-9331-20373768A8D3}"/>
          </ac:grpSpMkLst>
        </pc:grpChg>
        <pc:grpChg chg="add mod">
          <ac:chgData name="wang xingyu" userId="357302d8bda8cfe7" providerId="LiveId" clId="{AA2D6A1F-8703-48EF-969D-02BFCADCC8A6}" dt="2020-12-14T07:40:53.675" v="3471" actId="164"/>
          <ac:grpSpMkLst>
            <pc:docMk/>
            <pc:sldMk cId="2228000238" sldId="265"/>
            <ac:grpSpMk id="37" creationId="{7B32637A-DF92-4B1A-9967-5DA78194B772}"/>
          </ac:grpSpMkLst>
        </pc:grpChg>
        <pc:grpChg chg="add mod">
          <ac:chgData name="wang xingyu" userId="357302d8bda8cfe7" providerId="LiveId" clId="{AA2D6A1F-8703-48EF-969D-02BFCADCC8A6}" dt="2020-12-14T07:40:55.553" v="3472" actId="164"/>
          <ac:grpSpMkLst>
            <pc:docMk/>
            <pc:sldMk cId="2228000238" sldId="265"/>
            <ac:grpSpMk id="38" creationId="{F908DFCD-5EAB-4EE8-87ED-263F84163A41}"/>
          </ac:grpSpMkLst>
        </pc:grpChg>
        <pc:grpChg chg="add mod">
          <ac:chgData name="wang xingyu" userId="357302d8bda8cfe7" providerId="LiveId" clId="{AA2D6A1F-8703-48EF-969D-02BFCADCC8A6}" dt="2020-12-14T07:40:55.553" v="3472" actId="164"/>
          <ac:grpSpMkLst>
            <pc:docMk/>
            <pc:sldMk cId="2228000238" sldId="265"/>
            <ac:grpSpMk id="41" creationId="{552D94A3-7F56-419A-9068-E669E868E367}"/>
          </ac:grpSpMkLst>
        </pc:grpChg>
        <pc:grpChg chg="add del mod">
          <ac:chgData name="wang xingyu" userId="357302d8bda8cfe7" providerId="LiveId" clId="{AA2D6A1F-8703-48EF-969D-02BFCADCC8A6}" dt="2020-12-14T07:40:42.158" v="3467" actId="478"/>
          <ac:grpSpMkLst>
            <pc:docMk/>
            <pc:sldMk cId="2228000238" sldId="265"/>
            <ac:grpSpMk id="44" creationId="{9FB93FBD-87F3-42FE-A60D-3AAF37D37187}"/>
          </ac:grpSpMkLst>
        </pc:grpChg>
        <pc:grpChg chg="add mod">
          <ac:chgData name="wang xingyu" userId="357302d8bda8cfe7" providerId="LiveId" clId="{AA2D6A1F-8703-48EF-969D-02BFCADCC8A6}" dt="2020-12-14T07:40:55.553" v="3472" actId="164"/>
          <ac:grpSpMkLst>
            <pc:docMk/>
            <pc:sldMk cId="2228000238" sldId="265"/>
            <ac:grpSpMk id="47" creationId="{7E2B9A77-1131-470F-A927-2B38E831A0F2}"/>
          </ac:grpSpMkLst>
        </pc:grpChg>
        <pc:grpChg chg="add del mod">
          <ac:chgData name="wang xingyu" userId="357302d8bda8cfe7" providerId="LiveId" clId="{AA2D6A1F-8703-48EF-969D-02BFCADCC8A6}" dt="2020-12-14T07:40:42.158" v="3467" actId="478"/>
          <ac:grpSpMkLst>
            <pc:docMk/>
            <pc:sldMk cId="2228000238" sldId="265"/>
            <ac:grpSpMk id="50" creationId="{3BE429E9-1772-40D2-A0B6-F5630A270A61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53" creationId="{8D2D109B-EA0F-4575-9379-5B4A0F1BC599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54" creationId="{2D513788-B0A7-4798-A8C2-961C9BCC49E3}"/>
          </ac:grpSpMkLst>
        </pc:grpChg>
        <pc:grpChg chg="add del mod">
          <ac:chgData name="wang xingyu" userId="357302d8bda8cfe7" providerId="LiveId" clId="{AA2D6A1F-8703-48EF-969D-02BFCADCC8A6}" dt="2020-12-14T07:41:09.277" v="3478"/>
          <ac:grpSpMkLst>
            <pc:docMk/>
            <pc:sldMk cId="2228000238" sldId="265"/>
            <ac:grpSpMk id="55" creationId="{0D05BC48-5CD7-406E-88EE-F8E45BF9F4F6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6" creationId="{902079E2-2CAD-423E-956A-FCEFB59118AD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7" creationId="{62865DF1-BE42-42E7-84C4-21967F01C748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8" creationId="{84E32300-1837-4814-951B-E5A34327F96A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59" creationId="{FD3A2C94-61FE-4638-A4CD-618AB498AD4D}"/>
          </ac:grpSpMkLst>
        </pc:grpChg>
        <pc:grpChg chg="mod">
          <ac:chgData name="wang xingyu" userId="357302d8bda8cfe7" providerId="LiveId" clId="{AA2D6A1F-8703-48EF-969D-02BFCADCC8A6}" dt="2020-12-14T07:40:57.419" v="3473"/>
          <ac:grpSpMkLst>
            <pc:docMk/>
            <pc:sldMk cId="2228000238" sldId="265"/>
            <ac:grpSpMk id="60" creationId="{DAE96550-163C-476F-9AF8-F3AE2959A256}"/>
          </ac:grpSpMkLst>
        </pc:grpChg>
        <pc:grpChg chg="add 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1" creationId="{6DE117BF-6E0A-4D36-8C82-B93C4824EE95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2" creationId="{8BDC441C-9E6A-478C-B052-03F648A8A441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3" creationId="{739F7290-7825-4392-8AA5-131CE421BA2C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4" creationId="{C5509C72-5641-42D3-B0BE-13C21F04AD07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5" creationId="{4ABBDFF9-71A4-49F2-A11F-14F53B1C2790}"/>
          </ac:grpSpMkLst>
        </pc:grpChg>
        <pc:grpChg chg="mod">
          <ac:chgData name="wang xingyu" userId="357302d8bda8cfe7" providerId="LiveId" clId="{AA2D6A1F-8703-48EF-969D-02BFCADCC8A6}" dt="2020-12-14T07:41:04.077" v="3476"/>
          <ac:grpSpMkLst>
            <pc:docMk/>
            <pc:sldMk cId="2228000238" sldId="265"/>
            <ac:grpSpMk id="76" creationId="{39416DCA-E7D8-46FB-8C81-7DF74950CA91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87" creationId="{1012B998-83FC-4D88-880D-EA5FAB0F8DB3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88" creationId="{4BB9ADD2-E1A7-4ACA-9B75-6E7E5E686780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89" creationId="{5788C9A3-FC9F-4F4F-A9DC-7E246452ABDB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90" creationId="{97D117BA-E491-449F-AFC2-D9E327151D06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91" creationId="{5042152C-E312-44BE-9ECF-0DADDF9B032B}"/>
          </ac:grpSpMkLst>
        </pc:grpChg>
        <pc:grpChg chg="mod">
          <ac:chgData name="wang xingyu" userId="357302d8bda8cfe7" providerId="LiveId" clId="{AA2D6A1F-8703-48EF-969D-02BFCADCC8A6}" dt="2020-12-14T07:41:12.087" v="3479"/>
          <ac:grpSpMkLst>
            <pc:docMk/>
            <pc:sldMk cId="2228000238" sldId="265"/>
            <ac:grpSpMk id="92" creationId="{87649189-9273-4BEB-A4ED-5FF8B6D4C32A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103" creationId="{32D4D2EA-5527-44D0-8DB0-9F67B186F612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4" creationId="{F7256232-DE94-456F-97D5-CD1E0C7BC431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5" creationId="{FE1400EC-6CB9-44A2-A0A3-DCD27561B86B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6" creationId="{A4266ED7-2471-4BCF-965E-945B0022DC24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7" creationId="{171D34D7-2893-4FD4-A659-ADA78555AB5A}"/>
          </ac:grpSpMkLst>
        </pc:grpChg>
        <pc:grpChg chg="mod">
          <ac:chgData name="wang xingyu" userId="357302d8bda8cfe7" providerId="LiveId" clId="{AA2D6A1F-8703-48EF-969D-02BFCADCC8A6}" dt="2020-12-14T07:41:16.207" v="3481"/>
          <ac:grpSpMkLst>
            <pc:docMk/>
            <pc:sldMk cId="2228000238" sldId="265"/>
            <ac:grpSpMk id="108" creationId="{3D9FD8DB-DD3B-461B-A74E-67BCFF053833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119" creationId="{73FCCF55-1804-4333-81FD-EA4BF3AE87B8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0" creationId="{2F70BE6A-251B-494A-8B8A-1FCD7C6CEB65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1" creationId="{F6020A8D-75CC-464C-B778-CE042D01339D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2" creationId="{01EA9E8E-E40B-428D-9D42-7C35B5371B19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3" creationId="{95EF19BE-4F41-469C-B0A6-E66AF7FD6458}"/>
          </ac:grpSpMkLst>
        </pc:grpChg>
        <pc:grpChg chg="mod">
          <ac:chgData name="wang xingyu" userId="357302d8bda8cfe7" providerId="LiveId" clId="{AA2D6A1F-8703-48EF-969D-02BFCADCC8A6}" dt="2020-12-14T07:41:16.674" v="3482"/>
          <ac:grpSpMkLst>
            <pc:docMk/>
            <pc:sldMk cId="2228000238" sldId="265"/>
            <ac:grpSpMk id="124" creationId="{AD99E1E6-034A-41BD-8C08-6F61D8C2301E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135" creationId="{9E162A30-16C1-4572-B52B-A706A0E2EF94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6" creationId="{8550B2C3-678B-4690-AC19-4A34654920B9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7" creationId="{ED836E3D-66F9-4695-804A-D7FA5FDBAEFF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8" creationId="{51EC3BF4-CDBC-4F84-8845-F8A223138EF3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39" creationId="{022CC381-0949-40F0-B9A4-C77C94F19B12}"/>
          </ac:grpSpMkLst>
        </pc:grpChg>
        <pc:grpChg chg="mod">
          <ac:chgData name="wang xingyu" userId="357302d8bda8cfe7" providerId="LiveId" clId="{AA2D6A1F-8703-48EF-969D-02BFCADCC8A6}" dt="2020-12-14T07:41:17.021" v="3483"/>
          <ac:grpSpMkLst>
            <pc:docMk/>
            <pc:sldMk cId="2228000238" sldId="265"/>
            <ac:grpSpMk id="140" creationId="{2AEFCAEC-77BC-49B3-BF13-E02B93268ABA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51" creationId="{99E5BD26-AAA5-407B-9CFF-FF9D90D9B4F9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2" creationId="{7E21A611-27BA-4CF5-AF23-B9C7420208EA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3" creationId="{7DDA0F06-9518-4B7F-91D3-602B3072DA48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4" creationId="{A11D31E3-43F3-4BFA-99F6-CEB904487538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5" creationId="{CF14CB47-D30C-4ADE-B916-12DEBE3D19DC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56" creationId="{69E93F57-24F1-47C7-A9E1-B684EEEB150D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67" creationId="{E532A078-2EDC-43C1-8A78-8B42D6E2F90E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68" creationId="{DFBE2DD2-747A-48B7-9DFD-560B6B26EA06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69" creationId="{32056BCB-50A1-4810-989E-F9C464440353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70" creationId="{ABA8E354-B90E-479E-8C4C-C5011F5E384E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71" creationId="{51900F2B-3EC3-46EF-82C2-97936B03F922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72" creationId="{7296EF79-6D18-4A66-9EC5-2EB5BD171BFE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83" creationId="{F918EDBF-E5BC-4619-826B-0CB0823B02EC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4" creationId="{A54A6AE0-FDD7-433B-BBFD-AB1DE3420F7D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5" creationId="{206B1624-469E-43CB-B0E1-452F7FFB530A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6" creationId="{B462E208-D765-4091-97C6-41A7B3B5CB94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7" creationId="{1079ABF2-9527-4570-997E-6B49EAECFDBB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188" creationId="{5110C7F3-0D8D-449B-983B-8B0F85FEBF48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199" creationId="{CAFDFF6B-B941-4723-9BF7-0C5DE040BEC5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0" creationId="{6EBCC18C-469E-45DF-92EA-C6BE9CC1B34A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1" creationId="{2F6D0721-B424-463E-B3E8-6D7A0F4B2F7B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2" creationId="{6C9A79FE-0362-44CC-8543-878270ED4864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3" creationId="{8C6E6C00-8F26-4391-896D-2995E5F2EED1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04" creationId="{94D5424F-573B-4C31-9911-3B16245D161A}"/>
          </ac:grpSpMkLst>
        </pc:grpChg>
        <pc:grpChg chg="add del mod">
          <ac:chgData name="wang xingyu" userId="357302d8bda8cfe7" providerId="LiveId" clId="{AA2D6A1F-8703-48EF-969D-02BFCADCC8A6}" dt="2020-12-14T07:42:04.224" v="3489"/>
          <ac:grpSpMkLst>
            <pc:docMk/>
            <pc:sldMk cId="2228000238" sldId="265"/>
            <ac:grpSpMk id="215" creationId="{72FC346D-E6EE-47D8-98CF-076D5B1C9683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6" creationId="{302361A2-2F02-4A60-8AB5-B1E5BBF5CCE1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7" creationId="{EB3717AD-FFEA-4625-9662-308160F80448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8" creationId="{A901C36E-365D-4F85-B1FB-29E185CDC31D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19" creationId="{3F6F762C-6FC6-402D-9D68-82DC2CD9E8BB}"/>
          </ac:grpSpMkLst>
        </pc:grpChg>
        <pc:grpChg chg="mod">
          <ac:chgData name="wang xingyu" userId="357302d8bda8cfe7" providerId="LiveId" clId="{AA2D6A1F-8703-48EF-969D-02BFCADCC8A6}" dt="2020-12-14T07:42:03.343" v="3488"/>
          <ac:grpSpMkLst>
            <pc:docMk/>
            <pc:sldMk cId="2228000238" sldId="265"/>
            <ac:grpSpMk id="220" creationId="{343FD2C8-48E3-4BD4-BA93-0E1C8900936D}"/>
          </ac:grpSpMkLst>
        </pc:grpChg>
        <pc:grpChg chg="add 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1" creationId="{2ADA6D79-D2A7-4565-A91B-921687434A3B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2" creationId="{C610C694-6A8D-4F9B-82B8-8FE1F7BF55A1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3" creationId="{68C4254B-D1F7-4F40-866A-5D760D3CA509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4" creationId="{C6782886-5F55-4C2B-BDCD-1D0263953E42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5" creationId="{B5232674-D742-4109-A3BE-0E9381B4F3A2}"/>
          </ac:grpSpMkLst>
        </pc:grpChg>
        <pc:grpChg chg="mod">
          <ac:chgData name="wang xingyu" userId="357302d8bda8cfe7" providerId="LiveId" clId="{AA2D6A1F-8703-48EF-969D-02BFCADCC8A6}" dt="2020-12-14T07:42:07.219" v="3491"/>
          <ac:grpSpMkLst>
            <pc:docMk/>
            <pc:sldMk cId="2228000238" sldId="265"/>
            <ac:grpSpMk id="236" creationId="{9B80AEE8-B683-4318-B84F-FDA5AF81A7AF}"/>
          </ac:grpSpMkLst>
        </pc:grpChg>
        <pc:grpChg chg="add del mod">
          <ac:chgData name="wang xingyu" userId="357302d8bda8cfe7" providerId="LiveId" clId="{AA2D6A1F-8703-48EF-969D-02BFCADCC8A6}" dt="2020-12-14T07:43:04.817" v="3499"/>
          <ac:grpSpMkLst>
            <pc:docMk/>
            <pc:sldMk cId="2228000238" sldId="265"/>
            <ac:grpSpMk id="247" creationId="{46EC3CB2-AE00-4B11-BF89-F8846EB50994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48" creationId="{D84559B2-FB86-4DC3-BC3B-F1AEE8E67344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49" creationId="{45C9561F-F79B-4276-89AF-B83E7B2C814C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50" creationId="{3C5E93C1-1EC3-4954-8F17-49AF42BE3246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51" creationId="{BFE8842A-EDD7-443D-9C2A-CD61FA3374A1}"/>
          </ac:grpSpMkLst>
        </pc:grpChg>
        <pc:grpChg chg="mod">
          <ac:chgData name="wang xingyu" userId="357302d8bda8cfe7" providerId="LiveId" clId="{AA2D6A1F-8703-48EF-969D-02BFCADCC8A6}" dt="2020-12-14T07:42:57.089" v="3494"/>
          <ac:grpSpMkLst>
            <pc:docMk/>
            <pc:sldMk cId="2228000238" sldId="265"/>
            <ac:grpSpMk id="252" creationId="{8F697636-6268-4B6B-86F7-E3A6DA6E60CE}"/>
          </ac:grpSpMkLst>
        </pc:grpChg>
        <pc:grpChg chg="add 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3" creationId="{858ABD3C-DD55-4506-828E-8265A77A6A73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4" creationId="{9AC51D36-BAD9-43C4-AEAF-DA5A7D6DE984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5" creationId="{4EA8F71A-BEC4-48A6-9D2D-FDD36D1C7C1E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6" creationId="{8F5F3B77-8E52-4F27-A1C9-A1F69C141AE8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7" creationId="{330B3A17-C6D5-48FC-A132-3734DDC51377}"/>
          </ac:grpSpMkLst>
        </pc:grpChg>
        <pc:grpChg chg="mod">
          <ac:chgData name="wang xingyu" userId="357302d8bda8cfe7" providerId="LiveId" clId="{AA2D6A1F-8703-48EF-969D-02BFCADCC8A6}" dt="2020-12-14T07:43:02.712" v="3497"/>
          <ac:grpSpMkLst>
            <pc:docMk/>
            <pc:sldMk cId="2228000238" sldId="265"/>
            <ac:grpSpMk id="268" creationId="{2A75E87D-FB81-4B6F-B808-E9730ECD9D4B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279" creationId="{9283EFF7-7100-4AAC-B64C-BF59ED83666B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0" creationId="{36B641E3-2807-4519-9C86-ADE4EF30700D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1" creationId="{4EB37C72-A176-41E3-B8EE-8096E8B24D59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2" creationId="{5553CB1A-A1D8-43AB-BD8E-0370AECEBC04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3" creationId="{246CFEA9-ED3F-4C53-8E74-FEA879EF37CE}"/>
          </ac:grpSpMkLst>
        </pc:grpChg>
        <pc:grpChg chg="mod">
          <ac:chgData name="wang xingyu" userId="357302d8bda8cfe7" providerId="LiveId" clId="{AA2D6A1F-8703-48EF-969D-02BFCADCC8A6}" dt="2020-12-14T07:43:09.434" v="3500"/>
          <ac:grpSpMkLst>
            <pc:docMk/>
            <pc:sldMk cId="2228000238" sldId="265"/>
            <ac:grpSpMk id="284" creationId="{B67DED6C-4410-460F-AA45-F6ED6F34CEFA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295" creationId="{D8AF0A30-33EF-40F3-A727-8B654843D6CA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6" creationId="{AC3EAB7F-D9B1-4868-91C0-C68C3F04190A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7" creationId="{7A07F1FB-B352-40CD-A235-7C3068138B23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8" creationId="{FDDC79E3-78B0-410D-AA98-C250DF381619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299" creationId="{FCF8D900-95EE-458B-874F-B8694848959D}"/>
          </ac:grpSpMkLst>
        </pc:grpChg>
        <pc:grpChg chg="mod">
          <ac:chgData name="wang xingyu" userId="357302d8bda8cfe7" providerId="LiveId" clId="{AA2D6A1F-8703-48EF-969D-02BFCADCC8A6}" dt="2020-12-14T07:43:13.339" v="3502"/>
          <ac:grpSpMkLst>
            <pc:docMk/>
            <pc:sldMk cId="2228000238" sldId="265"/>
            <ac:grpSpMk id="300" creationId="{619256E7-F918-4CFA-80E7-9D16B7A14D00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11" creationId="{52CACB18-4C4A-4874-A3CA-B7F4223D5DD6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2" creationId="{C73BAFE0-63F1-4DA7-B102-20168DEC69A0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3" creationId="{763379F4-F214-4D1E-BA5D-13B6591E9F82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4" creationId="{1F1674AD-FCEA-464F-9890-828A6037EBCA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5" creationId="{F7E88D2B-C4D0-4DBC-B3D1-BD59125E911C}"/>
          </ac:grpSpMkLst>
        </pc:grpChg>
        <pc:grpChg chg="mod">
          <ac:chgData name="wang xingyu" userId="357302d8bda8cfe7" providerId="LiveId" clId="{AA2D6A1F-8703-48EF-969D-02BFCADCC8A6}" dt="2020-12-14T07:43:13.755" v="3503"/>
          <ac:grpSpMkLst>
            <pc:docMk/>
            <pc:sldMk cId="2228000238" sldId="265"/>
            <ac:grpSpMk id="316" creationId="{22970778-80A5-4D9D-9C06-FEE769212FC2}"/>
          </ac:grpSpMkLst>
        </pc:grpChg>
        <pc:grpChg chg="add del mod">
          <ac:chgData name="wang xingyu" userId="357302d8bda8cfe7" providerId="LiveId" clId="{AA2D6A1F-8703-48EF-969D-02BFCADCC8A6}" dt="2020-12-14T07:43:19.287" v="3505" actId="478"/>
          <ac:grpSpMkLst>
            <pc:docMk/>
            <pc:sldMk cId="2228000238" sldId="265"/>
            <ac:grpSpMk id="327" creationId="{78C4C37B-4B5B-4307-BCB5-9335E39229A9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28" creationId="{A6DF9583-F941-4548-9965-F3131B9FAB81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29" creationId="{8A3A6CBB-5D84-4FAB-832D-8196EE334105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30" creationId="{DB3B4215-5AF3-4F7D-8CAB-7DCA7AEAB8A7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31" creationId="{43CA2C24-FDC4-4E8D-BEE7-0CC4B290E7F3}"/>
          </ac:grpSpMkLst>
        </pc:grpChg>
        <pc:grpChg chg="mod">
          <ac:chgData name="wang xingyu" userId="357302d8bda8cfe7" providerId="LiveId" clId="{AA2D6A1F-8703-48EF-969D-02BFCADCC8A6}" dt="2020-12-14T07:43:14.346" v="3504"/>
          <ac:grpSpMkLst>
            <pc:docMk/>
            <pc:sldMk cId="2228000238" sldId="265"/>
            <ac:grpSpMk id="332" creationId="{044ABD0F-A6E3-4929-8377-A12896869B00}"/>
          </ac:grpSpMkLst>
        </pc:grpChg>
        <pc:grpChg chg="add del mod">
          <ac:chgData name="wang xingyu" userId="357302d8bda8cfe7" providerId="LiveId" clId="{AA2D6A1F-8703-48EF-969D-02BFCADCC8A6}" dt="2020-12-14T07:43:51.339" v="3513"/>
          <ac:grpSpMkLst>
            <pc:docMk/>
            <pc:sldMk cId="2228000238" sldId="265"/>
            <ac:grpSpMk id="343" creationId="{70DFD84E-81E4-4FFB-8365-D1960B6C4B20}"/>
          </ac:grpSpMkLst>
        </pc:grpChg>
        <pc:grpChg chg="mod">
          <ac:chgData name="wang xingyu" userId="357302d8bda8cfe7" providerId="LiveId" clId="{AA2D6A1F-8703-48EF-969D-02BFCADCC8A6}" dt="2020-12-14T07:43:47.209" v="3510"/>
          <ac:grpSpMkLst>
            <pc:docMk/>
            <pc:sldMk cId="2228000238" sldId="265"/>
            <ac:grpSpMk id="344" creationId="{D4DAF147-3623-4CFD-9ABD-27CDB119ACE5}"/>
          </ac:grpSpMkLst>
        </pc:grpChg>
        <pc:grpChg chg="mod">
          <ac:chgData name="wang xingyu" userId="357302d8bda8cfe7" providerId="LiveId" clId="{AA2D6A1F-8703-48EF-969D-02BFCADCC8A6}" dt="2020-12-14T07:43:47.209" v="3510"/>
          <ac:grpSpMkLst>
            <pc:docMk/>
            <pc:sldMk cId="2228000238" sldId="265"/>
            <ac:grpSpMk id="345" creationId="{ADBEBE45-E481-43D4-9604-4909FF4C3F27}"/>
          </ac:grpSpMkLst>
        </pc:grpChg>
        <pc:grpChg chg="mod">
          <ac:chgData name="wang xingyu" userId="357302d8bda8cfe7" providerId="LiveId" clId="{AA2D6A1F-8703-48EF-969D-02BFCADCC8A6}" dt="2020-12-14T07:43:47.209" v="3510"/>
          <ac:grpSpMkLst>
            <pc:docMk/>
            <pc:sldMk cId="2228000238" sldId="265"/>
            <ac:grpSpMk id="346" creationId="{1D81A0E5-A01D-45A8-9649-ADE468B304C5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53" creationId="{1D64E18C-58FF-48BD-B6C8-3E7585C3C08A}"/>
          </ac:grpSpMkLst>
        </pc:grpChg>
        <pc:grpChg chg="mod">
          <ac:chgData name="wang xingyu" userId="357302d8bda8cfe7" providerId="LiveId" clId="{AA2D6A1F-8703-48EF-969D-02BFCADCC8A6}" dt="2020-12-14T07:43:53.196" v="3514"/>
          <ac:grpSpMkLst>
            <pc:docMk/>
            <pc:sldMk cId="2228000238" sldId="265"/>
            <ac:grpSpMk id="354" creationId="{681DCB46-4BF5-43DA-88B9-DD0BC3EF92AA}"/>
          </ac:grpSpMkLst>
        </pc:grpChg>
        <pc:grpChg chg="mod">
          <ac:chgData name="wang xingyu" userId="357302d8bda8cfe7" providerId="LiveId" clId="{AA2D6A1F-8703-48EF-969D-02BFCADCC8A6}" dt="2020-12-14T07:43:53.196" v="3514"/>
          <ac:grpSpMkLst>
            <pc:docMk/>
            <pc:sldMk cId="2228000238" sldId="265"/>
            <ac:grpSpMk id="355" creationId="{543820CC-46AC-45BC-A0E5-E7CF94A0C81B}"/>
          </ac:grpSpMkLst>
        </pc:grpChg>
        <pc:grpChg chg="mod">
          <ac:chgData name="wang xingyu" userId="357302d8bda8cfe7" providerId="LiveId" clId="{AA2D6A1F-8703-48EF-969D-02BFCADCC8A6}" dt="2020-12-14T07:43:53.196" v="3514"/>
          <ac:grpSpMkLst>
            <pc:docMk/>
            <pc:sldMk cId="2228000238" sldId="265"/>
            <ac:grpSpMk id="356" creationId="{D75BB220-FEBA-4BC1-A04F-420459E202FC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63" creationId="{5697D175-1E8B-4274-895D-4E22933AEC9F}"/>
          </ac:grpSpMkLst>
        </pc:grpChg>
        <pc:grpChg chg="mod">
          <ac:chgData name="wang xingyu" userId="357302d8bda8cfe7" providerId="LiveId" clId="{AA2D6A1F-8703-48EF-969D-02BFCADCC8A6}" dt="2020-12-14T07:44:01.654" v="3516"/>
          <ac:grpSpMkLst>
            <pc:docMk/>
            <pc:sldMk cId="2228000238" sldId="265"/>
            <ac:grpSpMk id="364" creationId="{D6328D4F-6000-445E-A468-4F0C8FC4979D}"/>
          </ac:grpSpMkLst>
        </pc:grpChg>
        <pc:grpChg chg="mod">
          <ac:chgData name="wang xingyu" userId="357302d8bda8cfe7" providerId="LiveId" clId="{AA2D6A1F-8703-48EF-969D-02BFCADCC8A6}" dt="2020-12-14T07:44:01.654" v="3516"/>
          <ac:grpSpMkLst>
            <pc:docMk/>
            <pc:sldMk cId="2228000238" sldId="265"/>
            <ac:grpSpMk id="365" creationId="{7A2E0410-A072-4703-9AA4-75E776424F62}"/>
          </ac:grpSpMkLst>
        </pc:grpChg>
        <pc:grpChg chg="mod">
          <ac:chgData name="wang xingyu" userId="357302d8bda8cfe7" providerId="LiveId" clId="{AA2D6A1F-8703-48EF-969D-02BFCADCC8A6}" dt="2020-12-14T07:44:01.654" v="3516"/>
          <ac:grpSpMkLst>
            <pc:docMk/>
            <pc:sldMk cId="2228000238" sldId="265"/>
            <ac:grpSpMk id="366" creationId="{2DA6B5DA-D0DE-4DC4-A3D2-A3FA513A7C82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73" creationId="{BF223EF4-DBFF-4FA2-9FF8-82B863A10B86}"/>
          </ac:grpSpMkLst>
        </pc:grpChg>
        <pc:grpChg chg="mod">
          <ac:chgData name="wang xingyu" userId="357302d8bda8cfe7" providerId="LiveId" clId="{AA2D6A1F-8703-48EF-969D-02BFCADCC8A6}" dt="2020-12-14T07:44:02.380" v="3517"/>
          <ac:grpSpMkLst>
            <pc:docMk/>
            <pc:sldMk cId="2228000238" sldId="265"/>
            <ac:grpSpMk id="374" creationId="{FF9713A8-0892-4919-B835-9467B46C26BD}"/>
          </ac:grpSpMkLst>
        </pc:grpChg>
        <pc:grpChg chg="mod">
          <ac:chgData name="wang xingyu" userId="357302d8bda8cfe7" providerId="LiveId" clId="{AA2D6A1F-8703-48EF-969D-02BFCADCC8A6}" dt="2020-12-14T07:44:02.380" v="3517"/>
          <ac:grpSpMkLst>
            <pc:docMk/>
            <pc:sldMk cId="2228000238" sldId="265"/>
            <ac:grpSpMk id="375" creationId="{515CC71F-977B-40EE-A06A-E794D9AF34FE}"/>
          </ac:grpSpMkLst>
        </pc:grpChg>
        <pc:grpChg chg="mod">
          <ac:chgData name="wang xingyu" userId="357302d8bda8cfe7" providerId="LiveId" clId="{AA2D6A1F-8703-48EF-969D-02BFCADCC8A6}" dt="2020-12-14T07:44:02.380" v="3517"/>
          <ac:grpSpMkLst>
            <pc:docMk/>
            <pc:sldMk cId="2228000238" sldId="265"/>
            <ac:grpSpMk id="376" creationId="{0E719275-4B6B-4E78-B653-A34A1574B2FB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83" creationId="{ACC44A7C-84D6-4360-B42B-9ACAB8DA61DC}"/>
          </ac:grpSpMkLst>
        </pc:grpChg>
        <pc:grpChg chg="mod">
          <ac:chgData name="wang xingyu" userId="357302d8bda8cfe7" providerId="LiveId" clId="{AA2D6A1F-8703-48EF-969D-02BFCADCC8A6}" dt="2020-12-14T07:44:11.537" v="3543"/>
          <ac:grpSpMkLst>
            <pc:docMk/>
            <pc:sldMk cId="2228000238" sldId="265"/>
            <ac:grpSpMk id="384" creationId="{00AF35F9-F475-47A5-87B8-0B3C829E9B91}"/>
          </ac:grpSpMkLst>
        </pc:grpChg>
        <pc:grpChg chg="mod">
          <ac:chgData name="wang xingyu" userId="357302d8bda8cfe7" providerId="LiveId" clId="{AA2D6A1F-8703-48EF-969D-02BFCADCC8A6}" dt="2020-12-14T07:44:11.537" v="3543"/>
          <ac:grpSpMkLst>
            <pc:docMk/>
            <pc:sldMk cId="2228000238" sldId="265"/>
            <ac:grpSpMk id="385" creationId="{FFDCCE99-D282-4079-A719-647F067ADE68}"/>
          </ac:grpSpMkLst>
        </pc:grpChg>
        <pc:grpChg chg="mod">
          <ac:chgData name="wang xingyu" userId="357302d8bda8cfe7" providerId="LiveId" clId="{AA2D6A1F-8703-48EF-969D-02BFCADCC8A6}" dt="2020-12-14T07:44:11.537" v="3543"/>
          <ac:grpSpMkLst>
            <pc:docMk/>
            <pc:sldMk cId="2228000238" sldId="265"/>
            <ac:grpSpMk id="386" creationId="{FAF2D77E-EE23-4194-A460-BC349949EC5F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393" creationId="{E81423E3-E0D7-4380-851B-928FD13F37A4}"/>
          </ac:grpSpMkLst>
        </pc:grpChg>
        <pc:grpChg chg="mod">
          <ac:chgData name="wang xingyu" userId="357302d8bda8cfe7" providerId="LiveId" clId="{AA2D6A1F-8703-48EF-969D-02BFCADCC8A6}" dt="2020-12-14T07:44:29.565" v="3546"/>
          <ac:grpSpMkLst>
            <pc:docMk/>
            <pc:sldMk cId="2228000238" sldId="265"/>
            <ac:grpSpMk id="394" creationId="{4AD92760-37F9-42C5-B0E9-5D3B317C8CD3}"/>
          </ac:grpSpMkLst>
        </pc:grpChg>
        <pc:grpChg chg="mod">
          <ac:chgData name="wang xingyu" userId="357302d8bda8cfe7" providerId="LiveId" clId="{AA2D6A1F-8703-48EF-969D-02BFCADCC8A6}" dt="2020-12-14T07:44:29.565" v="3546"/>
          <ac:grpSpMkLst>
            <pc:docMk/>
            <pc:sldMk cId="2228000238" sldId="265"/>
            <ac:grpSpMk id="395" creationId="{3B5E6752-F99E-4220-9616-3B84146B2835}"/>
          </ac:grpSpMkLst>
        </pc:grpChg>
        <pc:grpChg chg="mod">
          <ac:chgData name="wang xingyu" userId="357302d8bda8cfe7" providerId="LiveId" clId="{AA2D6A1F-8703-48EF-969D-02BFCADCC8A6}" dt="2020-12-14T07:44:29.565" v="3546"/>
          <ac:grpSpMkLst>
            <pc:docMk/>
            <pc:sldMk cId="2228000238" sldId="265"/>
            <ac:grpSpMk id="396" creationId="{F747418D-3556-40E1-8D4B-DF884E85AC41}"/>
          </ac:grpSpMkLst>
        </pc:grpChg>
        <pc:grpChg chg="add 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3" creationId="{45F2B67E-428F-41C2-926A-0285CFF6B588}"/>
          </ac:grpSpMkLst>
        </pc:grpChg>
        <pc:grpChg chg="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4" creationId="{5AAE72AE-DC70-48AE-BFF5-5C49201F2623}"/>
          </ac:grpSpMkLst>
        </pc:grpChg>
        <pc:grpChg chg="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5" creationId="{0B79F79D-3FA9-4825-BF1E-2A894DC63C45}"/>
          </ac:grpSpMkLst>
        </pc:grpChg>
        <pc:grpChg chg="mod">
          <ac:chgData name="wang xingyu" userId="357302d8bda8cfe7" providerId="LiveId" clId="{AA2D6A1F-8703-48EF-969D-02BFCADCC8A6}" dt="2020-12-14T07:44:38.094" v="3549"/>
          <ac:grpSpMkLst>
            <pc:docMk/>
            <pc:sldMk cId="2228000238" sldId="265"/>
            <ac:grpSpMk id="406" creationId="{311D6A23-CA66-40B2-A63E-EF3588943556}"/>
          </ac:grpSpMkLst>
        </pc:grpChg>
        <pc:grpChg chg="add del mod">
          <ac:chgData name="wang xingyu" userId="357302d8bda8cfe7" providerId="LiveId" clId="{AA2D6A1F-8703-48EF-969D-02BFCADCC8A6}" dt="2020-12-14T07:44:48.349" v="3552" actId="478"/>
          <ac:grpSpMkLst>
            <pc:docMk/>
            <pc:sldMk cId="2228000238" sldId="265"/>
            <ac:grpSpMk id="413" creationId="{428C96A2-7BB6-4F09-A771-6D2EB07EC4AF}"/>
          </ac:grpSpMkLst>
        </pc:grpChg>
        <pc:grpChg chg="mod">
          <ac:chgData name="wang xingyu" userId="357302d8bda8cfe7" providerId="LiveId" clId="{AA2D6A1F-8703-48EF-969D-02BFCADCC8A6}" dt="2020-12-14T07:44:40.667" v="3550"/>
          <ac:grpSpMkLst>
            <pc:docMk/>
            <pc:sldMk cId="2228000238" sldId="265"/>
            <ac:grpSpMk id="414" creationId="{20F684CE-ED35-4182-9C75-AE8C145C13B1}"/>
          </ac:grpSpMkLst>
        </pc:grpChg>
        <pc:grpChg chg="mod">
          <ac:chgData name="wang xingyu" userId="357302d8bda8cfe7" providerId="LiveId" clId="{AA2D6A1F-8703-48EF-969D-02BFCADCC8A6}" dt="2020-12-14T07:44:40.667" v="3550"/>
          <ac:grpSpMkLst>
            <pc:docMk/>
            <pc:sldMk cId="2228000238" sldId="265"/>
            <ac:grpSpMk id="415" creationId="{4A9CF6AE-1EA3-42C8-AF14-AE0AA891BAA8}"/>
          </ac:grpSpMkLst>
        </pc:grpChg>
        <pc:grpChg chg="mod">
          <ac:chgData name="wang xingyu" userId="357302d8bda8cfe7" providerId="LiveId" clId="{AA2D6A1F-8703-48EF-969D-02BFCADCC8A6}" dt="2020-12-14T07:44:40.667" v="3550"/>
          <ac:grpSpMkLst>
            <pc:docMk/>
            <pc:sldMk cId="2228000238" sldId="265"/>
            <ac:grpSpMk id="416" creationId="{D2AEAABC-0208-4A81-873B-835FBB001864}"/>
          </ac:grpSpMkLst>
        </pc:grpChg>
        <pc:grpChg chg="add del mod">
          <ac:chgData name="wang xingyu" userId="357302d8bda8cfe7" providerId="LiveId" clId="{AA2D6A1F-8703-48EF-969D-02BFCADCC8A6}" dt="2020-12-14T08:04:55.445" v="3612" actId="478"/>
          <ac:grpSpMkLst>
            <pc:docMk/>
            <pc:sldMk cId="2228000238" sldId="265"/>
            <ac:grpSpMk id="423" creationId="{1923C85C-1F02-4FCB-B179-D4393AA41AA9}"/>
          </ac:grpSpMkLst>
        </pc:grpChg>
        <pc:grpChg chg="mod">
          <ac:chgData name="wang xingyu" userId="357302d8bda8cfe7" providerId="LiveId" clId="{AA2D6A1F-8703-48EF-969D-02BFCADCC8A6}" dt="2020-12-14T07:45:03.046" v="3554"/>
          <ac:grpSpMkLst>
            <pc:docMk/>
            <pc:sldMk cId="2228000238" sldId="265"/>
            <ac:grpSpMk id="424" creationId="{9842437E-B426-4BDC-9DFE-904889A58803}"/>
          </ac:grpSpMkLst>
        </pc:grpChg>
        <pc:grpChg chg="mod">
          <ac:chgData name="wang xingyu" userId="357302d8bda8cfe7" providerId="LiveId" clId="{AA2D6A1F-8703-48EF-969D-02BFCADCC8A6}" dt="2020-12-14T07:45:03.046" v="3554"/>
          <ac:grpSpMkLst>
            <pc:docMk/>
            <pc:sldMk cId="2228000238" sldId="265"/>
            <ac:grpSpMk id="425" creationId="{E4327A2A-639C-44F6-92AD-B9918AC5CEBC}"/>
          </ac:grpSpMkLst>
        </pc:grpChg>
        <pc:grpChg chg="mod">
          <ac:chgData name="wang xingyu" userId="357302d8bda8cfe7" providerId="LiveId" clId="{AA2D6A1F-8703-48EF-969D-02BFCADCC8A6}" dt="2020-12-14T07:45:03.046" v="3554"/>
          <ac:grpSpMkLst>
            <pc:docMk/>
            <pc:sldMk cId="2228000238" sldId="265"/>
            <ac:grpSpMk id="426" creationId="{923AA7BB-385C-4285-9450-3D0FAAFA19ED}"/>
          </ac:grpSpMkLst>
        </pc:grpChg>
        <pc:grpChg chg="add del mod">
          <ac:chgData name="wang xingyu" userId="357302d8bda8cfe7" providerId="LiveId" clId="{AA2D6A1F-8703-48EF-969D-02BFCADCC8A6}" dt="2020-12-14T07:45:13.774" v="3560" actId="165"/>
          <ac:grpSpMkLst>
            <pc:docMk/>
            <pc:sldMk cId="2228000238" sldId="265"/>
            <ac:grpSpMk id="433" creationId="{6C5F9358-4898-4D84-A463-5482B2097222}"/>
          </ac:grpSpMkLst>
        </pc:grpChg>
        <pc:grpChg chg="del mod topLvl">
          <ac:chgData name="wang xingyu" userId="357302d8bda8cfe7" providerId="LiveId" clId="{AA2D6A1F-8703-48EF-969D-02BFCADCC8A6}" dt="2020-12-14T08:04:55.445" v="3612" actId="478"/>
          <ac:grpSpMkLst>
            <pc:docMk/>
            <pc:sldMk cId="2228000238" sldId="265"/>
            <ac:grpSpMk id="434" creationId="{114C5724-503E-4C79-80D2-85B178053DB9}"/>
          </ac:grpSpMkLst>
        </pc:grpChg>
        <pc:grpChg chg="del mod topLvl">
          <ac:chgData name="wang xingyu" userId="357302d8bda8cfe7" providerId="LiveId" clId="{AA2D6A1F-8703-48EF-969D-02BFCADCC8A6}" dt="2020-12-14T07:45:16.252" v="3561" actId="478"/>
          <ac:grpSpMkLst>
            <pc:docMk/>
            <pc:sldMk cId="2228000238" sldId="265"/>
            <ac:grpSpMk id="435" creationId="{6016A44F-3B61-4085-84AA-25550E0194C7}"/>
          </ac:grpSpMkLst>
        </pc:grpChg>
        <pc:grpChg chg="del mod topLvl">
          <ac:chgData name="wang xingyu" userId="357302d8bda8cfe7" providerId="LiveId" clId="{AA2D6A1F-8703-48EF-969D-02BFCADCC8A6}" dt="2020-12-14T07:45:16.252" v="3561" actId="478"/>
          <ac:grpSpMkLst>
            <pc:docMk/>
            <pc:sldMk cId="2228000238" sldId="265"/>
            <ac:grpSpMk id="436" creationId="{02F48E49-5CA7-49E0-BB8F-603AF69F1AE0}"/>
          </ac:grpSpMkLst>
        </pc:grpChg>
        <pc:grpChg chg="add del mod">
          <ac:chgData name="wang xingyu" userId="357302d8bda8cfe7" providerId="LiveId" clId="{AA2D6A1F-8703-48EF-969D-02BFCADCC8A6}" dt="2020-12-14T08:04:58.947" v="3613" actId="165"/>
          <ac:grpSpMkLst>
            <pc:docMk/>
            <pc:sldMk cId="2228000238" sldId="265"/>
            <ac:grpSpMk id="443" creationId="{7F1E9F4D-7FCE-459A-90C3-687CE00639FD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4" creationId="{4C978B5B-58C2-43AA-833F-A39EAF8C30C4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5" creationId="{95DAA2E5-B50D-4DBC-B3DD-14A61201BC25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6" creationId="{9A79527C-A5B3-485A-9C0C-306CDD71C05F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7" creationId="{E6D2E93D-BCAB-47EC-B278-76B66F5F0567}"/>
          </ac:grpSpMkLst>
        </pc:grpChg>
        <pc:grpChg chg="mod topLvl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48" creationId="{F0FB5F02-BBA4-4783-BD3B-19C46FE8BEE3}"/>
          </ac:grpSpMkLst>
        </pc:grpChg>
        <pc:grpChg chg="add del mod">
          <ac:chgData name="wang xingyu" userId="357302d8bda8cfe7" providerId="LiveId" clId="{AA2D6A1F-8703-48EF-969D-02BFCADCC8A6}" dt="2020-12-14T08:03:14.534" v="3573" actId="478"/>
          <ac:grpSpMkLst>
            <pc:docMk/>
            <pc:sldMk cId="2228000238" sldId="265"/>
            <ac:grpSpMk id="459" creationId="{1F23FD43-5A81-41DE-B2D9-E5BD7BD5AC77}"/>
          </ac:grpSpMkLst>
        </pc:grpChg>
        <pc:grpChg chg="add mod">
          <ac:chgData name="wang xingyu" userId="357302d8bda8cfe7" providerId="LiveId" clId="{AA2D6A1F-8703-48EF-969D-02BFCADCC8A6}" dt="2020-12-14T08:05:40.558" v="3711" actId="164"/>
          <ac:grpSpMkLst>
            <pc:docMk/>
            <pc:sldMk cId="2228000238" sldId="265"/>
            <ac:grpSpMk id="467" creationId="{77893A24-6768-4B0E-914C-EB5B569B99BC}"/>
          </ac:grpSpMkLst>
        </pc:grpChg>
        <pc:grpChg chg="add mod">
          <ac:chgData name="wang xingyu" userId="357302d8bda8cfe7" providerId="LiveId" clId="{AA2D6A1F-8703-48EF-969D-02BFCADCC8A6}" dt="2020-12-14T08:05:40.558" v="3711" actId="164"/>
          <ac:grpSpMkLst>
            <pc:docMk/>
            <pc:sldMk cId="2228000238" sldId="265"/>
            <ac:grpSpMk id="470" creationId="{DB080770-FA39-42EB-B1F3-7B45A5CAA388}"/>
          </ac:grpSpMkLst>
        </pc:grpChg>
        <pc:grpChg chg="add del mod">
          <ac:chgData name="wang xingyu" userId="357302d8bda8cfe7" providerId="LiveId" clId="{AA2D6A1F-8703-48EF-969D-02BFCADCC8A6}" dt="2020-12-14T08:05:09.298" v="3616" actId="478"/>
          <ac:grpSpMkLst>
            <pc:docMk/>
            <pc:sldMk cId="2228000238" sldId="265"/>
            <ac:grpSpMk id="473" creationId="{90D90114-2873-4441-AD08-FBEA989C514F}"/>
          </ac:grpSpMkLst>
        </pc:grpChg>
        <pc:grpChg chg="add mod">
          <ac:chgData name="wang xingyu" userId="357302d8bda8cfe7" providerId="LiveId" clId="{AA2D6A1F-8703-48EF-969D-02BFCADCC8A6}" dt="2020-12-14T08:05:40.558" v="3711" actId="164"/>
          <ac:grpSpMkLst>
            <pc:docMk/>
            <pc:sldMk cId="2228000238" sldId="265"/>
            <ac:grpSpMk id="476" creationId="{7474E2C8-C916-425C-BD26-D62F788224B1}"/>
          </ac:grpSpMkLst>
        </pc:grpChg>
        <pc:grpChg chg="add del mod">
          <ac:chgData name="wang xingyu" userId="357302d8bda8cfe7" providerId="LiveId" clId="{AA2D6A1F-8703-48EF-969D-02BFCADCC8A6}" dt="2020-12-14T08:05:09.298" v="3616" actId="478"/>
          <ac:grpSpMkLst>
            <pc:docMk/>
            <pc:sldMk cId="2228000238" sldId="265"/>
            <ac:grpSpMk id="479" creationId="{FC3865AC-5210-4A77-9247-EBBCC66A1B0B}"/>
          </ac:grpSpMkLst>
        </pc:grpChg>
        <pc:grpChg chg="add mod">
          <ac:chgData name="wang xingyu" userId="357302d8bda8cfe7" providerId="LiveId" clId="{AA2D6A1F-8703-48EF-969D-02BFCADCC8A6}" dt="2020-12-14T08:05:42.342" v="3712" actId="164"/>
          <ac:grpSpMkLst>
            <pc:docMk/>
            <pc:sldMk cId="2228000238" sldId="265"/>
            <ac:grpSpMk id="485" creationId="{98141626-CA29-41E8-8A1D-F55E092478F1}"/>
          </ac:grpSpMkLst>
        </pc:grpChg>
        <pc:grpChg chg="add del mod">
          <ac:chgData name="wang xingyu" userId="357302d8bda8cfe7" providerId="LiveId" clId="{AA2D6A1F-8703-48EF-969D-02BFCADCC8A6}" dt="2020-12-14T08:05:31.958" v="3670" actId="478"/>
          <ac:grpSpMkLst>
            <pc:docMk/>
            <pc:sldMk cId="2228000238" sldId="265"/>
            <ac:grpSpMk id="488" creationId="{F02495EF-2E6C-48EC-99CD-0C15EC578B68}"/>
          </ac:grpSpMkLst>
        </pc:grpChg>
        <pc:grpChg chg="add del mod">
          <ac:chgData name="wang xingyu" userId="357302d8bda8cfe7" providerId="LiveId" clId="{AA2D6A1F-8703-48EF-969D-02BFCADCC8A6}" dt="2020-12-14T08:05:31.958" v="3670" actId="478"/>
          <ac:grpSpMkLst>
            <pc:docMk/>
            <pc:sldMk cId="2228000238" sldId="265"/>
            <ac:grpSpMk id="491" creationId="{F6E0CD23-07E0-42F9-AFB3-AE97A05762E2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497" creationId="{F0097AB8-9ED2-466A-AD31-34D45FC41861}"/>
          </ac:grpSpMkLst>
        </pc:grpChg>
        <pc:grpChg chg="add mod">
          <ac:chgData name="wang xingyu" userId="357302d8bda8cfe7" providerId="LiveId" clId="{AA2D6A1F-8703-48EF-969D-02BFCADCC8A6}" dt="2020-12-14T08:07:01.496" v="3739" actId="1076"/>
          <ac:grpSpMkLst>
            <pc:docMk/>
            <pc:sldMk cId="2228000238" sldId="265"/>
            <ac:grpSpMk id="498" creationId="{D913B49D-AC27-4833-B670-346C8C3F06C0}"/>
          </ac:grpSpMkLst>
        </pc:grpChg>
        <pc:grpChg chg="add mod">
          <ac:chgData name="wang xingyu" userId="357302d8bda8cfe7" providerId="LiveId" clId="{AA2D6A1F-8703-48EF-969D-02BFCADCC8A6}" dt="2020-12-14T08:07:01.496" v="3739" actId="1076"/>
          <ac:grpSpMkLst>
            <pc:docMk/>
            <pc:sldMk cId="2228000238" sldId="265"/>
            <ac:grpSpMk id="499" creationId="{177D9390-5DAB-4C2F-BBB6-D992C0686F6A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0" creationId="{436DBAD7-9CA1-4E2C-A48B-03E57137387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1" creationId="{7D9DFED0-A120-455F-A65D-3DB8E1BCE50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2" creationId="{DC0C91A3-B3E1-4E6C-9D78-73912C4061E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3" creationId="{108947A6-15D6-47F9-9C8D-42209B0ED440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4" creationId="{B0E780B5-8087-4C5C-A457-153FE179BAF7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05" creationId="{935099D9-DBCE-472C-A426-CB3A45316AFD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19" creationId="{E188C99C-CEB6-47DE-B78F-D73B6C958FB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0" creationId="{8FF57D4D-FDC0-4E36-AB4C-2FF80D40178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1" creationId="{797D9DB9-B4D5-42A8-8DDC-2106F7EDE44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2" creationId="{8CCB9AD8-BC6F-422E-AAFF-54AC552AAA4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3" creationId="{A04BF866-2A0B-42E2-823D-19711362EBD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24" creationId="{0AE69151-2BAC-4D7A-8879-047EA26C5C38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38" creationId="{FEED8735-FB0E-45D3-8A24-D3CD438152C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39" creationId="{883BF19D-BA27-489A-A573-F8CE3AF25366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0" creationId="{4DF84F21-983D-4D68-923F-D83048D2CCB2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1" creationId="{63AF8BB3-21B0-4DC0-B42B-E9C57E02663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2" creationId="{144640D4-0852-493A-A34D-5DF291396CA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43" creationId="{D49E32CC-2130-476D-80B2-AFF15331E0A1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57" creationId="{976B1341-88D8-4521-8891-71D3ED393B5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58" creationId="{2C660035-051D-41CD-B921-E0CBEEE167A7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59" creationId="{F72B4DE3-D0DF-44D2-AC2A-A9038DF5D49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60" creationId="{2127B5DE-5446-47D2-B4C9-9CED8B2AE87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61" creationId="{CCDBEB25-823F-4FDA-909E-A6A48899490C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62" creationId="{B3BCAFA4-F384-4AE1-A741-79E90C6CD61B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6" creationId="{8F2B77C5-096E-40A6-980D-89EDA527785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7" creationId="{8D5EF3CB-A253-4963-9D2B-E47E03267D0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8" creationId="{EE4B5FE5-C15B-465D-AFEA-B7FD4FEBA52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79" creationId="{BF57AE06-132D-4D5F-BDBC-C49FD6666F8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80" creationId="{8E79B944-8C73-468A-981C-82B63741373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81" creationId="{4BEA580D-FAFE-4176-A186-36A20F2E4827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5" creationId="{B86F8555-2675-4278-80A0-9CC43487C60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6" creationId="{D5939797-3F6F-446D-9964-82397D04DD2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7" creationId="{3ECD6BE4-69CE-445D-BA6B-85E02B82D7E8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8" creationId="{E9AF36CD-667E-4094-852D-D5B9D48F9269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599" creationId="{DA9AA663-C887-4BB1-B4E0-C38EFCF69DA8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00" creationId="{D4E3D75F-4ED3-4B54-B3BA-0FB67A8A1B82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4" creationId="{A181D8EC-F0B1-4A48-9A6C-77F1B354672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5" creationId="{B1E3965D-CE84-4281-B1C8-FCB6A684E0D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6" creationId="{703FBD3F-AB07-42A2-9F3C-E46D6FAE313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7" creationId="{52CEA2F4-1221-4519-A336-4FE4F249F34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8" creationId="{8D395908-06BF-4EB7-9601-16A8F4A652DD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19" creationId="{25911B93-E7B3-480F-B77B-F29727362D8E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3" creationId="{E15B6B36-A27B-41B4-8306-24601DA4335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4" creationId="{E601AE55-C1F2-49F3-81FB-B885EDD3D11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5" creationId="{FC4C0C03-683C-4AC2-8338-59DD2BE6086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36" creationId="{1BE5EF31-DB59-4B26-8DFD-4AA29BB38193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6" creationId="{0DEACABB-3260-4C25-AEE4-AC8DE10FFE84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7" creationId="{4A24CEBC-E889-4053-B019-F44A2B7B488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8" creationId="{A3AD8187-52BD-41F7-9DFD-05ECEE6428CA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49" creationId="{291AAD19-B052-42F2-9296-153A7386F319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59" creationId="{EC67C953-B6F8-4C9F-B302-D57A85CC550E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60" creationId="{037F28FF-346F-47A6-BECC-8C78A4573212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61" creationId="{DC0DBCF8-2F85-4BB4-AED8-750476E9D4AB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62" creationId="{C47C0370-D722-4999-8EC2-A407111B79A9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2" creationId="{32F81C3D-8CF4-4CF3-899B-58511E58D1D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3" creationId="{34303595-D3EE-44F6-9ED9-9E2995A43BC6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4" creationId="{B42A0BEA-C8A8-4F47-ABF3-9A7E03877A7F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75" creationId="{06918B8D-B186-4564-AD24-91BC7F0D351D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5" creationId="{8A833B0D-E877-453E-9653-B0F2E91317D3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6" creationId="{899AD86E-FF16-4FA6-B5F8-C19CCF7237C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7" creationId="{946FB288-96B6-4026-99CB-19C42ADCA64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88" creationId="{DD378B47-F692-4829-81A6-4F7964E65354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98" creationId="{0B763133-08C1-474E-9E29-5986CFD68DBC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699" creationId="{17036D1A-1411-4640-8F32-80550285D10B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00" creationId="{882FDE14-184F-4C94-83C2-2333A4BECB15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01" creationId="{DD25F1B9-FD44-4A24-A20B-BFBFC5F4C4FE}"/>
          </ac:grpSpMkLst>
        </pc:grpChg>
        <pc:grpChg chg="add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11" creationId="{5438D669-B953-4064-96A5-BB9C9CC11921}"/>
          </ac:grpSpMkLst>
        </pc:grpChg>
        <pc:grpChg chg="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712" creationId="{FE4AAC08-D246-4FA9-9530-53FC1D9D6B99}"/>
          </ac:grpSpMkLst>
        </pc:grpChg>
        <pc:grpChg chg="add mod">
          <ac:chgData name="wang xingyu" userId="357302d8bda8cfe7" providerId="LiveId" clId="{AA2D6A1F-8703-48EF-969D-02BFCADCC8A6}" dt="2020-12-14T08:07:01.496" v="3739" actId="1076"/>
          <ac:grpSpMkLst>
            <pc:docMk/>
            <pc:sldMk cId="2228000238" sldId="265"/>
            <ac:grpSpMk id="718" creationId="{CA617CC8-F990-4BD1-80F3-807A5AFA114C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19" creationId="{6DA39366-8A13-463B-A3A9-C9CE2D053A0A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0" creationId="{E84B6B06-C001-4C7D-BDC3-68DCF4B5E882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1" creationId="{D7B36063-0B47-4C89-9369-61379AE3E200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2" creationId="{4FFAE0D3-0657-4E94-B47C-79AED20B225A}"/>
          </ac:grpSpMkLst>
        </pc:grpChg>
        <pc:grpChg chg="mod">
          <ac:chgData name="wang xingyu" userId="357302d8bda8cfe7" providerId="LiveId" clId="{AA2D6A1F-8703-48EF-969D-02BFCADCC8A6}" dt="2020-12-14T08:06:53.758" v="3737"/>
          <ac:grpSpMkLst>
            <pc:docMk/>
            <pc:sldMk cId="2228000238" sldId="265"/>
            <ac:grpSpMk id="723" creationId="{7DB42170-155D-48DB-A2A5-934D11431E30}"/>
          </ac:grpSpMkLst>
        </pc:grpChg>
        <pc:grpChg chg="add mod topLvl">
          <ac:chgData name="wang xingyu" userId="357302d8bda8cfe7" providerId="LiveId" clId="{AA2D6A1F-8703-48EF-969D-02BFCADCC8A6}" dt="2020-12-14T09:45:27.001" v="4429" actId="164"/>
          <ac:grpSpMkLst>
            <pc:docMk/>
            <pc:sldMk cId="2228000238" sldId="265"/>
            <ac:grpSpMk id="793" creationId="{E7C12E91-F13C-4748-AA1D-7441F368D4FA}"/>
          </ac:grpSpMkLst>
        </pc:grpChg>
        <pc:grpChg chg="add del mod">
          <ac:chgData name="wang xingyu" userId="357302d8bda8cfe7" providerId="LiveId" clId="{AA2D6A1F-8703-48EF-969D-02BFCADCC8A6}" dt="2020-12-14T09:01:09.851" v="4276" actId="165"/>
          <ac:grpSpMkLst>
            <pc:docMk/>
            <pc:sldMk cId="2228000238" sldId="265"/>
            <ac:grpSpMk id="816" creationId="{9DB2D6D7-1E88-4DF6-82DC-62759011F0A5}"/>
          </ac:grpSpMkLst>
        </pc:grpChg>
        <pc:cxnChg chg="add mod">
          <ac:chgData name="wang xingyu" userId="357302d8bda8cfe7" providerId="LiveId" clId="{AA2D6A1F-8703-48EF-969D-02BFCADCC8A6}" dt="2020-12-14T07:40:20.583" v="3461" actId="164"/>
          <ac:cxnSpMkLst>
            <pc:docMk/>
            <pc:sldMk cId="2228000238" sldId="265"/>
            <ac:cxnSpMk id="28" creationId="{73CBC431-6A03-4962-8F3A-7FD00CA4442C}"/>
          </ac:cxnSpMkLst>
        </pc:cxnChg>
        <pc:cxnChg chg="add mod">
          <ac:chgData name="wang xingyu" userId="357302d8bda8cfe7" providerId="LiveId" clId="{AA2D6A1F-8703-48EF-969D-02BFCADCC8A6}" dt="2020-12-14T07:40:20.583" v="3461" actId="164"/>
          <ac:cxnSpMkLst>
            <pc:docMk/>
            <pc:sldMk cId="2228000238" sldId="265"/>
            <ac:cxnSpMk id="32" creationId="{A4AC5CE4-0CA7-4A17-9B64-28FD41F79DA3}"/>
          </ac:cxnSpMkLst>
        </pc:cxnChg>
        <pc:cxnChg chg="add mod">
          <ac:chgData name="wang xingyu" userId="357302d8bda8cfe7" providerId="LiveId" clId="{AA2D6A1F-8703-48EF-969D-02BFCADCC8A6}" dt="2020-12-14T07:40:22.293" v="3462" actId="164"/>
          <ac:cxnSpMkLst>
            <pc:docMk/>
            <pc:sldMk cId="2228000238" sldId="265"/>
            <ac:cxnSpMk id="34" creationId="{29F9C03A-9DEE-4CAA-97C7-D05920B1DE56}"/>
          </ac:cxnSpMkLst>
        </pc:cxnChg>
        <pc:cxnChg chg="add mod">
          <ac:chgData name="wang xingyu" userId="357302d8bda8cfe7" providerId="LiveId" clId="{AA2D6A1F-8703-48EF-969D-02BFCADCC8A6}" dt="2020-12-14T07:40:22.293" v="3462" actId="164"/>
          <ac:cxnSpMkLst>
            <pc:docMk/>
            <pc:sldMk cId="2228000238" sldId="265"/>
            <ac:cxnSpMk id="35" creationId="{68BF0E8E-D48C-456C-87F6-BCCAF30CB497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48" creationId="{8BB5D190-507F-4B44-9572-B4767DAC1BB4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49" creationId="{A16C97A5-CF42-47BC-BDB6-5942E0562AA1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51" creationId="{BEFA2936-644A-4EBE-86CB-C42F7DA6D28A}"/>
          </ac:cxnSpMkLst>
        </pc:cxnChg>
        <pc:cxnChg chg="mod">
          <ac:chgData name="wang xingyu" userId="357302d8bda8cfe7" providerId="LiveId" clId="{AA2D6A1F-8703-48EF-969D-02BFCADCC8A6}" dt="2020-12-14T07:40:37.557" v="3465"/>
          <ac:cxnSpMkLst>
            <pc:docMk/>
            <pc:sldMk cId="2228000238" sldId="265"/>
            <ac:cxnSpMk id="52" creationId="{79E7B12D-A5B3-4FA3-8685-E0AF8BF6D899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1" creationId="{D97A0471-6775-4E26-85DA-29E36391FF23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2" creationId="{FF501736-F9F5-4DAE-AF82-CFCAD8D820BD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3" creationId="{76F5ACA2-148E-4C2D-A4D3-E0045CAA8B92}"/>
          </ac:cxnSpMkLst>
        </pc:cxnChg>
        <pc:cxnChg chg="mod">
          <ac:chgData name="wang xingyu" userId="357302d8bda8cfe7" providerId="LiveId" clId="{AA2D6A1F-8703-48EF-969D-02BFCADCC8A6}" dt="2020-12-14T07:40:57.419" v="3473"/>
          <ac:cxnSpMkLst>
            <pc:docMk/>
            <pc:sldMk cId="2228000238" sldId="265"/>
            <ac:cxnSpMk id="64" creationId="{C2B178B1-6C5B-4B75-B6BD-E8FEABC7B51B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77" creationId="{DB147637-C176-4E1C-B3BE-526A20D61E45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78" creationId="{6105DB96-748E-4590-83F3-9C2C4BDC18D9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79" creationId="{3CF8EF1C-D5B2-44F1-AC04-52B00D1DC4DF}"/>
          </ac:cxnSpMkLst>
        </pc:cxnChg>
        <pc:cxnChg chg="mod">
          <ac:chgData name="wang xingyu" userId="357302d8bda8cfe7" providerId="LiveId" clId="{AA2D6A1F-8703-48EF-969D-02BFCADCC8A6}" dt="2020-12-14T07:41:04.077" v="3476"/>
          <ac:cxnSpMkLst>
            <pc:docMk/>
            <pc:sldMk cId="2228000238" sldId="265"/>
            <ac:cxnSpMk id="80" creationId="{65E75A5A-FFCC-4017-B8D0-8D838AA19D56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3" creationId="{2FE745C9-1262-413F-BC1E-1ABDE88FFDD5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4" creationId="{9D6E995F-C1DA-4261-9A9F-FC045F9312BB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5" creationId="{E24119AB-54A9-4A02-B654-24C76C1626C5}"/>
          </ac:cxnSpMkLst>
        </pc:cxnChg>
        <pc:cxnChg chg="mod">
          <ac:chgData name="wang xingyu" userId="357302d8bda8cfe7" providerId="LiveId" clId="{AA2D6A1F-8703-48EF-969D-02BFCADCC8A6}" dt="2020-12-14T07:41:12.087" v="3479"/>
          <ac:cxnSpMkLst>
            <pc:docMk/>
            <pc:sldMk cId="2228000238" sldId="265"/>
            <ac:cxnSpMk id="96" creationId="{1167EFEE-250A-409A-ADCB-9F82E8C66AB3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09" creationId="{3CA17B19-EA6E-49AA-BFB1-65D15192742C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10" creationId="{CA06E2A2-D6DC-4C59-951D-27BCE7A244DC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11" creationId="{08A0FC51-7A24-4390-BDA0-4A5534D76536}"/>
          </ac:cxnSpMkLst>
        </pc:cxnChg>
        <pc:cxnChg chg="mod">
          <ac:chgData name="wang xingyu" userId="357302d8bda8cfe7" providerId="LiveId" clId="{AA2D6A1F-8703-48EF-969D-02BFCADCC8A6}" dt="2020-12-14T07:41:16.207" v="3481"/>
          <ac:cxnSpMkLst>
            <pc:docMk/>
            <pc:sldMk cId="2228000238" sldId="265"/>
            <ac:cxnSpMk id="112" creationId="{EFBEC8B8-A20E-4A48-8729-93E5B13E8A07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5" creationId="{5B2673EC-4607-44BB-A5F0-96C380733A2B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6" creationId="{4044317B-F686-44A3-BBC0-A4C66F374ED9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7" creationId="{5CCA407A-B8A7-4937-91B5-A05C012A48EF}"/>
          </ac:cxnSpMkLst>
        </pc:cxnChg>
        <pc:cxnChg chg="mod">
          <ac:chgData name="wang xingyu" userId="357302d8bda8cfe7" providerId="LiveId" clId="{AA2D6A1F-8703-48EF-969D-02BFCADCC8A6}" dt="2020-12-14T07:41:16.674" v="3482"/>
          <ac:cxnSpMkLst>
            <pc:docMk/>
            <pc:sldMk cId="2228000238" sldId="265"/>
            <ac:cxnSpMk id="128" creationId="{2975E3EE-0B7F-4626-84E0-469561CB958D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1" creationId="{521BA9D6-8071-4A29-9329-BFB712B07FD6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2" creationId="{EEB34F9C-7A16-4098-A7BB-B0890C1ABD99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3" creationId="{B7F5E9F3-10F2-4C5E-88D1-0ABD7A9BE82C}"/>
          </ac:cxnSpMkLst>
        </pc:cxnChg>
        <pc:cxnChg chg="mod">
          <ac:chgData name="wang xingyu" userId="357302d8bda8cfe7" providerId="LiveId" clId="{AA2D6A1F-8703-48EF-969D-02BFCADCC8A6}" dt="2020-12-14T07:41:17.021" v="3483"/>
          <ac:cxnSpMkLst>
            <pc:docMk/>
            <pc:sldMk cId="2228000238" sldId="265"/>
            <ac:cxnSpMk id="144" creationId="{9B697BAA-2A97-49DF-A9A1-879C6A1F868A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57" creationId="{60402098-11A2-4A93-B8DE-5DFA7F8B70F5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58" creationId="{CBA1EFF5-EA85-40D1-81C9-44DBC89AEC24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59" creationId="{51A14203-35A2-40B6-98FF-B940BB86019C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60" creationId="{7B3FED1F-0B3C-4950-8B40-33E22545C69D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3" creationId="{A9E96727-20B4-43BE-A887-23462CD16B07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4" creationId="{BFD9E283-9BF6-40E1-A2FE-187A859B54C5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5" creationId="{91BD8793-EFB6-4AAB-9BA8-FCE1ABD2A12F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76" creationId="{C704362D-0613-45AF-85BD-D2C118202C34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89" creationId="{EFBBCE0F-0DE3-4435-9953-5E4FBBCC5E23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90" creationId="{31C5F1D3-9BB1-498D-A59D-65336A950F64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91" creationId="{E6CA6ABD-7D24-40D4-AE1D-68909C06FC1E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192" creationId="{356908AE-8BCC-4FC4-9935-DE37AC4B97A3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5" creationId="{88A6966B-D5B9-408A-904D-ED42312946D2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6" creationId="{966957AE-45A2-48BC-9817-8BE236EE5050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7" creationId="{80F21496-B6E1-435A-8F02-7704F993F8ED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08" creationId="{9473A3CC-ACDC-4B7E-86D9-EC3B729EF4FF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1" creationId="{3BF82D29-9011-4817-864A-EC0E4781F351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2" creationId="{8FF581D4-9BA8-4B91-A4F3-9A8627A41046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3" creationId="{F558EF0A-1EFC-4038-9577-0C0488DD4EF9}"/>
          </ac:cxnSpMkLst>
        </pc:cxnChg>
        <pc:cxnChg chg="mod">
          <ac:chgData name="wang xingyu" userId="357302d8bda8cfe7" providerId="LiveId" clId="{AA2D6A1F-8703-48EF-969D-02BFCADCC8A6}" dt="2020-12-14T07:42:03.343" v="3488"/>
          <ac:cxnSpMkLst>
            <pc:docMk/>
            <pc:sldMk cId="2228000238" sldId="265"/>
            <ac:cxnSpMk id="224" creationId="{69ABFD13-D949-4F2E-871F-163EAEF2A4BD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37" creationId="{9B516426-7EFE-4119-9D8E-047CF451E638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38" creationId="{D7205444-89C7-4C30-8B71-AAB4C203E879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39" creationId="{EC8716ED-9673-4B12-A40C-E8347EAF318E}"/>
          </ac:cxnSpMkLst>
        </pc:cxnChg>
        <pc:cxnChg chg="mod">
          <ac:chgData name="wang xingyu" userId="357302d8bda8cfe7" providerId="LiveId" clId="{AA2D6A1F-8703-48EF-969D-02BFCADCC8A6}" dt="2020-12-14T07:42:07.219" v="3491"/>
          <ac:cxnSpMkLst>
            <pc:docMk/>
            <pc:sldMk cId="2228000238" sldId="265"/>
            <ac:cxnSpMk id="240" creationId="{039F56D4-6306-4A13-8215-0FD241356329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3" creationId="{4C2B5ED3-751D-4F8A-8C00-2F44ABDCB45A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4" creationId="{1AF868B3-0544-40E8-A42C-3AC055C5AA8B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5" creationId="{57087952-6BF0-4008-8323-C4DCBCC15CFA}"/>
          </ac:cxnSpMkLst>
        </pc:cxnChg>
        <pc:cxnChg chg="mod">
          <ac:chgData name="wang xingyu" userId="357302d8bda8cfe7" providerId="LiveId" clId="{AA2D6A1F-8703-48EF-969D-02BFCADCC8A6}" dt="2020-12-14T07:42:57.089" v="3494"/>
          <ac:cxnSpMkLst>
            <pc:docMk/>
            <pc:sldMk cId="2228000238" sldId="265"/>
            <ac:cxnSpMk id="256" creationId="{7DE5F5BC-D151-4B89-AC61-340C15E74DD3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69" creationId="{F518B266-1A84-4048-AF74-6FC608C074E9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70" creationId="{6071D26B-5E29-40C4-8A7A-D44290B0C49E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71" creationId="{21479F7B-2E9D-41EA-9221-FE06728EE0EC}"/>
          </ac:cxnSpMkLst>
        </pc:cxnChg>
        <pc:cxnChg chg="mod">
          <ac:chgData name="wang xingyu" userId="357302d8bda8cfe7" providerId="LiveId" clId="{AA2D6A1F-8703-48EF-969D-02BFCADCC8A6}" dt="2020-12-14T07:43:02.712" v="3497"/>
          <ac:cxnSpMkLst>
            <pc:docMk/>
            <pc:sldMk cId="2228000238" sldId="265"/>
            <ac:cxnSpMk id="272" creationId="{230191D4-B816-4887-ADC9-CC3C5F4BBA34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5" creationId="{A7BE3952-FA11-4005-94A1-4B1CDA89C894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6" creationId="{A2752246-AF8E-4938-B4B9-E1867B491E75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7" creationId="{67E69694-D5B7-49C8-B25C-962C9427A7CF}"/>
          </ac:cxnSpMkLst>
        </pc:cxnChg>
        <pc:cxnChg chg="mod">
          <ac:chgData name="wang xingyu" userId="357302d8bda8cfe7" providerId="LiveId" clId="{AA2D6A1F-8703-48EF-969D-02BFCADCC8A6}" dt="2020-12-14T07:43:09.434" v="3500"/>
          <ac:cxnSpMkLst>
            <pc:docMk/>
            <pc:sldMk cId="2228000238" sldId="265"/>
            <ac:cxnSpMk id="288" creationId="{C7E1794E-F39B-4FE2-A3AE-C738EFF2E442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1" creationId="{1F1AA5F0-BBFB-4B59-A0E7-465233FA81D2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2" creationId="{8192F5E1-797A-4D31-A468-6B6D00642637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3" creationId="{4BCFDD59-C0DB-4659-BCB9-D1F98CF812A1}"/>
          </ac:cxnSpMkLst>
        </pc:cxnChg>
        <pc:cxnChg chg="mod">
          <ac:chgData name="wang xingyu" userId="357302d8bda8cfe7" providerId="LiveId" clId="{AA2D6A1F-8703-48EF-969D-02BFCADCC8A6}" dt="2020-12-14T07:43:13.339" v="3502"/>
          <ac:cxnSpMkLst>
            <pc:docMk/>
            <pc:sldMk cId="2228000238" sldId="265"/>
            <ac:cxnSpMk id="304" creationId="{24DAEF03-27B7-4AD7-A5E5-E80563437416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17" creationId="{2EA01B5E-1916-47F9-AB92-A5F297575DA7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18" creationId="{0FC77835-DCBD-4A6F-B7B7-6CCB1D0E7309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19" creationId="{4B922D97-9F19-4841-8E69-A41516D1C7FA}"/>
          </ac:cxnSpMkLst>
        </pc:cxnChg>
        <pc:cxnChg chg="mod">
          <ac:chgData name="wang xingyu" userId="357302d8bda8cfe7" providerId="LiveId" clId="{AA2D6A1F-8703-48EF-969D-02BFCADCC8A6}" dt="2020-12-14T07:43:13.755" v="3503"/>
          <ac:cxnSpMkLst>
            <pc:docMk/>
            <pc:sldMk cId="2228000238" sldId="265"/>
            <ac:cxnSpMk id="320" creationId="{93DDD460-52AD-4B6A-BADE-03CDEA8C2DDB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3" creationId="{1F9071FC-5B3E-446B-BC7E-003498A45429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4" creationId="{E876181A-91D1-4A40-9EEE-6E0089A10945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5" creationId="{88F8154D-724D-41C0-A93A-E7DB5580F8D0}"/>
          </ac:cxnSpMkLst>
        </pc:cxnChg>
        <pc:cxnChg chg="mod">
          <ac:chgData name="wang xingyu" userId="357302d8bda8cfe7" providerId="LiveId" clId="{AA2D6A1F-8703-48EF-969D-02BFCADCC8A6}" dt="2020-12-14T07:43:14.346" v="3504"/>
          <ac:cxnSpMkLst>
            <pc:docMk/>
            <pc:sldMk cId="2228000238" sldId="265"/>
            <ac:cxnSpMk id="336" creationId="{6E65A5DD-6224-4AD5-95E1-EE7C290EF88B}"/>
          </ac:cxnSpMkLst>
        </pc:cxnChg>
        <pc:cxnChg chg="mod">
          <ac:chgData name="wang xingyu" userId="357302d8bda8cfe7" providerId="LiveId" clId="{AA2D6A1F-8703-48EF-969D-02BFCADCC8A6}" dt="2020-12-14T07:43:47.209" v="3510"/>
          <ac:cxnSpMkLst>
            <pc:docMk/>
            <pc:sldMk cId="2228000238" sldId="265"/>
            <ac:cxnSpMk id="347" creationId="{DA9AFD05-E4DF-4E9D-BEA2-7571DF934EA6}"/>
          </ac:cxnSpMkLst>
        </pc:cxnChg>
        <pc:cxnChg chg="mod">
          <ac:chgData name="wang xingyu" userId="357302d8bda8cfe7" providerId="LiveId" clId="{AA2D6A1F-8703-48EF-969D-02BFCADCC8A6}" dt="2020-12-14T07:43:47.209" v="3510"/>
          <ac:cxnSpMkLst>
            <pc:docMk/>
            <pc:sldMk cId="2228000238" sldId="265"/>
            <ac:cxnSpMk id="348" creationId="{2702E21B-A91A-4BDB-9E63-A12329B31CC1}"/>
          </ac:cxnSpMkLst>
        </pc:cxnChg>
        <pc:cxnChg chg="mod">
          <ac:chgData name="wang xingyu" userId="357302d8bda8cfe7" providerId="LiveId" clId="{AA2D6A1F-8703-48EF-969D-02BFCADCC8A6}" dt="2020-12-14T07:43:53.196" v="3514"/>
          <ac:cxnSpMkLst>
            <pc:docMk/>
            <pc:sldMk cId="2228000238" sldId="265"/>
            <ac:cxnSpMk id="357" creationId="{CAC7F303-3827-4C64-8EE6-AF53E071C365}"/>
          </ac:cxnSpMkLst>
        </pc:cxnChg>
        <pc:cxnChg chg="mod">
          <ac:chgData name="wang xingyu" userId="357302d8bda8cfe7" providerId="LiveId" clId="{AA2D6A1F-8703-48EF-969D-02BFCADCC8A6}" dt="2020-12-14T07:43:53.196" v="3514"/>
          <ac:cxnSpMkLst>
            <pc:docMk/>
            <pc:sldMk cId="2228000238" sldId="265"/>
            <ac:cxnSpMk id="358" creationId="{7F4E17A1-73A4-4DF9-8B9E-FB15E835D412}"/>
          </ac:cxnSpMkLst>
        </pc:cxnChg>
        <pc:cxnChg chg="mod">
          <ac:chgData name="wang xingyu" userId="357302d8bda8cfe7" providerId="LiveId" clId="{AA2D6A1F-8703-48EF-969D-02BFCADCC8A6}" dt="2020-12-14T07:44:01.654" v="3516"/>
          <ac:cxnSpMkLst>
            <pc:docMk/>
            <pc:sldMk cId="2228000238" sldId="265"/>
            <ac:cxnSpMk id="367" creationId="{16D3E221-586A-4DDE-B4DD-CE124DD8B0EE}"/>
          </ac:cxnSpMkLst>
        </pc:cxnChg>
        <pc:cxnChg chg="mod">
          <ac:chgData name="wang xingyu" userId="357302d8bda8cfe7" providerId="LiveId" clId="{AA2D6A1F-8703-48EF-969D-02BFCADCC8A6}" dt="2020-12-14T07:44:01.654" v="3516"/>
          <ac:cxnSpMkLst>
            <pc:docMk/>
            <pc:sldMk cId="2228000238" sldId="265"/>
            <ac:cxnSpMk id="368" creationId="{E0477F7D-9E8F-4036-B300-481F676F0573}"/>
          </ac:cxnSpMkLst>
        </pc:cxnChg>
        <pc:cxnChg chg="mod">
          <ac:chgData name="wang xingyu" userId="357302d8bda8cfe7" providerId="LiveId" clId="{AA2D6A1F-8703-48EF-969D-02BFCADCC8A6}" dt="2020-12-14T07:44:02.380" v="3517"/>
          <ac:cxnSpMkLst>
            <pc:docMk/>
            <pc:sldMk cId="2228000238" sldId="265"/>
            <ac:cxnSpMk id="377" creationId="{4BCFD9F4-12C2-43C4-AD89-FE19F221E667}"/>
          </ac:cxnSpMkLst>
        </pc:cxnChg>
        <pc:cxnChg chg="mod">
          <ac:chgData name="wang xingyu" userId="357302d8bda8cfe7" providerId="LiveId" clId="{AA2D6A1F-8703-48EF-969D-02BFCADCC8A6}" dt="2020-12-14T07:44:02.380" v="3517"/>
          <ac:cxnSpMkLst>
            <pc:docMk/>
            <pc:sldMk cId="2228000238" sldId="265"/>
            <ac:cxnSpMk id="378" creationId="{98744A8E-A020-428C-9B17-0DA7BC034E1A}"/>
          </ac:cxnSpMkLst>
        </pc:cxnChg>
        <pc:cxnChg chg="mod">
          <ac:chgData name="wang xingyu" userId="357302d8bda8cfe7" providerId="LiveId" clId="{AA2D6A1F-8703-48EF-969D-02BFCADCC8A6}" dt="2020-12-14T07:44:11.537" v="3543"/>
          <ac:cxnSpMkLst>
            <pc:docMk/>
            <pc:sldMk cId="2228000238" sldId="265"/>
            <ac:cxnSpMk id="387" creationId="{59C67604-0869-4C2D-A6B3-0E57F41EB352}"/>
          </ac:cxnSpMkLst>
        </pc:cxnChg>
        <pc:cxnChg chg="mod">
          <ac:chgData name="wang xingyu" userId="357302d8bda8cfe7" providerId="LiveId" clId="{AA2D6A1F-8703-48EF-969D-02BFCADCC8A6}" dt="2020-12-14T07:44:11.537" v="3543"/>
          <ac:cxnSpMkLst>
            <pc:docMk/>
            <pc:sldMk cId="2228000238" sldId="265"/>
            <ac:cxnSpMk id="388" creationId="{263CFBF5-3B7B-4D1A-9F24-CA78CB805819}"/>
          </ac:cxnSpMkLst>
        </pc:cxnChg>
        <pc:cxnChg chg="mod">
          <ac:chgData name="wang xingyu" userId="357302d8bda8cfe7" providerId="LiveId" clId="{AA2D6A1F-8703-48EF-969D-02BFCADCC8A6}" dt="2020-12-14T07:44:29.565" v="3546"/>
          <ac:cxnSpMkLst>
            <pc:docMk/>
            <pc:sldMk cId="2228000238" sldId="265"/>
            <ac:cxnSpMk id="397" creationId="{800CE42D-0B30-4B79-A338-2B8FE4176EC8}"/>
          </ac:cxnSpMkLst>
        </pc:cxnChg>
        <pc:cxnChg chg="mod">
          <ac:chgData name="wang xingyu" userId="357302d8bda8cfe7" providerId="LiveId" clId="{AA2D6A1F-8703-48EF-969D-02BFCADCC8A6}" dt="2020-12-14T07:44:29.565" v="3546"/>
          <ac:cxnSpMkLst>
            <pc:docMk/>
            <pc:sldMk cId="2228000238" sldId="265"/>
            <ac:cxnSpMk id="398" creationId="{DC5EAE45-7EBF-4EA4-93E0-E657F68979E2}"/>
          </ac:cxnSpMkLst>
        </pc:cxnChg>
        <pc:cxnChg chg="mod">
          <ac:chgData name="wang xingyu" userId="357302d8bda8cfe7" providerId="LiveId" clId="{AA2D6A1F-8703-48EF-969D-02BFCADCC8A6}" dt="2020-12-14T07:44:38.094" v="3549"/>
          <ac:cxnSpMkLst>
            <pc:docMk/>
            <pc:sldMk cId="2228000238" sldId="265"/>
            <ac:cxnSpMk id="407" creationId="{A079489F-C5AE-4ACE-972A-7BD139CC45E9}"/>
          </ac:cxnSpMkLst>
        </pc:cxnChg>
        <pc:cxnChg chg="mod">
          <ac:chgData name="wang xingyu" userId="357302d8bda8cfe7" providerId="LiveId" clId="{AA2D6A1F-8703-48EF-969D-02BFCADCC8A6}" dt="2020-12-14T07:44:38.094" v="3549"/>
          <ac:cxnSpMkLst>
            <pc:docMk/>
            <pc:sldMk cId="2228000238" sldId="265"/>
            <ac:cxnSpMk id="408" creationId="{7963918D-A330-4EE8-95DD-C0696DA13FFE}"/>
          </ac:cxnSpMkLst>
        </pc:cxnChg>
        <pc:cxnChg chg="mod">
          <ac:chgData name="wang xingyu" userId="357302d8bda8cfe7" providerId="LiveId" clId="{AA2D6A1F-8703-48EF-969D-02BFCADCC8A6}" dt="2020-12-14T07:44:40.667" v="3550"/>
          <ac:cxnSpMkLst>
            <pc:docMk/>
            <pc:sldMk cId="2228000238" sldId="265"/>
            <ac:cxnSpMk id="417" creationId="{5184D3EF-05EB-49C8-8F82-96FF73521311}"/>
          </ac:cxnSpMkLst>
        </pc:cxnChg>
        <pc:cxnChg chg="mod">
          <ac:chgData name="wang xingyu" userId="357302d8bda8cfe7" providerId="LiveId" clId="{AA2D6A1F-8703-48EF-969D-02BFCADCC8A6}" dt="2020-12-14T07:44:40.667" v="3550"/>
          <ac:cxnSpMkLst>
            <pc:docMk/>
            <pc:sldMk cId="2228000238" sldId="265"/>
            <ac:cxnSpMk id="418" creationId="{1AAA2E29-B9E7-4B90-8586-8F393634B5EB}"/>
          </ac:cxnSpMkLst>
        </pc:cxnChg>
        <pc:cxnChg chg="mod">
          <ac:chgData name="wang xingyu" userId="357302d8bda8cfe7" providerId="LiveId" clId="{AA2D6A1F-8703-48EF-969D-02BFCADCC8A6}" dt="2020-12-14T07:45:03.046" v="3554"/>
          <ac:cxnSpMkLst>
            <pc:docMk/>
            <pc:sldMk cId="2228000238" sldId="265"/>
            <ac:cxnSpMk id="427" creationId="{823C9BB7-3614-47BE-B1EE-5CFB4FE973CD}"/>
          </ac:cxnSpMkLst>
        </pc:cxnChg>
        <pc:cxnChg chg="mod">
          <ac:chgData name="wang xingyu" userId="357302d8bda8cfe7" providerId="LiveId" clId="{AA2D6A1F-8703-48EF-969D-02BFCADCC8A6}" dt="2020-12-14T07:45:03.046" v="3554"/>
          <ac:cxnSpMkLst>
            <pc:docMk/>
            <pc:sldMk cId="2228000238" sldId="265"/>
            <ac:cxnSpMk id="428" creationId="{D2DC9135-585B-4704-8E29-03273C545D9D}"/>
          </ac:cxnSpMkLst>
        </pc:cxnChg>
        <pc:cxnChg chg="mod">
          <ac:chgData name="wang xingyu" userId="357302d8bda8cfe7" providerId="LiveId" clId="{AA2D6A1F-8703-48EF-969D-02BFCADCC8A6}" dt="2020-12-14T07:45:13.774" v="3560" actId="165"/>
          <ac:cxnSpMkLst>
            <pc:docMk/>
            <pc:sldMk cId="2228000238" sldId="265"/>
            <ac:cxnSpMk id="437" creationId="{7585F12F-CE48-4178-9A27-926C9C1F9CCB}"/>
          </ac:cxnSpMkLst>
        </pc:cxnChg>
        <pc:cxnChg chg="mod">
          <ac:chgData name="wang xingyu" userId="357302d8bda8cfe7" providerId="LiveId" clId="{AA2D6A1F-8703-48EF-969D-02BFCADCC8A6}" dt="2020-12-14T07:45:13.774" v="3560" actId="165"/>
          <ac:cxnSpMkLst>
            <pc:docMk/>
            <pc:sldMk cId="2228000238" sldId="265"/>
            <ac:cxnSpMk id="438" creationId="{6A13C22D-A395-4CBD-B931-0000815EE35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49" creationId="{1BEBF32E-67A8-4EA1-8291-CD7388FA484E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50" creationId="{4B263EC5-D37A-4563-B447-0885A5E76FE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51" creationId="{16E348FD-8673-475C-8BFA-AFB945F8383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52" creationId="{F226A99B-FFD6-47AF-8D04-45AFFACED2F2}"/>
          </ac:cxnSpMkLst>
        </pc:cxnChg>
        <pc:cxnChg chg="add del mod">
          <ac:chgData name="wang xingyu" userId="357302d8bda8cfe7" providerId="LiveId" clId="{AA2D6A1F-8703-48EF-969D-02BFCADCC8A6}" dt="2020-12-14T08:03:14.534" v="3573" actId="478"/>
          <ac:cxnSpMkLst>
            <pc:docMk/>
            <pc:sldMk cId="2228000238" sldId="265"/>
            <ac:cxnSpMk id="462" creationId="{A5902DF8-8E9D-4C90-B2C9-CFF97A44C811}"/>
          </ac:cxnSpMkLst>
        </pc:cxnChg>
        <pc:cxnChg chg="add del mod">
          <ac:chgData name="wang xingyu" userId="357302d8bda8cfe7" providerId="LiveId" clId="{AA2D6A1F-8703-48EF-969D-02BFCADCC8A6}" dt="2020-12-14T08:03:14.534" v="3573" actId="478"/>
          <ac:cxnSpMkLst>
            <pc:docMk/>
            <pc:sldMk cId="2228000238" sldId="265"/>
            <ac:cxnSpMk id="463" creationId="{0DC8DD0D-E566-4EC7-AA59-3AFED55DE95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64" creationId="{9FB1C06F-1404-4F11-B59E-4A883A2FA8E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65" creationId="{21C00F2B-5A79-4C23-BF3C-6F9AD535F9EE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466" creationId="{7FA103DF-6A4C-450D-8C62-15EA039B177E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77" creationId="{863E31BF-EFBD-44BF-A20B-547DACF202A9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78" creationId="{90711E71-4408-4348-AD3E-C7A3AA96B8D7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80" creationId="{1E29EF19-3608-4EFA-8E12-0ABBD52B4009}"/>
          </ac:cxnSpMkLst>
        </pc:cxnChg>
        <pc:cxnChg chg="mod">
          <ac:chgData name="wang xingyu" userId="357302d8bda8cfe7" providerId="LiveId" clId="{AA2D6A1F-8703-48EF-969D-02BFCADCC8A6}" dt="2020-12-14T08:05:01.506" v="3614"/>
          <ac:cxnSpMkLst>
            <pc:docMk/>
            <pc:sldMk cId="2228000238" sldId="265"/>
            <ac:cxnSpMk id="481" creationId="{C48A7290-445A-49BB-90FC-917097B06BB5}"/>
          </ac:cxnSpMkLst>
        </pc:cxnChg>
        <pc:cxnChg chg="add mod">
          <ac:chgData name="wang xingyu" userId="357302d8bda8cfe7" providerId="LiveId" clId="{AA2D6A1F-8703-48EF-969D-02BFCADCC8A6}" dt="2020-12-14T08:05:40.558" v="3711" actId="164"/>
          <ac:cxnSpMkLst>
            <pc:docMk/>
            <pc:sldMk cId="2228000238" sldId="265"/>
            <ac:cxnSpMk id="482" creationId="{45396A92-533C-4FC4-AC5D-B30646701F5F}"/>
          </ac:cxnSpMkLst>
        </pc:cxnChg>
        <pc:cxnChg chg="add mod">
          <ac:chgData name="wang xingyu" userId="357302d8bda8cfe7" providerId="LiveId" clId="{AA2D6A1F-8703-48EF-969D-02BFCADCC8A6}" dt="2020-12-14T08:05:40.558" v="3711" actId="164"/>
          <ac:cxnSpMkLst>
            <pc:docMk/>
            <pc:sldMk cId="2228000238" sldId="265"/>
            <ac:cxnSpMk id="483" creationId="{E39D975E-C63C-44B5-B9C3-36CB39B56FAB}"/>
          </ac:cxnSpMkLst>
        </pc:cxnChg>
        <pc:cxnChg chg="add mod">
          <ac:chgData name="wang xingyu" userId="357302d8bda8cfe7" providerId="LiveId" clId="{AA2D6A1F-8703-48EF-969D-02BFCADCC8A6}" dt="2020-12-14T08:05:40.558" v="3711" actId="164"/>
          <ac:cxnSpMkLst>
            <pc:docMk/>
            <pc:sldMk cId="2228000238" sldId="265"/>
            <ac:cxnSpMk id="484" creationId="{80BD544D-9F0A-4E12-A613-6041A17F3B53}"/>
          </ac:cxnSpMkLst>
        </pc:cxnChg>
        <pc:cxnChg chg="mod">
          <ac:chgData name="wang xingyu" userId="357302d8bda8cfe7" providerId="LiveId" clId="{AA2D6A1F-8703-48EF-969D-02BFCADCC8A6}" dt="2020-12-14T08:05:26.789" v="3668"/>
          <ac:cxnSpMkLst>
            <pc:docMk/>
            <pc:sldMk cId="2228000238" sldId="265"/>
            <ac:cxnSpMk id="492" creationId="{EC2466BF-4405-4625-B9D2-CE4E9AEF5134}"/>
          </ac:cxnSpMkLst>
        </pc:cxnChg>
        <pc:cxnChg chg="mod">
          <ac:chgData name="wang xingyu" userId="357302d8bda8cfe7" providerId="LiveId" clId="{AA2D6A1F-8703-48EF-969D-02BFCADCC8A6}" dt="2020-12-14T08:05:26.789" v="3668"/>
          <ac:cxnSpMkLst>
            <pc:docMk/>
            <pc:sldMk cId="2228000238" sldId="265"/>
            <ac:cxnSpMk id="493" creationId="{16B43CC1-03F1-4DAB-8179-0D5C20F9F160}"/>
          </ac:cxnSpMkLst>
        </pc:cxnChg>
        <pc:cxnChg chg="add mod">
          <ac:chgData name="wang xingyu" userId="357302d8bda8cfe7" providerId="LiveId" clId="{AA2D6A1F-8703-48EF-969D-02BFCADCC8A6}" dt="2020-12-14T08:05:42.342" v="3712" actId="164"/>
          <ac:cxnSpMkLst>
            <pc:docMk/>
            <pc:sldMk cId="2228000238" sldId="265"/>
            <ac:cxnSpMk id="494" creationId="{70A2C26F-4423-4617-9676-90DA8360FFB9}"/>
          </ac:cxnSpMkLst>
        </pc:cxnChg>
        <pc:cxnChg chg="add mod">
          <ac:chgData name="wang xingyu" userId="357302d8bda8cfe7" providerId="LiveId" clId="{AA2D6A1F-8703-48EF-969D-02BFCADCC8A6}" dt="2020-12-14T08:05:42.342" v="3712" actId="164"/>
          <ac:cxnSpMkLst>
            <pc:docMk/>
            <pc:sldMk cId="2228000238" sldId="265"/>
            <ac:cxnSpMk id="495" creationId="{4380ED03-D355-4AEF-90AC-DECE0AF4CC65}"/>
          </ac:cxnSpMkLst>
        </pc:cxnChg>
        <pc:cxnChg chg="add mod">
          <ac:chgData name="wang xingyu" userId="357302d8bda8cfe7" providerId="LiveId" clId="{AA2D6A1F-8703-48EF-969D-02BFCADCC8A6}" dt="2020-12-14T08:05:42.342" v="3712" actId="164"/>
          <ac:cxnSpMkLst>
            <pc:docMk/>
            <pc:sldMk cId="2228000238" sldId="265"/>
            <ac:cxnSpMk id="496" creationId="{45430555-5A9C-45BF-97AD-BD88EF5E318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6" creationId="{E8A66F64-A592-44D6-9099-20BCD705C55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7" creationId="{47EEA5AE-F766-464A-AC46-5A02A74538C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8" creationId="{FBC28CF1-D0D8-4875-A34E-63532BB8D5C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09" creationId="{5F8457C9-3489-43E4-940F-2E67FC15572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10" creationId="{ECE51CDF-EC84-4CA4-BC9D-1F4B7CB80B5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11" creationId="{D5B23FFE-E834-4C27-B382-64271F9836C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12" creationId="{79B7B752-A854-4ADE-A2B1-54A18C80C6E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5" creationId="{9A539AD7-9185-4FA0-831C-1A2EDB9E6B6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6" creationId="{4D5C0ED0-96A8-4D68-A448-02143F3E7FA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7" creationId="{868559C4-6001-4BA4-A3EC-C076441863E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8" creationId="{48AF9683-1C50-4460-9FC7-2B6824E6593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29" creationId="{9F4801F3-FE1B-4FA8-BF21-6AE86D6EC9B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30" creationId="{65A4A8A6-C233-48E0-8723-4260DDED717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31" creationId="{5577F414-305A-4FB6-8996-7E3173BB88E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4" creationId="{914BD618-EE34-4EAF-98D6-60659E9C01B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5" creationId="{65C328DC-F38B-4A1D-8D13-AB4010FEBFF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6" creationId="{BE07007D-0EE1-4AE5-BBBD-0BEB5C64E1B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7" creationId="{0B0D37D9-8BF8-467B-92E8-24EF1B9DDA7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8" creationId="{365A2522-9050-439B-B3D1-8E6E292A361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49" creationId="{372743CF-4E47-4198-8935-55ED78FFD94E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50" creationId="{E93FE246-BF4B-4857-862B-8F17B6104C1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3" creationId="{A912E4F6-D2EA-4AD5-A575-AB2D6B75C4E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4" creationId="{004D6490-0D82-405B-BE28-DCD898E5884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5" creationId="{ED759A84-337F-4EEF-B868-907A1B48B9C3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6" creationId="{07C0E9A3-4C96-4304-81E7-5A3DE6FDD87B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7" creationId="{9920759C-3CAF-412B-80AF-2106D160ADB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8" creationId="{3BACF56B-43BE-402F-B4B4-419BBE011CB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69" creationId="{F026E354-6440-4018-84CF-BE8C7B3B8ECB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2" creationId="{8E84CC45-1BDE-4780-806C-AA641EBF7B4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3" creationId="{A1F280CC-20A1-4DE1-B12C-A5DACCB8BE0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4" creationId="{C5E63DEE-FFCF-4F38-AE96-9403DAFFF07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5" creationId="{4A1069EF-4487-43E9-BBA8-50ACFC9CE9A1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6" creationId="{57D8D73C-B57F-4A9A-B982-C1E51B212ED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7" creationId="{04E65CE5-EBBD-4149-A077-9853A148AA0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588" creationId="{F19C3678-BC3E-4A74-896E-9457F986F3D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1" creationId="{40809B54-7C6D-47FC-AD9E-7E1A06F0B99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2" creationId="{EB86702B-AD1F-4839-BA79-5D3D215F659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3" creationId="{96E7F29D-2A71-450A-940E-775DE9884F4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4" creationId="{C60031A7-65B4-48C7-9380-21F793BDB00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5" creationId="{F784B6C0-08B4-436C-8349-D3ECB7F030D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6" creationId="{091542AA-A31E-45FE-8C29-DCDC173B85B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07" creationId="{D4FD8653-A059-438A-AF83-B1AF9FFE478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0" creationId="{A67A878C-0218-4ED3-9236-DAEE7FA616F4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1" creationId="{544111E7-BACE-4107-9A62-FBB18258B8C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2" creationId="{8110D86F-EC20-4A87-8EB6-9F1B44C691D5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3" creationId="{51D08A29-53BA-49D9-9FF3-AAD414DB4D7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4" creationId="{6DB5CAB1-2741-40E0-8BF5-F4B419C9BE7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5" creationId="{3463E71B-8E1E-4EE6-91C2-6F4123BAE5D3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26" creationId="{E8D51923-7A24-4B82-8473-74852C596F4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37" creationId="{8C744E46-7932-45D0-962B-90C60886313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38" creationId="{1B768F70-5C0E-4A02-8FB0-6094E1269F04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39" creationId="{ECF5612A-0A13-4B04-94FC-B283B80740C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40" creationId="{EC0AE83C-EFEF-45B2-ABD1-EEAC5A44932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41" creationId="{B6FC139D-D8AB-4970-85BF-38AF4E9E2649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0" creationId="{4869EE99-157A-4954-BB10-89A4D7D7360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1" creationId="{C1F3DAAF-470A-4037-A7D1-8665E2C4A78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2" creationId="{9CB64767-BE07-44B8-8FA4-5388FEA7B41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3" creationId="{25DD9B2C-FC01-4DA5-9058-A89FE1FE321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54" creationId="{F7CBC32B-059A-462D-8253-9F9C33CC8FC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3" creationId="{80145F74-268D-4441-BCD7-9C75875708D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4" creationId="{C744C941-76D8-4DA6-93A5-5545833A8195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5" creationId="{71AAF9B0-F9A1-4E61-9AB4-328014917D4A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6" creationId="{37B613A5-57AB-45D2-9919-0FA06436FE9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67" creationId="{8A504718-C44E-4705-8B8B-206F11F0A674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6" creationId="{BFB447B1-5899-4BDA-B15E-AA9F81158C1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7" creationId="{F98AB079-6500-4961-AA2B-B52AA6F1826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8" creationId="{360C55FA-6E82-41F7-8F8F-CEF8646144C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79" creationId="{481817D4-183E-488A-A48A-9E7D563A617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80" creationId="{860C5EB6-6F9C-457A-8FB7-9533F2BE8DE0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89" creationId="{20DF3812-D86D-45FA-B45E-EBD0DD3ABFF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0" creationId="{A8EAF672-2BA5-4D68-860C-CE376CB9FB6C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1" creationId="{2F5E2B13-8F0A-49AE-8741-79DF44A2101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2" creationId="{E94BB043-814E-4687-B94B-3A61BBE4FD3D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693" creationId="{0A021165-6F8C-451C-B2AF-E3346196483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2" creationId="{03C938EC-579B-43A4-B9C8-B40B2F8B81D6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3" creationId="{E4A486FA-E020-47F5-80F0-AFCCA46329C2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4" creationId="{E47C7FAF-3EEB-422E-9898-87E0221B7888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5" creationId="{B4358A31-F96A-4EAC-9DF9-AE60467F92FF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06" creationId="{38C805FE-C5A5-4A83-9551-55A139DBCCCB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13" creationId="{E73E4BD5-C94C-4314-A48C-535E9DB122F5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14" creationId="{6DEC1277-0751-4E53-B33A-5BA2462B2897}"/>
          </ac:cxnSpMkLst>
        </pc:cxnChg>
        <pc:cxnChg chg="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15" creationId="{BBC9A0D6-FC1B-4730-A40D-B1D82C2EAA7A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4" creationId="{15AAF0AA-0F8B-4817-B76F-7608D0F53EBD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5" creationId="{245AF865-73E4-480A-985A-D7F9F890A374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6" creationId="{6F6E2E9A-F733-491C-BB11-CC96ED8ADB2E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7" creationId="{17A92C47-E8BB-49DE-B243-9F6EBC0976A3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8" creationId="{3F1BCB35-AE50-4028-B5C0-CFA177ED1A4B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29" creationId="{3949EEA1-05E4-4851-AC34-E35E25BE6288}"/>
          </ac:cxnSpMkLst>
        </pc:cxnChg>
        <pc:cxnChg chg="mod">
          <ac:chgData name="wang xingyu" userId="357302d8bda8cfe7" providerId="LiveId" clId="{AA2D6A1F-8703-48EF-969D-02BFCADCC8A6}" dt="2020-12-14T08:06:53.758" v="3737"/>
          <ac:cxnSpMkLst>
            <pc:docMk/>
            <pc:sldMk cId="2228000238" sldId="265"/>
            <ac:cxnSpMk id="730" creationId="{6627568E-C339-43DD-A72E-A298013FE510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37" creationId="{74B75C13-B47E-48C9-AF2A-190BE72D6744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0" creationId="{B02369F8-8942-4F74-849D-D767AFCC2849}"/>
          </ac:cxnSpMkLst>
        </pc:cxnChg>
        <pc:cxnChg chg="add del mod">
          <ac:chgData name="wang xingyu" userId="357302d8bda8cfe7" providerId="LiveId" clId="{AA2D6A1F-8703-48EF-969D-02BFCADCC8A6}" dt="2020-12-14T08:08:17.576" v="3763"/>
          <ac:cxnSpMkLst>
            <pc:docMk/>
            <pc:sldMk cId="2228000238" sldId="265"/>
            <ac:cxnSpMk id="744" creationId="{04D9129E-8D92-40D0-9058-6413497727A4}"/>
          </ac:cxnSpMkLst>
        </pc:cxnChg>
        <pc:cxnChg chg="add del mod">
          <ac:chgData name="wang xingyu" userId="357302d8bda8cfe7" providerId="LiveId" clId="{AA2D6A1F-8703-48EF-969D-02BFCADCC8A6}" dt="2020-12-14T08:08:17.576" v="3763"/>
          <ac:cxnSpMkLst>
            <pc:docMk/>
            <pc:sldMk cId="2228000238" sldId="265"/>
            <ac:cxnSpMk id="745" creationId="{23BA3C56-E3D0-4875-8A85-903CA9DA2598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6" creationId="{79D5A312-5132-445C-B61A-00586C8EE573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7" creationId="{0067EEAC-EA0B-4D4B-BB41-BBB37BFF2776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8" creationId="{371AFAF8-E965-4D28-9BC3-932A599514A9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49" creationId="{BDCFE60A-4D43-4244-8B9B-996D745E43F8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50" creationId="{CCE833A9-B3BA-4BEE-A3E9-A4C095A7A2A5}"/>
          </ac:cxnSpMkLst>
        </pc:cxnChg>
        <pc:cxnChg chg="add del mod">
          <ac:chgData name="wang xingyu" userId="357302d8bda8cfe7" providerId="LiveId" clId="{AA2D6A1F-8703-48EF-969D-02BFCADCC8A6}" dt="2020-12-14T08:09:08.551" v="3773" actId="478"/>
          <ac:cxnSpMkLst>
            <pc:docMk/>
            <pc:sldMk cId="2228000238" sldId="265"/>
            <ac:cxnSpMk id="751" creationId="{4085B10B-56E0-4DD9-96DA-1DF5B3B904E3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55" creationId="{27053E9E-0CF9-41A8-A4B2-1CFC268E96ED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56" creationId="{4925E92C-2019-4530-8C64-08D7C76F88C1}"/>
          </ac:cxnSpMkLst>
        </pc:cxnChg>
        <pc:cxnChg chg="add mod">
          <ac:chgData name="wang xingyu" userId="357302d8bda8cfe7" providerId="LiveId" clId="{AA2D6A1F-8703-48EF-969D-02BFCADCC8A6}" dt="2020-12-14T08:09:54.940" v="3796"/>
          <ac:cxnSpMkLst>
            <pc:docMk/>
            <pc:sldMk cId="2228000238" sldId="265"/>
            <ac:cxnSpMk id="761" creationId="{592579A5-9A1B-461B-B674-358A3827E2C7}"/>
          </ac:cxnSpMkLst>
        </pc:cxnChg>
        <pc:cxnChg chg="add mod">
          <ac:chgData name="wang xingyu" userId="357302d8bda8cfe7" providerId="LiveId" clId="{AA2D6A1F-8703-48EF-969D-02BFCADCC8A6}" dt="2020-12-14T08:09:54.940" v="3796"/>
          <ac:cxnSpMkLst>
            <pc:docMk/>
            <pc:sldMk cId="2228000238" sldId="265"/>
            <ac:cxnSpMk id="762" creationId="{5AACE100-8A79-402D-B51F-5F51C8E3D896}"/>
          </ac:cxnSpMkLst>
        </pc:cxnChg>
        <pc:cxnChg chg="add mod">
          <ac:chgData name="wang xingyu" userId="357302d8bda8cfe7" providerId="LiveId" clId="{AA2D6A1F-8703-48EF-969D-02BFCADCC8A6}" dt="2020-12-14T08:09:51.037" v="3791"/>
          <ac:cxnSpMkLst>
            <pc:docMk/>
            <pc:sldMk cId="2228000238" sldId="265"/>
            <ac:cxnSpMk id="763" creationId="{D80352D0-08B7-4990-9A8C-82DCB7A89912}"/>
          </ac:cxnSpMkLst>
        </pc:cxnChg>
        <pc:cxnChg chg="add mod">
          <ac:chgData name="wang xingyu" userId="357302d8bda8cfe7" providerId="LiveId" clId="{AA2D6A1F-8703-48EF-969D-02BFCADCC8A6}" dt="2020-12-14T08:09:51.037" v="3791"/>
          <ac:cxnSpMkLst>
            <pc:docMk/>
            <pc:sldMk cId="2228000238" sldId="265"/>
            <ac:cxnSpMk id="764" creationId="{1D99EDA1-6E08-49FF-A3A5-9069F2137344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5" creationId="{1B7E4A40-0667-4504-BD52-DEDFC4486404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6" creationId="{D3143479-9AD4-476C-A0FB-A2E737E6BD75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7" creationId="{C7A324A6-4279-429E-A8FE-F1BB03B1C8A8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8" creationId="{294C9CD6-E52C-4054-B6B5-4EF87914FF37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69" creationId="{2C6FED84-B80B-4D8B-8306-2F2EB0383899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70" creationId="{1499C47C-FAD6-40E6-8AF0-18101C1C004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1" creationId="{1C1C8EC8-54EA-4B95-9CCA-901A5F0B3B79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2" creationId="{B2E7EAA7-2D09-43C0-A90A-FEC3CA601447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5" creationId="{3CE5DFF3-4234-4476-A88F-DEB3CD45F0BE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6" creationId="{482F5A68-ED41-4F51-82DF-FE7C7093AF5E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89" creationId="{C4B0ED2C-4EB7-4754-B880-D3018A00C200}"/>
          </ac:cxnSpMkLst>
        </pc:cxnChg>
        <pc:cxnChg chg="add mod">
          <ac:chgData name="wang xingyu" userId="357302d8bda8cfe7" providerId="LiveId" clId="{AA2D6A1F-8703-48EF-969D-02BFCADCC8A6}" dt="2020-12-14T09:01:09.851" v="4276" actId="165"/>
          <ac:cxnSpMkLst>
            <pc:docMk/>
            <pc:sldMk cId="2228000238" sldId="265"/>
            <ac:cxnSpMk id="791" creationId="{11DE9DAB-97F3-41C6-8532-5EDFEACC59F6}"/>
          </ac:cxnSpMkLst>
        </pc:cxnChg>
      </pc:sldChg>
      <pc:sldChg chg="addSp delSp modSp add mod">
        <pc:chgData name="wang xingyu" userId="357302d8bda8cfe7" providerId="LiveId" clId="{AA2D6A1F-8703-48EF-969D-02BFCADCC8A6}" dt="2021-02-09T10:52:04.796" v="5034" actId="164"/>
        <pc:sldMkLst>
          <pc:docMk/>
          <pc:sldMk cId="1462574077" sldId="266"/>
        </pc:sldMkLst>
        <pc:spChg chg="mod">
          <ac:chgData name="wang xingyu" userId="357302d8bda8cfe7" providerId="LiveId" clId="{AA2D6A1F-8703-48EF-969D-02BFCADCC8A6}" dt="2021-02-09T10:33:25.111" v="4525"/>
          <ac:spMkLst>
            <pc:docMk/>
            <pc:sldMk cId="1462574077" sldId="266"/>
            <ac:spMk id="10" creationId="{898D7D13-1BBE-4D29-95BE-BD234D7C748B}"/>
          </ac:spMkLst>
        </pc:spChg>
        <pc:spChg chg="add mod">
          <ac:chgData name="wang xingyu" userId="357302d8bda8cfe7" providerId="LiveId" clId="{AA2D6A1F-8703-48EF-969D-02BFCADCC8A6}" dt="2021-02-09T10:33:42.021" v="4528"/>
          <ac:spMkLst>
            <pc:docMk/>
            <pc:sldMk cId="1462574077" sldId="266"/>
            <ac:spMk id="21" creationId="{1F27B3BF-59B8-4BA7-9F04-DA6B931170EB}"/>
          </ac:spMkLst>
        </pc:spChg>
        <pc:spChg chg="mod">
          <ac:chgData name="wang xingyu" userId="357302d8bda8cfe7" providerId="LiveId" clId="{AA2D6A1F-8703-48EF-969D-02BFCADCC8A6}" dt="2021-02-09T10:33:48.305" v="4529"/>
          <ac:spMkLst>
            <pc:docMk/>
            <pc:sldMk cId="1462574077" sldId="266"/>
            <ac:spMk id="30" creationId="{F91E8FD2-EA18-4E38-8C9B-3D8F1F2E77C6}"/>
          </ac:spMkLst>
        </pc:spChg>
        <pc:spChg chg="mod">
          <ac:chgData name="wang xingyu" userId="357302d8bda8cfe7" providerId="LiveId" clId="{AA2D6A1F-8703-48EF-969D-02BFCADCC8A6}" dt="2021-02-09T10:37:28.961" v="4605" actId="165"/>
          <ac:spMkLst>
            <pc:docMk/>
            <pc:sldMk cId="1462574077" sldId="266"/>
            <ac:spMk id="75" creationId="{80228C8D-DAD4-4A07-9E5A-208B956F3670}"/>
          </ac:spMkLst>
        </pc:spChg>
        <pc:spChg chg="mod">
          <ac:chgData name="wang xingyu" userId="357302d8bda8cfe7" providerId="LiveId" clId="{AA2D6A1F-8703-48EF-969D-02BFCADCC8A6}" dt="2021-02-09T10:37:35.744" v="4607"/>
          <ac:spMkLst>
            <pc:docMk/>
            <pc:sldMk cId="1462574077" sldId="266"/>
            <ac:spMk id="86" creationId="{C89FC28A-93C8-4CF0-987E-854A26F83918}"/>
          </ac:spMkLst>
        </pc:spChg>
        <pc:spChg chg="mod">
          <ac:chgData name="wang xingyu" userId="357302d8bda8cfe7" providerId="LiveId" clId="{AA2D6A1F-8703-48EF-969D-02BFCADCC8A6}" dt="2021-02-09T10:42:13.978" v="4803"/>
          <ac:spMkLst>
            <pc:docMk/>
            <pc:sldMk cId="1462574077" sldId="266"/>
            <ac:spMk id="143" creationId="{341F5805-D66B-4F07-B002-6A8DF78D35E4}"/>
          </ac:spMkLst>
        </pc:spChg>
        <pc:spChg chg="mod">
          <ac:chgData name="wang xingyu" userId="357302d8bda8cfe7" providerId="LiveId" clId="{AA2D6A1F-8703-48EF-969D-02BFCADCC8A6}" dt="2021-02-09T10:42:13.978" v="4803"/>
          <ac:spMkLst>
            <pc:docMk/>
            <pc:sldMk cId="1462574077" sldId="266"/>
            <ac:spMk id="158" creationId="{6E7749FA-B93C-446E-9AF9-98A9FA70C11F}"/>
          </ac:spMkLst>
        </pc:spChg>
        <pc:spChg chg="mod">
          <ac:chgData name="wang xingyu" userId="357302d8bda8cfe7" providerId="LiveId" clId="{AA2D6A1F-8703-48EF-969D-02BFCADCC8A6}" dt="2021-02-09T10:42:26.616" v="4805"/>
          <ac:spMkLst>
            <pc:docMk/>
            <pc:sldMk cId="1462574077" sldId="266"/>
            <ac:spMk id="190" creationId="{2C061482-D66B-4A3E-AB7C-7B6FC5CE0882}"/>
          </ac:spMkLst>
        </pc:spChg>
        <pc:spChg chg="mod">
          <ac:chgData name="wang xingyu" userId="357302d8bda8cfe7" providerId="LiveId" clId="{AA2D6A1F-8703-48EF-969D-02BFCADCC8A6}" dt="2021-02-09T10:42:26.616" v="4805"/>
          <ac:spMkLst>
            <pc:docMk/>
            <pc:sldMk cId="1462574077" sldId="266"/>
            <ac:spMk id="205" creationId="{334A85C4-727D-4472-A7AC-0648F57BC23B}"/>
          </ac:spMkLst>
        </pc:spChg>
        <pc:spChg chg="mod">
          <ac:chgData name="wang xingyu" userId="357302d8bda8cfe7" providerId="LiveId" clId="{AA2D6A1F-8703-48EF-969D-02BFCADCC8A6}" dt="2021-02-09T10:42:30.504" v="4807"/>
          <ac:spMkLst>
            <pc:docMk/>
            <pc:sldMk cId="1462574077" sldId="266"/>
            <ac:spMk id="237" creationId="{EDAC3DCD-E892-49F8-95D9-1B7E23DD9E44}"/>
          </ac:spMkLst>
        </pc:spChg>
        <pc:spChg chg="mod">
          <ac:chgData name="wang xingyu" userId="357302d8bda8cfe7" providerId="LiveId" clId="{AA2D6A1F-8703-48EF-969D-02BFCADCC8A6}" dt="2021-02-09T10:42:30.504" v="4807"/>
          <ac:spMkLst>
            <pc:docMk/>
            <pc:sldMk cId="1462574077" sldId="266"/>
            <ac:spMk id="252" creationId="{EC53D157-C25A-4B9C-90C6-856F96918FBD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6" creationId="{7183D6B4-AF42-468C-B04E-E4A584EDCB13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7" creationId="{B1A36F8E-4659-4BC0-BF42-8A85C76B7DBB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8" creationId="{BE2F6131-219C-4498-A07F-ECC96E2799A4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59" creationId="{09CAC323-BF30-413F-83A0-A2FFA99E86F3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63" creationId="{6E00C526-CD03-4EA9-AFBE-E4E3761412B4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64" creationId="{2F1D6950-99E5-40E8-AA81-392692AD0C99}"/>
          </ac:spMkLst>
        </pc:spChg>
        <pc:spChg chg="add mod">
          <ac:chgData name="wang xingyu" userId="357302d8bda8cfe7" providerId="LiveId" clId="{AA2D6A1F-8703-48EF-969D-02BFCADCC8A6}" dt="2021-02-09T10:46:57.149" v="4948" actId="164"/>
          <ac:spMkLst>
            <pc:docMk/>
            <pc:sldMk cId="1462574077" sldId="266"/>
            <ac:spMk id="268" creationId="{472474D4-35A0-4F4D-8191-5BC1B6B14111}"/>
          </ac:spMkLst>
        </pc:spChg>
        <pc:spChg chg="del mod topLvl">
          <ac:chgData name="wang xingyu" userId="357302d8bda8cfe7" providerId="LiveId" clId="{AA2D6A1F-8703-48EF-969D-02BFCADCC8A6}" dt="2021-02-09T10:47:42.037" v="4953" actId="478"/>
          <ac:spMkLst>
            <pc:docMk/>
            <pc:sldMk cId="1462574077" sldId="266"/>
            <ac:spMk id="275" creationId="{58996D63-3508-4C61-AD89-CFBC4AE110EC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2" creationId="{B786F5C3-368C-43B6-AA95-A6D26E15695A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3" creationId="{44ACCE48-7DD8-4873-A699-A2D9910DF0FF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4" creationId="{010452C9-20F3-44F4-BF4B-3049B665EA25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5" creationId="{EBFE7E09-460E-4B71-964F-08483BDA5874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6" creationId="{030C6400-3FFC-49E5-A3D2-C88436AC3FC5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287" creationId="{1DD52207-95E2-4730-BFBF-C4FBF2F50E5D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88" creationId="{F7217A5B-0799-44B9-A32F-1720EFC855DA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89" creationId="{960A6687-2053-4345-B9C7-7BD15131F4D3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90" creationId="{3A272CBB-16B0-40D4-BF8D-3CDBCE02AF3A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291" creationId="{1E0B266D-555F-4DA4-844D-CEC338CA3124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2" creationId="{AA7878E1-E927-4DA1-8A72-31B0F0F88A3F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3" creationId="{49D4F6AC-8F85-43E0-B30C-DFBC2B13EBBF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4" creationId="{FD877907-79E8-4467-AB08-287B736D01E1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5" creationId="{5909EA47-A857-46FE-A37F-AF058BB9708E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6" creationId="{D40EDFCA-044C-42AB-B2FC-BF210C22B750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7" creationId="{E0FE06D5-B818-4456-B222-C50C728C1E56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8" creationId="{282AD0E9-F0EA-4FC7-80B1-8D8D25E804D6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299" creationId="{C0F553E9-B0E3-433B-9493-C35B0766DD65}"/>
          </ac:spMkLst>
        </pc:spChg>
        <pc:spChg chg="add del mod">
          <ac:chgData name="wang xingyu" userId="357302d8bda8cfe7" providerId="LiveId" clId="{AA2D6A1F-8703-48EF-969D-02BFCADCC8A6}" dt="2021-02-09T10:50:22.808" v="5007"/>
          <ac:spMkLst>
            <pc:docMk/>
            <pc:sldMk cId="1462574077" sldId="266"/>
            <ac:spMk id="300" creationId="{73ACD95F-1765-4176-849C-FDB755B25ED7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1" creationId="{2287C379-C414-4EB1-8931-9E317934AB38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2" creationId="{379A1B2B-A16C-4E3D-974D-E9D0AAE88F10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3" creationId="{9A00C7A0-DACB-45CA-BC5F-860A57989800}"/>
          </ac:spMkLst>
        </pc:spChg>
        <pc:spChg chg="add mod">
          <ac:chgData name="wang xingyu" userId="357302d8bda8cfe7" providerId="LiveId" clId="{AA2D6A1F-8703-48EF-969D-02BFCADCC8A6}" dt="2021-02-09T10:52:04.796" v="5034" actId="164"/>
          <ac:spMkLst>
            <pc:docMk/>
            <pc:sldMk cId="1462574077" sldId="266"/>
            <ac:spMk id="304" creationId="{4EC33E19-1B84-4E6B-B916-E003180907E6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5" creationId="{6E752711-0AC8-41A0-B6ED-D107D4797A94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6" creationId="{01F9132F-FE4E-403E-9940-49C0DE180801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7" creationId="{44BCED20-67D3-444B-AC4A-43F01D1167E8}"/>
          </ac:spMkLst>
        </pc:spChg>
        <pc:spChg chg="add mod">
          <ac:chgData name="wang xingyu" userId="357302d8bda8cfe7" providerId="LiveId" clId="{AA2D6A1F-8703-48EF-969D-02BFCADCC8A6}" dt="2021-02-09T10:50:57.223" v="5021" actId="113"/>
          <ac:spMkLst>
            <pc:docMk/>
            <pc:sldMk cId="1462574077" sldId="266"/>
            <ac:spMk id="308" creationId="{5B1878FD-4348-4ABE-A5DA-A01ED3E351E0}"/>
          </ac:spMkLst>
        </pc:spChg>
        <pc:grpChg chg="add mod">
          <ac:chgData name="wang xingyu" userId="357302d8bda8cfe7" providerId="LiveId" clId="{AA2D6A1F-8703-48EF-969D-02BFCADCC8A6}" dt="2021-02-09T10:37:21.373" v="4603" actId="1076"/>
          <ac:grpSpMkLst>
            <pc:docMk/>
            <pc:sldMk cId="1462574077" sldId="266"/>
            <ac:grpSpMk id="2" creationId="{F777FFBA-D535-493C-BA60-F9A0868557A2}"/>
          </ac:grpSpMkLst>
        </pc:grpChg>
        <pc:grpChg chg="add mod">
          <ac:chgData name="wang xingyu" userId="357302d8bda8cfe7" providerId="LiveId" clId="{AA2D6A1F-8703-48EF-969D-02BFCADCC8A6}" dt="2021-02-09T10:37:21.373" v="4603" actId="1076"/>
          <ac:grpSpMkLst>
            <pc:docMk/>
            <pc:sldMk cId="1462574077" sldId="266"/>
            <ac:grpSpMk id="11" creationId="{1BB80469-06A4-4970-BA08-E80DF9697D27}"/>
          </ac:grpSpMkLst>
        </pc:grpChg>
        <pc:grpChg chg="add mod">
          <ac:chgData name="wang xingyu" userId="357302d8bda8cfe7" providerId="LiveId" clId="{AA2D6A1F-8703-48EF-969D-02BFCADCC8A6}" dt="2021-02-09T10:36:03.013" v="4592" actId="164"/>
          <ac:grpSpMkLst>
            <pc:docMk/>
            <pc:sldMk cId="1462574077" sldId="266"/>
            <ac:grpSpMk id="22" creationId="{76A4A0A7-A755-4D69-81B5-24B266EBABA3}"/>
          </ac:grpSpMkLst>
        </pc:grpChg>
        <pc:grpChg chg="add mod">
          <ac:chgData name="wang xingyu" userId="357302d8bda8cfe7" providerId="LiveId" clId="{AA2D6A1F-8703-48EF-969D-02BFCADCC8A6}" dt="2021-02-09T10:36:03.013" v="4592" actId="164"/>
          <ac:grpSpMkLst>
            <pc:docMk/>
            <pc:sldMk cId="1462574077" sldId="266"/>
            <ac:grpSpMk id="31" creationId="{9AF5205C-F410-4311-842D-561EF46CCE00}"/>
          </ac:grpSpMkLst>
        </pc:grpChg>
        <pc:grpChg chg="add mod">
          <ac:chgData name="wang xingyu" userId="357302d8bda8cfe7" providerId="LiveId" clId="{AA2D6A1F-8703-48EF-969D-02BFCADCC8A6}" dt="2021-02-09T10:37:21.373" v="4603" actId="1076"/>
          <ac:grpSpMkLst>
            <pc:docMk/>
            <pc:sldMk cId="1462574077" sldId="266"/>
            <ac:grpSpMk id="50" creationId="{76C4D317-666D-454A-92A7-98A45AF1C87C}"/>
          </ac:grpSpMkLst>
        </pc:grpChg>
        <pc:grpChg chg="add del mod">
          <ac:chgData name="wang xingyu" userId="357302d8bda8cfe7" providerId="LiveId" clId="{AA2D6A1F-8703-48EF-969D-02BFCADCC8A6}" dt="2021-02-09T10:37:28.961" v="4605" actId="165"/>
          <ac:grpSpMkLst>
            <pc:docMk/>
            <pc:sldMk cId="1462574077" sldId="266"/>
            <ac:grpSpMk id="54" creationId="{A9876FC1-ABF2-483E-A749-03EC76D7F610}"/>
          </ac:grpSpMkLst>
        </pc:grpChg>
        <pc:grpChg chg="mod topLvl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55" creationId="{7298AB19-2C03-4FE9-8D07-9B17E75936C8}"/>
          </ac:grpSpMkLst>
        </pc:grpChg>
        <pc:grpChg chg="mod topLvl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56" creationId="{2042168E-9A0B-489F-9D48-1B82FB423B22}"/>
          </ac:grpSpMkLst>
        </pc:grpChg>
        <pc:grpChg chg="add mod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78" creationId="{C7EBF3A8-661F-45A5-A117-D78F90F38F4C}"/>
          </ac:grpSpMkLst>
        </pc:grpChg>
        <pc:grpChg chg="add mod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87" creationId="{AD1E7B36-FA18-4832-BE52-8EF49EE369A2}"/>
          </ac:grpSpMkLst>
        </pc:grpChg>
        <pc:grpChg chg="add mod">
          <ac:chgData name="wang xingyu" userId="357302d8bda8cfe7" providerId="LiveId" clId="{AA2D6A1F-8703-48EF-969D-02BFCADCC8A6}" dt="2021-02-09T10:42:12.738" v="4802" actId="164"/>
          <ac:grpSpMkLst>
            <pc:docMk/>
            <pc:sldMk cId="1462574077" sldId="266"/>
            <ac:grpSpMk id="106" creationId="{B8E2E846-F1F3-4536-881A-849342BD5611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111" creationId="{0595BA44-8F12-4D82-AF76-59A359C15F39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112" creationId="{0E6F44CE-373E-406A-B929-190BB80D72EE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3" creationId="{9D24BF8E-9053-42E9-A881-DBC02CF09ED3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4" creationId="{DEFDC806-CF61-4793-81EF-71DD63BFBDAA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8" creationId="{2B4F3979-247E-455C-BB32-0601AD0A0446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19" creationId="{7BBB1F3C-8195-4A22-97D7-E109BB25D662}"/>
          </ac:grpSpMkLst>
        </pc:grpChg>
        <pc:grpChg chg="mod">
          <ac:chgData name="wang xingyu" userId="357302d8bda8cfe7" providerId="LiveId" clId="{AA2D6A1F-8703-48EF-969D-02BFCADCC8A6}" dt="2021-02-09T10:42:13.978" v="4803"/>
          <ac:grpSpMkLst>
            <pc:docMk/>
            <pc:sldMk cId="1462574077" sldId="266"/>
            <ac:grpSpMk id="124" creationId="{0BF5BB83-F918-45D3-BCE1-34560EA52D76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159" creationId="{03783F01-A183-4D22-B107-A74A7832141B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0" creationId="{711DC7CF-54B1-4002-9F47-FF3907CAC569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1" creationId="{2B78502B-19AE-4C57-96F9-17622CA385FA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5" creationId="{3C625A3A-AE1C-43B9-897E-DD7DF4ABF0D6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66" creationId="{3A2C28A5-139D-4809-885E-51225132CF73}"/>
          </ac:grpSpMkLst>
        </pc:grpChg>
        <pc:grpChg chg="mod">
          <ac:chgData name="wang xingyu" userId="357302d8bda8cfe7" providerId="LiveId" clId="{AA2D6A1F-8703-48EF-969D-02BFCADCC8A6}" dt="2021-02-09T10:42:26.616" v="4805"/>
          <ac:grpSpMkLst>
            <pc:docMk/>
            <pc:sldMk cId="1462574077" sldId="266"/>
            <ac:grpSpMk id="171" creationId="{D30985E3-AE52-4A56-A396-4E3ECBCF6024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206" creationId="{A93B7EB0-932B-40E9-93E8-69AB70C5A392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07" creationId="{11360E22-2648-499F-9942-CAD9B446AE2A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08" creationId="{680EDFF6-67FA-46AA-854E-99476AE6FB33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12" creationId="{88896CD9-3090-459F-AB70-8CF4510355AC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13" creationId="{F4585F09-0696-48CA-A8E0-8C916E97C2CF}"/>
          </ac:grpSpMkLst>
        </pc:grpChg>
        <pc:grpChg chg="mod">
          <ac:chgData name="wang xingyu" userId="357302d8bda8cfe7" providerId="LiveId" clId="{AA2D6A1F-8703-48EF-969D-02BFCADCC8A6}" dt="2021-02-09T10:42:30.504" v="4807"/>
          <ac:grpSpMkLst>
            <pc:docMk/>
            <pc:sldMk cId="1462574077" sldId="266"/>
            <ac:grpSpMk id="218" creationId="{0AB7BAF8-40FE-411B-A80C-0F56149C33BC}"/>
          </ac:grpSpMkLst>
        </pc:grpChg>
        <pc:grpChg chg="add del mod">
          <ac:chgData name="wang xingyu" userId="357302d8bda8cfe7" providerId="LiveId" clId="{AA2D6A1F-8703-48EF-969D-02BFCADCC8A6}" dt="2021-02-09T10:47:50.238" v="4956" actId="21"/>
          <ac:grpSpMkLst>
            <pc:docMk/>
            <pc:sldMk cId="1462574077" sldId="266"/>
            <ac:grpSpMk id="272" creationId="{5C357B47-DE15-4A69-8438-2FD707BD12AF}"/>
          </ac:grpSpMkLst>
        </pc:grpChg>
        <pc:grpChg chg="add del mod">
          <ac:chgData name="wang xingyu" userId="357302d8bda8cfe7" providerId="LiveId" clId="{AA2D6A1F-8703-48EF-969D-02BFCADCC8A6}" dt="2021-02-09T10:47:40.060" v="4952" actId="165"/>
          <ac:grpSpMkLst>
            <pc:docMk/>
            <pc:sldMk cId="1462574077" sldId="266"/>
            <ac:grpSpMk id="273" creationId="{9C9F517A-A8BD-461F-AFE6-45DE52399849}"/>
          </ac:grpSpMkLst>
        </pc:grpChg>
        <pc:grpChg chg="add del mod">
          <ac:chgData name="wang xingyu" userId="357302d8bda8cfe7" providerId="LiveId" clId="{AA2D6A1F-8703-48EF-969D-02BFCADCC8A6}" dt="2021-02-09T10:47:50.238" v="4956" actId="21"/>
          <ac:grpSpMkLst>
            <pc:docMk/>
            <pc:sldMk cId="1462574077" sldId="266"/>
            <ac:grpSpMk id="278" creationId="{E94CFF36-58A9-4941-8A1B-D7B8C39EA653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279" creationId="{13029F92-F002-4284-B85B-8164B69CC1C7}"/>
          </ac:grpSpMkLst>
        </pc:grpChg>
        <pc:grpChg chg="add mod">
          <ac:chgData name="wang xingyu" userId="357302d8bda8cfe7" providerId="LiveId" clId="{AA2D6A1F-8703-48EF-969D-02BFCADCC8A6}" dt="2021-02-09T10:52:04.796" v="5034" actId="164"/>
          <ac:grpSpMkLst>
            <pc:docMk/>
            <pc:sldMk cId="1462574077" sldId="266"/>
            <ac:grpSpMk id="309" creationId="{2E19EA14-6E9B-4633-B988-E1128D6F497A}"/>
          </ac:grpSpMkLst>
        </pc:grp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3" creationId="{F102CE38-3DF3-4188-8AE7-D30DA06FD10C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4" creationId="{6B769C07-49B5-4730-B654-A7AF22B94457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5" creationId="{D3D6D62D-F4AF-44D2-BCE1-32CCFAA5D835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6" creationId="{20E7FF25-C481-46F5-88AC-0E9457DA39A6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7" creationId="{6FFC9445-6E73-4317-B300-2ED79A353B89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8" creationId="{B73AF960-C2B3-4B2D-BB0F-E7E4FB69F30C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9" creationId="{08DDCFCF-17B5-4B44-B219-8AC1AC6A5B10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2" creationId="{A75F5350-669E-4A1C-8257-0D8C3F37C206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3" creationId="{1B4F4B33-A64E-41EA-946D-51E66D8C4C48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4" creationId="{7F6B3D07-E864-44E5-A8FE-776C50BF55F3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5" creationId="{E1480E10-2BA4-4AB3-9158-40F6857E2A42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6" creationId="{313B6680-D441-4C72-975D-BD2B6AF1CB57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7" creationId="{C335295A-508F-48ED-A30C-22231916A390}"/>
          </ac:cxnSpMkLst>
        </pc:cxnChg>
        <pc:cxnChg chg="mod">
          <ac:chgData name="wang xingyu" userId="357302d8bda8cfe7" providerId="LiveId" clId="{AA2D6A1F-8703-48EF-969D-02BFCADCC8A6}" dt="2021-02-09T10:33:25.111" v="4525"/>
          <ac:cxnSpMkLst>
            <pc:docMk/>
            <pc:sldMk cId="1462574077" sldId="266"/>
            <ac:cxnSpMk id="18" creationId="{8DD1E382-3C08-47C4-A526-3D34C7DC000C}"/>
          </ac:cxnSpMkLst>
        </pc:cxnChg>
        <pc:cxnChg chg="add mod">
          <ac:chgData name="wang xingyu" userId="357302d8bda8cfe7" providerId="LiveId" clId="{AA2D6A1F-8703-48EF-969D-02BFCADCC8A6}" dt="2021-02-09T10:37:22.855" v="4604" actId="1076"/>
          <ac:cxnSpMkLst>
            <pc:docMk/>
            <pc:sldMk cId="1462574077" sldId="266"/>
            <ac:cxnSpMk id="19" creationId="{A898265A-1665-4646-B1FA-F6A26A64F1E7}"/>
          </ac:cxnSpMkLst>
        </pc:cxnChg>
        <pc:cxnChg chg="add mod">
          <ac:chgData name="wang xingyu" userId="357302d8bda8cfe7" providerId="LiveId" clId="{AA2D6A1F-8703-48EF-969D-02BFCADCC8A6}" dt="2021-02-09T10:33:35.596" v="4527"/>
          <ac:cxnSpMkLst>
            <pc:docMk/>
            <pc:sldMk cId="1462574077" sldId="266"/>
            <ac:cxnSpMk id="20" creationId="{27D0A05F-B9F1-41DC-924E-9028A0DCBCBC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3" creationId="{F65207E4-3D00-4CA1-B01D-8D6162C2A23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4" creationId="{51E6F3F0-5D11-4BC1-8980-62EA30E7A7B2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5" creationId="{83C011DF-7246-4F99-9AAB-F6423F7E495D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6" creationId="{61E740ED-36C5-4F1D-BA0B-88FF1478C22D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7" creationId="{849DB539-4808-475C-8628-58E2D532DA3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8" creationId="{4D003DB8-A2FA-42E5-B571-BDE74A792883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29" creationId="{D5B83F67-182F-4C72-BA83-D878A6A8060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2" creationId="{35DBE819-09E2-4846-A3F0-23A94055826F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3" creationId="{A4097EDF-7829-4E0B-92FD-60F515A80F98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4" creationId="{EB8E7C3E-F51A-4EC7-8C9C-53F5F24C7AE8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5" creationId="{7FC22354-99FC-4E15-8514-541F6A7BDF49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6" creationId="{43EC314C-E098-455F-B9EE-6FFA7C083EBA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7" creationId="{77231927-276B-4D2C-B9BB-BE65D9726DA2}"/>
          </ac:cxnSpMkLst>
        </pc:cxnChg>
        <pc:cxnChg chg="mod">
          <ac:chgData name="wang xingyu" userId="357302d8bda8cfe7" providerId="LiveId" clId="{AA2D6A1F-8703-48EF-969D-02BFCADCC8A6}" dt="2021-02-09T10:33:48.305" v="4529"/>
          <ac:cxnSpMkLst>
            <pc:docMk/>
            <pc:sldMk cId="1462574077" sldId="266"/>
            <ac:cxnSpMk id="38" creationId="{6D56F448-7C1A-4DB8-87D9-6B5341F2C410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39" creationId="{4358B4AF-00AC-4404-BCDF-A4CCCE1D44B2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40" creationId="{3CD44280-99F3-4829-B1CD-43383F0E768B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41" creationId="{119BC5FA-2473-4EBA-9F98-46358F7BD704}"/>
          </ac:cxnSpMkLst>
        </pc:cxnChg>
        <pc:cxnChg chg="add mod">
          <ac:chgData name="wang xingyu" userId="357302d8bda8cfe7" providerId="LiveId" clId="{AA2D6A1F-8703-48EF-969D-02BFCADCC8A6}" dt="2021-02-09T10:36:03.013" v="4592" actId="164"/>
          <ac:cxnSpMkLst>
            <pc:docMk/>
            <pc:sldMk cId="1462574077" sldId="266"/>
            <ac:cxnSpMk id="46" creationId="{3D92A68C-9CA8-41E0-B309-BF9FA139D03F}"/>
          </ac:cxnSpMkLst>
        </pc:cxnChg>
        <pc:cxnChg chg="add mod">
          <ac:chgData name="wang xingyu" userId="357302d8bda8cfe7" providerId="LiveId" clId="{AA2D6A1F-8703-48EF-969D-02BFCADCC8A6}" dt="2021-02-09T10:37:21.373" v="4603" actId="1076"/>
          <ac:cxnSpMkLst>
            <pc:docMk/>
            <pc:sldMk cId="1462574077" sldId="266"/>
            <ac:cxnSpMk id="51" creationId="{E9AF239B-C291-42D7-86B8-D312D4524E11}"/>
          </ac:cxnSpMkLst>
        </pc:cxnChg>
        <pc:cxnChg chg="add mod">
          <ac:chgData name="wang xingyu" userId="357302d8bda8cfe7" providerId="LiveId" clId="{AA2D6A1F-8703-48EF-969D-02BFCADCC8A6}" dt="2021-02-09T10:42:47.935" v="4880" actId="1037"/>
          <ac:cxnSpMkLst>
            <pc:docMk/>
            <pc:sldMk cId="1462574077" sldId="266"/>
            <ac:cxnSpMk id="53" creationId="{0064D4D6-3ABB-4419-B74D-F99258761FB9}"/>
          </ac:cxnSpMkLst>
        </pc:cxnChg>
        <pc:cxnChg chg="del mod topLvl">
          <ac:chgData name="wang xingyu" userId="357302d8bda8cfe7" providerId="LiveId" clId="{AA2D6A1F-8703-48EF-969D-02BFCADCC8A6}" dt="2021-02-09T10:38:37.607" v="4626" actId="478"/>
          <ac:cxnSpMkLst>
            <pc:docMk/>
            <pc:sldMk cId="1462574077" sldId="266"/>
            <ac:cxnSpMk id="57" creationId="{56C4F8C2-23F5-4332-9876-A8E8BFBE1860}"/>
          </ac:cxnSpMkLst>
        </pc:cxnChg>
        <pc:cxnChg chg="mod topLvl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58" creationId="{034A6EE4-794B-4013-BA74-E8156605347F}"/>
          </ac:cxnSpMkLst>
        </pc:cxnChg>
        <pc:cxnChg chg="mod topLvl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59" creationId="{34325A4C-9C1E-489D-99E6-3AE61A48C77F}"/>
          </ac:cxnSpMkLst>
        </pc:cxnChg>
        <pc:cxnChg chg="mod topLvl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60" creationId="{09EE48EC-E80C-4F05-880A-9386D305657D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1" creationId="{8B5E11E4-273F-4FA6-A32C-BCC7AEF74B69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2" creationId="{DA440EB3-C741-4915-B8AA-82446142E9AF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3" creationId="{3F3998EA-BE7E-460E-9B56-7D32DAA1288C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4" creationId="{5279E6CC-2845-431A-BFD4-2B5BB3FB7DCB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5" creationId="{A5B3D620-2229-4FF6-8C31-652EE40B515C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6" creationId="{0D5940A0-F2DC-4214-B93A-AE2205FF2FAD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7" creationId="{556C84A9-77BC-4CC5-8C46-1FAF2EC75FA7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8" creationId="{A5FF4BC6-4905-49DC-ABFF-FDF80721FED7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69" creationId="{C24ACB9C-BADF-469D-8E29-75ED37EC4BFD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0" creationId="{B519273A-B11D-468B-81F1-807E7C35A754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1" creationId="{623D6B25-EB70-43CC-8D37-D1D13823C60A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2" creationId="{484E82A8-D79F-4CE7-90F9-883C45B84A01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3" creationId="{D6556625-0063-464F-8E30-D34BBBA589EB}"/>
          </ac:cxnSpMkLst>
        </pc:cxnChg>
        <pc:cxnChg chg="mod">
          <ac:chgData name="wang xingyu" userId="357302d8bda8cfe7" providerId="LiveId" clId="{AA2D6A1F-8703-48EF-969D-02BFCADCC8A6}" dt="2021-02-09T10:37:28.961" v="4605" actId="165"/>
          <ac:cxnSpMkLst>
            <pc:docMk/>
            <pc:sldMk cId="1462574077" sldId="266"/>
            <ac:cxnSpMk id="74" creationId="{82795E7F-B724-449E-940B-57281A09F4F1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76" creationId="{E6649F16-5DCF-4B01-AAFB-C5969E61F3F4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77" creationId="{05BCEB58-17DF-4CE8-9A4C-B3604D6828A3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79" creationId="{232B7D00-981F-408A-A7F5-E54D24AA49A2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0" creationId="{AA44C1D7-4CE8-4A87-A8D2-0B3BA766BFE4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1" creationId="{13FE9B00-F2C4-49E6-B4BA-F56CB3389596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2" creationId="{DD59B849-9254-4618-A666-5E00A9131F20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3" creationId="{46AF8083-90D8-4085-B787-BF63FE3468A3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4" creationId="{1D896EE5-ABE6-40FE-8B53-471B883735C8}"/>
          </ac:cxnSpMkLst>
        </pc:cxnChg>
        <pc:cxnChg chg="mod">
          <ac:chgData name="wang xingyu" userId="357302d8bda8cfe7" providerId="LiveId" clId="{AA2D6A1F-8703-48EF-969D-02BFCADCC8A6}" dt="2021-02-09T10:37:35.744" v="4607"/>
          <ac:cxnSpMkLst>
            <pc:docMk/>
            <pc:sldMk cId="1462574077" sldId="266"/>
            <ac:cxnSpMk id="85" creationId="{B7E9A461-27A2-49A2-B5D7-2B8A1F22ABF3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88" creationId="{9F3A97FE-BC22-4210-90A0-202F785DCB19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89" creationId="{7E9E74E2-8D00-4E06-AE10-56B2B9696CD8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0" creationId="{99FB27A1-6998-4B57-A9EF-75D68AD76AEC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1" creationId="{F1BA7637-02AF-42FA-8821-5BCF3CA53415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2" creationId="{463AA6A6-DE44-4522-8E30-1F888AAEFDF2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3" creationId="{586DB7BD-1D47-432E-A0B9-58507117842A}"/>
          </ac:cxnSpMkLst>
        </pc:cxnChg>
        <pc:cxnChg chg="mod">
          <ac:chgData name="wang xingyu" userId="357302d8bda8cfe7" providerId="LiveId" clId="{AA2D6A1F-8703-48EF-969D-02BFCADCC8A6}" dt="2021-02-09T10:37:41.003" v="4609"/>
          <ac:cxnSpMkLst>
            <pc:docMk/>
            <pc:sldMk cId="1462574077" sldId="266"/>
            <ac:cxnSpMk id="94" creationId="{2412E0A0-FC00-4D10-892B-A9340EBFC43D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96" creationId="{E580DF78-8EBB-4602-843E-E0C54E78C95C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98" creationId="{E24910F0-A46A-4C20-BC72-E90CBE5B25EE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99" creationId="{C3010832-A68A-45B3-AF88-00930BA55305}"/>
          </ac:cxnSpMkLst>
        </pc:cxnChg>
        <pc:cxnChg chg="add mod">
          <ac:chgData name="wang xingyu" userId="357302d8bda8cfe7" providerId="LiveId" clId="{AA2D6A1F-8703-48EF-969D-02BFCADCC8A6}" dt="2021-02-09T10:42:12.738" v="4802" actId="164"/>
          <ac:cxnSpMkLst>
            <pc:docMk/>
            <pc:sldMk cId="1462574077" sldId="266"/>
            <ac:cxnSpMk id="105" creationId="{C98CB07B-2849-4C18-861E-769C14231381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07" creationId="{7569B8C1-057E-4506-A312-06DC08F61FCE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08" creationId="{055FE6C4-F578-419E-9AA3-B039EB0B87A2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09" creationId="{5C0804DD-228F-4B56-B7F3-81EF470BC94A}"/>
          </ac:cxnSpMkLst>
        </pc:cxnChg>
        <pc:cxnChg chg="mod">
          <ac:chgData name="wang xingyu" userId="357302d8bda8cfe7" providerId="LiveId" clId="{AA2D6A1F-8703-48EF-969D-02BFCADCC8A6}" dt="2021-02-09T10:40:18.110" v="4758"/>
          <ac:cxnSpMkLst>
            <pc:docMk/>
            <pc:sldMk cId="1462574077" sldId="266"/>
            <ac:cxnSpMk id="110" creationId="{4BF71486-A746-471C-B9EF-2BDF0E5221B3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15" creationId="{E00FA6A0-C2ED-4E66-B21A-B18954060CA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16" creationId="{F9DD5284-D237-44E7-8D87-BF85DFD1F8B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17" creationId="{A16CB67D-0146-4BFA-820A-7A2F85B49002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0" creationId="{AFAE4404-ECFE-4B4D-8842-7FD9DD874722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1" creationId="{90B87A00-A628-4922-B230-677456B664F6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2" creationId="{0C0C0B7A-5F19-4DE1-A445-EF09A320826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3" creationId="{C0372EC2-0FB8-4941-90A0-32C97FCA5CFE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5" creationId="{02F57CF0-EC79-44F0-A1C5-9E6EA69607A7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6" creationId="{8BA39B78-90A3-451A-9477-3035A37F5A8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7" creationId="{27F615ED-8AB1-433D-BB0C-C971F91698D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8" creationId="{3ADDA49D-8FDE-4B0B-8886-371180E0FEC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29" creationId="{AB103D22-D71A-4502-AD83-12C3418CD2E4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0" creationId="{71CC8373-DAEB-4472-A8E6-2E28A975B6AD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1" creationId="{751F380E-AA8D-417E-92C3-EB6A71F97D4F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2" creationId="{084E71AF-46F2-41D9-9D96-28A62C92AEA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3" creationId="{031950D7-5AE7-4FA7-92B8-412E57DA7BF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4" creationId="{6B76A3B2-2A96-477A-B0A7-20820C0438D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5" creationId="{8541B3E9-1E53-4C66-A6FF-2229F28B4E4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6" creationId="{457D8458-0162-4948-BCFF-0D225887386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7" creationId="{33876802-A8DF-4C48-BD23-308B84CABB9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8" creationId="{3D4DBBFE-7E72-4775-B6D8-4CC22C8A2A5F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39" creationId="{04AA54DB-690A-41BC-AEBA-62534975E61D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0" creationId="{03A48845-8B37-4A73-812E-98CB3753AC77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1" creationId="{3BE730AE-5F7F-4AA8-A181-8155EBCF0B43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2" creationId="{616B338C-6DF9-4D55-B057-7DAE2D81C101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4" creationId="{45411C79-F842-4FF0-828A-7910E073060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5" creationId="{34414C39-A077-464B-B2FD-877F4DB0231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6" creationId="{85DBF9AE-5C43-48F9-AA2E-F01BA88105A6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7" creationId="{4ED9DC97-EB0A-481C-BCB4-29CC258B3AFC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8" creationId="{89344AB3-4C4C-4B5E-AE10-DDBC8E99E49E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49" creationId="{A8FA4862-61BA-4C1C-B26E-56D8CD61B033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0" creationId="{E0F15E2B-D678-454C-8769-93432783333B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1" creationId="{6D9AAA0D-DDDA-4FC6-904A-5479F93AB9A0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2" creationId="{6B626E7F-653A-49D1-9495-DF5CE4B67B69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3" creationId="{0E0EE24A-BC59-4FE6-A180-89CE4F91B619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4" creationId="{00986E22-EC3D-4110-8D83-1E6B48A5D79D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5" creationId="{3CFECA89-9987-4CAC-A555-41B3243A8295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6" creationId="{8F53470A-A75A-4421-B5DF-2AE1FDB8BEF8}"/>
          </ac:cxnSpMkLst>
        </pc:cxnChg>
        <pc:cxnChg chg="mod">
          <ac:chgData name="wang xingyu" userId="357302d8bda8cfe7" providerId="LiveId" clId="{AA2D6A1F-8703-48EF-969D-02BFCADCC8A6}" dt="2021-02-09T10:42:13.978" v="4803"/>
          <ac:cxnSpMkLst>
            <pc:docMk/>
            <pc:sldMk cId="1462574077" sldId="266"/>
            <ac:cxnSpMk id="157" creationId="{2CCB98E0-639D-4C5A-9B25-FB134BD4C0E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2" creationId="{9809D7E0-4CF9-4125-A537-031A1023F9B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3" creationId="{7B8AAE78-78BF-48C7-9752-0D9990F5148D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4" creationId="{723651BD-715E-430B-9101-7456AD1FB3EC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7" creationId="{9FAFEE79-DD0A-4D61-9730-5F5913E67A1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8" creationId="{EC89F35C-05B1-48C2-B528-18CBEB1E59B3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69" creationId="{E4BC17A4-65B4-4675-B924-7B8CD508526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0" creationId="{54E9037D-678A-4705-A6EF-A97317183F39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2" creationId="{61DC02E0-CA75-4614-AFE9-6C530E6B607B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3" creationId="{DA3C2739-6CF7-4BCC-A127-D387965B581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4" creationId="{6E7D3926-60CC-4609-A9B5-B2202CA4999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5" creationId="{8206DF4E-FC42-4251-AF9D-AE1A674D4B6A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6" creationId="{DDA53ABB-C975-4F6F-8B02-A82303C5EA47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7" creationId="{B8E69A0E-5C29-4022-B420-1872E1A83F3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8" creationId="{49FC10C9-BCD5-4EB1-877A-68DFA8258A6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79" creationId="{B6952ED5-D0EB-496B-B6E9-2376BC79BA1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0" creationId="{E9D803CE-0774-4488-91CC-CE81FD8ADDD3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1" creationId="{D7FCD9A9-6B6E-41FE-8FE1-26BDDE020F25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2" creationId="{E7C83915-473E-429D-8785-0A72FE7CD9DE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3" creationId="{C74FCFDC-D345-4002-A97B-CDB5B3228EBF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4" creationId="{5B982BDA-A4D7-4EBE-BE30-848E889C2EC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5" creationId="{47FBC28D-CBA9-4323-B995-CD581164C697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6" creationId="{28E329DD-20D5-4FA8-9B42-B010B905837F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7" creationId="{7A597438-0D30-4B1F-96FD-E830446BF3F2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8" creationId="{C0D1C96A-E31B-4C38-A9B9-3ABAAD95CEF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89" creationId="{C16D01E1-373D-4B08-8DFD-7F4E1474AE9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1" creationId="{A5F71DFF-17F8-4D50-AD3B-FB25BFB129B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2" creationId="{0F5ACB86-B185-4013-B9D4-41BFEAC9FF41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3" creationId="{2044CD72-A462-49A5-BBF8-21C36D7D89FC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4" creationId="{5EB9E08F-9924-415B-8A29-8D459D0CB92F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5" creationId="{6C513E02-18BC-4B27-9573-7F50B198966B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6" creationId="{1A294A6E-DAB2-43C5-A8A9-8AD04870A680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7" creationId="{B46B03CE-1E7B-4D3F-9BCC-CCEBF852C3CD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8" creationId="{89A9B593-D5F9-4A9B-B7FF-D566F6FD97C4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199" creationId="{42381CB2-288D-48C0-BBE0-F3098D1EC187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0" creationId="{73141E2B-BB21-49B5-B010-7364F7FC8403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1" creationId="{BF835E32-6AD6-4BF5-9C85-491C1D43C7E8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2" creationId="{1E186B1E-BF0E-48BA-A666-75A3AA5DC571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3" creationId="{4A0E12A6-3719-4D13-94E7-D31B21F880C6}"/>
          </ac:cxnSpMkLst>
        </pc:cxnChg>
        <pc:cxnChg chg="mod">
          <ac:chgData name="wang xingyu" userId="357302d8bda8cfe7" providerId="LiveId" clId="{AA2D6A1F-8703-48EF-969D-02BFCADCC8A6}" dt="2021-02-09T10:42:26.616" v="4805"/>
          <ac:cxnSpMkLst>
            <pc:docMk/>
            <pc:sldMk cId="1462574077" sldId="266"/>
            <ac:cxnSpMk id="204" creationId="{78A4FEF0-1361-4BD8-8BCC-106EFA24B30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09" creationId="{3592CBEB-F2D7-41D6-88AA-2BE70081AA5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0" creationId="{84A836CD-7597-46E2-AA10-D91A64509DB9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1" creationId="{A0534200-5B02-4E1F-84E6-DB814528547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4" creationId="{08556B01-6E35-4D30-B5DF-9A5AD20752D4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5" creationId="{90EF2950-D45D-404A-8788-34B104995F0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6" creationId="{44C7C411-F058-4ADE-B257-0EB2DD1F18EA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7" creationId="{0A1C3918-4446-45C9-B332-27227876644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19" creationId="{930CC8C5-67F4-4B1A-8F8A-39331A46CD11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0" creationId="{1F193D4E-1FAC-4EF8-98D3-E078ED803930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1" creationId="{05AB59FD-5A58-4DEA-BA22-48E13B1A574F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2" creationId="{3F7AAEA1-B179-452D-8B92-6DD8562F0AA1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3" creationId="{5221E39D-A29A-4166-9A0F-689A10876B96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4" creationId="{BD3D7C4C-19F3-49E5-AE09-52C90E61C3A2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5" creationId="{1AAB0CBC-CFA7-4779-BB66-2DCFFCD2B146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6" creationId="{232C76A8-64F2-45D0-86FE-5918D2AE55A3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7" creationId="{259B88C8-3A6E-4839-B30D-0285A3929A14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8" creationId="{160D4BC8-9883-4E35-A886-E59D6A7A79F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29" creationId="{1CABEDE7-DFB1-49A0-8E4A-8DEABAD8AAD3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0" creationId="{5A6D3941-8647-4C85-AAC1-12E5AD2B124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1" creationId="{38F58F37-ED7A-4586-92CD-51E1287F16FC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2" creationId="{8A1DCD48-38D2-4457-9A99-654EAF3EB89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3" creationId="{8CD1552D-BBA2-4D63-8241-1B65A63D18FD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4" creationId="{B5226AF1-D9D9-45CA-877D-86A78AF95CD9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5" creationId="{625590F2-31F8-4FD1-8E32-55FA235BE98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6" creationId="{370B6376-1E99-476F-8146-16DA3380CAD2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8" creationId="{B09C6C52-5A8E-4F73-AC02-F375DBA0FE44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39" creationId="{BA1563EF-C0AE-4A05-977D-4985123901A3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0" creationId="{CF3140C2-4D8D-415C-B239-D821BCB08EBB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1" creationId="{70BD3A32-E495-415D-AE52-9C736C754BA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2" creationId="{9F38AB53-8185-4EA7-9D38-D2AA914964BB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3" creationId="{DC211CCC-5776-4B6F-B738-8EF1532A639D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4" creationId="{83E805DE-3C6D-45C9-B0B7-7DFED329003E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5" creationId="{7AC8D213-0772-49C5-B832-475555248AD9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6" creationId="{212BD314-9F17-4377-8AEB-B0D6B89D15A7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7" creationId="{AE3E056E-EA27-4588-9B01-E237E25C4428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8" creationId="{BDB7FA01-AEB4-4CED-8A2D-19A33FF9941B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49" creationId="{50CD0D80-29C4-49DC-A0C7-85D3E1983751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50" creationId="{9E6435F3-C8FF-4735-B759-8FAD14BA9BB5}"/>
          </ac:cxnSpMkLst>
        </pc:cxnChg>
        <pc:cxnChg chg="mod">
          <ac:chgData name="wang xingyu" userId="357302d8bda8cfe7" providerId="LiveId" clId="{AA2D6A1F-8703-48EF-969D-02BFCADCC8A6}" dt="2021-02-09T10:42:30.504" v="4807"/>
          <ac:cxnSpMkLst>
            <pc:docMk/>
            <pc:sldMk cId="1462574077" sldId="266"/>
            <ac:cxnSpMk id="251" creationId="{BE4F8D81-DE27-4AEB-8681-E6A228CDF3A6}"/>
          </ac:cxnSpMkLst>
        </pc:cxnChg>
        <pc:cxnChg chg="add mod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254" creationId="{22AC8FD5-8044-438A-BFC4-971A84A64B03}"/>
          </ac:cxnSpMkLst>
        </pc:cxnChg>
        <pc:cxnChg chg="add mod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255" creationId="{12F5E723-052A-40C8-9A74-4400E0AAE293}"/>
          </ac:cxnSpMkLst>
        </pc:cxnChg>
        <pc:cxnChg chg="add mod">
          <ac:chgData name="wang xingyu" userId="357302d8bda8cfe7" providerId="LiveId" clId="{AA2D6A1F-8703-48EF-969D-02BFCADCC8A6}" dt="2021-02-09T10:52:04.796" v="5034" actId="164"/>
          <ac:cxnSpMkLst>
            <pc:docMk/>
            <pc:sldMk cId="1462574077" sldId="266"/>
            <ac:cxnSpMk id="260" creationId="{B87DCF20-0F0D-4FEE-917E-65EF354F0AE4}"/>
          </ac:cxnSpMkLst>
        </pc:cxnChg>
        <pc:cxnChg chg="add mod">
          <ac:chgData name="wang xingyu" userId="357302d8bda8cfe7" providerId="LiveId" clId="{AA2D6A1F-8703-48EF-969D-02BFCADCC8A6}" dt="2021-02-09T10:44:45.302" v="4917" actId="1076"/>
          <ac:cxnSpMkLst>
            <pc:docMk/>
            <pc:sldMk cId="1462574077" sldId="266"/>
            <ac:cxnSpMk id="265" creationId="{3752B012-5103-4EB7-89DE-95F35470649F}"/>
          </ac:cxnSpMkLst>
        </pc:cxnChg>
        <pc:cxnChg chg="add mod ord">
          <ac:chgData name="wang xingyu" userId="357302d8bda8cfe7" providerId="LiveId" clId="{AA2D6A1F-8703-48EF-969D-02BFCADCC8A6}" dt="2021-02-09T10:46:57.149" v="4948" actId="164"/>
          <ac:cxnSpMkLst>
            <pc:docMk/>
            <pc:sldMk cId="1462574077" sldId="266"/>
            <ac:cxnSpMk id="267" creationId="{509F7A01-9B79-45E3-AF2D-404898A125E3}"/>
          </ac:cxnSpMkLst>
        </pc:cxnChg>
        <pc:cxnChg chg="add mod">
          <ac:chgData name="wang xingyu" userId="357302d8bda8cfe7" providerId="LiveId" clId="{AA2D6A1F-8703-48EF-969D-02BFCADCC8A6}" dt="2021-02-09T10:46:57.149" v="4948" actId="164"/>
          <ac:cxnSpMkLst>
            <pc:docMk/>
            <pc:sldMk cId="1462574077" sldId="266"/>
            <ac:cxnSpMk id="270" creationId="{E6EAC759-6827-49ED-A2A3-3AE0AF99FF92}"/>
          </ac:cxnSpMkLst>
        </pc:cxnChg>
        <pc:cxnChg chg="mod topLvl">
          <ac:chgData name="wang xingyu" userId="357302d8bda8cfe7" providerId="LiveId" clId="{AA2D6A1F-8703-48EF-969D-02BFCADCC8A6}" dt="2021-02-09T10:47:47.926" v="4955" actId="164"/>
          <ac:cxnSpMkLst>
            <pc:docMk/>
            <pc:sldMk cId="1462574077" sldId="266"/>
            <ac:cxnSpMk id="274" creationId="{A1AA69A6-B551-45B9-9A8B-9DE957A91C3E}"/>
          </ac:cxnSpMkLst>
        </pc:cxnChg>
        <pc:cxnChg chg="mod topLvl">
          <ac:chgData name="wang xingyu" userId="357302d8bda8cfe7" providerId="LiveId" clId="{AA2D6A1F-8703-48EF-969D-02BFCADCC8A6}" dt="2021-02-09T10:47:47.926" v="4955" actId="164"/>
          <ac:cxnSpMkLst>
            <pc:docMk/>
            <pc:sldMk cId="1462574077" sldId="266"/>
            <ac:cxnSpMk id="276" creationId="{EAEDAF47-7B02-4F68-B2CF-DE4A5991C95F}"/>
          </ac:cxnSpMkLst>
        </pc:cxnChg>
        <pc:cxnChg chg="mod">
          <ac:chgData name="wang xingyu" userId="357302d8bda8cfe7" providerId="LiveId" clId="{AA2D6A1F-8703-48EF-969D-02BFCADCC8A6}" dt="2021-02-09T10:48:23.116" v="4959"/>
          <ac:cxnSpMkLst>
            <pc:docMk/>
            <pc:sldMk cId="1462574077" sldId="266"/>
            <ac:cxnSpMk id="280" creationId="{8EB9E667-C4EC-4427-99DB-3107CF282A88}"/>
          </ac:cxnSpMkLst>
        </pc:cxnChg>
        <pc:cxnChg chg="mod">
          <ac:chgData name="wang xingyu" userId="357302d8bda8cfe7" providerId="LiveId" clId="{AA2D6A1F-8703-48EF-969D-02BFCADCC8A6}" dt="2021-02-09T10:48:23.116" v="4959"/>
          <ac:cxnSpMkLst>
            <pc:docMk/>
            <pc:sldMk cId="1462574077" sldId="266"/>
            <ac:cxnSpMk id="281" creationId="{AB18C006-46AD-4E8C-BEC3-38D9BC5A5808}"/>
          </ac:cxnSpMkLst>
        </pc:cxnChg>
      </pc:sldChg>
      <pc:sldChg chg="addSp delSp modSp add mod">
        <pc:chgData name="wang xingyu" userId="357302d8bda8cfe7" providerId="LiveId" clId="{AA2D6A1F-8703-48EF-969D-02BFCADCC8A6}" dt="2021-02-10T02:15:37.243" v="6352" actId="20577"/>
        <pc:sldMkLst>
          <pc:docMk/>
          <pc:sldMk cId="1888181276" sldId="267"/>
        </pc:sldMkLst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1" creationId="{CFC6802E-16F4-410D-B2A8-9F30DC50C3E9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2" creationId="{3E110075-0CAA-4E44-ACE9-A3E81AD08C00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2" creationId="{64AEBDDE-A91D-48EE-A958-954C8C4BD061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3" creationId="{85FFD40A-6B3B-42EA-9191-1DECBB2E9885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3" creationId="{93511A64-473A-45FA-80F9-50EA3374ED7F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4" creationId="{4CF0A8E8-1D7B-4398-A008-1E0311AD8A9A}"/>
          </ac:spMkLst>
        </pc:spChg>
        <pc:spChg chg="mod">
          <ac:chgData name="wang xingyu" userId="357302d8bda8cfe7" providerId="LiveId" clId="{AA2D6A1F-8703-48EF-969D-02BFCADCC8A6}" dt="2021-02-10T01:32:31.041" v="5350" actId="165"/>
          <ac:spMkLst>
            <pc:docMk/>
            <pc:sldMk cId="1888181276" sldId="267"/>
            <ac:spMk id="14" creationId="{8AA56961-F474-454F-9E80-4F7D2DDF5EB7}"/>
          </ac:spMkLst>
        </pc:spChg>
        <pc:spChg chg="mod">
          <ac:chgData name="wang xingyu" userId="357302d8bda8cfe7" providerId="LiveId" clId="{AA2D6A1F-8703-48EF-969D-02BFCADCC8A6}" dt="2021-02-10T01:32:31.041" v="5350" actId="165"/>
          <ac:spMkLst>
            <pc:docMk/>
            <pc:sldMk cId="1888181276" sldId="267"/>
            <ac:spMk id="15" creationId="{FC69FAF1-1CED-4EF5-910E-0271979544E4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6" creationId="{F6C53440-8B17-4C47-83BB-3D66578F21C0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7" creationId="{4BA50787-6246-4EFC-BA42-3B5600775F4A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7" creationId="{CC293B0B-9A34-4235-BB38-258EA31C8A4F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18" creationId="{44A08721-D541-4503-B598-D5D0873E685E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9" creationId="{FDD9EFC3-8D77-4F42-AAF9-683BFAB78C46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0" creationId="{A9040175-322D-4A6E-80B5-A855A09C8929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1" creationId="{B3CED9B3-1764-47BD-A587-BE1601A75DDB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2" creationId="{434F6456-F5FC-4E12-BB18-8DB4A5F00B25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3" creationId="{104A401A-3B9D-477E-BCC1-8A36C1557065}"/>
          </ac:spMkLst>
        </pc:spChg>
        <pc:spChg chg="del mod topLvl">
          <ac:chgData name="wang xingyu" userId="357302d8bda8cfe7" providerId="LiveId" clId="{AA2D6A1F-8703-48EF-969D-02BFCADCC8A6}" dt="2021-02-10T01:34:38.961" v="5427" actId="478"/>
          <ac:spMkLst>
            <pc:docMk/>
            <pc:sldMk cId="1888181276" sldId="267"/>
            <ac:spMk id="23" creationId="{ED0D714C-4969-4BEA-B60D-121885E4AB84}"/>
          </ac:spMkLst>
        </pc:spChg>
        <pc:spChg chg="del mod topLvl">
          <ac:chgData name="wang xingyu" userId="357302d8bda8cfe7" providerId="LiveId" clId="{AA2D6A1F-8703-48EF-969D-02BFCADCC8A6}" dt="2021-02-10T01:34:38.006" v="5426" actId="478"/>
          <ac:spMkLst>
            <pc:docMk/>
            <pc:sldMk cId="1888181276" sldId="267"/>
            <ac:spMk id="24" creationId="{01E5EAE8-BAB4-470B-857D-A22F0CE2207C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4" creationId="{AFD4F158-7B66-4359-94D2-031A6E12166B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5" creationId="{7B848DC9-A111-47FF-B8BF-76BAD2805883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6" creationId="{6D37329D-DEA6-4641-B2A7-083CDBC90236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" creationId="{F754B763-5FFD-4D3E-B4C3-DFB776278125}"/>
          </ac:spMkLst>
        </pc:spChg>
        <pc:spChg chg="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8" creationId="{74D3C00E-4D92-4F49-8230-EF4B02A9DB8F}"/>
          </ac:spMkLst>
        </pc:spChg>
        <pc:spChg chg="mod">
          <ac:chgData name="wang xingyu" userId="357302d8bda8cfe7" providerId="LiveId" clId="{AA2D6A1F-8703-48EF-969D-02BFCADCC8A6}" dt="2021-02-10T01:34:25.348" v="5421"/>
          <ac:spMkLst>
            <pc:docMk/>
            <pc:sldMk cId="1888181276" sldId="267"/>
            <ac:spMk id="29" creationId="{1827BBB1-F50A-4725-8F09-D6EAEADEB378}"/>
          </ac:spMkLst>
        </pc:spChg>
        <pc:spChg chg="mod">
          <ac:chgData name="wang xingyu" userId="357302d8bda8cfe7" providerId="LiveId" clId="{AA2D6A1F-8703-48EF-969D-02BFCADCC8A6}" dt="2021-02-10T01:34:25.348" v="5421"/>
          <ac:spMkLst>
            <pc:docMk/>
            <pc:sldMk cId="1888181276" sldId="267"/>
            <ac:spMk id="30" creationId="{741CEBFB-2A4D-42B7-8009-3B63C4AC4479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34" creationId="{A4F29F99-7207-4090-921C-C506434564A7}"/>
          </ac:spMkLst>
        </pc:spChg>
        <pc:spChg chg="add del mod">
          <ac:chgData name="wang xingyu" userId="357302d8bda8cfe7" providerId="LiveId" clId="{AA2D6A1F-8703-48EF-969D-02BFCADCC8A6}" dt="2021-02-10T01:35:33.563" v="5453"/>
          <ac:spMkLst>
            <pc:docMk/>
            <pc:sldMk cId="1888181276" sldId="267"/>
            <ac:spMk id="35" creationId="{A2C37008-1647-4932-B594-F2BEF45D4205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36" creationId="{1E389CF4-A2CE-4452-AC3B-F7601BFB2349}"/>
          </ac:spMkLst>
        </pc:spChg>
        <pc:spChg chg="mod topLvl">
          <ac:chgData name="wang xingyu" userId="357302d8bda8cfe7" providerId="LiveId" clId="{AA2D6A1F-8703-48EF-969D-02BFCADCC8A6}" dt="2021-02-10T02:10:01.834" v="6115" actId="14100"/>
          <ac:spMkLst>
            <pc:docMk/>
            <pc:sldMk cId="1888181276" sldId="267"/>
            <ac:spMk id="38" creationId="{6BD9451C-637D-465B-A7FA-D5C07C5CA919}"/>
          </ac:spMkLst>
        </pc:spChg>
        <pc:spChg chg="del mod topLvl">
          <ac:chgData name="wang xingyu" userId="357302d8bda8cfe7" providerId="LiveId" clId="{AA2D6A1F-8703-48EF-969D-02BFCADCC8A6}" dt="2021-02-10T02:06:28.021" v="6015" actId="478"/>
          <ac:spMkLst>
            <pc:docMk/>
            <pc:sldMk cId="1888181276" sldId="267"/>
            <ac:spMk id="39" creationId="{57F84996-B931-4AC2-998C-90CA64E4528A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43" creationId="{5383A814-7C82-43C9-9920-A4B92C5F192F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52" creationId="{AB4F32C2-34E0-4AD8-A737-43559CA9B1F8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60" creationId="{567FA52A-1698-4085-9F31-9A3F3082B18F}"/>
          </ac:spMkLst>
        </pc:spChg>
        <pc:spChg chg="mod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61" creationId="{307C4C5F-80B7-4C36-AF2F-EDA88F1852C0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61" creationId="{79C5F4D9-6373-47BD-89E9-37260B75CC1B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2" creationId="{C2939B00-FC9D-4B9E-8D75-2E707C2AD3E6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3" creationId="{BBB46807-EBB0-4622-B620-E088A1FB1F6B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5" creationId="{2191F34E-135F-4E10-888D-1A5E94DC53A3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76" creationId="{2AA69344-1B36-423E-9410-3F2AFF05CC5B}"/>
          </ac:spMkLst>
        </pc:spChg>
        <pc:spChg chg="add mod topLvl">
          <ac:chgData name="wang xingyu" userId="357302d8bda8cfe7" providerId="LiveId" clId="{AA2D6A1F-8703-48EF-969D-02BFCADCC8A6}" dt="2021-02-10T02:02:14.421" v="5908" actId="165"/>
          <ac:spMkLst>
            <pc:docMk/>
            <pc:sldMk cId="1888181276" sldId="267"/>
            <ac:spMk id="77" creationId="{F3D62E03-7658-4530-A852-9CA1EA050234}"/>
          </ac:spMkLst>
        </pc:spChg>
        <pc:spChg chg="mod topLvl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82" creationId="{0F7F87CA-9C37-4FBB-A3E8-FFE7288B05C0}"/>
          </ac:spMkLst>
        </pc:spChg>
        <pc:spChg chg="mod topLvl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83" creationId="{E0203F29-05C1-4E01-AEA9-91A183EB0EE6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0" creationId="{73AD83E6-A863-405C-A931-0C9341780450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1" creationId="{CC018C85-5CB4-46D6-88AB-E3265E435691}"/>
          </ac:spMkLst>
        </pc:spChg>
        <pc:spChg chg="mod topLvl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3" creationId="{F199C2E2-5243-4ED6-9F4B-6FEE31A79484}"/>
          </ac:spMkLst>
        </pc:spChg>
        <pc:spChg chg="del mod topLvl">
          <ac:chgData name="wang xingyu" userId="357302d8bda8cfe7" providerId="LiveId" clId="{AA2D6A1F-8703-48EF-969D-02BFCADCC8A6}" dt="2021-02-10T02:03:48.507" v="5946" actId="478"/>
          <ac:spMkLst>
            <pc:docMk/>
            <pc:sldMk cId="1888181276" sldId="267"/>
            <ac:spMk id="94" creationId="{57674309-D22D-40DD-A127-AF2A2284E550}"/>
          </ac:spMkLst>
        </pc:spChg>
        <pc:spChg chg="mod">
          <ac:chgData name="wang xingyu" userId="357302d8bda8cfe7" providerId="LiveId" clId="{AA2D6A1F-8703-48EF-969D-02BFCADCC8A6}" dt="2021-02-10T02:04:11.062" v="5977"/>
          <ac:spMkLst>
            <pc:docMk/>
            <pc:sldMk cId="1888181276" sldId="267"/>
            <ac:spMk id="96" creationId="{D6C50517-094E-428B-A9A1-ACFA995EA91B}"/>
          </ac:spMkLst>
        </pc:spChg>
        <pc:spChg chg="mod">
          <ac:chgData name="wang xingyu" userId="357302d8bda8cfe7" providerId="LiveId" clId="{AA2D6A1F-8703-48EF-969D-02BFCADCC8A6}" dt="2021-02-10T02:04:18.742" v="5982" actId="14100"/>
          <ac:spMkLst>
            <pc:docMk/>
            <pc:sldMk cId="1888181276" sldId="267"/>
            <ac:spMk id="97" creationId="{11FDA9C9-0419-4EFF-99F8-2ECFF52E93CE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8" creationId="{9738BA0F-F63A-43D4-BC12-2AB87D346ADD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99" creationId="{4634BAC6-43C6-467A-B805-B89A6C4AAEC9}"/>
          </ac:spMkLst>
        </pc:spChg>
        <pc:spChg chg="add mod">
          <ac:chgData name="wang xingyu" userId="357302d8bda8cfe7" providerId="LiveId" clId="{AA2D6A1F-8703-48EF-969D-02BFCADCC8A6}" dt="2021-02-10T02:10:05.912" v="6116" actId="1076"/>
          <ac:spMkLst>
            <pc:docMk/>
            <pc:sldMk cId="1888181276" sldId="267"/>
            <ac:spMk id="100" creationId="{11D773F3-007D-45B6-BE8B-563333E8DC03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1" creationId="{A3AFD536-BE75-408F-A4AC-FDF680106183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2" creationId="{4B0483A5-95EE-4435-8DE5-0AAC88549158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3" creationId="{3DB451E8-8405-4B29-AF25-5D47633F7FD1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07" creationId="{D81B9AFF-0917-426C-8544-CA7B8C1F2727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08" creationId="{64048F1B-126E-46A8-880C-000D85FF44CC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11" creationId="{68933EA8-46C3-492D-8BD7-B1F65E8172BE}"/>
          </ac:spMkLst>
        </pc:spChg>
        <pc:spChg chg="mod">
          <ac:chgData name="wang xingyu" userId="357302d8bda8cfe7" providerId="LiveId" clId="{AA2D6A1F-8703-48EF-969D-02BFCADCC8A6}" dt="2021-02-10T02:09:16.686" v="6074"/>
          <ac:spMkLst>
            <pc:docMk/>
            <pc:sldMk cId="1888181276" sldId="267"/>
            <ac:spMk id="113" creationId="{D7317064-F335-4C7B-B255-466D0D8BA32C}"/>
          </ac:spMkLst>
        </pc:spChg>
        <pc:spChg chg="mod">
          <ac:chgData name="wang xingyu" userId="357302d8bda8cfe7" providerId="LiveId" clId="{AA2D6A1F-8703-48EF-969D-02BFCADCC8A6}" dt="2021-02-10T02:15:37.243" v="6352" actId="20577"/>
          <ac:spMkLst>
            <pc:docMk/>
            <pc:sldMk cId="1888181276" sldId="267"/>
            <ac:spMk id="114" creationId="{CBAB9C35-8B66-4F6A-9288-9844892D7864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22" creationId="{0C76BD37-D06B-4805-81A0-42EBEA4A8152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22" creationId="{F02E6723-7782-4257-AEB5-D522B498D3ED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24" creationId="{DE2BA603-D8DF-4F2E-995D-67E860754C5A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31" creationId="{8E939168-1171-49E4-BCD4-523EDA81E8C5}"/>
          </ac:spMkLst>
        </pc:spChg>
        <pc:spChg chg="add del mod">
          <ac:chgData name="wang xingyu" userId="357302d8bda8cfe7" providerId="LiveId" clId="{AA2D6A1F-8703-48EF-969D-02BFCADCC8A6}" dt="2021-02-10T02:14:10.213" v="6271" actId="478"/>
          <ac:spMkLst>
            <pc:docMk/>
            <pc:sldMk cId="1888181276" sldId="267"/>
            <ac:spMk id="132" creationId="{497DB7B9-5AF8-4F88-B52A-427A55C2469E}"/>
          </ac:spMkLst>
        </pc:spChg>
        <pc:spChg chg="add del mod">
          <ac:chgData name="wang xingyu" userId="357302d8bda8cfe7" providerId="LiveId" clId="{AA2D6A1F-8703-48EF-969D-02BFCADCC8A6}" dt="2021-02-10T02:14:06.736" v="6270" actId="478"/>
          <ac:spMkLst>
            <pc:docMk/>
            <pc:sldMk cId="1888181276" sldId="267"/>
            <ac:spMk id="136" creationId="{2AA30BB3-2302-44E3-9BC1-B394F042A4B5}"/>
          </ac:spMkLst>
        </pc:spChg>
        <pc:spChg chg="add mod">
          <ac:chgData name="wang xingyu" userId="357302d8bda8cfe7" providerId="LiveId" clId="{AA2D6A1F-8703-48EF-969D-02BFCADCC8A6}" dt="2021-02-10T02:15:05.381" v="6321" actId="164"/>
          <ac:spMkLst>
            <pc:docMk/>
            <pc:sldMk cId="1888181276" sldId="267"/>
            <ac:spMk id="141" creationId="{4F2573F4-7F26-4366-9122-17891AE6860A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53" creationId="{82953866-B1D9-48C3-9B81-480FC9DE0E36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68" creationId="{9649E81D-E4E7-4F2C-8E36-68560C60D730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199" creationId="{D8FF7556-C01C-426E-BCC8-AADC46AEE22D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14" creationId="{C98617DC-96CF-4381-879C-21A4D114DE26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23" creationId="{6BC20DE8-7D73-48BE-9FE9-7B544D6C5A32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59" creationId="{B62850DC-0933-442B-885C-933874A90FCE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69" creationId="{F45F76BD-2BE1-4836-BAEE-2CAFB1069846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0" creationId="{44AD0FC9-F900-4E9A-A3C5-C22F0484524C}"/>
          </ac:spMkLst>
        </pc:spChg>
        <pc:spChg chg="add mod">
          <ac:chgData name="wang xingyu" userId="357302d8bda8cfe7" providerId="LiveId" clId="{AA2D6A1F-8703-48EF-969D-02BFCADCC8A6}" dt="2021-02-09T11:03:34.284" v="5228" actId="1076"/>
          <ac:spMkLst>
            <pc:docMk/>
            <pc:sldMk cId="1888181276" sldId="267"/>
            <ac:spMk id="271" creationId="{6E43B958-304A-4C1B-9A61-0560C58E1221}"/>
          </ac:spMkLst>
        </pc:spChg>
        <pc:spChg chg="add mod">
          <ac:chgData name="wang xingyu" userId="357302d8bda8cfe7" providerId="LiveId" clId="{AA2D6A1F-8703-48EF-969D-02BFCADCC8A6}" dt="2021-02-09T11:03:32.587" v="5227" actId="1076"/>
          <ac:spMkLst>
            <pc:docMk/>
            <pc:sldMk cId="1888181276" sldId="267"/>
            <ac:spMk id="272" creationId="{808E78F9-18F1-4BE6-A353-DB9CD067A46E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3" creationId="{ADA74DE3-9FE9-4798-A22F-E0713FFD5ABF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274" creationId="{2E9C7AF4-F52D-4C37-AB55-CF3DD0D9CA38}"/>
          </ac:spMkLst>
        </pc:spChg>
        <pc:spChg chg="add mod">
          <ac:chgData name="wang xingyu" userId="357302d8bda8cfe7" providerId="LiveId" clId="{AA2D6A1F-8703-48EF-969D-02BFCADCC8A6}" dt="2021-02-09T10:59:29.575" v="5154" actId="1076"/>
          <ac:spMkLst>
            <pc:docMk/>
            <pc:sldMk cId="1888181276" sldId="267"/>
            <ac:spMk id="275" creationId="{DB2E820F-7440-48DC-8B9C-31909DB1AB91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87" creationId="{20ECEA01-A02C-4EA4-8037-250ADA99AEBD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88" creationId="{25C1975F-9AF1-4573-B98C-C8119B322B39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89" creationId="{959528FA-C884-4017-9308-D674A1746818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290" creationId="{3DED462A-DD26-438A-97ED-579AFC28444C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309" creationId="{AC7CC37C-3BFF-4B81-9468-B767FD5FD19B}"/>
          </ac:spMkLst>
        </pc:spChg>
        <pc:spChg chg="mod">
          <ac:chgData name="wang xingyu" userId="357302d8bda8cfe7" providerId="LiveId" clId="{AA2D6A1F-8703-48EF-969D-02BFCADCC8A6}" dt="2021-02-09T10:59:09.073" v="5146" actId="571"/>
          <ac:spMkLst>
            <pc:docMk/>
            <pc:sldMk cId="1888181276" sldId="267"/>
            <ac:spMk id="328" creationId="{06371873-E990-4448-8427-D30531D41CEE}"/>
          </ac:spMkLst>
        </pc:spChg>
        <pc:spChg chg="add mod">
          <ac:chgData name="wang xingyu" userId="357302d8bda8cfe7" providerId="LiveId" clId="{AA2D6A1F-8703-48EF-969D-02BFCADCC8A6}" dt="2021-02-09T11:00:13.812" v="5162" actId="1076"/>
          <ac:spMkLst>
            <pc:docMk/>
            <pc:sldMk cId="1888181276" sldId="267"/>
            <ac:spMk id="331" creationId="{01EACD43-0F86-4238-B61A-747E485D5880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332" creationId="{D80B2FE5-FBBA-48A0-A157-311DE99E4135}"/>
          </ac:spMkLst>
        </pc:spChg>
        <pc:spChg chg="add mod topLvl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333" creationId="{643DC200-EC3B-4577-817D-EC69FAC3AD7C}"/>
          </ac:spMkLst>
        </pc:spChg>
        <pc:spChg chg="mod">
          <ac:chgData name="wang xingyu" userId="357302d8bda8cfe7" providerId="LiveId" clId="{AA2D6A1F-8703-48EF-969D-02BFCADCC8A6}" dt="2021-02-09T11:00:19.563" v="5164"/>
          <ac:spMkLst>
            <pc:docMk/>
            <pc:sldMk cId="1888181276" sldId="267"/>
            <ac:spMk id="353" creationId="{40364CD4-91CB-47A0-811F-620AD6796554}"/>
          </ac:spMkLst>
        </pc:spChg>
        <pc:spChg chg="mod">
          <ac:chgData name="wang xingyu" userId="357302d8bda8cfe7" providerId="LiveId" clId="{AA2D6A1F-8703-48EF-969D-02BFCADCC8A6}" dt="2021-02-09T11:07:05.904" v="5278" actId="165"/>
          <ac:spMkLst>
            <pc:docMk/>
            <pc:sldMk cId="1888181276" sldId="267"/>
            <ac:spMk id="373" creationId="{2A89EC08-A89F-4753-A2A9-893501D86B98}"/>
          </ac:spMkLst>
        </pc:spChg>
        <pc:spChg chg="add mod topLvl">
          <ac:chgData name="wang xingyu" userId="357302d8bda8cfe7" providerId="LiveId" clId="{AA2D6A1F-8703-48EF-969D-02BFCADCC8A6}" dt="2021-02-09T11:07:54.151" v="5287" actId="164"/>
          <ac:spMkLst>
            <pc:docMk/>
            <pc:sldMk cId="1888181276" sldId="267"/>
            <ac:spMk id="388" creationId="{DDC29568-51EE-4F57-893C-3B8A768CD45B}"/>
          </ac:spMkLst>
        </pc:spChg>
        <pc:spChg chg="add mod topLvl">
          <ac:chgData name="wang xingyu" userId="357302d8bda8cfe7" providerId="LiveId" clId="{AA2D6A1F-8703-48EF-969D-02BFCADCC8A6}" dt="2021-02-09T11:07:54.151" v="5287" actId="164"/>
          <ac:spMkLst>
            <pc:docMk/>
            <pc:sldMk cId="1888181276" sldId="267"/>
            <ac:spMk id="389" creationId="{75ED82E6-ED24-4747-A983-9A0BBC886D4F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00" creationId="{6BF4D8CF-0C18-4613-955B-B86B0192AAF4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01" creationId="{D2CCFB24-257C-411F-8BBF-66A8DA3B724A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420" creationId="{DDB08D70-BF14-4B53-BCBD-55B354B0BAC7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1" creationId="{66D837BA-9428-45C3-83DE-332C9B92BAEE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2" creationId="{7414D7FB-A440-46C1-B07A-9DF90801BFFC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3" creationId="{7BEDA395-2E01-48BB-9624-D1F3C73E07C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4" creationId="{EC0C459E-CFBF-4569-83D0-CB871441B5C5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5" creationId="{5214762F-E247-46E7-80B3-BF9AC60C642B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36" creationId="{BC887D6F-13B9-4E55-BF80-85A5BFBCDA5F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455" creationId="{0DE40BE9-F776-4D7A-BF09-99A1A42F564E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474" creationId="{6D9EC682-04D0-483E-B2B4-7FF5AD3CC041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3" creationId="{2E469DB3-7DE1-4B8F-958B-548DC5F7B9EE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4" creationId="{E40AAC93-AEC1-4B5B-8BF4-B66C0D14F8D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5" creationId="{76F3173A-E3A4-4957-8B35-FFA28959D932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6" creationId="{E5B738AA-FA8C-42AF-8509-7CF3E26ECBBE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8" creationId="{A9704C2E-36B9-4CD3-8AE1-C69AF9D579B6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89" creationId="{202063AD-BBE1-4BF0-B0DB-6CC3A19E54C4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1" creationId="{E0100963-1913-44C7-B55F-5C2FFD6D557C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2" creationId="{384EBEB6-9517-448C-88AA-1952DF8F3258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3" creationId="{C364D594-4AB0-4FBC-9D3D-B6D734EBC9A5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4" creationId="{ECDDEB81-68FE-4BC6-A59C-C2E5D66BA700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5" creationId="{C3619851-5796-45D7-A7EF-2578A2AFCB74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6" creationId="{6BF19FB6-E9BC-4DA8-9A03-C589D606AF8F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7" creationId="{EF9E6344-3272-4B11-8B88-C51A9412D9A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8" creationId="{9178D1FE-77FD-4E4C-A504-F8434784EE2F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499" creationId="{0AB08216-FACF-4407-8A16-E4FCB4AB26CA}"/>
          </ac:spMkLst>
        </pc:spChg>
        <pc:spChg chg="mod topLvl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500" creationId="{7764B3A3-D1AD-4BD9-BCC5-73280156A821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33" creationId="{A7CDE676-4824-4FF2-B217-659F429B7364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48" creationId="{471C9DBA-E8F9-45D9-B845-ADF0DEC79E62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79" creationId="{F4B134AD-D618-4B92-B08E-19087A3126FA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594" creationId="{35671BA8-1D1B-491B-9740-316447581D5D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25" creationId="{CA0BFA71-AFD7-47CA-B21B-BCC57404F4CA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40" creationId="{6A13C5A2-512E-4B84-B9C3-78C2B1C2BD7D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71" creationId="{6A33787B-5171-4412-8FCC-F45F8CEB0B8D}"/>
          </ac:spMkLst>
        </pc:spChg>
        <pc:spChg chg="mod">
          <ac:chgData name="wang xingyu" userId="357302d8bda8cfe7" providerId="LiveId" clId="{AA2D6A1F-8703-48EF-969D-02BFCADCC8A6}" dt="2021-02-09T11:07:03.822" v="5277" actId="165"/>
          <ac:spMkLst>
            <pc:docMk/>
            <pc:sldMk cId="1888181276" sldId="267"/>
            <ac:spMk id="686" creationId="{2EE25270-48D5-4607-8D7F-772011A38506}"/>
          </ac:spMkLst>
        </pc:spChg>
        <pc:spChg chg="add mod">
          <ac:chgData name="wang xingyu" userId="357302d8bda8cfe7" providerId="LiveId" clId="{AA2D6A1F-8703-48EF-969D-02BFCADCC8A6}" dt="2021-02-09T11:07:54.151" v="5287" actId="164"/>
          <ac:spMkLst>
            <pc:docMk/>
            <pc:sldMk cId="1888181276" sldId="267"/>
            <ac:spMk id="688" creationId="{1405C0BF-2A6E-4034-B14D-DC8BCA80DFA5}"/>
          </ac:spMkLst>
        </pc:spChg>
        <pc:spChg chg="add mod">
          <ac:chgData name="wang xingyu" userId="357302d8bda8cfe7" providerId="LiveId" clId="{AA2D6A1F-8703-48EF-969D-02BFCADCC8A6}" dt="2021-02-09T11:07:56.783" v="5288" actId="164"/>
          <ac:spMkLst>
            <pc:docMk/>
            <pc:sldMk cId="1888181276" sldId="267"/>
            <ac:spMk id="689" creationId="{DCE9B62B-B1BE-46CF-8BF5-D80F068D7E04}"/>
          </ac:spMkLst>
        </pc:spChg>
        <pc:grpChg chg="add del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" creationId="{BCDEC421-863E-4458-A0BB-23DA2789F9AE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3" creationId="{66C9D7E5-FDFC-410D-995E-B5B7B1083821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5" creationId="{723C1BBA-8ACA-41EB-8B0C-4AD7EC5BE20D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6" creationId="{D7FE898D-A451-4AED-9C4C-D21C2BB2637A}"/>
          </ac:grpSpMkLst>
        </pc:grpChg>
        <pc:grpChg chg="add del mod">
          <ac:chgData name="wang xingyu" userId="357302d8bda8cfe7" providerId="LiveId" clId="{AA2D6A1F-8703-48EF-969D-02BFCADCC8A6}" dt="2021-02-10T01:32:31.041" v="5350" actId="165"/>
          <ac:grpSpMkLst>
            <pc:docMk/>
            <pc:sldMk cId="1888181276" sldId="267"/>
            <ac:grpSpMk id="6" creationId="{FF6D4B42-C3C0-4B29-A701-BB84CE0716C8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7" creationId="{3296AEEE-A7B1-4918-8F6A-DD88452B5274}"/>
          </ac:grpSpMkLst>
        </pc:grpChg>
        <pc:grpChg chg="del mod topLvl">
          <ac:chgData name="wang xingyu" userId="357302d8bda8cfe7" providerId="LiveId" clId="{AA2D6A1F-8703-48EF-969D-02BFCADCC8A6}" dt="2021-02-10T01:32:34.604" v="5351" actId="478"/>
          <ac:grpSpMkLst>
            <pc:docMk/>
            <pc:sldMk cId="1888181276" sldId="267"/>
            <ac:grpSpMk id="7" creationId="{FEAD309D-CF69-49AF-904E-6A4089932044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" creationId="{1BCDD81B-4038-41A4-85C5-4C2899AA6C8B}"/>
          </ac:grpSpMkLst>
        </pc:grpChg>
        <pc:grpChg chg="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8" creationId="{3C8C3D07-2A8E-4125-A6EB-B54F90FF9709}"/>
          </ac:grpSpMkLst>
        </pc:grpChg>
        <pc:grpChg chg="mod topLvl">
          <ac:chgData name="wang xingyu" userId="357302d8bda8cfe7" providerId="LiveId" clId="{AA2D6A1F-8703-48EF-969D-02BFCADCC8A6}" dt="2021-02-10T02:09:07.376" v="6072" actId="1076"/>
          <ac:grpSpMkLst>
            <pc:docMk/>
            <pc:sldMk cId="1888181276" sldId="267"/>
            <ac:grpSpMk id="9" creationId="{6952565E-FDEF-4CC1-B2E2-C65D09E5E74D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16" creationId="{AB1BD443-E05F-4EED-8CD9-D992E67F72FB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8" creationId="{D84D76DF-D1CB-4739-B70E-F863DCC9573E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19" creationId="{00A89E76-FE38-4918-9B67-B3E3F9A51939}"/>
          </ac:grpSpMkLst>
        </pc:grpChg>
        <pc:grpChg chg="add del mod">
          <ac:chgData name="wang xingyu" userId="357302d8bda8cfe7" providerId="LiveId" clId="{AA2D6A1F-8703-48EF-969D-02BFCADCC8A6}" dt="2021-02-10T01:34:38.006" v="5426" actId="478"/>
          <ac:grpSpMkLst>
            <pc:docMk/>
            <pc:sldMk cId="1888181276" sldId="267"/>
            <ac:grpSpMk id="22" creationId="{6FE96214-4501-44CD-BF52-C3598483456F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25" creationId="{967A517A-A226-4E10-8DD2-62C33A9807AE}"/>
          </ac:grpSpMkLst>
        </pc:grpChg>
        <pc:grpChg chg="add del mod">
          <ac:chgData name="wang xingyu" userId="357302d8bda8cfe7" providerId="LiveId" clId="{AA2D6A1F-8703-48EF-969D-02BFCADCC8A6}" dt="2021-02-10T01:34:26.356" v="5422"/>
          <ac:grpSpMkLst>
            <pc:docMk/>
            <pc:sldMk cId="1888181276" sldId="267"/>
            <ac:grpSpMk id="28" creationId="{96AF8288-DD09-4A54-B922-6C5CC22FADE5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1" creationId="{3B1F1769-B3C7-4C5E-A9CE-2E7DCAE9291E}"/>
          </ac:grpSpMkLst>
        </pc:grpChg>
        <pc:grpChg chg="add del mod">
          <ac:chgData name="wang xingyu" userId="357302d8bda8cfe7" providerId="LiveId" clId="{AA2D6A1F-8703-48EF-969D-02BFCADCC8A6}" dt="2021-02-10T01:34:26.356" v="5422"/>
          <ac:grpSpMkLst>
            <pc:docMk/>
            <pc:sldMk cId="1888181276" sldId="267"/>
            <ac:grpSpMk id="31" creationId="{C0CBCC13-2FDA-42EB-985C-FFDB4665693B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2" creationId="{7499E3E5-F0FA-46FC-B620-BE7522DD0F7D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6" creationId="{A3D8E415-B0CA-4412-81D7-EC93439C095C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7" creationId="{69C21DC4-65F3-475D-8116-4A6E2866B4B1}"/>
          </ac:grpSpMkLst>
        </pc:grpChg>
        <pc:grpChg chg="add del mod">
          <ac:chgData name="wang xingyu" userId="357302d8bda8cfe7" providerId="LiveId" clId="{AA2D6A1F-8703-48EF-969D-02BFCADCC8A6}" dt="2021-02-10T02:06:28.021" v="6015" actId="478"/>
          <ac:grpSpMkLst>
            <pc:docMk/>
            <pc:sldMk cId="1888181276" sldId="267"/>
            <ac:grpSpMk id="37" creationId="{B6D81F22-C91C-46F4-BFE4-5441B2C8EB82}"/>
          </ac:grpSpMkLst>
        </pc:grpChg>
        <pc:grpChg chg="add del mod">
          <ac:chgData name="wang xingyu" userId="357302d8bda8cfe7" providerId="LiveId" clId="{AA2D6A1F-8703-48EF-969D-02BFCADCC8A6}" dt="2021-02-10T02:06:21.505" v="6012" actId="478"/>
          <ac:grpSpMkLst>
            <pc:docMk/>
            <pc:sldMk cId="1888181276" sldId="267"/>
            <ac:grpSpMk id="40" creationId="{84C4624B-F96B-4BB6-BA64-8E134005197F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42" creationId="{AF08F8BF-8002-465F-BEAB-852136B8490A}"/>
          </ac:grpSpMkLst>
        </pc:grpChg>
        <pc:grpChg chg="add del mod">
          <ac:chgData name="wang xingyu" userId="357302d8bda8cfe7" providerId="LiveId" clId="{AA2D6A1F-8703-48EF-969D-02BFCADCC8A6}" dt="2021-02-10T01:39:12.326" v="5528" actId="165"/>
          <ac:grpSpMkLst>
            <pc:docMk/>
            <pc:sldMk cId="1888181276" sldId="267"/>
            <ac:grpSpMk id="44" creationId="{94713CC4-1A9C-418B-A81F-EA5686FF073A}"/>
          </ac:grpSpMkLst>
        </pc:grpChg>
        <pc:grpChg chg="add del mod">
          <ac:chgData name="wang xingyu" userId="357302d8bda8cfe7" providerId="LiveId" clId="{AA2D6A1F-8703-48EF-969D-02BFCADCC8A6}" dt="2021-02-10T01:41:20.513" v="5718" actId="478"/>
          <ac:grpSpMkLst>
            <pc:docMk/>
            <pc:sldMk cId="1888181276" sldId="267"/>
            <ac:grpSpMk id="49" creationId="{578DF19E-3169-4176-A857-3256FC41496A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55" creationId="{10D767D0-64E8-4B5C-B3FD-75A1880CDCA1}"/>
          </ac:grpSpMkLst>
        </pc:grpChg>
        <pc:grpChg chg="add mod topLvl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59" creationId="{32BF96FE-78C6-4941-900C-6AFA3DF9DDBF}"/>
          </ac:grpSpMkLst>
        </pc:grpChg>
        <pc:grpChg chg="add del mod">
          <ac:chgData name="wang xingyu" userId="357302d8bda8cfe7" providerId="LiveId" clId="{AA2D6A1F-8703-48EF-969D-02BFCADCC8A6}" dt="2021-02-10T01:45:37.942" v="5896" actId="165"/>
          <ac:grpSpMkLst>
            <pc:docMk/>
            <pc:sldMk cId="1888181276" sldId="267"/>
            <ac:grpSpMk id="63" creationId="{89AAE37E-D849-4065-A3CB-0BF4C7C4F072}"/>
          </ac:grpSpMkLst>
        </pc:grpChg>
        <pc:grpChg chg="add mod">
          <ac:chgData name="wang xingyu" userId="357302d8bda8cfe7" providerId="LiveId" clId="{AA2D6A1F-8703-48EF-969D-02BFCADCC8A6}" dt="2021-02-10T02:09:07.376" v="6072" actId="1076"/>
          <ac:grpSpMkLst>
            <pc:docMk/>
            <pc:sldMk cId="1888181276" sldId="267"/>
            <ac:grpSpMk id="64" creationId="{17D53097-E2BE-494E-98EE-F2A0E6B6E643}"/>
          </ac:grpSpMkLst>
        </pc:grpChg>
        <pc:grpChg chg="add del mod">
          <ac:chgData name="wang xingyu" userId="357302d8bda8cfe7" providerId="LiveId" clId="{AA2D6A1F-8703-48EF-969D-02BFCADCC8A6}" dt="2021-02-10T01:43:32.542" v="5820" actId="478"/>
          <ac:grpSpMkLst>
            <pc:docMk/>
            <pc:sldMk cId="1888181276" sldId="267"/>
            <ac:grpSpMk id="67" creationId="{F306CBC8-8DEC-45AA-803E-E9B261B6DECE}"/>
          </ac:grpSpMkLst>
        </pc:grpChg>
        <pc:grpChg chg="add del mod">
          <ac:chgData name="wang xingyu" userId="357302d8bda8cfe7" providerId="LiveId" clId="{AA2D6A1F-8703-48EF-969D-02BFCADCC8A6}" dt="2021-02-10T02:02:14.421" v="5908" actId="165"/>
          <ac:grpSpMkLst>
            <pc:docMk/>
            <pc:sldMk cId="1888181276" sldId="267"/>
            <ac:grpSpMk id="70" creationId="{078CFC50-0279-4019-879C-A07D77B646D6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74" creationId="{E6AD8368-7FD5-48AC-9C24-A4216BD49AB7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77" creationId="{E883D04D-0514-4E2B-8382-7002EB422910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78" creationId="{187548FE-E92A-4ACA-9DFA-621060C4B557}"/>
          </ac:grpSpMkLst>
        </pc:grpChg>
        <pc:grpChg chg="add del mod">
          <ac:chgData name="wang xingyu" userId="357302d8bda8cfe7" providerId="LiveId" clId="{AA2D6A1F-8703-48EF-969D-02BFCADCC8A6}" dt="2021-02-10T02:04:31.772" v="5986" actId="165"/>
          <ac:grpSpMkLst>
            <pc:docMk/>
            <pc:sldMk cId="1888181276" sldId="267"/>
            <ac:grpSpMk id="81" creationId="{03490C38-A9EC-4126-B3D2-4A0F92B62B28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2" creationId="{9E869FD9-8F0B-40D6-8958-4C0D4DF7D7CC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3" creationId="{09ADB584-6DDF-4C3E-BA5C-569102353425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84" creationId="{04F94D20-BB91-41E8-A6EB-8FBB834FF818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87" creationId="{009293AB-8A00-451E-AFE4-E9648F964D65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88" creationId="{E4086C60-F6D0-4836-BAE5-8B575E173219}"/>
          </ac:grpSpMkLst>
        </pc:grpChg>
        <pc:grpChg chg="add del mod">
          <ac:chgData name="wang xingyu" userId="357302d8bda8cfe7" providerId="LiveId" clId="{AA2D6A1F-8703-48EF-969D-02BFCADCC8A6}" dt="2021-02-10T02:03:46.254" v="5945" actId="165"/>
          <ac:grpSpMkLst>
            <pc:docMk/>
            <pc:sldMk cId="1888181276" sldId="267"/>
            <ac:grpSpMk id="92" creationId="{CFF82E9D-2356-4600-BAF2-267D75637754}"/>
          </ac:grpSpMkLst>
        </pc:grpChg>
        <pc:grpChg chg="add del mod">
          <ac:chgData name="wang xingyu" userId="357302d8bda8cfe7" providerId="LiveId" clId="{AA2D6A1F-8703-48EF-969D-02BFCADCC8A6}" dt="2021-02-10T02:04:24.917" v="5984" actId="478"/>
          <ac:grpSpMkLst>
            <pc:docMk/>
            <pc:sldMk cId="1888181276" sldId="267"/>
            <ac:grpSpMk id="95" creationId="{3A494A9D-701D-48C4-B346-CF71D82D812B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04" creationId="{59A2356C-6067-4277-B318-18B5B0C0D398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12" creationId="{A2131001-AC9E-4A61-BD8A-606E0C1617DD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15" creationId="{F7B02127-0C16-4050-886A-1A3F33578F8E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19" creationId="{838BEC22-C2BA-4C14-B3DE-E90C7A6E2FD6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3" creationId="{89FAB7AF-B2C2-458A-835D-B3EF398C1A85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4" creationId="{51E5D4B1-D95A-4F22-BA32-3599F2EB58F1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25" creationId="{79F8D4E9-128B-4CD7-97FE-99B0F77D8D39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26" creationId="{0881AA33-EF01-453A-BE69-B23713D5B3FA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8" creationId="{5433F7E3-AA1A-4D13-8D13-2665178DF56C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29" creationId="{4A6AC9B3-9466-431A-ACB0-C9FF7E2AAB72}"/>
          </ac:grpSpMkLst>
        </pc:grpChg>
        <pc:grpChg chg="add del mod">
          <ac:chgData name="wang xingyu" userId="357302d8bda8cfe7" providerId="LiveId" clId="{AA2D6A1F-8703-48EF-969D-02BFCADCC8A6}" dt="2021-02-10T02:14:06.736" v="6270" actId="478"/>
          <ac:grpSpMkLst>
            <pc:docMk/>
            <pc:sldMk cId="1888181276" sldId="267"/>
            <ac:grpSpMk id="133" creationId="{95B84BE5-31AB-4A9E-8596-8FC21EC8AC57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34" creationId="{22E04E3C-3F9A-401E-A935-093635F999CD}"/>
          </ac:grpSpMkLst>
        </pc:grpChg>
        <pc:grpChg chg="add mod">
          <ac:chgData name="wang xingyu" userId="357302d8bda8cfe7" providerId="LiveId" clId="{AA2D6A1F-8703-48EF-969D-02BFCADCC8A6}" dt="2021-02-10T02:15:05.381" v="6321" actId="164"/>
          <ac:grpSpMkLst>
            <pc:docMk/>
            <pc:sldMk cId="1888181276" sldId="267"/>
            <ac:grpSpMk id="137" creationId="{DEDBDC27-8EFC-4187-BB6D-3FC95510E648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69" creationId="{A445093E-AE01-4D05-BDFC-E5D851CE8207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70" creationId="{3C9B5609-4100-48E6-9829-56EE94C19BC9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74" creationId="{9874CAB6-9E8F-4886-A95B-B30884FDB51F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75" creationId="{C44CDCF4-2FCC-4BA8-9C82-25636ED5BD32}"/>
          </ac:grpSpMkLst>
        </pc:grpChg>
        <pc:grpChg chg="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180" creationId="{B4C65CE6-83C8-4905-BD4A-4D82151AA0B1}"/>
          </ac:grpSpMkLst>
        </pc:grpChg>
        <pc:grpChg chg="add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15" creationId="{D6732AC1-FDC0-4702-AA0F-FC4314E3219A}"/>
          </ac:grpSpMkLst>
        </pc:grpChg>
        <pc:grpChg chg="add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24" creationId="{5AFA5F8A-AEFB-43D4-9D3F-D4CA751CB0E0}"/>
          </ac:grpSpMkLst>
        </pc:grpChg>
        <pc:grpChg chg="add del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39" creationId="{95F52C6E-F60C-4C93-AA1D-39D19DB70E29}"/>
          </ac:grpSpMkLst>
        </pc:grpChg>
        <pc:grpChg chg="add del 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40" creationId="{3DBC118B-1A1C-4504-81F3-CDC3A45AD940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41" creationId="{9F9FA921-EBA3-4F2C-9863-A049625BE06F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242" creationId="{DE3480BC-5D45-4D56-AF81-57AE19328864}"/>
          </ac:grpSpMkLst>
        </pc:grpChg>
        <pc:grpChg chg="add del mod">
          <ac:chgData name="wang xingyu" userId="357302d8bda8cfe7" providerId="LiveId" clId="{AA2D6A1F-8703-48EF-969D-02BFCADCC8A6}" dt="2021-02-09T11:00:17.260" v="5163" actId="165"/>
          <ac:grpSpMkLst>
            <pc:docMk/>
            <pc:sldMk cId="1888181276" sldId="267"/>
            <ac:grpSpMk id="276" creationId="{A3423470-DD49-4D8F-A0E1-1A7EA3ABC93E}"/>
          </ac:grpSpMkLst>
        </pc:grpChg>
        <pc:grpChg chg="add 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78" creationId="{B758D385-768D-4BB5-AFAA-3C682D4BD835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79" creationId="{C9191B41-D8B0-498F-BF6E-714A0DB66485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80" creationId="{5BD4CA45-87A8-4560-AFE3-2CEAD66E665E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91" creationId="{2DE146D8-9A0D-4D89-BF22-9EED7F08A35F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292" creationId="{D0CADB8C-8D97-463E-85E9-1E690559A355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310" creationId="{0C527793-970C-496C-91E0-CD2E7F02EFCA}"/>
          </ac:grpSpMkLst>
        </pc:grpChg>
        <pc:grpChg chg="mod">
          <ac:chgData name="wang xingyu" userId="357302d8bda8cfe7" providerId="LiveId" clId="{AA2D6A1F-8703-48EF-969D-02BFCADCC8A6}" dt="2021-02-09T10:59:09.073" v="5146" actId="571"/>
          <ac:grpSpMkLst>
            <pc:docMk/>
            <pc:sldMk cId="1888181276" sldId="267"/>
            <ac:grpSpMk id="311" creationId="{A04F7D74-B035-43F7-AAF4-75EE3FB608F2}"/>
          </ac:grpSpMkLst>
        </pc:grpChg>
        <pc:grpChg chg="add del mod">
          <ac:chgData name="wang xingyu" userId="357302d8bda8cfe7" providerId="LiveId" clId="{AA2D6A1F-8703-48EF-969D-02BFCADCC8A6}" dt="2021-02-09T11:00:20.819" v="5165" actId="21"/>
          <ac:grpSpMkLst>
            <pc:docMk/>
            <pc:sldMk cId="1888181276" sldId="267"/>
            <ac:grpSpMk id="334" creationId="{40B7412C-CF87-4C21-904A-9AE8B92A5A46}"/>
          </ac:grpSpMkLst>
        </pc:grpChg>
        <pc:grpChg chg="mod">
          <ac:chgData name="wang xingyu" userId="357302d8bda8cfe7" providerId="LiveId" clId="{AA2D6A1F-8703-48EF-969D-02BFCADCC8A6}" dt="2021-02-09T11:00:19.563" v="5164"/>
          <ac:grpSpMkLst>
            <pc:docMk/>
            <pc:sldMk cId="1888181276" sldId="267"/>
            <ac:grpSpMk id="335" creationId="{2CEB3FE9-7586-4EEB-8C16-311007563D36}"/>
          </ac:grpSpMkLst>
        </pc:grpChg>
        <pc:grpChg chg="mod">
          <ac:chgData name="wang xingyu" userId="357302d8bda8cfe7" providerId="LiveId" clId="{AA2D6A1F-8703-48EF-969D-02BFCADCC8A6}" dt="2021-02-09T11:00:19.563" v="5164"/>
          <ac:grpSpMkLst>
            <pc:docMk/>
            <pc:sldMk cId="1888181276" sldId="267"/>
            <ac:grpSpMk id="336" creationId="{CB1BE52C-40A8-4370-B02D-5AF61A4C9B41}"/>
          </ac:grpSpMkLst>
        </pc:grpChg>
        <pc:grpChg chg="add del mod topLvl">
          <ac:chgData name="wang xingyu" userId="357302d8bda8cfe7" providerId="LiveId" clId="{AA2D6A1F-8703-48EF-969D-02BFCADCC8A6}" dt="2021-02-09T11:07:54.151" v="5287" actId="164"/>
          <ac:grpSpMkLst>
            <pc:docMk/>
            <pc:sldMk cId="1888181276" sldId="267"/>
            <ac:grpSpMk id="354" creationId="{78C24E4E-85F1-4358-84DE-1D394A237028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55" creationId="{DCFB3143-28A4-451A-906D-4714ACEE477B}"/>
          </ac:grpSpMkLst>
        </pc:grpChg>
        <pc:grpChg chg="mod topLvl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56" creationId="{6C4B401F-E29E-4A0A-B2DE-0A92FBA49B94}"/>
          </ac:grpSpMkLst>
        </pc:grpChg>
        <pc:grpChg chg="add del mod topLvl">
          <ac:chgData name="wang xingyu" userId="357302d8bda8cfe7" providerId="LiveId" clId="{AA2D6A1F-8703-48EF-969D-02BFCADCC8A6}" dt="2021-02-09T11:07:54.151" v="5287" actId="164"/>
          <ac:grpSpMkLst>
            <pc:docMk/>
            <pc:sldMk cId="1888181276" sldId="267"/>
            <ac:grpSpMk id="374" creationId="{5EF29BC3-0678-4653-BC13-28936C6634AD}"/>
          </ac:grpSpMkLst>
        </pc:grpChg>
        <pc:grpChg chg="add del mod">
          <ac:chgData name="wang xingyu" userId="357302d8bda8cfe7" providerId="LiveId" clId="{AA2D6A1F-8703-48EF-969D-02BFCADCC8A6}" dt="2021-02-09T11:07:05.904" v="5278" actId="165"/>
          <ac:grpSpMkLst>
            <pc:docMk/>
            <pc:sldMk cId="1888181276" sldId="267"/>
            <ac:grpSpMk id="390" creationId="{78A62880-B0B3-4DB4-AD06-4A90819A3A47}"/>
          </ac:grpSpMkLst>
        </pc:grpChg>
        <pc:grpChg chg="add del mod">
          <ac:chgData name="wang xingyu" userId="357302d8bda8cfe7" providerId="LiveId" clId="{AA2D6A1F-8703-48EF-969D-02BFCADCC8A6}" dt="2021-02-09T11:04:35.603" v="5238" actId="165"/>
          <ac:grpSpMkLst>
            <pc:docMk/>
            <pc:sldMk cId="1888181276" sldId="267"/>
            <ac:grpSpMk id="391" creationId="{5990F043-1CA9-4D64-A27E-54FB317738B2}"/>
          </ac:grpSpMkLst>
        </pc:grpChg>
        <pc:grpChg chg="del mod topLvl">
          <ac:chgData name="wang xingyu" userId="357302d8bda8cfe7" providerId="LiveId" clId="{AA2D6A1F-8703-48EF-969D-02BFCADCC8A6}" dt="2021-02-09T11:04:38.995" v="5239" actId="165"/>
          <ac:grpSpMkLst>
            <pc:docMk/>
            <pc:sldMk cId="1888181276" sldId="267"/>
            <ac:grpSpMk id="392" creationId="{F1527497-71E4-4EE1-83C7-5DAF9178408E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393" creationId="{633ECEA3-1E0D-431E-98DE-79402F8A90B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02" creationId="{69CB6B1F-E59C-426E-BDD3-EED4F02DE2CF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03" creationId="{085736F1-4EE7-4E68-82D2-96FA00736432}"/>
          </ac:grpSpMkLst>
        </pc:grpChg>
        <pc:grpChg chg="del mod topLvl">
          <ac:chgData name="wang xingyu" userId="357302d8bda8cfe7" providerId="LiveId" clId="{AA2D6A1F-8703-48EF-969D-02BFCADCC8A6}" dt="2021-02-09T11:04:41.753" v="5240" actId="165"/>
          <ac:grpSpMkLst>
            <pc:docMk/>
            <pc:sldMk cId="1888181276" sldId="267"/>
            <ac:grpSpMk id="421" creationId="{094DBD7F-6AC1-4355-B77F-83E711F1418E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23" creationId="{FABBAD92-6FCF-452B-8A86-3CC96F796CF4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24" creationId="{03468F2D-5BCD-4EB8-9FE3-ADDDCCB9C874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37" creationId="{31AFAC9E-B8BD-4135-ADF9-5136DB502C8E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38" creationId="{FE943750-CBAE-438C-AB31-8DD557FCC613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56" creationId="{8BC58FD8-006F-4EB7-A71B-7BA63EF905B0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457" creationId="{AC1C0753-ACC3-41CC-8DFF-8516E90A963F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77" creationId="{929ED02E-178F-4D35-AE53-718BAEA5DE16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78" creationId="{7FEF475A-6208-463F-BC93-AE1B8A9AF885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79" creationId="{4C7A7019-965E-4696-ADAB-DA96158A64F2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80" creationId="{02521343-FDBA-4D35-BBE8-2A824DD93F53}"/>
          </ac:grpSpMkLst>
        </pc:grpChg>
        <pc:grpChg chg="mod topLvl">
          <ac:chgData name="wang xingyu" userId="357302d8bda8cfe7" providerId="LiveId" clId="{AA2D6A1F-8703-48EF-969D-02BFCADCC8A6}" dt="2021-02-09T11:07:56.783" v="5288" actId="164"/>
          <ac:grpSpMkLst>
            <pc:docMk/>
            <pc:sldMk cId="1888181276" sldId="267"/>
            <ac:grpSpMk id="490" creationId="{5967CAF2-91E2-4940-A6AA-876FA9443B0B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3" creationId="{369846DF-D4EA-4E64-9A27-F26CE2E0A990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4" creationId="{2F54E3AD-4D02-43BB-9749-5D6F81A5F9BC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8" creationId="{956A7C4F-C932-4CD7-BC53-416EF9F32427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09" creationId="{576B0B44-64EA-49E8-9D7C-15B1E7DE2EA7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14" creationId="{A8A89858-BE0F-43AE-8FA4-1DCA41863DCA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49" creationId="{FFDD5A6F-05EE-43F9-9BE4-7C8C6A47818B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50" creationId="{A922EBE1-1FC3-43A5-A1E8-7302ACDD4BC6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54" creationId="{B26FC45F-81B5-45B4-B22E-9C378A2ABE45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55" creationId="{021DC168-CD0A-412B-876C-C9D25B6955C0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60" creationId="{257422FD-101A-41C2-954A-EE2C35D5035E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95" creationId="{C91B3089-0C52-43F2-A57C-6F92E02634F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596" creationId="{1D4CC458-91CB-46D5-953D-769A9631B917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00" creationId="{38E1790C-4610-4CAD-847D-FBF55CA98AB4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01" creationId="{5E1AC67C-6693-4B44-9424-B463299F200E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06" creationId="{34B30C50-7B41-4F4E-906A-7A39EB90184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1" creationId="{E2113613-3754-42A1-8EBB-90F1234824CD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2" creationId="{7EDD0F62-2C81-4107-93F1-E9D44DA327DC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6" creationId="{92BD0192-1574-4EFA-BFDE-227970FF9348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47" creationId="{28AD9A3B-665D-4516-A280-120F7C789952}"/>
          </ac:grpSpMkLst>
        </pc:grpChg>
        <pc:grpChg chg="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52" creationId="{43F63845-B411-4E70-BDDD-07D6DF0BA6BE}"/>
          </ac:grpSpMkLst>
        </pc:grpChg>
        <pc:grpChg chg="add del mod">
          <ac:chgData name="wang xingyu" userId="357302d8bda8cfe7" providerId="LiveId" clId="{AA2D6A1F-8703-48EF-969D-02BFCADCC8A6}" dt="2021-02-09T11:07:03.822" v="5277" actId="165"/>
          <ac:grpSpMkLst>
            <pc:docMk/>
            <pc:sldMk cId="1888181276" sldId="267"/>
            <ac:grpSpMk id="687" creationId="{16BD771C-796D-4CC4-85B5-F2952B1C307F}"/>
          </ac:grpSpMkLst>
        </pc:grpChg>
        <pc:grpChg chg="add del mod">
          <ac:chgData name="wang xingyu" userId="357302d8bda8cfe7" providerId="LiveId" clId="{AA2D6A1F-8703-48EF-969D-02BFCADCC8A6}" dt="2021-02-09T11:08:36.242" v="5327" actId="21"/>
          <ac:grpSpMkLst>
            <pc:docMk/>
            <pc:sldMk cId="1888181276" sldId="267"/>
            <ac:grpSpMk id="690" creationId="{F7F2452D-1E91-4F36-B8FB-F44571F212D0}"/>
          </ac:grpSpMkLst>
        </pc:grpChg>
        <pc:grpChg chg="add del mod">
          <ac:chgData name="wang xingyu" userId="357302d8bda8cfe7" providerId="LiveId" clId="{AA2D6A1F-8703-48EF-969D-02BFCADCC8A6}" dt="2021-02-09T11:08:36.242" v="5327" actId="21"/>
          <ac:grpSpMkLst>
            <pc:docMk/>
            <pc:sldMk cId="1888181276" sldId="267"/>
            <ac:grpSpMk id="691" creationId="{6DA70629-7606-4C9F-BC7E-0417B74421E9}"/>
          </ac:grpSpMkLst>
        </pc:grp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" creationId="{BD0BD698-BDEE-4638-9F49-D56D5F6AE71B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" creationId="{5D6BC6A0-5CF0-4E37-B1C7-29B464134780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" creationId="{039F8EC8-DEA3-4302-A68F-09E0C9F4D47E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" creationId="{5F1FF064-6EFF-4AF6-ADDE-5D0E25BB09AE}"/>
          </ac:cxnSpMkLst>
        </pc:cxnChg>
        <pc:cxnChg chg="mod">
          <ac:chgData name="wang xingyu" userId="357302d8bda8cfe7" providerId="LiveId" clId="{AA2D6A1F-8703-48EF-969D-02BFCADCC8A6}" dt="2021-02-10T01:32:31.041" v="5350" actId="165"/>
          <ac:cxnSpMkLst>
            <pc:docMk/>
            <pc:sldMk cId="1888181276" sldId="267"/>
            <ac:cxnSpMk id="10" creationId="{8C8A50B1-CFDC-4D10-A612-47A91E7B70A8}"/>
          </ac:cxnSpMkLst>
        </pc:cxnChg>
        <pc:cxnChg chg="mod">
          <ac:chgData name="wang xingyu" userId="357302d8bda8cfe7" providerId="LiveId" clId="{AA2D6A1F-8703-48EF-969D-02BFCADCC8A6}" dt="2021-02-10T01:32:31.041" v="5350" actId="165"/>
          <ac:cxnSpMkLst>
            <pc:docMk/>
            <pc:sldMk cId="1888181276" sldId="267"/>
            <ac:cxnSpMk id="11" creationId="{BF748A9D-86B1-40E7-AB8A-40C451566FC2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" creationId="{A98A66AD-E386-4B04-8B6B-013128A5CD90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0" creationId="{831DF0E4-CF0F-42E9-BE8A-A7D565AFDED4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1" creationId="{FDD85356-F64E-4656-BCDC-1D1EDE2B3BDE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6" creationId="{4A863E67-3A7A-4CBD-9007-B409F0E21A77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27" creationId="{617B4F46-0C88-41D4-AE44-5C5DDCB6EDB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9" creationId="{9295B350-CA8D-4DD9-812B-088BA3B1703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0" creationId="{A2495397-4723-4DBC-9DA7-3AD97374204A}"/>
          </ac:cxnSpMkLst>
        </pc:cxnChg>
        <pc:cxnChg chg="mod">
          <ac:chgData name="wang xingyu" userId="357302d8bda8cfe7" providerId="LiveId" clId="{AA2D6A1F-8703-48EF-969D-02BFCADCC8A6}" dt="2021-02-10T01:34:25.348" v="5421"/>
          <ac:cxnSpMkLst>
            <pc:docMk/>
            <pc:sldMk cId="1888181276" sldId="267"/>
            <ac:cxnSpMk id="32" creationId="{601C73C4-0E8A-4377-A9B8-3DF0E347FB3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3" creationId="{110AEB0A-24A0-4BE0-A0BB-353D6E1533F2}"/>
          </ac:cxnSpMkLst>
        </pc:cxnChg>
        <pc:cxnChg chg="mod">
          <ac:chgData name="wang xingyu" userId="357302d8bda8cfe7" providerId="LiveId" clId="{AA2D6A1F-8703-48EF-969D-02BFCADCC8A6}" dt="2021-02-10T01:34:25.348" v="5421"/>
          <ac:cxnSpMkLst>
            <pc:docMk/>
            <pc:sldMk cId="1888181276" sldId="267"/>
            <ac:cxnSpMk id="33" creationId="{CDD458B2-4810-44ED-B795-C4DFF3DCFBB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4" creationId="{FC50E92C-A505-467C-8B54-5CED13FAB17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" creationId="{60EE8FB2-EC03-4D30-AD06-7C882968420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8" creationId="{10E8286B-4A31-4FD0-9824-5BB02631FEC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9" creationId="{E17ED302-0FC0-4D07-9399-ADF81767237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0" creationId="{9DA54CC8-716C-4517-AA74-1334E259B68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1" creationId="{53D18193-DA55-4AEB-B7E4-30C8F5888D90}"/>
          </ac:cxnSpMkLst>
        </pc:cxnChg>
        <pc:cxnChg chg="mod">
          <ac:chgData name="wang xingyu" userId="357302d8bda8cfe7" providerId="LiveId" clId="{AA2D6A1F-8703-48EF-969D-02BFCADCC8A6}" dt="2021-02-10T01:36:09.878" v="5465"/>
          <ac:cxnSpMkLst>
            <pc:docMk/>
            <pc:sldMk cId="1888181276" sldId="267"/>
            <ac:cxnSpMk id="41" creationId="{7EF2D033-6A25-40CF-8B22-476032B74635}"/>
          </ac:cxnSpMkLst>
        </pc:cxnChg>
        <pc:cxnChg chg="mod">
          <ac:chgData name="wang xingyu" userId="357302d8bda8cfe7" providerId="LiveId" clId="{AA2D6A1F-8703-48EF-969D-02BFCADCC8A6}" dt="2021-02-10T01:36:09.878" v="5465"/>
          <ac:cxnSpMkLst>
            <pc:docMk/>
            <pc:sldMk cId="1888181276" sldId="267"/>
            <ac:cxnSpMk id="42" creationId="{DA128841-C269-49B8-BDDB-9E70C33B795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3" creationId="{7C44D7C3-867E-41A8-8E31-BD0FF2E06C1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4" creationId="{28EC0544-6A3C-497F-AB8D-044200754DB2}"/>
          </ac:cxnSpMkLst>
        </pc:cxnChg>
        <pc:cxnChg chg="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45" creationId="{26A9A6DF-AC19-4C6F-A1B4-A86BDE7D85C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5" creationId="{5A5F1F33-ADC8-4CD2-86BE-41D32C22DB67}"/>
          </ac:cxnSpMkLst>
        </pc:cxnChg>
        <pc:cxnChg chg="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46" creationId="{02908BF9-35A7-42EE-91BF-09495BA2852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6" creationId="{CEE310F3-A6E8-43F0-92B9-6B0F761D297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7" creationId="{F74B7D5A-1595-4F82-9129-3A919DF8236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8" creationId="{CD9196F2-7DCC-443D-9E49-C4B4FD13E48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49" creationId="{F583FD2C-5F87-447D-ADCC-930D5179FCB6}"/>
          </ac:cxnSpMkLst>
        </pc:cxnChg>
        <pc:cxnChg chg="mod">
          <ac:chgData name="wang xingyu" userId="357302d8bda8cfe7" providerId="LiveId" clId="{AA2D6A1F-8703-48EF-969D-02BFCADCC8A6}" dt="2021-02-10T01:39:31.004" v="5535"/>
          <ac:cxnSpMkLst>
            <pc:docMk/>
            <pc:sldMk cId="1888181276" sldId="267"/>
            <ac:cxnSpMk id="50" creationId="{72067FCA-895C-4828-8D55-A75FA823273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0" creationId="{A7FD7517-2053-4563-BFC9-FCB00234FA6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1" creationId="{5419F77E-61A4-4E07-9A53-E71F416084E4}"/>
          </ac:cxnSpMkLst>
        </pc:cxnChg>
        <pc:cxnChg chg="mod">
          <ac:chgData name="wang xingyu" userId="357302d8bda8cfe7" providerId="LiveId" clId="{AA2D6A1F-8703-48EF-969D-02BFCADCC8A6}" dt="2021-02-10T01:39:31.004" v="5535"/>
          <ac:cxnSpMkLst>
            <pc:docMk/>
            <pc:sldMk cId="1888181276" sldId="267"/>
            <ac:cxnSpMk id="51" creationId="{C45E0326-41C7-453C-AE0C-F24878F1458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2" creationId="{0CFA530E-5622-4162-849C-3669BC264CB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3" creationId="{B746B9A0-A323-40BA-86EE-C2EE0A002A3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4" creationId="{A48B6695-984E-49A7-AD76-31347EF9E80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5" creationId="{376B006F-C361-43C4-8633-E48A3F0B3727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56" creationId="{63B7563D-7EFE-4A78-899F-3FA42B5034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6" creationId="{A18AB0FB-498B-48EE-8B6D-B77277B51759}"/>
          </ac:cxnSpMkLst>
        </pc:cxnChg>
        <pc:cxnChg chg="mod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57" creationId="{167CC40B-6025-4FCF-8930-1B1D6B69B7B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7" creationId="{ED406F35-2B0F-4CFD-B9AB-6923007295EE}"/>
          </ac:cxnSpMkLst>
        </pc:cxnChg>
        <pc:cxnChg chg="add 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58" creationId="{5043BE16-7D17-416E-B708-ACD55B59EEA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8" creationId="{AB525BFE-4D7C-464D-BD5A-C5EF037E30F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59" creationId="{BBA12849-B65E-4A6A-8E3A-DCA142C15CB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0" creationId="{2D16F96E-6A93-4386-8FFB-A064BAC39B3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2" creationId="{F0C39A30-C198-49E2-B030-6B32BB801C2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3" creationId="{1139B813-3AC3-4ED5-9389-4CB4E83E91C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4" creationId="{56DAE58E-E4B0-4820-9578-3E73F8259E88}"/>
          </ac:cxnSpMkLst>
        </pc:cxnChg>
        <pc:cxnChg chg="mod">
          <ac:chgData name="wang xingyu" userId="357302d8bda8cfe7" providerId="LiveId" clId="{AA2D6A1F-8703-48EF-969D-02BFCADCC8A6}" dt="2021-02-10T01:43:22.710" v="5816"/>
          <ac:cxnSpMkLst>
            <pc:docMk/>
            <pc:sldMk cId="1888181276" sldId="267"/>
            <ac:cxnSpMk id="65" creationId="{99CA4CFB-1BA7-4F3E-A0DE-201D98574F7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5" creationId="{BBDC2DC8-238C-4EEB-88AC-D5EB30F76B82}"/>
          </ac:cxnSpMkLst>
        </pc:cxnChg>
        <pc:cxnChg chg="mod">
          <ac:chgData name="wang xingyu" userId="357302d8bda8cfe7" providerId="LiveId" clId="{AA2D6A1F-8703-48EF-969D-02BFCADCC8A6}" dt="2021-02-10T01:43:22.710" v="5816"/>
          <ac:cxnSpMkLst>
            <pc:docMk/>
            <pc:sldMk cId="1888181276" sldId="267"/>
            <ac:cxnSpMk id="66" creationId="{4C23EACA-FBC0-4F33-8180-D8CF00096BF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6" creationId="{ECBE1DBD-20A9-43C9-9D35-EBE2D4CD2F9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7" creationId="{FA47F8A0-F560-464F-9F52-B9094813E048}"/>
          </ac:cxnSpMkLst>
        </pc:cxnChg>
        <pc:cxnChg chg="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68" creationId="{20880625-3028-41A6-9B83-776F8630300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8" creationId="{5B42B38D-5094-43ED-9135-460B628A72F7}"/>
          </ac:cxnSpMkLst>
        </pc:cxnChg>
        <pc:cxnChg chg="del mod topLvl">
          <ac:chgData name="wang xingyu" userId="357302d8bda8cfe7" providerId="LiveId" clId="{AA2D6A1F-8703-48EF-969D-02BFCADCC8A6}" dt="2021-02-10T01:43:32.542" v="5820" actId="478"/>
          <ac:cxnSpMkLst>
            <pc:docMk/>
            <pc:sldMk cId="1888181276" sldId="267"/>
            <ac:cxnSpMk id="69" creationId="{6E6A2509-1034-47D6-9CCF-C26DF6D1949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69" creationId="{98164E29-8FBF-4644-979D-329D1E00491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0" creationId="{0A665A30-E5DF-4AAA-A118-A895DE09B20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1" creationId="{3AE68A07-E333-42B4-BE41-7559F2EB916B}"/>
          </ac:cxnSpMkLst>
        </pc:cxnChg>
        <pc:cxnChg chg="add 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71" creationId="{BBD0A7D9-2786-41AA-A8EC-3F22305850E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2" creationId="{16FB8A78-AE48-4C88-880A-B848F4044C2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3" creationId="{765DD87A-42AE-4B49-8821-BD4D38ABC9F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4" creationId="{6AAA7DCC-F79C-4BD7-9EE5-8532297D6D9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5" creationId="{488AB55C-1DC7-4D6E-BFB6-3719FAE3A2A1}"/>
          </ac:cxnSpMkLst>
        </pc:cxnChg>
        <pc:cxnChg chg="add mod topLvl">
          <ac:chgData name="wang xingyu" userId="357302d8bda8cfe7" providerId="LiveId" clId="{AA2D6A1F-8703-48EF-969D-02BFCADCC8A6}" dt="2021-02-10T02:02:14.421" v="5908" actId="165"/>
          <ac:cxnSpMkLst>
            <pc:docMk/>
            <pc:sldMk cId="1888181276" sldId="267"/>
            <ac:cxnSpMk id="76" creationId="{CC8C055B-D2B6-4BFC-9E18-F907646021F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79" creationId="{08AB3C61-F382-4860-A3E1-9BE34632FB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0" creationId="{A5D35C19-E3E6-412B-8EAC-E9C09CCD83F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1" creationId="{AB6AA19A-717D-4D53-BE9A-3A0D86AF036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4" creationId="{E081CF3F-10C7-420A-94F8-4B6DEDFBB1D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5" creationId="{63CCDCCD-1288-4061-BCD1-FEBBF49F235D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5" creationId="{847A1646-EA37-43B4-B9FA-98001E73DB33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6" creationId="{4C886C1F-0B62-4DAF-8871-F6612472E94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6" creationId="{7BE79D76-4C39-449D-9E3A-4C8E64834FE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7" creationId="{E5E8993A-EF91-45CF-A6FA-44DB06EEE4CA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8" creationId="{03B9761A-1AB9-4A32-A821-A7ED594506E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89" creationId="{D6F5A8DC-7D67-494A-9D72-22013F02D66A}"/>
          </ac:cxnSpMkLst>
        </pc:cxnChg>
        <pc:cxnChg chg="mod">
          <ac:chgData name="wang xingyu" userId="357302d8bda8cfe7" providerId="LiveId" clId="{AA2D6A1F-8703-48EF-969D-02BFCADCC8A6}" dt="2021-02-10T02:02:16.617" v="5909"/>
          <ac:cxnSpMkLst>
            <pc:docMk/>
            <pc:sldMk cId="1888181276" sldId="267"/>
            <ac:cxnSpMk id="89" creationId="{ECEA87B2-7C70-47F1-96C1-A61D4AA8611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0" creationId="{E66A4C5F-6CAA-4AF9-B97C-ED9F3E6700D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1" creationId="{90943BC0-B613-4E9F-AE08-9F2ECC35CA1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2" creationId="{FD6C3C65-0891-4BD4-9744-0A26282301D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3" creationId="{03A2C94B-AC66-4398-87C5-9A2F920D65B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4" creationId="{439C3250-E325-4AF5-B48A-719DB15298F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5" creationId="{AEBE6AA5-C70D-4A37-9D50-347102F8176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6" creationId="{8574C849-D009-47F6-811A-C809C810C45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7" creationId="{711D4049-87DF-425E-A69B-3577114BB7A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8" creationId="{09915A39-D65E-4014-AC83-BA988C4B722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99" creationId="{CBC88645-5E6A-4FF6-818D-8CBC39A6A96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0" creationId="{E3B46335-0AE7-49A7-8F3C-5A72145885A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1" creationId="{E4C42E27-4A1D-44E1-8974-08A104C3DAD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2" creationId="{D7D44368-CCD6-4795-948D-86D7ABB51DE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3" creationId="{98B643E7-052C-45D3-AADF-234FDA6C501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4" creationId="{12D774EC-16BB-4AE1-9AC2-67B39F62DF0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5" creationId="{512CE365-0E4E-44B5-8CC3-A74AA8E3EB91}"/>
          </ac:cxnSpMkLst>
        </pc:cxnChg>
        <pc:cxnChg chg="mod">
          <ac:chgData name="wang xingyu" userId="357302d8bda8cfe7" providerId="LiveId" clId="{AA2D6A1F-8703-48EF-969D-02BFCADCC8A6}" dt="2021-02-10T02:07:54.292" v="6045"/>
          <ac:cxnSpMkLst>
            <pc:docMk/>
            <pc:sldMk cId="1888181276" sldId="267"/>
            <ac:cxnSpMk id="105" creationId="{5FBB920F-8B9D-459B-A32E-A44A1792E9B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6" creationId="{37807269-F04B-46D7-A734-0B4C1BBD3372}"/>
          </ac:cxnSpMkLst>
        </pc:cxnChg>
        <pc:cxnChg chg="mod">
          <ac:chgData name="wang xingyu" userId="357302d8bda8cfe7" providerId="LiveId" clId="{AA2D6A1F-8703-48EF-969D-02BFCADCC8A6}" dt="2021-02-10T02:07:54.292" v="6045"/>
          <ac:cxnSpMkLst>
            <pc:docMk/>
            <pc:sldMk cId="1888181276" sldId="267"/>
            <ac:cxnSpMk id="106" creationId="{8CEEAAFB-88D5-401C-92CB-69510831EFA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8" creationId="{7425E888-0BD7-491B-AA72-5180FD4F9FC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09" creationId="{014EC97D-A8FB-47F6-AB2D-D369AB299AB4}"/>
          </ac:cxnSpMkLst>
        </pc:cxnChg>
        <pc:cxnChg chg="add mod">
          <ac:chgData name="wang xingyu" userId="357302d8bda8cfe7" providerId="LiveId" clId="{AA2D6A1F-8703-48EF-969D-02BFCADCC8A6}" dt="2021-02-10T02:15:05.381" v="6321" actId="164"/>
          <ac:cxnSpMkLst>
            <pc:docMk/>
            <pc:sldMk cId="1888181276" sldId="267"/>
            <ac:cxnSpMk id="109" creationId="{05A74518-47C7-4173-803D-251A102181E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0" creationId="{90E649AE-EA6F-4B8A-8A43-BDC41C0703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1" creationId="{7A1A9692-48D6-4EEE-A561-0B9801AD1F5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2" creationId="{21565F21-C0E9-48C9-8B9B-26565659853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3" creationId="{D678F77C-DEE6-4E6B-9BA3-B8AA4C25E13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4" creationId="{7D778C9A-9CBE-41EA-B521-5D988C1E3C6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5" creationId="{F7496E0B-3841-483F-ACFD-942E2EC852C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6" creationId="{4E109AF4-0EDD-4849-BFC5-6DB2CD6F7A72}"/>
          </ac:cxnSpMkLst>
        </pc:cxnChg>
        <pc:cxnChg chg="mod">
          <ac:chgData name="wang xingyu" userId="357302d8bda8cfe7" providerId="LiveId" clId="{AA2D6A1F-8703-48EF-969D-02BFCADCC8A6}" dt="2021-02-10T02:09:32.964" v="6079" actId="14100"/>
          <ac:cxnSpMkLst>
            <pc:docMk/>
            <pc:sldMk cId="1888181276" sldId="267"/>
            <ac:cxnSpMk id="116" creationId="{675FBCE6-2BCE-4A44-ADFD-0E0538B76FAA}"/>
          </ac:cxnSpMkLst>
        </pc:cxnChg>
        <pc:cxnChg chg="mod">
          <ac:chgData name="wang xingyu" userId="357302d8bda8cfe7" providerId="LiveId" clId="{AA2D6A1F-8703-48EF-969D-02BFCADCC8A6}" dt="2021-02-10T02:09:34.676" v="6080" actId="1076"/>
          <ac:cxnSpMkLst>
            <pc:docMk/>
            <pc:sldMk cId="1888181276" sldId="267"/>
            <ac:cxnSpMk id="117" creationId="{0CD092E2-74DB-4AD0-9AE8-260CBF5E607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7" creationId="{3CD2D423-2C09-4F74-AAFD-FEBA6447DA8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8" creationId="{7A492701-2148-4B14-B798-523165AEF6D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19" creationId="{EC61BDD8-39AD-4952-A0B3-86F35809EFA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0" creationId="{0BEEBFBA-1C65-4F28-A479-B1D7E61D4A5B}"/>
          </ac:cxnSpMkLst>
        </pc:cxnChg>
        <pc:cxnChg chg="mod">
          <ac:chgData name="wang xingyu" userId="357302d8bda8cfe7" providerId="LiveId" clId="{AA2D6A1F-8703-48EF-969D-02BFCADCC8A6}" dt="2021-02-10T02:10:12.752" v="6119"/>
          <ac:cxnSpMkLst>
            <pc:docMk/>
            <pc:sldMk cId="1888181276" sldId="267"/>
            <ac:cxnSpMk id="120" creationId="{64B4EBDD-CC07-4484-8256-6B8FCF287877}"/>
          </ac:cxnSpMkLst>
        </pc:cxnChg>
        <pc:cxnChg chg="mod">
          <ac:chgData name="wang xingyu" userId="357302d8bda8cfe7" providerId="LiveId" clId="{AA2D6A1F-8703-48EF-969D-02BFCADCC8A6}" dt="2021-02-10T02:10:12.752" v="6119"/>
          <ac:cxnSpMkLst>
            <pc:docMk/>
            <pc:sldMk cId="1888181276" sldId="267"/>
            <ac:cxnSpMk id="121" creationId="{92952464-748E-447F-A3E2-8D1CE284413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1" creationId="{D221499F-5FE4-45F4-B4F0-405439282847}"/>
          </ac:cxnSpMkLst>
        </pc:cxnChg>
        <pc:cxnChg chg="add mod">
          <ac:chgData name="wang xingyu" userId="357302d8bda8cfe7" providerId="LiveId" clId="{AA2D6A1F-8703-48EF-969D-02BFCADCC8A6}" dt="2021-02-10T02:15:05.381" v="6321" actId="164"/>
          <ac:cxnSpMkLst>
            <pc:docMk/>
            <pc:sldMk cId="1888181276" sldId="267"/>
            <ac:cxnSpMk id="123" creationId="{16249B16-620C-4A04-AF38-20ACFFBDAC4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5" creationId="{9F2E7720-5AEB-4D51-AF2C-97C6B9773BC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6" creationId="{7672EA85-B4F5-4EAF-9334-B6A2EC9F3D7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27" creationId="{82354BC3-2C58-49CA-811B-91A54A1AE7E9}"/>
          </ac:cxnSpMkLst>
        </pc:cxnChg>
        <pc:cxnChg chg="mod">
          <ac:chgData name="wang xingyu" userId="357302d8bda8cfe7" providerId="LiveId" clId="{AA2D6A1F-8703-48EF-969D-02BFCADCC8A6}" dt="2021-02-10T02:12:14.421" v="6138" actId="14100"/>
          <ac:cxnSpMkLst>
            <pc:docMk/>
            <pc:sldMk cId="1888181276" sldId="267"/>
            <ac:cxnSpMk id="127" creationId="{FE37F73A-E3B8-4ED0-AD45-A1E501A0809A}"/>
          </ac:cxnSpMkLst>
        </pc:cxnChg>
        <pc:cxnChg chg="mod">
          <ac:chgData name="wang xingyu" userId="357302d8bda8cfe7" providerId="LiveId" clId="{AA2D6A1F-8703-48EF-969D-02BFCADCC8A6}" dt="2021-02-10T02:12:24.817" v="6207" actId="1037"/>
          <ac:cxnSpMkLst>
            <pc:docMk/>
            <pc:sldMk cId="1888181276" sldId="267"/>
            <ac:cxnSpMk id="128" creationId="{0E525976-53C0-47FC-A3E6-801A9066C8D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0" creationId="{7FA8B317-0812-4F55-84B1-71ED631CC0E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1" creationId="{536825A7-9707-4D6B-8222-380B4263706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2" creationId="{76953372-B6A8-4D41-899B-B9207500611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3" creationId="{6F4B265F-BEC8-4C87-9D09-2E8024047145}"/>
          </ac:cxnSpMkLst>
        </pc:cxnChg>
        <pc:cxnChg chg="mod">
          <ac:chgData name="wang xingyu" userId="357302d8bda8cfe7" providerId="LiveId" clId="{AA2D6A1F-8703-48EF-969D-02BFCADCC8A6}" dt="2021-02-10T02:14:03.392" v="6268"/>
          <ac:cxnSpMkLst>
            <pc:docMk/>
            <pc:sldMk cId="1888181276" sldId="267"/>
            <ac:cxnSpMk id="134" creationId="{EF04724A-2ED5-4A3E-ADB1-31FDE3848C20}"/>
          </ac:cxnSpMkLst>
        </pc:cxnChg>
        <pc:cxnChg chg="mod">
          <ac:chgData name="wang xingyu" userId="357302d8bda8cfe7" providerId="LiveId" clId="{AA2D6A1F-8703-48EF-969D-02BFCADCC8A6}" dt="2021-02-10T02:14:03.392" v="6268"/>
          <ac:cxnSpMkLst>
            <pc:docMk/>
            <pc:sldMk cId="1888181276" sldId="267"/>
            <ac:cxnSpMk id="135" creationId="{2A7E3C69-F3D3-4885-BFFE-56FDC523B4A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5" creationId="{34D97F6F-B5F6-40DE-A30B-5B6525C8D45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6" creationId="{CAFB338F-8505-4B79-85EE-EB2924B5606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7" creationId="{738E8CC3-7E3D-4BCD-8085-1A2D96C1588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8" creationId="{14929CA6-C543-4A0F-A18C-5DDD4DD63992}"/>
          </ac:cxnSpMkLst>
        </pc:cxnChg>
        <pc:cxnChg chg="mod">
          <ac:chgData name="wang xingyu" userId="357302d8bda8cfe7" providerId="LiveId" clId="{AA2D6A1F-8703-48EF-969D-02BFCADCC8A6}" dt="2021-02-10T02:14:27.652" v="6274" actId="14100"/>
          <ac:cxnSpMkLst>
            <pc:docMk/>
            <pc:sldMk cId="1888181276" sldId="267"/>
            <ac:cxnSpMk id="138" creationId="{DF8419EF-4651-41AA-B94F-06DB511EF04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39" creationId="{AD3AC668-D7E8-43E2-AEF5-2587423438AC}"/>
          </ac:cxnSpMkLst>
        </pc:cxnChg>
        <pc:cxnChg chg="mod">
          <ac:chgData name="wang xingyu" userId="357302d8bda8cfe7" providerId="LiveId" clId="{AA2D6A1F-8703-48EF-969D-02BFCADCC8A6}" dt="2021-02-10T02:14:30.965" v="6297" actId="1038"/>
          <ac:cxnSpMkLst>
            <pc:docMk/>
            <pc:sldMk cId="1888181276" sldId="267"/>
            <ac:cxnSpMk id="139" creationId="{FE43FD09-0A08-45A0-96E7-412AE1DBBEE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0" creationId="{22EFFB52-495D-4159-8A65-EEBDF4E4C23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1" creationId="{B4C7D68D-2D0D-42B7-80AC-982179BD44B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2" creationId="{FC117DE7-FDC6-41AD-98B1-3D664B21BAB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3" creationId="{01F53835-D6CC-42F5-8ACF-734D391F3E2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4" creationId="{3FAF8967-3103-49D2-9754-8F33CF734B1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5" creationId="{3A39CA68-2D77-4E23-B403-664EF5106F5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6" creationId="{D2EC02DF-2510-4299-8FE6-CACC4628A9D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7" creationId="{90D4CED3-9972-41D1-9DCD-A7647F41950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8" creationId="{682319F9-D2C5-4DF6-8DF8-C3F8DB5D30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49" creationId="{BD227F4D-ECB0-4845-A087-C6FAE4E9E83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0" creationId="{9D964B7D-E210-441D-BC48-5A864F6759E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1" creationId="{BA487CE3-9BDB-4933-A9AA-F2EB879F3DD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2" creationId="{9CF07FE8-D7FD-4C09-A593-A9E64CA8538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4" creationId="{45F39F01-7264-4073-A6FE-AD76D201F3E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5" creationId="{65D528C8-9CAA-4253-8908-5C3A1A4B9B8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6" creationId="{FAE1AC63-BAD4-4488-AE68-0175466112C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7" creationId="{E15A8D37-F788-4227-9C79-41CFABB8869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8" creationId="{515C28B1-6DC6-4F49-A6DE-D015E69272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59" creationId="{EE440BDF-A4B8-47C7-A66B-E40430C8D92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0" creationId="{864467DF-CB64-4CD8-A6B9-28298EFAAB9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1" creationId="{50060087-0933-4581-9EFA-C1702F7C486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2" creationId="{3899A3C3-EF3E-46AF-A8DC-7B79387CC34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3" creationId="{6CE14934-F772-4582-ACDA-189A9926E6B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4" creationId="{EA2AB46A-6011-4E06-B6C3-A6FA5D4E8B1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5" creationId="{40FB7A7C-88A2-418B-A37E-FC3C5F5D24C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6" creationId="{380E26CB-8D5E-4F89-9573-DB534F62059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67" creationId="{8E941CD5-2E70-4CE1-80E9-18AA4FF4D56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1" creationId="{A959D15F-D0BB-444C-8A95-B9F6194356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2" creationId="{6C91DDA2-1851-4DA7-B173-06CA1BCC5D3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3" creationId="{1E1C3E6C-3648-452A-88E1-C10F72FEAC0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6" creationId="{00D5D709-10BC-4D29-A02C-CE491A473FE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7" creationId="{5E8C2391-C1F8-477F-AB81-992534E2647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8" creationId="{7865A37B-5B34-42CF-B2CD-391A36F8089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79" creationId="{BEF9FD7E-3589-446B-9FF2-CA22B33264C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1" creationId="{CE90D902-7B23-4644-9407-4D84198DA9F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2" creationId="{22E2808E-AC5A-475A-913A-D195D294A3C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3" creationId="{8504E15F-7934-41A7-816E-FF40CFEBB3A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4" creationId="{0B36D104-85AD-4DA8-AC4C-25AE47958FB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5" creationId="{3348F20D-2E9D-4FD1-B5CE-EC59201BB7C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6" creationId="{8D8FBE80-D500-4A1C-8651-E737A37A62D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7" creationId="{3535402E-FE56-4D27-8008-84A321529BE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8" creationId="{424F1C88-A925-409D-8808-47B3C836638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89" creationId="{4DB867FC-8C2E-4C88-9B66-9F6C481E16F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0" creationId="{D71F9C52-F8E7-40A6-B69E-3B7F3FA4C96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1" creationId="{44C17B19-F83D-4BAF-8A49-F3ABB4FC8EC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2" creationId="{047C5F30-752E-4F1A-8DF9-7E3995FF3AA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3" creationId="{A9CA6DFC-B630-4DBD-8589-E4015B2AFF8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4" creationId="{AAF3C315-22A7-480D-A2DC-0176CAB245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5" creationId="{432FE467-87CA-4639-B5D3-2EEE60CAC52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6" creationId="{AFAD097C-6606-408A-BC01-C0844B525B7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7" creationId="{C1818210-11EE-4582-AF46-5AA1B0A7261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198" creationId="{5AE9DEDE-0530-4E1A-A186-7C2C7308DE2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0" creationId="{F7962C6D-1A77-49D8-950D-C1D92D092B0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1" creationId="{39083A5E-19FD-4875-AE47-B2FB2DAB1C3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2" creationId="{C420B838-9C64-4C86-B90D-7C23C3DC48A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3" creationId="{962AE57E-83D1-411D-ADAF-CC72F74B7CA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4" creationId="{79A7FBE1-AD36-423B-8296-D79FCCEEFF5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5" creationId="{183DCFAC-2074-441A-AE19-7497F7F51E9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6" creationId="{A5613D9B-1DEC-4B87-952F-9EE134CCEB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7" creationId="{EC037412-F786-4F64-AA14-364E2477C07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8" creationId="{02E80410-2F7F-49C3-AC59-F353931E0BE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09" creationId="{487CCD06-7846-473F-927E-E5213302E26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0" creationId="{83675422-67BD-4A14-86A2-6F754952E76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1" creationId="{9728EAF6-D74C-4DA6-BE25-AF22D6ADE20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2" creationId="{E0E8B866-5A70-4356-9B32-B91FAE08397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3" creationId="{3ECEC5C1-9889-48B1-8AB1-3EA75C8D9F2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6" creationId="{07D93001-CEB8-4DAF-A671-DEE11A5A226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7" creationId="{EA09AF35-87E7-4C8B-9D89-B1267C484B6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8" creationId="{B02B2B26-3DCF-4D01-868C-8F5BC99E22C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19" creationId="{7537155B-7824-468B-B78C-17D18309BA9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0" creationId="{282BC166-07E5-4059-B156-6B18AC6E8BAB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1" creationId="{476A515C-ED9D-4AE8-97F6-3C030B089A2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2" creationId="{21D9AB1B-A39C-49BE-8A22-AC296352296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5" creationId="{C3CD75A4-8B4C-495D-9E46-1D15605F546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6" creationId="{28A65D04-D55A-4139-B1B0-11FEA28BEC6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7" creationId="{894A4F91-C55D-404F-9458-A7CE283D4B8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8" creationId="{A9B15DB2-E9B2-49DF-8D13-78DD35F2FDC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29" creationId="{92F3CE67-D60E-4FFE-97C9-5E81C0F49AC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0" creationId="{6E59BB23-5801-4B94-A059-52D99182430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1" creationId="{3060CCC4-A6CB-4D10-9024-530B8D6F0F1A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2" creationId="{065DC26A-CA2C-4320-B090-C93D605B8DD3}"/>
          </ac:cxnSpMkLst>
        </pc:cxnChg>
        <pc:cxnChg chg="add del mod">
          <ac:chgData name="wang xingyu" userId="357302d8bda8cfe7" providerId="LiveId" clId="{AA2D6A1F-8703-48EF-969D-02BFCADCC8A6}" dt="2021-02-09T11:08:36.242" v="5327" actId="21"/>
          <ac:cxnSpMkLst>
            <pc:docMk/>
            <pc:sldMk cId="1888181276" sldId="267"/>
            <ac:cxnSpMk id="233" creationId="{2D4122CB-5A08-447E-8C08-323928EF7275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5" creationId="{CCED0819-50DD-4335-A4D8-8FB6EA82546E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38" creationId="{C1739ADF-134D-4D09-9576-231A01F3D63C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3" creationId="{6DC7EC25-7749-4C9E-8563-93486D924C44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4" creationId="{C31B9F03-BFE8-4BBE-B1FF-977ABA65CB98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5" creationId="{D1F3C497-ECD3-4ECD-9D4C-763B9FFAB64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6" creationId="{271E0363-1F8E-436F-B2A5-1782EE3B908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7" creationId="{0AC780FA-A8EE-4387-B73A-785DA5910CF4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8" creationId="{0D9694F7-193A-4D13-BAC4-3BB31C9C0E8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49" creationId="{BA859E0C-B413-4E63-AA3D-76E87BD093C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0" creationId="{9ADADBFA-FB0A-4970-84EF-AD27075BDCD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1" creationId="{7C43F8A6-A47B-48DD-9691-D38CE213427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2" creationId="{34F07630-A7E3-4B17-BB0D-340671A5426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3" creationId="{730CE5C6-F9D7-41D2-9267-347F904920D7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4" creationId="{68F8512B-E7F0-45BF-AD13-CA8261A3A42E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5" creationId="{B1AF9559-D316-4E88-8B22-CFAD9AA27CA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6" creationId="{CAD92B78-C264-40B0-B22D-FA569DEDF13D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7" creationId="{FD78E6FE-0EEB-426C-8A68-15587012F415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58" creationId="{1F979301-7052-4C2A-97A4-7C346E0C7FE7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0" creationId="{61E3AF7D-FC48-441C-B6AE-8F6DCE59A100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2" creationId="{A7299F72-BB71-4C77-895D-40AFA3FB3A70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3" creationId="{87153FD4-183B-4BBE-ACB9-7DD136C8C1D6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4" creationId="{6E284E82-9D75-45AC-9135-A9E737B72CF4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7" creationId="{CF20C650-38BC-4BE6-BA9A-A9904133C98D}"/>
          </ac:cxnSpMkLst>
        </pc:cxnChg>
        <pc:cxnChg chg="add 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268" creationId="{2C969AED-E3B8-44E1-AE9B-DB5C34BE0B2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1" creationId="{594C29B5-85E1-439A-8DD4-4A89F514628D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2" creationId="{8552564C-D413-4651-BD3C-3C65291D22DA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3" creationId="{31DBC9A2-8C04-4599-8120-2FFFC402D8C5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4" creationId="{B9C79D88-1B5B-42E3-9F39-F6736414F2F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5" creationId="{F059ABEC-121D-4EB4-AE8E-7C0BB3A5DE7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86" creationId="{1C5C065C-7995-494D-AF96-78C898A898CA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3" creationId="{5D2C5D63-51F7-43E4-B644-7FE804E7B514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4" creationId="{685D89AC-7453-45B3-B390-0934D83C37FC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5" creationId="{A355890B-311A-45C3-BDF6-180B32F9510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6" creationId="{1CF0FB7B-7A2B-4C59-BBD0-8CBA27655736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7" creationId="{7535DABE-3994-4A72-A905-D5AB7902F74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8" creationId="{2FA7D255-9995-4749-A878-05D48D046A44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299" creationId="{DD169D78-D68C-4C21-AEF8-9EFD0E5556E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0" creationId="{F62E2CBF-F51B-4ED4-B827-D80B5D61BFA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1" creationId="{41AD1AC0-615E-4E38-8C51-420229DABAF8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2" creationId="{11AB2301-D99D-4B72-B854-408F1701B39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3" creationId="{1FB7BEAA-FD34-4B85-8F92-4BE41A215A7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4" creationId="{7FB6A74C-33ED-4688-AE08-3E8987EA42E0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5" creationId="{CF520738-4131-4662-8F35-03F66531C448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6" creationId="{2855EFB8-7A62-4780-82A0-1203F95D9F6A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7" creationId="{F6C478AB-23DA-43B8-8742-1BCD7903A6D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08" creationId="{BFAD708B-5157-493F-881E-BFE3C7C0DAF3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2" creationId="{B6670EF3-9341-47F8-A4B8-CD60C12B4085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3" creationId="{365BA33B-2137-4BED-B90E-8C5C5B1DF9E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4" creationId="{17B964B8-6C9A-4EA5-BEAC-ED0C91234401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5" creationId="{F691C7E8-EB59-4797-AFF5-B03589FDEA5E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6" creationId="{FE48D79D-C476-418E-8AC8-1E9D38C8F402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7" creationId="{E0EE1166-5671-4678-8D72-60DAF3B51879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8" creationId="{E3D7AF34-E5A3-4B64-A4F6-B055FB129DFB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19" creationId="{D97B7349-0E58-4C89-9F81-32B34726074F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0" creationId="{430289B6-03B5-4ED8-A563-72BD889F4199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1" creationId="{7FBFE75D-3B6B-4AC2-BBC1-D889ADEE48AE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2" creationId="{8AF318EB-5EE1-45D1-9F0F-23067E052AA7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3" creationId="{8611BB0F-094C-4900-ADDB-5F9FF3D0D10F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4" creationId="{F97EEDA3-A861-4877-93AE-E40ABC095239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5" creationId="{A62E7786-43BD-4606-AF81-62985E71DC70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6" creationId="{37EDB903-AB50-4FBE-89F2-65AFD86BF7CF}"/>
          </ac:cxnSpMkLst>
        </pc:cxnChg>
        <pc:cxnChg chg="mod">
          <ac:chgData name="wang xingyu" userId="357302d8bda8cfe7" providerId="LiveId" clId="{AA2D6A1F-8703-48EF-969D-02BFCADCC8A6}" dt="2021-02-09T10:59:09.073" v="5146" actId="571"/>
          <ac:cxnSpMkLst>
            <pc:docMk/>
            <pc:sldMk cId="1888181276" sldId="267"/>
            <ac:cxnSpMk id="327" creationId="{93B858CF-7941-4685-9B72-F3AC6D09784E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37" creationId="{427E8208-1629-494C-9DCE-5044A7ECE25B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38" creationId="{715C9EAB-CB0D-40C8-91C0-2D00D206E244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39" creationId="{BD937F02-85AE-4655-8857-EFDF7797519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0" creationId="{45ADAB99-867C-4AEC-BAD2-C6AF1996D2A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1" creationId="{EB25818E-35DA-44E3-B03D-A1D294ED3564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2" creationId="{95BDC767-A07F-42F0-BDCB-D408C938D356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3" creationId="{127868F8-EDBC-4CE3-99B2-0A00D8CBC318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4" creationId="{5A2FB10F-CB18-4C9B-BA06-7CB5087208C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5" creationId="{78A748F4-3D51-4278-B1AA-583849F5841B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6" creationId="{4160DFEB-D2EE-4789-95FE-E59145C4009E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7" creationId="{C2086B42-AB4D-42AC-872F-ADC0DB626467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8" creationId="{F2615264-E16C-493C-AB7E-6C33AA20C5CB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49" creationId="{A17FEEE2-BD45-4878-A660-6F7E5CEB7B6A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50" creationId="{666FC8FD-F2F4-4154-B93B-46B0C5ACCB7C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51" creationId="{0DDBC910-1682-42CC-AAA9-008DF49CB83F}"/>
          </ac:cxnSpMkLst>
        </pc:cxnChg>
        <pc:cxnChg chg="mod">
          <ac:chgData name="wang xingyu" userId="357302d8bda8cfe7" providerId="LiveId" clId="{AA2D6A1F-8703-48EF-969D-02BFCADCC8A6}" dt="2021-02-09T11:00:19.563" v="5164"/>
          <ac:cxnSpMkLst>
            <pc:docMk/>
            <pc:sldMk cId="1888181276" sldId="267"/>
            <ac:cxnSpMk id="352" creationId="{5FB4AA69-6596-4D1D-B8C8-21A4763BA623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7" creationId="{CC07FEF7-BCEA-4F20-B0D6-09D1E135C69F}"/>
          </ac:cxnSpMkLst>
        </pc:cxnChg>
        <pc:cxnChg chg="mod topLvl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8" creationId="{6CA0137E-9238-4FA4-9B93-8CC3CEC362F6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59" creationId="{4A778A12-01C5-4920-8451-3530FD776DC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0" creationId="{8816391A-6BE4-49ED-89AD-8A55C4D554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1" creationId="{C82769D1-5A56-4FDF-B747-9DDD982CE32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2" creationId="{391E710D-EBD5-47B3-9C7B-48DFEBABD310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3" creationId="{5F45194D-6CC6-4631-B70D-439AC3A956D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4" creationId="{7BC3720B-847B-447A-A080-2DE4EF4C979F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5" creationId="{F7007E74-89C6-4351-B0F9-22705A6346A2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6" creationId="{9E4E37C7-B128-464B-8850-44F086A86F9C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7" creationId="{E42F9A36-B075-415D-94B8-C17ACB0B1071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8" creationId="{D27BE954-95F1-4D59-B70F-7A5A28203C59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69" creationId="{42A65E3C-8BD9-4943-9599-0BE33F2982B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70" creationId="{E1EBFA7E-D8A4-456A-9677-4E4627E77213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71" creationId="{8CE11786-AB2F-4324-9EC2-F0060C82B52A}"/>
          </ac:cxnSpMkLst>
        </pc:cxnChg>
        <pc:cxnChg chg="mod">
          <ac:chgData name="wang xingyu" userId="357302d8bda8cfe7" providerId="LiveId" clId="{AA2D6A1F-8703-48EF-969D-02BFCADCC8A6}" dt="2021-02-09T11:07:05.904" v="5278" actId="165"/>
          <ac:cxnSpMkLst>
            <pc:docMk/>
            <pc:sldMk cId="1888181276" sldId="267"/>
            <ac:cxnSpMk id="372" creationId="{3960DAD3-A6E4-4D7D-BBE3-DE599DA5DFFA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5" creationId="{82D6521C-F440-4B1F-B883-6976FAA375E8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6" creationId="{88A215C2-645A-4355-8370-52ED88DD37A6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7" creationId="{DDD48957-F179-4E65-9012-F26BB069F490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8" creationId="{33485C46-B2C9-4591-84A1-0D010B5BBF1C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79" creationId="{D335F4B7-E954-4757-8B71-46C39A03B9C7}"/>
          </ac:cxnSpMkLst>
        </pc:cxnChg>
        <pc:cxnChg chg="add mod topLvl">
          <ac:chgData name="wang xingyu" userId="357302d8bda8cfe7" providerId="LiveId" clId="{AA2D6A1F-8703-48EF-969D-02BFCADCC8A6}" dt="2021-02-09T11:07:54.151" v="5287" actId="164"/>
          <ac:cxnSpMkLst>
            <pc:docMk/>
            <pc:sldMk cId="1888181276" sldId="267"/>
            <ac:cxnSpMk id="386" creationId="{A5F552B6-A0AC-4D59-8724-3191F6F7F8D2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4" creationId="{D91FC21E-4CB2-41AD-963B-0218D39FC16F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5" creationId="{8BAF829C-9717-489A-97E8-C56C35749E9D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6" creationId="{5827CC70-225F-43C1-935F-A08EA4EF4A4D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7" creationId="{B08EC6DF-4853-4287-81BA-41992B90C6FA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8" creationId="{941289D5-0FFE-4D70-91F6-4787BA4BAA4B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399" creationId="{D1F18F4F-E46F-4B2A-99F9-00586D87849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4" creationId="{FB93FE4D-9E93-44FB-BBD6-606D2225653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5" creationId="{ABA64469-B55A-4355-B157-6ED7FA6F33B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6" creationId="{380FE4ED-78B5-4750-94DB-BC525EB3CFC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7" creationId="{677A9A8E-4004-4A65-AFCF-3B9B21865DD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8" creationId="{DB97810E-24FF-4C13-989A-A6293976B35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09" creationId="{1AEB2CFF-3023-414D-8C2F-DFACACD6DC8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0" creationId="{538CF892-4A1B-4268-A9BA-70465695689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1" creationId="{8E076936-82EB-48C3-A80E-80586099B34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2" creationId="{7EFDA86E-8876-4D11-8B54-66CB13A2D62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3" creationId="{0AEC7887-5F2B-4C73-99F3-AA4480B9F28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4" creationId="{020962F3-4D0A-45C9-AB4B-3A857AF861C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5" creationId="{CE29F30A-BF09-40BD-9C58-89F369F19E0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6" creationId="{51B58F42-D824-4033-BF4E-A00C105F962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7" creationId="{78FFCEA7-EAC8-48A3-91E6-44485536540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8" creationId="{681EB80C-15EF-4B47-AEB5-B7A43FC9063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19" creationId="{C2CB949A-678A-4FBE-96D7-C0CE9363FED5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2" creationId="{510CB416-907B-445E-A217-D29CB8E8EC3B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5" creationId="{18B8250B-87DA-42D8-B8FC-1EC7140EB607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6" creationId="{A9A0D2B3-3785-4B9B-8E5A-A6C1D3C699EB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7" creationId="{3BF73746-E3F4-4C4B-81CC-694CE4A7386D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8" creationId="{6553DDC0-9048-487F-A5B8-4DE973EE0EC5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29" creationId="{DAD3EC93-22A3-49EB-929A-522C399AE6A0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30" creationId="{B89FB271-0D65-44C1-A4A7-7B0D994A10B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39" creationId="{3F27CADB-3727-437A-B02B-0C8E4C57CC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0" creationId="{C0D6B517-0F4A-4F0B-839C-E79CC760B1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1" creationId="{42418667-CA4E-408A-B063-0C0E873400C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2" creationId="{C64063CF-CE89-490B-BEF9-B69A59516A0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3" creationId="{DA43BB51-2377-4B0E-BC95-F7D15CB316D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4" creationId="{66A584E8-8441-45A5-A483-3076BCD7A89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5" creationId="{86AF8C8D-7918-4F8A-A742-79B3F540CD0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6" creationId="{BAE539A9-B6B8-4EDF-99D3-3448008835C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7" creationId="{43B66AA2-ECDA-4F92-9B7E-34769533C84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8" creationId="{281F717B-0744-4293-88E2-025A32C612B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49" creationId="{785E765C-44A0-4940-A42F-E7E5E7AE6F7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0" creationId="{4FDE09A5-1B9A-4060-A408-492114A5DE2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1" creationId="{5A08D6A3-6777-4595-9C75-5F8D8367EC8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2" creationId="{A0DAB104-F51B-4EF9-B15A-D7F63293455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3" creationId="{5F8AEA24-8AE2-48E8-8D52-C244D1E7604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4" creationId="{623C45A5-07ED-4D5D-B7EB-D5A9AB7731A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8" creationId="{0450295B-1729-4E11-B47A-726A1203F6E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59" creationId="{553F1016-1221-4377-98AA-EB587A47EE5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0" creationId="{89417412-4120-421F-BA88-0AF37F9D968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1" creationId="{6F21AAFF-A55E-40F5-8017-8FAD31F28CD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2" creationId="{8A23D2C2-6CFF-49F4-9E68-843A9BE4B9F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3" creationId="{F4167121-8909-4C55-A2CB-DAA1601F37A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4" creationId="{CD1216CF-4B0F-4FD2-8331-BF04352733C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5" creationId="{D9E64A47-0D92-4F8F-9802-C9C4748C6A7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6" creationId="{12374532-9B45-4C61-8BC6-4470C16A505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7" creationId="{C1713B9E-50C0-4F73-8B39-610B98F9018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8" creationId="{6881E760-FAAA-47AD-B34D-D093C14B066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69" creationId="{43F3B827-70B7-4D30-95D6-2184117EE24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0" creationId="{483444F4-2712-42CA-BE2A-8A9C0BE7258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1" creationId="{601ED5E1-13D5-4E87-9212-A54434076A0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2" creationId="{4D0B5927-0DB9-4578-8144-734D5DEC1B0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473" creationId="{B02F3F1C-A373-45AF-8847-09665DA2B0C4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75" creationId="{11529184-1F0F-418C-B94F-8CB16DBA96C2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76" creationId="{8969BB46-CF12-4CFC-A219-E073642484C7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81" creationId="{C6AFEAD2-844C-4F47-9B65-B3E7736DF95F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82" creationId="{5D902030-2634-4E20-860C-D707F64F1977}"/>
          </ac:cxnSpMkLst>
        </pc:cxnChg>
        <pc:cxnChg chg="mod topLvl">
          <ac:chgData name="wang xingyu" userId="357302d8bda8cfe7" providerId="LiveId" clId="{AA2D6A1F-8703-48EF-969D-02BFCADCC8A6}" dt="2021-02-09T11:07:56.783" v="5288" actId="164"/>
          <ac:cxnSpMkLst>
            <pc:docMk/>
            <pc:sldMk cId="1888181276" sldId="267"/>
            <ac:cxnSpMk id="487" creationId="{6E71D111-A80A-4102-AAC7-6E442B105A2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1" creationId="{0410551F-E75E-4CA2-B232-30FDF532920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2" creationId="{DD2F6C02-B29C-4FF6-8220-BF95DB5F55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5" creationId="{C691894F-81AF-41B7-A1EF-E08E2447281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6" creationId="{9D3A1B63-7D45-4680-96A9-AF080306F79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07" creationId="{C94DE2B0-3936-46F5-9A18-BD7C7CACD29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0" creationId="{08F8B6C2-7096-4E06-ABCA-43DC52C239D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1" creationId="{9A18E598-169D-4D5F-915D-7667699422E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2" creationId="{1580E399-6114-4A05-A6D2-8B01622702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3" creationId="{C6CA0F2F-C234-48E7-BDAB-687D0C68C78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5" creationId="{3B475735-1765-49E0-A9E5-1D92629ECBD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6" creationId="{81D4656A-E0D8-4FA4-A5DC-32DF18219E1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7" creationId="{5035BBF6-E632-47AC-B6B3-4DB6FD05D0A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8" creationId="{C0F8D4DE-6466-4D4E-8FE5-99FF0710BC8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19" creationId="{5C87B87A-8428-4E54-9755-6B0C9D32173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0" creationId="{E9501D18-A683-476D-BC0E-8845F05208C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1" creationId="{63D69B7E-2F04-4CC0-BCC9-2DE5483EB37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2" creationId="{38D3C07D-A34D-4567-9FDD-6BF277561F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3" creationId="{8863D764-EBA1-40CB-A8D5-F8C97FD5449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4" creationId="{84A96C5F-16B1-426F-B7AE-47F9AB317FB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5" creationId="{316C4C42-5310-4AFC-BB49-D823BEF7E7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6" creationId="{A5EAED85-3FAC-4C5B-A980-6588D2A701E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7" creationId="{A4373A7C-9ECD-47DC-905B-BF729FF4096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8" creationId="{9ADC8975-E4B0-45E1-87B9-425F5A1820F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29" creationId="{72A7473C-EC88-4244-A6FF-8CA7B4D0049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0" creationId="{5DBFB256-98EE-4108-AFD3-FE86A254620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1" creationId="{75EB8109-4D63-49DC-9F0B-3C5AF54E353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2" creationId="{DE7799A8-4CE7-4170-BF7E-347695C1079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4" creationId="{EE8982B3-5901-4A8F-9818-E78A21D026F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5" creationId="{2900BA03-755F-4494-9D6B-944CE71F0B5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6" creationId="{D8C3F3AB-8E1E-4C06-8E49-5079CE4A827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7" creationId="{F7A5F051-E3CE-476A-852C-0B69D8474F0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8" creationId="{04306A7A-7380-4E4E-B457-3D1B163459B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39" creationId="{377426B3-E21E-41E6-B555-2727248F19E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0" creationId="{5C1359E8-8CB5-42D1-8FFF-79D0A16C6C7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1" creationId="{3DA8D73D-690C-46E7-A170-A7EDD78CE4E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2" creationId="{15489DFA-18B6-48B9-9B2D-BD5A2DB38BB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3" creationId="{95DE5C7C-759A-4075-8DF5-D5417C59313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4" creationId="{DC54C317-E668-4626-9DA8-D2100693FC4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5" creationId="{336E23D8-1A69-410D-A148-748E59B1AE2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6" creationId="{A7E6A8FE-6E06-4A76-B98A-376D97425BB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47" creationId="{F6D0FEE4-FB8D-4A17-9E35-51E34BADE0D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1" creationId="{DECE6BDD-B2CB-40C0-8FC6-FE026B00485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2" creationId="{366A7F72-583E-4330-AD13-2A5989A4AF6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3" creationId="{B68FE2CF-B693-41A4-99B3-159DD362A5F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6" creationId="{9246F642-026F-4B6B-8E82-71E6585F678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7" creationId="{30D46B9E-EBE4-45DD-BB26-3A14C32EEAA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8" creationId="{2BA8D7D3-F86E-4031-81BB-0BF43A44C9A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59" creationId="{71201E8B-FAFD-45E3-AA18-2BB03D3A271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1" creationId="{E824F01B-1031-41A5-BF95-D1BB17C612B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2" creationId="{1F64234A-2BD2-4305-B183-F13484F9E47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3" creationId="{ECFD9368-4879-4A98-BFCD-D5E4EDE0831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4" creationId="{4FFF42C0-EE3A-4186-8C04-9FE78D2B5A1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5" creationId="{8CB8A3E6-FAF6-47B0-866E-B0FD2EDBB48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6" creationId="{47921D06-EA15-482C-A609-A36022BEBD6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7" creationId="{A8AED34C-7B32-4E6D-8F36-1FCDBB22BCE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8" creationId="{32BEA67E-4D01-42C3-84C3-B1EB33E5A77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69" creationId="{AABF2EA3-6A59-4057-86FF-F92EC358275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0" creationId="{15E9FA58-7E70-4568-BA49-FF90878DC91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1" creationId="{D236FB4A-F13B-48C9-A7CC-5DEBA3245FB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2" creationId="{FEED5D61-CA7E-4018-A0D9-5E418396D00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3" creationId="{9E2B6666-CA37-4CAD-8D46-B45044DF584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4" creationId="{B1E2A7F5-1A30-494C-A7D2-210FDDA8B2C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5" creationId="{5B7D69E8-B748-48B6-AAB1-95B70FD13C9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6" creationId="{573717D1-F084-4998-A57E-4BCE3322005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7" creationId="{D5C008BC-A513-4E26-8E24-4063D21905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78" creationId="{DBAB4889-9033-4DCC-AFD0-84505FC1F3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0" creationId="{760F815E-7031-47F3-B253-0E87D192236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1" creationId="{409ADDAC-49BE-4611-AF60-A0C825B328E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2" creationId="{BD077F81-BA04-4F2E-9FBB-799EFCA3160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3" creationId="{E3FFCDB1-AF36-4D5D-B56D-D0808D5308A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4" creationId="{64C2E421-749C-4B88-B81D-A89235B6131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5" creationId="{BAC27B19-8DA4-4FFD-9805-2829A1664B2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6" creationId="{C22DFBB4-E235-4446-B41B-32F7FB75DEB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7" creationId="{24C64830-62E5-414A-BBBA-F9332631DE0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8" creationId="{5CA9DFB0-7C0B-4A81-BE27-A709C91EB17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89" creationId="{56A627D7-A2BB-419D-BDD4-886B738B949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0" creationId="{1CDA860D-56FB-4680-ABDA-D9B757B1326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1" creationId="{FBE9518C-C2C7-445F-8D56-5C698BDCD7C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2" creationId="{EA32D974-F809-4C3A-9586-3559CA358F3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3" creationId="{65C4DF21-F57F-4A37-824B-C2AB14EDC27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7" creationId="{790E7BC7-6318-456A-B2C8-BD16030B99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8" creationId="{61241E56-82DF-4C29-8820-2707FA00887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599" creationId="{0ED176B7-A3E9-4CCB-9262-CA37FF98753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2" creationId="{F7F4A6BC-3F12-4CB7-A843-3FFDED7C8E5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3" creationId="{785F7281-87EF-4F69-A71F-62A4ED28195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4" creationId="{589EE8D4-D74E-45F7-8463-E3111082714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5" creationId="{CA6A3907-E8A1-4E21-BD75-D6634929E17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7" creationId="{16D2E5FD-5366-4EA4-B667-1EBE3CADFD2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8" creationId="{FF2C43A4-F912-4CDD-8CE8-A6DBD077057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09" creationId="{F41A6DF5-6B64-4A98-ACD1-90CBA23E98F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0" creationId="{7AA9FC09-7120-4ED1-BD5B-D7A739F22EC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1" creationId="{F1D57570-808E-42B8-A136-EEBDC3DEE8A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2" creationId="{C2C14F19-19D7-4181-86C0-23BC0CF331B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3" creationId="{666BF91E-F93E-4341-8344-0126088BF98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4" creationId="{2311930F-C529-4E43-8874-2BC78DD4DB9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5" creationId="{76A10844-CA20-4501-B5C2-7D6B3B7DF38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6" creationId="{1000EAA8-8053-43F2-AEF3-B93A09C8CB4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7" creationId="{6B870EB9-4BB9-4270-AAFC-8B6241EF43E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8" creationId="{A2729051-9748-4704-A95C-F9E5A8F276C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19" creationId="{BBB4B1D7-3755-425B-8AA8-0955672E1D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0" creationId="{3542783A-F04F-4DBE-972C-F97C9186FF1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1" creationId="{4EE96B87-E63B-496A-9A5B-5D19C6AFC5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2" creationId="{50D3E3F0-E506-417E-84BA-D0372A331DB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3" creationId="{DA2549B2-51B3-4632-B34B-D4B5CDCBCF1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4" creationId="{A9DC1D73-0AED-4FC6-A61D-DC920870ADF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6" creationId="{82339E56-0E4E-4CF0-B5C8-70BB044437C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7" creationId="{EB1941CC-C259-47BA-8875-9E97119FB06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8" creationId="{46884E25-1243-459E-8E0F-D752E584F30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29" creationId="{011F2C39-2231-47CE-9A84-588A34F42FE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0" creationId="{D22708EE-6B82-4B69-8C6B-9B3887AFA01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1" creationId="{9E419381-822A-45C5-AE7D-2EE72C17D15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2" creationId="{85AC65BC-E228-477C-AB86-3ED9C1D8E1A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3" creationId="{1720D163-A14E-44FE-AA42-793467513B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4" creationId="{B9D53498-B559-4264-827D-15315069D7A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5" creationId="{923B9C61-AC79-4DB6-8900-B26C0B0157D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6" creationId="{755C8F7E-0F22-4476-838B-24EF0F92061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7" creationId="{67C70DAF-2FD8-4B23-9760-5D59500BE19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8" creationId="{A2B5A499-484D-4D57-8B50-25E5B4A63DF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39" creationId="{5C6C7382-DCFB-490F-A2CE-D5E12E1A888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3" creationId="{0DA8BA0B-F0DA-481A-A09F-F211A420A24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4" creationId="{95D65084-AD1A-47B4-ACA8-DD3D49F52A8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5" creationId="{92D713EB-F644-4F99-B508-A42F2318FC3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8" creationId="{CF9FCE32-539A-4583-B072-309D4F5E91D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49" creationId="{38FBED30-99EF-478A-8FEA-301F431A46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0" creationId="{2F9C9521-A313-4768-A381-96CF118C13A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1" creationId="{4AEE4599-31A1-4856-A154-0284770652E4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3" creationId="{A0A36A3B-B2EB-4364-8337-A6921E2C872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4" creationId="{17ABAA5C-2DC8-4940-A1F8-A62B78B85CD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5" creationId="{62E35771-6BC9-48E0-900E-7CBDAD08732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6" creationId="{1AF5459E-5CF3-4046-94C3-3CE44ECAEE7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7" creationId="{77EDDEDD-7F7D-47F6-9986-3D56FFDA0BD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8" creationId="{8DDE6496-98A8-4F22-B9E4-646F1B80C18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59" creationId="{03E2A3A3-B040-4DCB-BBFC-B4FC67885DF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0" creationId="{AC2889EC-E0A0-4E72-9115-B68575284EA8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1" creationId="{4802C1E4-1D57-475F-8425-42004435581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2" creationId="{690F5C3D-1E17-485C-BA50-2E26257BD6A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3" creationId="{DE1CCCD3-5C1B-42EA-9F93-713790B177A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4" creationId="{8FEB6A60-5F2E-44E8-96A0-570762CDD481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5" creationId="{DEA9002A-551D-4CB9-8AD0-59C56F19235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6" creationId="{A1BE0CB7-61D7-4BCA-BFBC-F78273ACD390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7" creationId="{A964564E-575F-4809-87A6-C8434BEC3AE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8" creationId="{0161782F-1DDF-4CA3-AF5F-6FB4A2AA7ECA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69" creationId="{EAC7E257-74B3-40E0-AC0E-AE30FCA909F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0" creationId="{BA9A9C0B-C2FC-448F-9124-0452B2C5CD8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2" creationId="{7D847EDC-DF01-434E-AF8A-9F79C2BD5D4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3" creationId="{A329F4EF-0CF2-4481-B0C8-51F4FE8FC60C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4" creationId="{E028DBEB-B61C-44FD-B1CB-6B2595314563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5" creationId="{31AE236E-91E8-4C4C-8BE9-54434E546495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6" creationId="{7F6A013C-248C-416E-93B8-A777A9D0AA06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7" creationId="{CB536CFA-2DA4-4D14-8214-A3B1822CF40F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8" creationId="{4A81A509-42AE-48DD-ACE8-C505054DBAE9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79" creationId="{E0FE408F-A449-4248-8A31-AF2BCDF78CE2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0" creationId="{56438EAE-B0BE-44F2-8DD5-DF37562056FB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1" creationId="{737B015A-2AC4-4092-AF41-8597D5FA796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2" creationId="{D576EEE7-F463-4C64-BD87-7D49D8109F5D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3" creationId="{658036B2-4157-435F-A357-57049AB4E987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4" creationId="{3B66FB6C-136A-4467-ABEF-A26D9008034E}"/>
          </ac:cxnSpMkLst>
        </pc:cxnChg>
        <pc:cxnChg chg="mod">
          <ac:chgData name="wang xingyu" userId="357302d8bda8cfe7" providerId="LiveId" clId="{AA2D6A1F-8703-48EF-969D-02BFCADCC8A6}" dt="2021-02-09T11:07:03.822" v="5277" actId="165"/>
          <ac:cxnSpMkLst>
            <pc:docMk/>
            <pc:sldMk cId="1888181276" sldId="267"/>
            <ac:cxnSpMk id="685" creationId="{69016B50-8393-4DBA-890A-84E1B757F555}"/>
          </ac:cxnSpMkLst>
        </pc:cxnChg>
      </pc:sldChg>
      <pc:sldChg chg="add">
        <pc:chgData name="wang xingyu" userId="357302d8bda8cfe7" providerId="LiveId" clId="{AA2D6A1F-8703-48EF-969D-02BFCADCC8A6}" dt="2020-12-14T09:01:18.479" v="4279"/>
        <pc:sldMkLst>
          <pc:docMk/>
          <pc:sldMk cId="2257084293" sldId="268"/>
        </pc:sldMkLst>
      </pc:sldChg>
      <pc:sldChg chg="add del">
        <pc:chgData name="wang xingyu" userId="357302d8bda8cfe7" providerId="LiveId" clId="{AA2D6A1F-8703-48EF-969D-02BFCADCC8A6}" dt="2020-12-14T07:41:36.334" v="3485" actId="2890"/>
        <pc:sldMkLst>
          <pc:docMk/>
          <pc:sldMk cId="2589703082" sldId="268"/>
        </pc:sldMkLst>
      </pc:sldChg>
      <pc:sldChg chg="addSp delSp modSp new mod addCm delCm">
        <pc:chgData name="wang xingyu" userId="357302d8bda8cfe7" providerId="LiveId" clId="{AA2D6A1F-8703-48EF-969D-02BFCADCC8A6}" dt="2021-03-10T12:21:29.725" v="7643" actId="21"/>
        <pc:sldMkLst>
          <pc:docMk/>
          <pc:sldMk cId="866686909" sldId="269"/>
        </pc:sldMkLst>
        <pc:spChg chg="del">
          <ac:chgData name="wang xingyu" userId="357302d8bda8cfe7" providerId="LiveId" clId="{AA2D6A1F-8703-48EF-969D-02BFCADCC8A6}" dt="2021-02-09T11:08:43.808" v="5330" actId="478"/>
          <ac:spMkLst>
            <pc:docMk/>
            <pc:sldMk cId="866686909" sldId="269"/>
            <ac:spMk id="2" creationId="{44A4F846-1F25-4894-B7D1-B50C1C081FD9}"/>
          </ac:spMkLst>
        </pc:spChg>
        <pc:spChg chg="add del mod">
          <ac:chgData name="wang xingyu" userId="357302d8bda8cfe7" providerId="LiveId" clId="{AA2D6A1F-8703-48EF-969D-02BFCADCC8A6}" dt="2021-02-22T09:56:56.261" v="6383" actId="478"/>
          <ac:spMkLst>
            <pc:docMk/>
            <pc:sldMk cId="866686909" sldId="269"/>
            <ac:spMk id="2" creationId="{B733F553-B1C8-4EC9-8DE9-7DBC3A24C1FA}"/>
          </ac:spMkLst>
        </pc:spChg>
        <pc:spChg chg="add del mod">
          <ac:chgData name="wang xingyu" userId="357302d8bda8cfe7" providerId="LiveId" clId="{AA2D6A1F-8703-48EF-969D-02BFCADCC8A6}" dt="2021-03-09T02:49:37.187" v="6388" actId="478"/>
          <ac:spMkLst>
            <pc:docMk/>
            <pc:sldMk cId="866686909" sldId="269"/>
            <ac:spMk id="2" creationId="{FDFF7602-C2C6-41D7-AD24-1CC38A58DB69}"/>
          </ac:spMkLst>
        </pc:spChg>
        <pc:spChg chg="del">
          <ac:chgData name="wang xingyu" userId="357302d8bda8cfe7" providerId="LiveId" clId="{AA2D6A1F-8703-48EF-969D-02BFCADCC8A6}" dt="2021-02-09T11:08:43.808" v="5330" actId="478"/>
          <ac:spMkLst>
            <pc:docMk/>
            <pc:sldMk cId="866686909" sldId="269"/>
            <ac:spMk id="3" creationId="{EEC2A787-A184-44C8-AB00-459CE3BAFE2B}"/>
          </ac:spMkLst>
        </pc:spChg>
        <pc:spChg chg="mod">
          <ac:chgData name="wang xingyu" userId="357302d8bda8cfe7" providerId="LiveId" clId="{AA2D6A1F-8703-48EF-969D-02BFCADCC8A6}" dt="2021-03-09T02:50:13.338" v="6389"/>
          <ac:spMkLst>
            <pc:docMk/>
            <pc:sldMk cId="866686909" sldId="269"/>
            <ac:spMk id="4" creationId="{7CD5476E-1D12-4A27-8977-23A770798746}"/>
          </ac:spMkLst>
        </pc:spChg>
        <pc:spChg chg="add del mod">
          <ac:chgData name="wang xingyu" userId="357302d8bda8cfe7" providerId="LiveId" clId="{AA2D6A1F-8703-48EF-969D-02BFCADCC8A6}" dt="2021-02-22T09:56:56.261" v="6383" actId="478"/>
          <ac:spMkLst>
            <pc:docMk/>
            <pc:sldMk cId="866686909" sldId="269"/>
            <ac:spMk id="4" creationId="{7EF6238D-ABA2-4217-813C-77147B58EF19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5" creationId="{2156C447-51A4-4F9C-B0DE-B5944E9A9A4A}"/>
          </ac:spMkLst>
        </pc:spChg>
        <pc:spChg chg="mod">
          <ac:chgData name="wang xingyu" userId="357302d8bda8cfe7" providerId="LiveId" clId="{AA2D6A1F-8703-48EF-969D-02BFCADCC8A6}" dt="2021-03-09T02:50:59.126" v="6426" actId="1076"/>
          <ac:spMkLst>
            <pc:docMk/>
            <pc:sldMk cId="866686909" sldId="269"/>
            <ac:spMk id="5" creationId="{9E5B9A89-6D3E-4177-A0C9-AA9345BF08CD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6" creationId="{AF81610D-3F65-42AB-AE64-5AFFFB8933E6}"/>
          </ac:spMkLst>
        </pc:spChg>
        <pc:spChg chg="mod">
          <ac:chgData name="wang xingyu" userId="357302d8bda8cfe7" providerId="LiveId" clId="{AA2D6A1F-8703-48EF-969D-02BFCADCC8A6}" dt="2021-03-09T02:51:03.010" v="6427"/>
          <ac:spMkLst>
            <pc:docMk/>
            <pc:sldMk cId="866686909" sldId="269"/>
            <ac:spMk id="7" creationId="{8779B6E9-EB75-43AA-9073-CFB58A04AB7B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7" creationId="{CC47FB04-79DB-4013-B485-B46A364B8B3C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8" creationId="{A76CAF0F-1747-41C3-A94E-388F268785F8}"/>
          </ac:spMkLst>
        </pc:spChg>
        <pc:spChg chg="mod">
          <ac:chgData name="wang xingyu" userId="357302d8bda8cfe7" providerId="LiveId" clId="{AA2D6A1F-8703-48EF-969D-02BFCADCC8A6}" dt="2021-03-09T02:51:12.568" v="6451"/>
          <ac:spMkLst>
            <pc:docMk/>
            <pc:sldMk cId="866686909" sldId="269"/>
            <ac:spMk id="8" creationId="{FE790E16-1FEF-4B26-814B-29DDC0838A2B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9" creationId="{75CD3CEA-E886-4EE3-9AF4-8A301348A81F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0" creationId="{A72639C6-3B8E-4B17-B211-BEB23C468628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1" creationId="{3A6C31FB-7BCB-4163-ACCA-08014AD5FBBD}"/>
          </ac:spMkLst>
        </pc:spChg>
        <pc:spChg chg="mod topLvl">
          <ac:chgData name="wang xingyu" userId="357302d8bda8cfe7" providerId="LiveId" clId="{AA2D6A1F-8703-48EF-969D-02BFCADCC8A6}" dt="2021-03-09T03:21:08.851" v="7221" actId="164"/>
          <ac:spMkLst>
            <pc:docMk/>
            <pc:sldMk cId="866686909" sldId="269"/>
            <ac:spMk id="12" creationId="{3493EF51-E630-407C-9EF7-2B17481AF8B5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2" creationId="{7D3AD8C0-4E5A-4A4A-8778-E69E295093C6}"/>
          </ac:spMkLst>
        </pc:spChg>
        <pc:spChg chg="mod topLvl">
          <ac:chgData name="wang xingyu" userId="357302d8bda8cfe7" providerId="LiveId" clId="{AA2D6A1F-8703-48EF-969D-02BFCADCC8A6}" dt="2021-03-09T03:21:08.851" v="7221" actId="164"/>
          <ac:spMkLst>
            <pc:docMk/>
            <pc:sldMk cId="866686909" sldId="269"/>
            <ac:spMk id="13" creationId="{42013AFE-B110-41F4-AC50-3FF94ABBC296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3" creationId="{ADA96940-CC23-452A-886B-30F800CBB09E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4" creationId="{15BC32DC-D5CF-4942-BA6F-AC0CB07C03AB}"/>
          </ac:spMkLst>
        </pc:spChg>
        <pc:spChg chg="del mod topLvl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14" creationId="{2509BC43-26CE-4390-8057-57E0568BF8E6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5" creationId="{7B800AFA-7D30-49DC-939C-D45B8F5E8CEB}"/>
          </ac:spMkLst>
        </pc:spChg>
        <pc:spChg chg="del mod topLvl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15" creationId="{D1EB0F00-9CF0-4F0D-9B24-B61AE447B8EF}"/>
          </ac:spMkLst>
        </pc:spChg>
        <pc:spChg chg="del mod topLvl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16" creationId="{77E46319-9045-422E-B96F-0409BB8ACD3D}"/>
          </ac:spMkLst>
        </pc:spChg>
        <pc:spChg chg="mod topLvl">
          <ac:chgData name="wang xingyu" userId="357302d8bda8cfe7" providerId="LiveId" clId="{AA2D6A1F-8703-48EF-969D-02BFCADCC8A6}" dt="2021-03-09T02:54:45.950" v="6568" actId="164"/>
          <ac:spMkLst>
            <pc:docMk/>
            <pc:sldMk cId="866686909" sldId="269"/>
            <ac:spMk id="16" creationId="{8A3387AA-6C90-4150-BC27-25411E5395D4}"/>
          </ac:spMkLst>
        </pc:spChg>
        <pc:spChg chg="mod">
          <ac:chgData name="wang xingyu" userId="357302d8bda8cfe7" providerId="LiveId" clId="{AA2D6A1F-8703-48EF-969D-02BFCADCC8A6}" dt="2021-02-16T12:20:01.547" v="6361"/>
          <ac:spMkLst>
            <pc:docMk/>
            <pc:sldMk cId="866686909" sldId="269"/>
            <ac:spMk id="16" creationId="{FA6B251F-9BC5-49B0-AF2C-89BAFB24573A}"/>
          </ac:spMkLst>
        </pc:spChg>
        <pc:spChg chg="mod topLvl">
          <ac:chgData name="wang xingyu" userId="357302d8bda8cfe7" providerId="LiveId" clId="{AA2D6A1F-8703-48EF-969D-02BFCADCC8A6}" dt="2021-03-09T03:37:05.850" v="7548" actId="20577"/>
          <ac:spMkLst>
            <pc:docMk/>
            <pc:sldMk cId="866686909" sldId="269"/>
            <ac:spMk id="17" creationId="{2CC05E7A-6A26-4A13-BEB9-FA2EEB5B1013}"/>
          </ac:spMkLst>
        </pc:spChg>
        <pc:spChg chg="mod">
          <ac:chgData name="wang xingyu" userId="357302d8bda8cfe7" providerId="LiveId" clId="{AA2D6A1F-8703-48EF-969D-02BFCADCC8A6}" dt="2021-03-09T02:59:21.518" v="6666" actId="692"/>
          <ac:spMkLst>
            <pc:docMk/>
            <pc:sldMk cId="866686909" sldId="269"/>
            <ac:spMk id="20" creationId="{D181E3CA-0048-40C5-B3C3-4291171543BB}"/>
          </ac:spMkLst>
        </pc:spChg>
        <pc:spChg chg="mod">
          <ac:chgData name="wang xingyu" userId="357302d8bda8cfe7" providerId="LiveId" clId="{AA2D6A1F-8703-48EF-969D-02BFCADCC8A6}" dt="2021-03-09T03:37:08.121" v="7550" actId="20577"/>
          <ac:spMkLst>
            <pc:docMk/>
            <pc:sldMk cId="866686909" sldId="269"/>
            <ac:spMk id="21" creationId="{6D6F5EA9-5750-4192-BE07-C379412E13B4}"/>
          </ac:spMkLst>
        </pc:spChg>
        <pc:spChg chg="mod topLvl">
          <ac:chgData name="wang xingyu" userId="357302d8bda8cfe7" providerId="LiveId" clId="{AA2D6A1F-8703-48EF-969D-02BFCADCC8A6}" dt="2021-03-09T02:56:08.658" v="6606" actId="164"/>
          <ac:spMkLst>
            <pc:docMk/>
            <pc:sldMk cId="866686909" sldId="269"/>
            <ac:spMk id="23" creationId="{3AFBBFD1-CE57-4241-9BED-E0EC118E2F25}"/>
          </ac:spMkLst>
        </pc:spChg>
        <pc:spChg chg="mod topLvl">
          <ac:chgData name="wang xingyu" userId="357302d8bda8cfe7" providerId="LiveId" clId="{AA2D6A1F-8703-48EF-969D-02BFCADCC8A6}" dt="2021-03-09T02:56:08.658" v="6606" actId="164"/>
          <ac:spMkLst>
            <pc:docMk/>
            <pc:sldMk cId="866686909" sldId="269"/>
            <ac:spMk id="24" creationId="{D8920D40-7098-4889-AF52-348BBE19509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35" creationId="{E169BAA6-AEF4-45C2-AD36-FD8672914BFE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37" creationId="{7A0D1D91-37EB-49EF-9CE8-E16462D4AC21}"/>
          </ac:spMkLst>
        </pc:spChg>
        <pc:spChg chg="add del">
          <ac:chgData name="wang xingyu" userId="357302d8bda8cfe7" providerId="LiveId" clId="{AA2D6A1F-8703-48EF-969D-02BFCADCC8A6}" dt="2021-03-09T03:02:04.523" v="6743" actId="22"/>
          <ac:spMkLst>
            <pc:docMk/>
            <pc:sldMk cId="866686909" sldId="269"/>
            <ac:spMk id="39" creationId="{22F3D4C0-284A-4091-BD87-BBFA3C5D624A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1" creationId="{EE3D4606-AFC4-4B2C-B2A5-480669DB89AB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2" creationId="{2594111D-9F6F-4BEA-A44D-0073775E990A}"/>
          </ac:spMkLst>
        </pc:spChg>
        <pc:spChg chg="add mod">
          <ac:chgData name="wang xingyu" userId="357302d8bda8cfe7" providerId="LiveId" clId="{AA2D6A1F-8703-48EF-969D-02BFCADCC8A6}" dt="2021-03-09T03:34:53.557" v="7496" actId="1076"/>
          <ac:spMkLst>
            <pc:docMk/>
            <pc:sldMk cId="866686909" sldId="269"/>
            <ac:spMk id="43" creationId="{6D3BE630-3F31-4301-B44E-19582C148222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4" creationId="{7E8A93E3-1519-41AE-A372-B4F46FDE86C0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5" creationId="{BFDBF886-4D2C-498B-8F90-F2C88B0542B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6" creationId="{59DDBDC8-45A5-45E5-8525-86C888D95133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46" creationId="{B1517079-5C71-4FEC-B6F3-AFB7ED3A3D40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7" creationId="{E599FACE-C62E-489E-9868-4029DC4A3AD1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8" creationId="{8EB1DA65-85C0-4F33-A7E5-0FC2A454ACD6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49" creationId="{0552FDAA-E13C-49C5-B8BC-0156C9E31AF9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49" creationId="{0F52CE40-247C-480C-B7F2-138BB08E80E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50" creationId="{39287038-8DAC-4025-9285-D71A0151229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51" creationId="{AAF21DA8-DB6B-4166-8092-5F7F431928B6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54" creationId="{264B924B-7216-4143-B060-0B63FD0F8B01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56" creationId="{34CECAD8-F502-46F2-B9CC-7DB4945F1812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57" creationId="{086FC21B-DAA3-43B5-8131-843B125CC26A}"/>
          </ac:spMkLst>
        </pc:spChg>
        <pc:spChg chg="add mod">
          <ac:chgData name="wang xingyu" userId="357302d8bda8cfe7" providerId="LiveId" clId="{AA2D6A1F-8703-48EF-969D-02BFCADCC8A6}" dt="2021-03-09T03:26:11.390" v="7351" actId="164"/>
          <ac:spMkLst>
            <pc:docMk/>
            <pc:sldMk cId="866686909" sldId="269"/>
            <ac:spMk id="63" creationId="{03207D48-B2F4-4EFE-9406-D21DA80AB0BF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65" creationId="{342DBF97-9CF1-4EBE-A5B3-370CE1559BDA}"/>
          </ac:spMkLst>
        </pc:spChg>
        <pc:spChg chg="add del mod">
          <ac:chgData name="wang xingyu" userId="357302d8bda8cfe7" providerId="LiveId" clId="{AA2D6A1F-8703-48EF-969D-02BFCADCC8A6}" dt="2021-03-09T03:26:06.769" v="7349"/>
          <ac:spMkLst>
            <pc:docMk/>
            <pc:sldMk cId="866686909" sldId="269"/>
            <ac:spMk id="65" creationId="{9B8230E1-1D5B-4FF9-A7D8-AD0609AF0127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67" creationId="{057B8496-7FB0-43DE-9EEB-45A73AA30783}"/>
          </ac:spMkLst>
        </pc:spChg>
        <pc:spChg chg="add del">
          <ac:chgData name="wang xingyu" userId="357302d8bda8cfe7" providerId="LiveId" clId="{AA2D6A1F-8703-48EF-969D-02BFCADCC8A6}" dt="2021-03-09T03:27:05.605" v="7353" actId="22"/>
          <ac:spMkLst>
            <pc:docMk/>
            <pc:sldMk cId="866686909" sldId="269"/>
            <ac:spMk id="68" creationId="{A821F727-0E10-4E22-98F4-B74DE2481157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69" creationId="{E5BAFCE4-4CB4-4F54-9C9A-5A61F642D18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70" creationId="{02A5EF79-9460-4A12-AB63-48A9F76ADE49}"/>
          </ac:spMkLst>
        </pc:spChg>
        <pc:spChg chg="add del mod">
          <ac:chgData name="wang xingyu" userId="357302d8bda8cfe7" providerId="LiveId" clId="{AA2D6A1F-8703-48EF-969D-02BFCADCC8A6}" dt="2021-03-10T12:21:29.725" v="7643" actId="21"/>
          <ac:spMkLst>
            <pc:docMk/>
            <pc:sldMk cId="866686909" sldId="269"/>
            <ac:spMk id="70" creationId="{A985AE2E-2D91-4890-AE33-F79AC6E5CF24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1" creationId="{6EE8E5B6-5FB7-439D-A2BA-1E89E017A41C}"/>
          </ac:spMkLst>
        </pc:spChg>
        <pc:spChg chg="add del mod">
          <ac:chgData name="wang xingyu" userId="357302d8bda8cfe7" providerId="LiveId" clId="{AA2D6A1F-8703-48EF-969D-02BFCADCC8A6}" dt="2021-03-09T03:36:33.629" v="7532" actId="478"/>
          <ac:spMkLst>
            <pc:docMk/>
            <pc:sldMk cId="866686909" sldId="269"/>
            <ac:spMk id="71" creationId="{F9B5FE87-D88B-45B8-9273-CAF713B3311E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3" creationId="{852A4EB0-E632-4A00-AE4B-B35E78F12904}"/>
          </ac:spMkLst>
        </pc:spChg>
        <pc:spChg chg="add del mod">
          <ac:chgData name="wang xingyu" userId="357302d8bda8cfe7" providerId="LiveId" clId="{AA2D6A1F-8703-48EF-969D-02BFCADCC8A6}" dt="2021-03-09T03:34:54.052" v="7498"/>
          <ac:spMkLst>
            <pc:docMk/>
            <pc:sldMk cId="866686909" sldId="269"/>
            <ac:spMk id="73" creationId="{E3636181-D5D0-4795-BA2B-CF3DE633AD2D}"/>
          </ac:spMkLst>
        </pc:spChg>
        <pc:spChg chg="add del mod">
          <ac:chgData name="wang xingyu" userId="357302d8bda8cfe7" providerId="LiveId" clId="{AA2D6A1F-8703-48EF-969D-02BFCADCC8A6}" dt="2021-03-10T12:21:29.725" v="7643" actId="21"/>
          <ac:spMkLst>
            <pc:docMk/>
            <pc:sldMk cId="866686909" sldId="269"/>
            <ac:spMk id="74" creationId="{6BDE839B-880D-43C4-BAE7-CB9F5E798ED1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5" creationId="{35DA522D-A2E8-48CD-A980-192EC376EDC9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7" creationId="{B01FDDA8-EEBD-4BEF-B2D1-0750CCB6430C}"/>
          </ac:spMkLst>
        </pc:spChg>
        <pc:spChg chg="mod">
          <ac:chgData name="wang xingyu" userId="357302d8bda8cfe7" providerId="LiveId" clId="{AA2D6A1F-8703-48EF-969D-02BFCADCC8A6}" dt="2021-03-10T12:11:29.906" v="7639"/>
          <ac:spMkLst>
            <pc:docMk/>
            <pc:sldMk cId="866686909" sldId="269"/>
            <ac:spMk id="78" creationId="{9B808B87-2251-44FA-BBCE-82F234D85204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88" creationId="{EC887569-6D5A-4DB4-8634-88235FEEFDA5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89" creationId="{73A87746-1CA8-46D5-AB53-E72074133A2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89" creationId="{BE930719-D30B-4339-8B21-431D1AC70E35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0" creationId="{38E8CF35-7E76-48AD-B285-14956E51E539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1" creationId="{2CAE06DD-32C5-4B87-8110-31C46EE32CD1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2" creationId="{22A7119F-3E05-40C6-B157-83FF22C993C8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3" creationId="{F40DE765-F122-47D7-9559-9F8989C0409F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94" creationId="{5FAF8C51-EC5E-49C0-AFC2-797115AADACA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98" creationId="{B1B87D15-E2B8-462D-B972-FF1D14C862CE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99" creationId="{BB99D75C-367D-48E7-BAAA-0C5E9B3FEE7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0" creationId="{29A6F4AF-B433-40D7-AF69-78E8DA2E0CE7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1" creationId="{24695507-34A0-4675-9BC7-F60F09F1B9EE}"/>
          </ac:spMkLst>
        </pc:spChg>
        <pc:spChg chg="add mod">
          <ac:chgData name="wang xingyu" userId="357302d8bda8cfe7" providerId="LiveId" clId="{AA2D6A1F-8703-48EF-969D-02BFCADCC8A6}" dt="2021-03-10T12:11:41.150" v="7641" actId="164"/>
          <ac:spMkLst>
            <pc:docMk/>
            <pc:sldMk cId="866686909" sldId="269"/>
            <ac:spMk id="102" creationId="{909EB37E-D243-47B9-A0A9-AB5E7C7669B6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3" creationId="{126580F3-8442-4B59-BD03-9BAD397E3713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4" creationId="{F61345EB-FA7A-484C-8BD1-78810304F12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6" creationId="{05C8AB37-7581-4405-B2EC-A1DA2B3B916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7" creationId="{E00E62D7-75A6-44D8-9D71-246364668CD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8" creationId="{89B9DAD9-E61A-45B6-BBAF-E0AAE205FAF8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09" creationId="{8EC67498-D680-4B22-B478-6EFE7C814A97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0" creationId="{8F3A85EC-127F-433B-A120-78B6C4DE963C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1" creationId="{DFB9FBC6-2799-496A-86B4-1D35DE03E524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2" creationId="{C9630C4F-2566-4BF5-8E2F-07277924202D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3" creationId="{58092327-417C-400A-898B-87A5712D507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4" creationId="{DE2B35CB-4655-4F7D-ACEB-C59D7D763CCB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15" creationId="{060CA4C4-0DFD-43E5-84BD-2B8DC1205985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48" creationId="{814D3129-0D36-44C6-9232-024B5041285A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63" creationId="{4E71C966-B7E2-4761-834F-A1A7518D9009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194" creationId="{344A0E8D-35FC-4960-BFB1-C9E1055F6D47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09" creationId="{937AF3A9-F15C-4DB1-A88F-1A9F4B99F44F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40" creationId="{F0AABEAF-FED4-4D09-80D1-36C8BACA4E41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55" creationId="{EC633D2D-FB21-4394-92A4-F9CD6252E5F2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286" creationId="{AFCA4DB4-7F6D-4690-8385-263A620D2456}"/>
          </ac:spMkLst>
        </pc:spChg>
        <pc:spChg chg="mod">
          <ac:chgData name="wang xingyu" userId="357302d8bda8cfe7" providerId="LiveId" clId="{AA2D6A1F-8703-48EF-969D-02BFCADCC8A6}" dt="2021-02-09T11:22:06.260" v="5344" actId="165"/>
          <ac:spMkLst>
            <pc:docMk/>
            <pc:sldMk cId="866686909" sldId="269"/>
            <ac:spMk id="301" creationId="{52005648-F3AA-43FC-81BF-93292646DE7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1" creationId="{309F0DB8-3227-474F-884A-2E58A8E94DBD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2" creationId="{671F00D9-DBA3-4B88-BA02-3B2B8B1D090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3" creationId="{1614F2A1-E893-4DEB-BFCD-310BD13EF5B0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4" creationId="{0277E366-A5B8-4B7E-B49E-EDBD26CFC7AE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6" creationId="{D7DD14BB-10F5-4A09-80D9-4178273DBB7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7" creationId="{E3FD7BF2-0ACF-406F-B07A-56C0F2886C3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19" creationId="{7B74A620-60E9-4943-BD5A-869C804B7A0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0" creationId="{7BE3BE62-198E-4371-B7A1-3F3060741E1D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1" creationId="{9CACFB94-0038-46EE-9CE1-E011F264691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2" creationId="{54C8A277-2D74-40D0-80CA-DF3FAFBAAFA5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3" creationId="{4112906D-BED4-4CF2-8269-C2459D909A4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4" creationId="{F7472086-1F0D-4B25-AE6A-44C9CE839F1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5" creationId="{CA8CB445-BB7A-4FAC-BE37-728250CA17E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6" creationId="{5E6B4414-5D8A-4451-892F-02103EBEBAA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7" creationId="{D68048A7-4ED4-4475-8282-FF172CB2B51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28" creationId="{0460F014-BA22-4DAC-81A8-1F7139F870C1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38" creationId="{1135A2FE-16E2-4F4D-98BE-C44A23E2FFC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39" creationId="{FAE595EF-3A47-43F5-895C-33F405757208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0" creationId="{52BAC5CA-BC7A-4EF6-9D01-A4DDD002308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1" creationId="{C4641A8F-3A11-4DF4-BA8C-876FEEBDF660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2" creationId="{D240AEDF-275A-469E-971C-CC879F9DBA4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43" creationId="{9FE96830-6737-4F96-A7C2-E71863ADD111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51" creationId="{6E8A32E7-F8BA-40E0-82E8-9534D61C610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52" creationId="{C593F45F-E91B-437D-A3AF-C065203CC29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53" creationId="{33A98E4E-9746-44B2-9643-60B9CD248CDB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72" creationId="{CAC4F698-B152-43DC-9B45-779A03E63654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391" creationId="{66F12BBF-7605-4B01-9E4D-7D9EC574F666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10" creationId="{5DE27129-1A3F-4A63-B2BD-A3738AE50348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43" creationId="{B09C5AD8-A53F-4A1D-A3CF-7BAE0EE43F32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58" creationId="{2518136D-48A8-4261-822E-239F5E482989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489" creationId="{37DE12FD-9D52-48ED-9015-A3A4514ED777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04" creationId="{C41BC262-E626-45F2-BB71-FB093C0EAFAC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35" creationId="{A41E712A-51F9-4E40-B2E6-737FD0FDED7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50" creationId="{C91AECD2-CE8F-421D-8197-044FF701063A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81" creationId="{C797C911-976C-4897-8782-A7C8343CC60F}"/>
          </ac:spMkLst>
        </pc:spChg>
        <pc:spChg chg="mod">
          <ac:chgData name="wang xingyu" userId="357302d8bda8cfe7" providerId="LiveId" clId="{AA2D6A1F-8703-48EF-969D-02BFCADCC8A6}" dt="2021-02-09T11:08:45.209" v="5331"/>
          <ac:spMkLst>
            <pc:docMk/>
            <pc:sldMk cId="866686909" sldId="269"/>
            <ac:spMk id="596" creationId="{6E76EE94-8377-43AE-B42B-F5902E3376C6}"/>
          </ac:spMkLst>
        </pc:spChg>
        <pc:spChg chg="mod">
          <ac:chgData name="wang xingyu" userId="357302d8bda8cfe7" providerId="LiveId" clId="{AA2D6A1F-8703-48EF-969D-02BFCADCC8A6}" dt="2021-02-09T11:22:15.268" v="5345"/>
          <ac:spMkLst>
            <pc:docMk/>
            <pc:sldMk cId="866686909" sldId="269"/>
            <ac:spMk id="618" creationId="{81E5C46B-4EFE-4605-A3E4-DA6EBB3271E6}"/>
          </ac:spMkLst>
        </pc:spChg>
        <pc:spChg chg="add del mod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619" creationId="{4ADB6916-5F99-4C2D-968D-B4AC0AA82B80}"/>
          </ac:spMkLst>
        </pc:spChg>
        <pc:spChg chg="add del mod">
          <ac:chgData name="wang xingyu" userId="357302d8bda8cfe7" providerId="LiveId" clId="{AA2D6A1F-8703-48EF-969D-02BFCADCC8A6}" dt="2021-02-09T11:22:21.958" v="5347" actId="21"/>
          <ac:spMkLst>
            <pc:docMk/>
            <pc:sldMk cId="866686909" sldId="269"/>
            <ac:spMk id="620" creationId="{584896AF-27A1-4B04-A312-F78C504415C9}"/>
          </ac:spMkLst>
        </pc:s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2" creationId="{453E224B-CD1C-4387-8CE8-B2FB26E6591F}"/>
          </ac:grpSpMkLst>
        </pc:grpChg>
        <pc:grpChg chg="add del mod">
          <ac:chgData name="wang xingyu" userId="357302d8bda8cfe7" providerId="LiveId" clId="{AA2D6A1F-8703-48EF-969D-02BFCADCC8A6}" dt="2021-02-16T12:22:34.393" v="6363" actId="478"/>
          <ac:grpSpMkLst>
            <pc:docMk/>
            <pc:sldMk cId="866686909" sldId="269"/>
            <ac:grpSpMk id="2" creationId="{E51605DC-C83D-42BB-841C-0680E4781E42}"/>
          </ac:grpSpMkLst>
        </pc:grpChg>
        <pc:grpChg chg="mod">
          <ac:chgData name="wang xingyu" userId="357302d8bda8cfe7" providerId="LiveId" clId="{AA2D6A1F-8703-48EF-969D-02BFCADCC8A6}" dt="2021-02-16T12:20:01.547" v="6361"/>
          <ac:grpSpMkLst>
            <pc:docMk/>
            <pc:sldMk cId="866686909" sldId="269"/>
            <ac:grpSpMk id="3" creationId="{6C818691-C4EC-4110-ABED-F79F4CE67A2E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3" creationId="{CAEE500A-44BE-4780-B32F-B801B5F4CEBD}"/>
          </ac:grpSpMkLst>
        </pc:grpChg>
        <pc:grpChg chg="mod">
          <ac:chgData name="wang xingyu" userId="357302d8bda8cfe7" providerId="LiveId" clId="{AA2D6A1F-8703-48EF-969D-02BFCADCC8A6}" dt="2021-02-16T12:20:01.547" v="6361"/>
          <ac:grpSpMkLst>
            <pc:docMk/>
            <pc:sldMk cId="866686909" sldId="269"/>
            <ac:grpSpMk id="4" creationId="{4269FEA9-01E4-4605-BEBC-F3D6AC69D0E9}"/>
          </ac:grpSpMkLst>
        </pc:grpChg>
        <pc:grpChg chg="add del 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5" creationId="{2BDCB4D8-6F52-442E-AD74-1DF4050B7C0F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" creationId="{1AD1BF9F-B107-4BC6-8851-66FB1735FCC9}"/>
          </ac:grpSpMkLst>
        </pc:grpChg>
        <pc:grpChg chg="del mod topLvl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6" creationId="{8D255EBA-041C-42B9-AFF2-BD614D3BEB68}"/>
          </ac:grpSpMkLst>
        </pc:grpChg>
        <pc:grpChg chg="del mod topLvl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7" creationId="{74DF1549-C585-4501-9BC4-256232F10DA2}"/>
          </ac:grpSpMkLst>
        </pc:grpChg>
        <pc:grpChg chg="add del mod">
          <ac:chgData name="wang xingyu" userId="357302d8bda8cfe7" providerId="LiveId" clId="{AA2D6A1F-8703-48EF-969D-02BFCADCC8A6}" dt="2021-03-09T02:52:14.253" v="6497" actId="165"/>
          <ac:grpSpMkLst>
            <pc:docMk/>
            <pc:sldMk cId="866686909" sldId="269"/>
            <ac:grpSpMk id="11" creationId="{7E30084B-CD8B-4B43-94A6-B24CA2B0D7A6}"/>
          </ac:grpSpMkLst>
        </pc:grpChg>
        <pc:grpChg chg="add del mod">
          <ac:chgData name="wang xingyu" userId="357302d8bda8cfe7" providerId="LiveId" clId="{AA2D6A1F-8703-48EF-969D-02BFCADCC8A6}" dt="2021-03-09T03:20:59.547" v="7218" actId="165"/>
          <ac:grpSpMkLst>
            <pc:docMk/>
            <pc:sldMk cId="866686909" sldId="269"/>
            <ac:grpSpMk id="14" creationId="{1B26CAC2-FB0A-4F7D-B755-047E71C2DA1F}"/>
          </ac:grpSpMkLst>
        </pc:grpChg>
        <pc:grpChg chg="add del mod">
          <ac:chgData name="wang xingyu" userId="357302d8bda8cfe7" providerId="LiveId" clId="{AA2D6A1F-8703-48EF-969D-02BFCADCC8A6}" dt="2021-03-09T02:53:57.948" v="6528" actId="165"/>
          <ac:grpSpMkLst>
            <pc:docMk/>
            <pc:sldMk cId="866686909" sldId="269"/>
            <ac:grpSpMk id="15" creationId="{8CCDD62B-2438-4CC1-A2C2-2E66B031F315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7" creationId="{2B6799BE-D02E-43D7-AF5E-C58CD81CC58D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8" creationId="{5A9B3D0B-1747-4266-BD17-6C1E5773AE25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18" creationId="{68170444-404E-45EC-B8B5-B7283DC81CEA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19" creationId="{ACD33C03-8738-4992-9828-31975556D42E}"/>
          </ac:grpSpMkLst>
        </pc:grpChg>
        <pc:grpChg chg="add del mod">
          <ac:chgData name="wang xingyu" userId="357302d8bda8cfe7" providerId="LiveId" clId="{AA2D6A1F-8703-48EF-969D-02BFCADCC8A6}" dt="2021-03-09T02:56:03.922" v="6604" actId="165"/>
          <ac:grpSpMkLst>
            <pc:docMk/>
            <pc:sldMk cId="866686909" sldId="269"/>
            <ac:grpSpMk id="22" creationId="{E5430EF9-1F1E-496E-82EC-7CFC7B2B1721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27" creationId="{12D0067E-63AF-4A72-AFF5-20A6C6A1EA12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36" creationId="{C24A3A2A-D534-4DCF-84BB-E762BAED2BB3}"/>
          </ac:grpSpMkLst>
        </pc:grpChg>
        <pc:grpChg chg="add mod">
          <ac:chgData name="wang xingyu" userId="357302d8bda8cfe7" providerId="LiveId" clId="{AA2D6A1F-8703-48EF-969D-02BFCADCC8A6}" dt="2021-03-09T03:19:18.648" v="7191" actId="164"/>
          <ac:grpSpMkLst>
            <pc:docMk/>
            <pc:sldMk cId="866686909" sldId="269"/>
            <ac:grpSpMk id="36" creationId="{CBEF8C48-A1B3-4C8A-85C5-D72DF0C7280A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38" creationId="{4F16EEF7-B3C1-4C90-818A-E1B59B89624B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39" creationId="{4B746F20-B733-4473-96F5-A28F93B37086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48" creationId="{52D94F85-DE2A-4489-A7C4-BD4ABBE96B7A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52" creationId="{6635FBD0-4FE4-4146-94BD-79E82594FD81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53" creationId="{56041823-7249-4064-8E78-0E445C83E914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55" creationId="{9DBCDF1A-DBD5-4433-AB97-97112AD97379}"/>
          </ac:grpSpMkLst>
        </pc:grpChg>
        <pc:grpChg chg="add del mod">
          <ac:chgData name="wang xingyu" userId="357302d8bda8cfe7" providerId="LiveId" clId="{AA2D6A1F-8703-48EF-969D-02BFCADCC8A6}" dt="2021-03-09T03:18:56.805" v="7168" actId="165"/>
          <ac:grpSpMkLst>
            <pc:docMk/>
            <pc:sldMk cId="866686909" sldId="269"/>
            <ac:grpSpMk id="59" creationId="{82319B6F-D311-4639-9E00-9E3F78C7257D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59" creationId="{926FAA23-349B-4043-8ADE-204A8FD9A004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1" creationId="{202EF5AA-BBB7-482B-B7E0-8DA704E5779F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2" creationId="{3980FECF-6DC2-437F-AD95-6D95B93DBF0D}"/>
          </ac:grpSpMkLst>
        </pc:grpChg>
        <pc:grpChg chg="add mod">
          <ac:chgData name="wang xingyu" userId="357302d8bda8cfe7" providerId="LiveId" clId="{AA2D6A1F-8703-48EF-969D-02BFCADCC8A6}" dt="2021-03-09T03:26:11.390" v="7351" actId="164"/>
          <ac:grpSpMkLst>
            <pc:docMk/>
            <pc:sldMk cId="866686909" sldId="269"/>
            <ac:grpSpMk id="64" creationId="{655DD594-3869-45B6-ACBC-E88DF91FBDB0}"/>
          </ac:grpSpMkLst>
        </pc:grpChg>
        <pc:grpChg chg="add del mod">
          <ac:chgData name="wang xingyu" userId="357302d8bda8cfe7" providerId="LiveId" clId="{AA2D6A1F-8703-48EF-969D-02BFCADCC8A6}" dt="2021-03-10T12:11:29.242" v="7638" actId="478"/>
          <ac:grpSpMkLst>
            <pc:docMk/>
            <pc:sldMk cId="866686909" sldId="269"/>
            <ac:grpSpMk id="66" creationId="{C17D743A-CB9A-49C4-B03C-6239EC353F5A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68" creationId="{00B4A83C-D397-4CBF-B3FF-6FBD3E7D9EF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71" creationId="{B91A0A5E-3AD1-4020-8785-05F7FB708597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72" creationId="{AF61FAD3-9518-44AC-833D-7DAD66B265B3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72" creationId="{D7380B2E-BE56-4EA3-AD2D-7B488FB531F7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76" creationId="{F6F50E0C-15D2-4DB5-A486-0A108ADBCEB2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82" creationId="{BAADFD86-3A50-4DC5-A8B4-BBE163F44CE0}"/>
          </ac:grpSpMkLst>
        </pc:grpChg>
        <pc:grpChg chg="mod">
          <ac:chgData name="wang xingyu" userId="357302d8bda8cfe7" providerId="LiveId" clId="{AA2D6A1F-8703-48EF-969D-02BFCADCC8A6}" dt="2021-03-10T12:11:29.906" v="7639"/>
          <ac:grpSpMkLst>
            <pc:docMk/>
            <pc:sldMk cId="866686909" sldId="269"/>
            <ac:grpSpMk id="84" creationId="{A72D0E72-FC98-4E6F-8861-5A74163A868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2" creationId="{A8167A19-91F3-4995-B266-E936FEC0977B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3" creationId="{240FDFE8-5D0F-444D-A8CD-4FCBE863D91B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4" creationId="{BEA991FD-B1BF-4463-9935-A9E341B9048B}"/>
          </ac:grpSpMkLst>
        </pc:grpChg>
        <pc:grpChg chg="add mod">
          <ac:chgData name="wang xingyu" userId="357302d8bda8cfe7" providerId="LiveId" clId="{AA2D6A1F-8703-48EF-969D-02BFCADCC8A6}" dt="2021-03-10T12:11:41.150" v="7641" actId="164"/>
          <ac:grpSpMkLst>
            <pc:docMk/>
            <pc:sldMk cId="866686909" sldId="269"/>
            <ac:grpSpMk id="95" creationId="{26C5F9D2-0EAD-4DDD-A95E-0157235B884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95" creationId="{72450579-5BE1-437D-92D9-98ABB9879DE7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05" creationId="{313CD4D5-0E3C-4671-8F58-91042BF1B25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18" creationId="{D11A6317-AF24-4D8E-8745-EADED569778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19" creationId="{10DA9473-EA18-46E3-8A97-40A82337A1F1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23" creationId="{EB4A4025-7E5B-44A3-A9B8-5036BF894C0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24" creationId="{D860C5DF-E9B3-481F-996C-BF664B2B951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29" creationId="{593C7F8D-E396-4FAC-BF25-0C1BCB3D8230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64" creationId="{79C41E08-A12A-4D08-8D6A-E42CF778069F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65" creationId="{81ECAC62-F7D1-4983-BFCF-AEDA595AAF2D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69" creationId="{7D90B543-DA6F-48BC-ACAC-80F13F54C029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70" creationId="{399379C1-4CFB-423E-B5BE-F7C5F3B28A8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175" creationId="{E3F0E6CF-CFB1-4FC2-8465-CBA1CDE63E7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0" creationId="{D97D4EA4-B081-4924-AEAC-5C68195E8D04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1" creationId="{446D0380-B036-4548-BB6E-59B3690ABFD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5" creationId="{0CD241EA-DD22-459C-8514-6FD3E146033E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16" creationId="{4101DB3E-7640-412C-815C-6B27B6732ED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21" creationId="{51F776C2-A10C-4F45-8614-E21D97B72921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56" creationId="{6E58D5B5-7076-4241-A626-2213D6DBA77A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57" creationId="{CBE29FFE-C283-4CE4-90B1-F5D9D46D6848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61" creationId="{8622F1D0-F3EF-4187-B06D-BD69C23F4FE0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62" creationId="{28BB570B-AA9D-445F-8AAA-A146D1AD283C}"/>
          </ac:grpSpMkLst>
        </pc:grpChg>
        <pc:grpChg chg="mod">
          <ac:chgData name="wang xingyu" userId="357302d8bda8cfe7" providerId="LiveId" clId="{AA2D6A1F-8703-48EF-969D-02BFCADCC8A6}" dt="2021-02-09T11:22:06.260" v="5344" actId="165"/>
          <ac:grpSpMkLst>
            <pc:docMk/>
            <pc:sldMk cId="866686909" sldId="269"/>
            <ac:grpSpMk id="267" creationId="{10C892FD-6C3D-4B18-92C6-8DCD9D34CF05}"/>
          </ac:grpSpMkLst>
        </pc:grpChg>
        <pc:grpChg chg="add del mod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302" creationId="{0CB75323-61B1-4998-A00F-A3528F717FCF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5" creationId="{E4071373-92BC-41BA-A55D-5E1AFDDEBBD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6" creationId="{A24BA29B-C453-40EE-8666-0C8C39DB6D6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7" creationId="{C938CBF1-5BC6-4D4B-8406-936609103809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08" creationId="{6964B324-BB53-4B20-902E-7060E52E7648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18" creationId="{CF27CBF2-E933-4D72-BF95-B068736560D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30" creationId="{9EC99EF6-AF53-4E58-85C2-C46CFB0B8531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31" creationId="{6334F269-584D-4289-82C2-1E34ADFBD374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44" creationId="{E36025E5-5072-48A9-B8AE-0931CAAA2E7C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54" creationId="{51407DC7-C2EE-468A-966F-0E07AB12A59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55" creationId="{89CFAEE4-3483-4EFD-81AF-D9BFC29BA81B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73" creationId="{2576013E-60B7-4171-B480-47450C6B3D83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74" creationId="{1F83AD56-9FEE-4604-A744-5373521E8E2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92" creationId="{83BC0DAF-FC06-40EE-B2FD-A5049BB77F30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393" creationId="{6F5071DC-369F-430F-AD55-D47FBDA2FC81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3" creationId="{55310943-E4E2-4E7A-9563-810960552CE4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4" creationId="{CF3A51D6-0FCB-4FFE-AC61-8EB07D18B9AF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8" creationId="{F37492DB-CA44-4B04-8A96-FF81BB97204B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19" creationId="{0D4DADB4-96F1-43FA-91BD-40029DB3A4F8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24" creationId="{E08A1E9A-0FB8-45BB-89E5-6E2A0F205E2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59" creationId="{B4B70354-3656-4755-ADCD-1FBE667A95F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60" creationId="{CD7999B7-A26B-431A-A0D5-19493C63D70B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64" creationId="{D778CB37-705E-4202-AE55-39F8CC457EA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65" creationId="{7B5984AC-A27A-4F3A-A793-A183142C94B5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470" creationId="{BB5D027F-0FA9-4D20-B9E6-0AAC7EED37D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05" creationId="{4BB8DD68-3CE4-498E-8E62-541F5A96B49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06" creationId="{9468F145-FCDD-4BAD-9354-F445ACB75A7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10" creationId="{0D573413-6B43-4E26-BAE1-45FEC0DBA17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11" creationId="{E0CB87C5-9FEB-427B-92FB-846B1EC29EAE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16" creationId="{B6A08A56-49AE-4FA8-9F78-9DB15AFDE0A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1" creationId="{BFF8063F-EAA7-4F99-8A0A-FD37C40F1E42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2" creationId="{5A8252E1-0F8E-4ED4-B01C-18083F631006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6" creationId="{E3BDA0D7-1CBB-4B97-BD54-58269857C5A9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57" creationId="{E7D6678C-BD3E-4867-94A9-D73072D4A470}"/>
          </ac:grpSpMkLst>
        </pc:grpChg>
        <pc:grpChg chg="mod">
          <ac:chgData name="wang xingyu" userId="357302d8bda8cfe7" providerId="LiveId" clId="{AA2D6A1F-8703-48EF-969D-02BFCADCC8A6}" dt="2021-02-09T11:08:45.209" v="5331"/>
          <ac:grpSpMkLst>
            <pc:docMk/>
            <pc:sldMk cId="866686909" sldId="269"/>
            <ac:grpSpMk id="562" creationId="{2D971332-08C9-4410-BCEF-358450420672}"/>
          </ac:grpSpMkLst>
        </pc:grpChg>
        <pc:grpChg chg="add del mod">
          <ac:chgData name="wang xingyu" userId="357302d8bda8cfe7" providerId="LiveId" clId="{AA2D6A1F-8703-48EF-969D-02BFCADCC8A6}" dt="2021-02-09T11:22:21.958" v="5347" actId="21"/>
          <ac:grpSpMkLst>
            <pc:docMk/>
            <pc:sldMk cId="866686909" sldId="269"/>
            <ac:grpSpMk id="597" creationId="{F3480F1C-E48F-4748-A2E6-7AEF0E123A44}"/>
          </ac:grpSpMkLst>
        </pc:grpChg>
        <pc:grpChg chg="mod">
          <ac:chgData name="wang xingyu" userId="357302d8bda8cfe7" providerId="LiveId" clId="{AA2D6A1F-8703-48EF-969D-02BFCADCC8A6}" dt="2021-02-09T11:22:15.268" v="5345"/>
          <ac:grpSpMkLst>
            <pc:docMk/>
            <pc:sldMk cId="866686909" sldId="269"/>
            <ac:grpSpMk id="600" creationId="{7A05F318-8C5C-42CB-AD16-FBC11A0F2E92}"/>
          </ac:grpSpMkLst>
        </pc:grpChg>
        <pc:grpChg chg="mod">
          <ac:chgData name="wang xingyu" userId="357302d8bda8cfe7" providerId="LiveId" clId="{AA2D6A1F-8703-48EF-969D-02BFCADCC8A6}" dt="2021-02-09T11:22:15.268" v="5345"/>
          <ac:grpSpMkLst>
            <pc:docMk/>
            <pc:sldMk cId="866686909" sldId="269"/>
            <ac:grpSpMk id="601" creationId="{753DC24B-C615-48E0-AA5D-DA83BDA1BEE9}"/>
          </ac:grpSpMkLst>
        </pc:grpChg>
        <pc:cxnChg chg="add del mod">
          <ac:chgData name="wang xingyu" userId="357302d8bda8cfe7" providerId="LiveId" clId="{AA2D6A1F-8703-48EF-969D-02BFCADCC8A6}" dt="2021-02-22T09:56:56.261" v="6383" actId="478"/>
          <ac:cxnSpMkLst>
            <pc:docMk/>
            <pc:sldMk cId="866686909" sldId="269"/>
            <ac:cxnSpMk id="3" creationId="{B9D38CF0-69AF-46D8-9ECB-83068C22133E}"/>
          </ac:cxnSpMkLst>
        </pc:cxnChg>
        <pc:cxnChg chg="add del mod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4" creationId="{97CD4A60-8394-4C82-8D8B-6A3C00D598A9}"/>
          </ac:cxnSpMkLst>
        </pc:cxnChg>
        <pc:cxnChg chg="add del mod">
          <ac:chgData name="wang xingyu" userId="357302d8bda8cfe7" providerId="LiveId" clId="{AA2D6A1F-8703-48EF-969D-02BFCADCC8A6}" dt="2021-02-22T09:56:56.261" v="6383" actId="478"/>
          <ac:cxnSpMkLst>
            <pc:docMk/>
            <pc:sldMk cId="866686909" sldId="269"/>
            <ac:cxnSpMk id="5" creationId="{4B656D58-F2B2-46CE-9897-4FFA08E4AE25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8" creationId="{9260D1C8-7987-4E86-94CC-CCA685299284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9" creationId="{4B091115-658A-4FEF-A073-8D7E6803DF34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9" creationId="{67C31A83-B508-44D0-96A2-6E2BD4DE2C0D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0" creationId="{95F1CE85-7C61-4D15-9FEF-75123C065AFE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1" creationId="{812DBE77-BC53-4278-BEAF-F45A3A513309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2" creationId="{4AE05FC8-9256-4FDB-888B-E132B770C1A6}"/>
          </ac:cxnSpMkLst>
        </pc:cxnChg>
        <pc:cxnChg chg="del mod topLvl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13" creationId="{DE33C25A-2C54-434E-A35E-F8503C18AD1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" creationId="{9886057E-73AC-4726-A2C0-C34710F605A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" creationId="{75479761-B74D-4F18-A63F-64C8C393E36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" creationId="{5CCDCBB7-3891-409A-8858-628F08179A2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" creationId="{095A9376-ED9B-4A47-8435-431D12147D3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" creationId="{D73980CC-B5E1-4FB7-B295-7740B348C8C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" creationId="{B047C2F2-B351-43AC-BF5B-5AEEAD1654D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" creationId="{65CBE728-4888-4FF8-93CF-FB21A2EC4BDE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25" creationId="{851BAF14-4FC0-4D2A-8761-9F9A89C2D28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" creationId="{B2442F4D-9714-4F3E-A10F-A9CB10717F3D}"/>
          </ac:cxnSpMkLst>
        </pc:cxnChg>
        <pc:cxnChg chg="add mod">
          <ac:chgData name="wang xingyu" userId="357302d8bda8cfe7" providerId="LiveId" clId="{AA2D6A1F-8703-48EF-969D-02BFCADCC8A6}" dt="2021-03-09T03:19:18.648" v="7191" actId="164"/>
          <ac:cxnSpMkLst>
            <pc:docMk/>
            <pc:sldMk cId="866686909" sldId="269"/>
            <ac:cxnSpMk id="26" creationId="{F2B4580D-BA6A-4CE7-983D-FB4C04A84C1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" creationId="{6303F8E2-4707-4F5C-A1CA-EBF147075C50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28" creationId="{6A8EA3C5-DDED-425C-9EE9-3247CBC304B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" creationId="{AE6FD9BD-3A8C-494D-8580-505181D287F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" creationId="{79C09565-B65B-4EB9-BFF4-BB72F8D10D1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0" creationId="{C3D2D0BD-ECCA-425A-93C8-35816BA1E0F3}"/>
          </ac:cxnSpMkLst>
        </pc:cxnChg>
        <pc:cxnChg chg="add mod">
          <ac:chgData name="wang xingyu" userId="357302d8bda8cfe7" providerId="LiveId" clId="{AA2D6A1F-8703-48EF-969D-02BFCADCC8A6}" dt="2021-03-09T03:26:11.390" v="7351" actId="164"/>
          <ac:cxnSpMkLst>
            <pc:docMk/>
            <pc:sldMk cId="866686909" sldId="269"/>
            <ac:cxnSpMk id="30" creationId="{D95E985F-98F8-457B-A8B8-3E1AF75CF71C}"/>
          </ac:cxnSpMkLst>
        </pc:cxnChg>
        <pc:cxnChg chg="add mod">
          <ac:chgData name="wang xingyu" userId="357302d8bda8cfe7" providerId="LiveId" clId="{AA2D6A1F-8703-48EF-969D-02BFCADCC8A6}" dt="2021-03-09T02:59:32.684" v="6667" actId="164"/>
          <ac:cxnSpMkLst>
            <pc:docMk/>
            <pc:sldMk cId="866686909" sldId="269"/>
            <ac:cxnSpMk id="31" creationId="{16F7062D-20A9-47D9-83EE-0AC3A7A8A95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1" creationId="{594EFBF6-8055-4C9D-B70D-D0A1ECF2DE1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2" creationId="{7A17D6CF-33EA-4B7C-AD1F-457C861635F8}"/>
          </ac:cxnSpMkLst>
        </pc:cxnChg>
        <pc:cxnChg chg="add mod">
          <ac:chgData name="wang xingyu" userId="357302d8bda8cfe7" providerId="LiveId" clId="{AA2D6A1F-8703-48EF-969D-02BFCADCC8A6}" dt="2021-03-09T02:59:32.684" v="6667" actId="164"/>
          <ac:cxnSpMkLst>
            <pc:docMk/>
            <pc:sldMk cId="866686909" sldId="269"/>
            <ac:cxnSpMk id="32" creationId="{F4DFC467-9C54-4AEF-8A99-90C0645593F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3" creationId="{634A8EA4-DC35-4CFC-B26F-91EE8865D7E0}"/>
          </ac:cxnSpMkLst>
        </pc:cxnChg>
        <pc:cxnChg chg="add mod">
          <ac:chgData name="wang xingyu" userId="357302d8bda8cfe7" providerId="LiveId" clId="{AA2D6A1F-8703-48EF-969D-02BFCADCC8A6}" dt="2021-03-09T02:59:32.684" v="6667" actId="164"/>
          <ac:cxnSpMkLst>
            <pc:docMk/>
            <pc:sldMk cId="866686909" sldId="269"/>
            <ac:cxnSpMk id="33" creationId="{BD7BD060-0924-4BB8-9161-CE398506272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4" creationId="{8DD597E8-0CC5-4B87-9C3F-C84B293A121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7" creationId="{755C4380-DEF9-4731-998F-43E7B8B3718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0" creationId="{C03C4CCD-9C04-4EC7-8B30-E10FAB0391C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1" creationId="{7A1A218F-5C60-41B7-98E4-10B43D7097E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2" creationId="{BAE5CA7B-3C97-40A7-857C-A9AD474FD48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3" creationId="{764F3A49-8442-4CE1-8F11-6210F318A50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4" creationId="{BC196E4B-A907-48C3-A434-14D0724A1A5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45" creationId="{E60A28F6-5A13-4AA0-8CDC-71875A99096A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47" creationId="{CC57D726-B174-4636-ADB8-543A23749D4E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0" creationId="{563E9517-D15A-405A-96C3-20DD807FD6A2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1" creationId="{45B2D586-5FC6-4BFF-BECB-AA11C6E2920D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2" creationId="{02DAA15D-8069-4937-B524-C2C3179A3788}"/>
          </ac:cxnSpMkLst>
        </pc:cxnChg>
        <pc:cxnChg chg="add mod topLvl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53" creationId="{2E0F5BE3-A31A-4787-A3D7-F432744866F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4" creationId="{6A9A38E2-B1FA-42D0-90F2-449866E189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5" creationId="{40CFDA6A-DDFE-4805-BA10-75C296D99FD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6" creationId="{E3D4F6DB-84A7-4295-8AE0-FCD29B1EB2B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7" creationId="{8E3931D2-68B8-4ECB-B793-BD125D2C3BEF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58" creationId="{775B8335-C092-4C6C-ADB8-59FB49E156F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8" creationId="{8C999E14-DA37-4908-8895-D214947CFB3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59" creationId="{35C634A0-4B3E-4858-8B96-E0B3FC6B24C0}"/>
          </ac:cxnSpMkLst>
        </pc:cxnChg>
        <pc:cxnChg chg="add mod">
          <ac:chgData name="wang xingyu" userId="357302d8bda8cfe7" providerId="LiveId" clId="{AA2D6A1F-8703-48EF-969D-02BFCADCC8A6}" dt="2021-03-09T03:24:29.830" v="7318" actId="164"/>
          <ac:cxnSpMkLst>
            <pc:docMk/>
            <pc:sldMk cId="866686909" sldId="269"/>
            <ac:cxnSpMk id="60" creationId="{1BCA8466-3A56-4B14-964D-8A0F212F7E1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0" creationId="{27C2B5FE-628F-4355-A549-FA24B5D50CD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1" creationId="{AD255342-950B-4209-8064-57C475E4C19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2" creationId="{8415CF6E-C982-42BB-8A66-FCFFE36CB54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3" creationId="{26B54C77-D0CD-4F9C-A942-EDAEF0E29AB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4" creationId="{903289C6-2157-4292-8FED-A1E750A2ACF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5" creationId="{8F183479-B66E-47EE-88AE-BF40B1DA57F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6" creationId="{93E38086-7F56-449D-909A-2E8A7E1BCB6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7" creationId="{E493B8EA-C55C-41E4-A660-F0361AB5FD2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8" creationId="{9381FD45-F40B-4D94-AD4A-9BF34DDEC0A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69" creationId="{ECB46202-E388-41A0-96EF-43F90AFCEC4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3" creationId="{747AEA39-E5AE-4761-BD54-1248D39F73D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4" creationId="{8FBE5909-C798-45C6-B8C7-404F691C785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5" creationId="{55CD0996-440C-4CBB-A269-382C11D8526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6" creationId="{60D18CAB-6225-45F1-8C30-54530F3CC52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7" creationId="{3DB88333-E2B7-4DD3-AAE4-114BF6B9DE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8" creationId="{C2BF5074-0548-402F-9438-B967CF7A6F8E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79" creationId="{0797529D-22D8-4BCB-AE21-8286B048B82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79" creationId="{5EE127A2-11E9-4FBA-A238-3DA84569320A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80" creationId="{0B689132-DE1F-48DB-A0E7-4E17B053E21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0" creationId="{B686811A-A2DE-4B90-81ED-A99D1AF3880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1" creationId="{5543BC9D-D772-4F59-9CB7-372508E98E4D}"/>
          </ac:cxnSpMkLst>
        </pc:cxnChg>
        <pc:cxnChg chg="add mod">
          <ac:chgData name="wang xingyu" userId="357302d8bda8cfe7" providerId="LiveId" clId="{AA2D6A1F-8703-48EF-969D-02BFCADCC8A6}" dt="2021-03-10T12:11:41.150" v="7641" actId="164"/>
          <ac:cxnSpMkLst>
            <pc:docMk/>
            <pc:sldMk cId="866686909" sldId="269"/>
            <ac:cxnSpMk id="81" creationId="{F4EC2E63-DE99-444E-81B3-B3EC1EB7A5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2" creationId="{FCC77A4E-480E-4B85-9AA6-50F7EE161BA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3" creationId="{6D2BEEFF-BF6B-4214-A0A5-AD856109430E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3" creationId="{D5245AE2-2B58-4209-AD41-269A90C8E27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4" creationId="{6087D831-BF34-4593-A28F-295866A5F0B1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5" creationId="{A53E0795-332D-4339-88A3-81BCC491DAB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5" creationId="{C9A6D7A0-B149-4E87-867E-339CC6179191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6" creationId="{864FC72F-C02D-4117-BAC7-D922E4FB3A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6" creationId="{F224F837-8C56-4C82-9556-B065D460A9B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7" creationId="{20FBE8F9-0CD7-40F8-80EC-D6D0F118D58E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87" creationId="{6C27C0BD-AD42-4039-A866-C27885F04D5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88" creationId="{646FEE3E-04B6-40F0-86FB-F383DFBDD87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0" creationId="{6FA92B20-E87F-4AD9-8C11-9E175BC8E9C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1" creationId="{E8F9CB3C-8A84-45B7-B4D8-29420E62F612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6" creationId="{4335764F-B0F8-4352-ACF2-A9D44DE17D8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6" creationId="{603A5204-64BA-44AC-B686-8CE989BB127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97" creationId="{9A5E9EAB-2727-45FF-BCAE-5AB7E77DFBD0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7" creationId="{CB1AD470-C9EB-44FE-AE4F-84130ED73770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8" creationId="{C44072B6-9E77-4B4D-A7C4-CAD8416F724C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99" creationId="{8EFEFD3A-21BA-4268-A77B-9BF4E66239F3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100" creationId="{057DFAA5-3FB5-43EB-B4F6-58AB9DA8C31B}"/>
          </ac:cxnSpMkLst>
        </pc:cxnChg>
        <pc:cxnChg chg="mod">
          <ac:chgData name="wang xingyu" userId="357302d8bda8cfe7" providerId="LiveId" clId="{AA2D6A1F-8703-48EF-969D-02BFCADCC8A6}" dt="2021-03-10T12:11:29.906" v="7639"/>
          <ac:cxnSpMkLst>
            <pc:docMk/>
            <pc:sldMk cId="866686909" sldId="269"/>
            <ac:cxnSpMk id="101" creationId="{26100D76-EA5F-4219-9D3B-783533DA290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02" creationId="{EADE55EA-4011-414B-BC15-E37CFE61DB5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16" creationId="{6657811B-2281-401C-83F6-6D1B06CBB51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17" creationId="{AF084556-3B28-4668-8084-503509B7E01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0" creationId="{6D03813E-E175-45BC-85D3-E0B69AE1EA1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1" creationId="{70D85879-9C00-4D12-9600-B47F45D18B9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2" creationId="{6EF2903C-A728-4485-A44E-97E35BA9F4B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5" creationId="{BE0DEB3B-42B5-48A3-95B8-CCEAC9EB275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6" creationId="{EF3D94BD-8C69-4A1C-9A68-5CE37893E89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7" creationId="{274ED6F6-D983-46B5-B07B-C6BFE197361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28" creationId="{B9FA19A9-4336-4A7C-9959-13D124AF4C0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0" creationId="{384888E0-7B50-4BCE-AA01-04BFE94D518F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1" creationId="{5006D8F9-C083-4C0C-B789-1B2DBFC3B54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2" creationId="{A71EF510-7A86-4E76-8A5C-743FC24983C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3" creationId="{F124742C-D4F4-44F3-88E7-8D7A4BF6F92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4" creationId="{7F6D8969-A841-4BE0-8BA5-0161D291967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5" creationId="{25707647-47CB-430B-B97F-A4A6CB3A2DD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6" creationId="{FDF633EF-A875-4DEE-87A1-56468E0305E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7" creationId="{82AA5F30-0811-4A6C-9F42-606F3D72D0B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8" creationId="{865BF366-96C9-4FEF-B43F-1CFC3BB43D0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39" creationId="{9717E7B8-C46E-4D04-AB1C-77B125613E5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0" creationId="{A3E17C74-FE63-43D4-927C-8B78A00CC45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1" creationId="{5939BB6D-251B-42A0-BCEE-0D7FBE490CE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2" creationId="{D7D5652A-3E23-4780-BEB3-9071F6A0A20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3" creationId="{3827D11C-07E9-4043-BC65-24783A08DDC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4" creationId="{A16880C9-B2E2-4755-B166-686407B6CC6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5" creationId="{9478D886-106F-4D5A-9F40-20B8635200B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6" creationId="{6D5104FF-5118-4597-A8B2-8C95894AC01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7" creationId="{1D8B1E98-9F70-4005-BB10-C899B7A3D33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49" creationId="{65A7A19B-FE6D-437B-ACF7-E023455883E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0" creationId="{B5E3D9E6-B9E3-4C86-9A4C-B4C1877322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1" creationId="{83754539-EFA0-4217-822F-324554A5A7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2" creationId="{A2E19B2A-69A3-4FEA-B71D-CD22C964B86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3" creationId="{EBDC42F4-E2B5-41D4-A5E7-98645BF6FD0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4" creationId="{C7CEAB15-045A-41EB-9331-A6DA1DC6764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5" creationId="{D036C079-D6C7-4E32-BB1D-A609770E0EE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6" creationId="{6881AD86-F800-4EE2-A0A6-264342F842B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7" creationId="{41ECCC4C-18E3-4CF9-8F29-C010253ED3B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8" creationId="{E009CB53-1DA6-48A2-9D94-5787F7C95E0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59" creationId="{481FD0E2-C9E0-4CE4-9A1B-6B216FF72E1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0" creationId="{ABABA1EA-191F-4EB2-9BCA-6A31639942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1" creationId="{B56D4BFE-BDD2-4427-8EE0-A178FE71448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2" creationId="{CC1E35E5-C54A-4966-BA7C-A4CF926AEE1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6" creationId="{B7BCACF6-E860-4412-9941-4F1A53EBD00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7" creationId="{2DA3B41D-BE87-48A5-B1E1-B020E6C5AFB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68" creationId="{89A09CCE-B261-472E-8B5B-D363CB45E9A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1" creationId="{D66E1C3F-4C06-4894-B928-32FED3C6288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2" creationId="{A038363D-0B7A-4017-9B51-6FC700AEF08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3" creationId="{79B7F1C9-A240-4B4B-A6C3-9F86E2AC67B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4" creationId="{8465A7A7-FB0C-4B1C-870B-20AC02A92F8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6" creationId="{C0F9AF0D-01AC-43C2-8EAB-A48FA2C3F84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7" creationId="{CA154984-746D-45A3-8775-D3CBA0791DA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8" creationId="{17A302F3-629D-4131-9CA1-7A86AE86F50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79" creationId="{2B95E35A-09A7-472D-910F-F3A1FA3586C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0" creationId="{1A9D71CB-B4EA-44F5-ABE7-D8B71E01FA4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1" creationId="{5DC93944-D4B4-48FE-98F7-871E73E66AC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2" creationId="{D68185B8-89EC-4186-A910-D6D58A4457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3" creationId="{1EDA0B2E-66A2-4871-88B9-2530F73B514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4" creationId="{11434C90-8903-49B9-AD4F-02C99B12D93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5" creationId="{2EEA95E7-7EAC-4FBB-8156-EC9E81A7A47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6" creationId="{09C691A3-EA80-42A8-BEBE-EBE05468C11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7" creationId="{76E59D2D-A28A-4739-AD42-F9C4CC8581B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8" creationId="{D7A34C99-766A-4D4B-B4B7-1945580D18A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89" creationId="{61B48FA3-C490-4E43-886A-7527212CF06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0" creationId="{C1C14BF5-0DDD-43A9-B6CD-812153FC247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1" creationId="{E96021EA-CD15-43E9-8C0B-2DDF0EFA0B3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2" creationId="{F43F5D77-050E-4AE1-93A9-E910AEA0D8C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3" creationId="{9C2597B6-5669-4D84-B4FF-18B550647AA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5" creationId="{8DCED328-1C59-409F-9C36-3C768A612A5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6" creationId="{49918E21-E176-442E-8075-77284FB32D8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7" creationId="{841AA0BA-B7D6-4937-A7B3-4BAD1F21B5B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8" creationId="{6E82AAEE-6CEF-457A-BFAA-5EE343CB345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199" creationId="{C3FA6C1E-7AF0-4F9B-94A5-82B471E0EB0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0" creationId="{DCCB2052-1068-4C82-9C2E-FCB9A565A5A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1" creationId="{EC44B985-0400-4FC3-9917-6D1A9BFBBE1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2" creationId="{49722DB8-9238-4DD7-95C4-3CDF10976D2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3" creationId="{5727DA8B-C8E2-4F32-8A0F-FB9C4EEFE45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4" creationId="{341B5F8C-541B-4A65-81C1-B182F82C9C7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5" creationId="{591260D4-CACB-46EE-83B3-641265BD2C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6" creationId="{AA6B0A1B-BAAD-499C-A0CC-359A1085552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7" creationId="{20B61ABF-BC6E-44C6-99E8-233772CFB68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08" creationId="{32C0437B-9478-44E7-A11A-D00EF68937E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2" creationId="{B1E261C8-EB58-41E9-A071-B500BD741E6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3" creationId="{7EB63082-AC84-4404-9C9E-DC1900C48C6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4" creationId="{08315D0A-B9F2-4B3D-8C40-16673212926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7" creationId="{405A5939-A7DD-4042-8DBE-3CA0105D016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8" creationId="{11548211-6109-474A-ACDA-1929F9F9A4C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19" creationId="{B3B2B05F-FF7A-4D38-958D-7C6BB2F0D2C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0" creationId="{348909E0-A515-43BB-9198-1B2980DA0E8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2" creationId="{6264B3D5-BB58-4419-8B30-12D3D3F8AE1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3" creationId="{772ADDC0-1E73-4531-93C0-A1C2FF0D8F4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4" creationId="{D680D612-4735-408C-AE0B-482E3C3C461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5" creationId="{79CA765E-0A23-4541-A470-03C3F8862D6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6" creationId="{F3E125BF-8A95-47F8-9EAE-4925B62B8B7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7" creationId="{0D65C2F1-BEC3-488A-B3D6-AD380E79350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8" creationId="{F5E7108C-3380-412F-A061-CF4068C1D66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29" creationId="{93E65199-C343-412C-B50F-92BF9BC567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0" creationId="{042B5F54-7F64-4CEF-9C25-3D9FF61A935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1" creationId="{364D0047-3E71-42A2-B85E-7CC6AC572AA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2" creationId="{D971FE5F-568F-4CA0-B552-82370462ACB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3" creationId="{4FE41202-C7DD-47B2-AFC4-0E881CE082D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4" creationId="{895F14E0-9F26-489E-9D4A-F6C2BDC3F40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5" creationId="{1B4DFA76-9CCD-47B5-9839-995B92DC7B1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6" creationId="{F4D06969-FB0B-4FB3-A84F-6F995BEAAF1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7" creationId="{89520FF9-F311-43D0-BA18-5D9AD4EEB2E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8" creationId="{4805B4DF-1A06-4AF0-A60E-33E443E2A4B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39" creationId="{78032BBA-5E83-4A39-905F-F142B873078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1" creationId="{C794E2AC-87E8-4402-9B08-CB8DC63B72B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2" creationId="{7DC1CC48-8458-4D82-BDC3-6E10DFFA8CE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3" creationId="{C64E970A-187F-4474-B15F-A5909101C1B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4" creationId="{128CBE08-1750-4C70-BE52-128FCE449B5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5" creationId="{5B48A8DB-6848-4B5A-B797-DD20BAD1486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6" creationId="{A09FB65E-DEBD-481F-B02C-7A3AC58741B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7" creationId="{C2FB78E4-D6E6-45B9-A3C4-3680AF61366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8" creationId="{5C4AF6D1-309C-409D-A3E9-C76A0196506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49" creationId="{CB8ED0AE-7FA9-4175-B588-0A6AC7B4713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0" creationId="{1A3DEE13-9901-4F7C-B3A6-D0BF51D058F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1" creationId="{ED312D55-6E66-4127-87C9-366380E8313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2" creationId="{B4B84EDD-0289-4213-9B98-EAB1A78E8D9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3" creationId="{CAA9D7A7-AAD6-4D7C-80F3-178CBBF9376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4" creationId="{D3AAFC52-51B1-4842-BEA2-A2D02953FCA1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8" creationId="{9666ECD7-BAD5-4E9C-8A02-B0382ABF244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59" creationId="{43649F0D-8BD4-4C3F-A27F-BAE4FD5E77B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0" creationId="{ED5487FD-5470-4887-84CA-4F8787007AA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3" creationId="{F308966C-662E-4B78-AA58-5A956719DD5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4" creationId="{21F9D84E-D0FC-4CCB-A8C4-DA06935E22C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5" creationId="{052EF456-633C-45DA-91CA-170C6742D58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6" creationId="{5B1B0D39-883A-4CAF-A2BD-16ED06A72D20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8" creationId="{8C0A8905-158C-4376-984E-669A96D30B34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69" creationId="{10569558-222A-49EA-9C47-7A10E39532A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0" creationId="{D3424B3E-C94A-4A07-A8E4-3473D3D8B8D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1" creationId="{2409E6DF-7876-490B-B5BD-E19C999EBE4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2" creationId="{C9428AEF-3EA3-4CCF-BF9B-7C647EC5AC6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3" creationId="{4AB9D3F1-2083-4232-9495-00A631526C3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4" creationId="{3944C86E-2ED9-458F-949C-CD0C6A6D417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5" creationId="{C2DD3271-EB91-4CD8-B684-7914787B703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6" creationId="{6BED8D17-44BD-4FDD-A422-7FC08E9EC4C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7" creationId="{61B2AE2A-5DEE-4369-B42E-3216DA5FAAA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8" creationId="{F00C3E58-3247-42BC-B78A-2CA741FCBC9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79" creationId="{97E383BE-F4FD-409F-8412-B4BA42065A3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0" creationId="{A23F6E0F-B2A7-4206-956A-9FDD554C1E7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1" creationId="{FF5FCB9C-68AC-4409-AF1A-7137F0C8496C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2" creationId="{18441656-5D3A-45FF-A000-89DE55E18EF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3" creationId="{48465B3D-2D41-4A53-AC92-4BF55E9FBAC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4" creationId="{F840C249-93F3-447F-ACC9-EC1CF9D3F6D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5" creationId="{8B3D37CD-82EC-47C7-8B8B-BE3AF6A6874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7" creationId="{772FD8D3-E907-4430-BF34-99FB0C27CE8A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8" creationId="{CFF68813-4D81-49BC-9E7B-BBC750F50763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89" creationId="{B44E3682-9BA4-4F49-BFBF-6F584E1FE8B9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0" creationId="{54549BCD-C5E8-4C72-8FB0-16762EFAFAE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1" creationId="{8C62B3EF-37CB-4E3D-BFBF-C3BD0ACA9D9E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2" creationId="{580C5268-B1F5-49DB-A5CD-9726F41D66C2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3" creationId="{4B3D0090-FFE4-4324-A8CF-C2FA540A6B4D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4" creationId="{078D42EB-2DF3-477B-8C71-0C3D7B4781F8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5" creationId="{1C32CECD-0744-412E-9BB2-88A32639F75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6" creationId="{AAE9A0FA-4C2D-4ED3-94AF-04163CC7C007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7" creationId="{CE654FDA-E673-4066-86F6-711B0235A156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8" creationId="{45C36D44-399A-4DA5-A6DA-63F7EF998145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299" creationId="{4D7A13B7-DD73-4771-B4DD-D6A9660F236B}"/>
          </ac:cxnSpMkLst>
        </pc:cxnChg>
        <pc:cxnChg chg="mod">
          <ac:chgData name="wang xingyu" userId="357302d8bda8cfe7" providerId="LiveId" clId="{AA2D6A1F-8703-48EF-969D-02BFCADCC8A6}" dt="2021-02-09T11:22:06.260" v="5344" actId="165"/>
          <ac:cxnSpMkLst>
            <pc:docMk/>
            <pc:sldMk cId="866686909" sldId="269"/>
            <ac:cxnSpMk id="300" creationId="{5027BA3E-3DAE-4067-BD6E-D45E74ABC43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03" creationId="{BDF0E6B1-96F0-4D9D-AB1A-8F9A5031A0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04" creationId="{04BE2A5F-8027-4978-A7B1-9E07788B044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09" creationId="{E9CF4F2E-7783-4A26-9F3F-613743B707E6}"/>
          </ac:cxnSpMkLst>
        </pc:cxnChg>
        <pc:cxnChg chg="mod">
          <ac:chgData name="wang xingyu" userId="357302d8bda8cfe7" providerId="LiveId" clId="{AA2D6A1F-8703-48EF-969D-02BFCADCC8A6}" dt="2021-02-09T11:09:54.150" v="5343" actId="1036"/>
          <ac:cxnSpMkLst>
            <pc:docMk/>
            <pc:sldMk cId="866686909" sldId="269"/>
            <ac:cxnSpMk id="310" creationId="{D96736B2-37C1-41B1-9122-5906D4EE076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15" creationId="{B31C9F3D-059F-446A-9151-3AC1A3C4E2B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29" creationId="{FAC119CD-13AE-4BB8-866C-7DBF24803FE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2" creationId="{F56130B6-3B54-40DF-888A-92C3AACDC45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3" creationId="{55A3D321-9176-4514-B0E5-836438C8C29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4" creationId="{D5194170-4866-41E5-AF0F-86E33964461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5" creationId="{80242A48-DEFF-4493-8552-E24E9373222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6" creationId="{8502682B-8B40-4984-8843-D6CD9AE7092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37" creationId="{E78DC8FC-E6F6-449B-A5EC-B6BB8B26510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5" creationId="{9F2DF2E8-35A9-40F2-A6DC-413DCC1330C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6" creationId="{E12FFC6D-5515-429D-A8C2-E809364883A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7" creationId="{3361CCAB-F507-41DD-83C5-F952D3E4FC6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48" creationId="{5A514B58-FA88-4929-AAB1-4E63EA7653B7}"/>
          </ac:cxnSpMkLst>
        </pc:cxnChg>
        <pc:cxnChg chg="del mod">
          <ac:chgData name="wang xingyu" userId="357302d8bda8cfe7" providerId="LiveId" clId="{AA2D6A1F-8703-48EF-969D-02BFCADCC8A6}" dt="2021-02-09T11:09:36.398" v="5339" actId="478"/>
          <ac:cxnSpMkLst>
            <pc:docMk/>
            <pc:sldMk cId="866686909" sldId="269"/>
            <ac:cxnSpMk id="349" creationId="{2CEDFDA1-1CB1-474E-80D4-D4A7C1C86F1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0" creationId="{0036974D-1877-4245-8A2F-9EB0761C667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6" creationId="{8BC037B2-2029-4788-8C33-CCD3CD9D2BF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7" creationId="{B7293B83-3835-4BA2-9298-EAD8243D7B6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8" creationId="{36B7161B-F12E-465A-A129-E049E286703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59" creationId="{49F6E3D9-B44F-4C27-B194-2385EDCA6CC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0" creationId="{4C4ECFC7-58FD-43F0-8D9F-0A028AAB905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1" creationId="{3D1CFB4F-1F2B-4C8A-84BE-73AA43EEE62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2" creationId="{2B71F4C2-BE10-4C50-ADD2-6380D785354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3" creationId="{8628BD66-E440-4489-9B59-D1524B58091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4" creationId="{C1982886-7D98-42E8-9D64-2A832628AF0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5" creationId="{03D7559A-9291-497F-9FD7-7BCBF344453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6" creationId="{97BF3042-B860-4A31-A1AB-7804229B06C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7" creationId="{622F4DEC-0E1B-49AE-BD82-5EFFB777322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8" creationId="{908E5851-EFCC-4E14-9DE6-F62C540F5C5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69" creationId="{22F051BA-6373-4972-81D7-34081388AEA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0" creationId="{069F5FA1-9244-4B47-8118-250714120C1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1" creationId="{251A6846-ACB1-42A4-A0DC-11ECE09CC52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5" creationId="{A0CB50C4-B98C-45B9-AA62-16F40E05A17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6" creationId="{E51067BF-020A-4CC1-B957-FB6E611610F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7" creationId="{6DE69CB0-A899-4E93-81A6-618E6DD5E4B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8" creationId="{5B27EAEE-236D-4BED-B562-E21EE7A6B63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79" creationId="{77F27F69-4F59-4234-9954-541BAE317BF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0" creationId="{71AC9398-12B6-4CE2-B253-26EE68F3851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1" creationId="{EE662B55-C579-4AC5-985D-3A446385A54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2" creationId="{84A9BBB7-8B58-4CE0-9F0F-36A9C4B6707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3" creationId="{B39F9EB8-CD6C-4488-9BF7-C16C3A39F47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4" creationId="{94162BC6-115A-4C0D-A35E-65003401E62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5" creationId="{CD486203-85A8-4E86-829E-9C30F848B9E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6" creationId="{A5BC14EB-50E8-4C6A-B4B5-7B7FFFA41A0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7" creationId="{09D1D1A9-3E58-4B17-AD3F-C9CA69D969F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8" creationId="{2FA930B9-54BC-448A-83D4-81830023A37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89" creationId="{6D1B5F08-5599-4249-B8BD-BB50BFF2EE9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0" creationId="{637B73E1-70B0-48BA-B590-2868E096EDD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4" creationId="{1ADF8DAE-B3FF-4B78-AEAC-FFD883604DF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5" creationId="{77B46303-1416-46F1-8F68-0EC20686129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6" creationId="{0A7CDDA9-B912-4F33-B8EF-8FF419D3C68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7" creationId="{F7E4DD88-9B75-4E6A-BE05-0857F6B2E32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8" creationId="{3E67C3F0-FA87-450A-ADD3-56812A0A811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399" creationId="{0118A8A4-2957-4C8F-96D6-5CCB1383050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0" creationId="{6AC14FDC-D161-4933-BE36-B278ACA884B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1" creationId="{4313CE39-0E16-4B68-90AE-2E027F7C0E3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2" creationId="{F5BA2FEC-217E-4AB4-950A-03DBE185A35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3" creationId="{63D103A6-48AA-438F-B1CE-242AC04276B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4" creationId="{AB2FAFA6-6573-41AD-A4A6-8C7504EF922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5" creationId="{77D858A1-BB98-4F3E-AB40-AB6D47329C2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6" creationId="{249442BC-0F4F-44FE-A92A-79471759519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7" creationId="{FC9FD4ED-EACD-497E-8234-EFEE83F71BC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8" creationId="{6EBC2720-3F33-4E52-90D4-266EF107C4E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09" creationId="{20C9AD35-65DA-4354-9A01-A4ED8B6E41E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1" creationId="{88DDEA13-331F-4610-9CC3-67D9192785C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2" creationId="{39BBF04F-477C-4E36-B5D2-4AC881D76DB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5" creationId="{251B9967-109C-4F22-AC7A-46C6F24DDDE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6" creationId="{0CBD8FA0-01DE-4DC9-918C-02E481C87B1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17" creationId="{C1E42026-BF8F-4B52-9CEE-5104507E31D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0" creationId="{976FB8FE-579B-41B5-948A-0C472D97639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1" creationId="{D46072EB-F1EF-4428-AA54-C678A8774A5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2" creationId="{73951341-22B7-4177-A055-7A8956BFA89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3" creationId="{071F8B0E-1094-40AE-AE60-D9010E5A651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5" creationId="{5ECBD758-58A2-4C7D-BE91-70164678F35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6" creationId="{8337D8F8-55C2-4197-852C-2E9144F08E6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7" creationId="{B449E982-171C-4ACE-9839-CEE448502DA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8" creationId="{ECF21634-7B66-4E34-9FED-BB02D580B80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29" creationId="{7B078F9C-5989-4342-A6B0-A73BA752210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0" creationId="{6AE4EE69-5D7B-4D18-A9D3-AA3894F9F2F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1" creationId="{1B5EB74E-541F-4FFC-8ACA-F668C9D1D80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2" creationId="{31BB8CB9-503B-491B-8331-E8139BC7A6A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3" creationId="{F0B4716F-54E1-42CE-A5CE-B264A943D95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4" creationId="{9C2782D0-34AF-484E-9BB6-4217E30483E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5" creationId="{3D8E1699-DEFE-45CF-8603-A8194D81507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6" creationId="{838A457D-8EF2-4DEB-98D8-FAEED86D12E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7" creationId="{048D789C-3735-48EE-BCA9-0E07904BA06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8" creationId="{8A9478F1-035F-4927-8F5F-AC04AA50FAA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39" creationId="{F1273BA5-FA54-474C-959F-54D35BEC79B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0" creationId="{A7E3C6D7-4FEE-4F51-8EAB-4E30B6DC2A9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1" creationId="{30426BFF-6742-47ED-9AED-1FB2381CF0A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2" creationId="{E9F1D5E9-B97C-494B-A761-D4F99594885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4" creationId="{D571274D-62F1-44B2-A89E-E144DC7D347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5" creationId="{F18A265F-1D2B-4BA3-AC63-A89D60D9DBA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6" creationId="{5D140D15-D4F9-4788-AA8D-094F94E950C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7" creationId="{274CC021-CDAC-400C-AD15-2C0D3D7AC74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8" creationId="{A02B76BC-9F37-490F-878B-22A6DD0A202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49" creationId="{BCDABBF6-BA32-47F8-91D2-B263BEFE748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0" creationId="{9CA6F4FF-D965-4D3F-8EB1-3103F39BB44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1" creationId="{F567B629-D5D5-4C17-8F17-B12A299FAD7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2" creationId="{351090B4-EC7C-4316-A692-33A7A90D0B4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3" creationId="{5A43F7B6-3238-48F4-B45E-1CB4C29EA7E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4" creationId="{D7BB370A-D740-4814-8E48-B85E600B06B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5" creationId="{813F0D9F-9354-4D4D-A22C-990B8AAB05E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6" creationId="{8155ECA0-080D-464A-ABA2-31F7F60A6B0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57" creationId="{789396BC-EDD1-4BA0-93DB-FA3536D8B76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1" creationId="{8D1DEE29-1E69-4265-A966-3CB295F76A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2" creationId="{2CFE6106-3023-4CE2-8A3D-E69C746C331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3" creationId="{61D97E54-5FC9-4A4F-80B8-F41A2B464E8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6" creationId="{E2734C61-22BE-4E9A-8DAB-065359F4CA1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7" creationId="{2EC2D1D3-27E6-4986-9FF6-5AB3743629C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8" creationId="{CC19EBAB-98CB-42D9-8AD1-6FD224A925D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69" creationId="{9A61FD3B-C2DE-4675-A9C6-91A285C4A25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1" creationId="{C182C037-8675-483D-A891-C8E78B4A13A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2" creationId="{BEC9C9FE-48C0-4000-9FD1-06B9816089F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3" creationId="{45EF0FAA-3CC7-44BA-B5F5-BC446310065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4" creationId="{E53E49D0-805F-464C-B280-24514B45842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5" creationId="{CAB5D12E-F5F0-49DE-9FB8-D8C617C3055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6" creationId="{3658B751-5068-4A57-9FDD-25159AF6C7F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7" creationId="{413CAC43-8431-4C58-991D-7FE681FBB58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8" creationId="{4F9C7FB2-738F-496B-9AA3-86BBAD09CBA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79" creationId="{76C22E6B-549C-4487-A985-A5CE8729B7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0" creationId="{CA7C59A7-0A1A-4734-AC36-418A775EC37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1" creationId="{2DE98473-2EEC-4CB3-9EE2-AC6C81022A4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2" creationId="{07DF1205-4940-4B34-8119-40D324D5F56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3" creationId="{02F585D9-CC0E-4E69-9ED1-A41681C98D3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4" creationId="{7734DB94-ADAC-4B3C-96C9-1E6718C0AA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5" creationId="{D062DD86-A1B5-40DB-AC5C-CB6A1CFAEE3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6" creationId="{8FD1FDEE-D9DC-4ED9-A9B2-2569E26B343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7" creationId="{0B579079-52A2-4763-AA31-C52D1B55ACE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88" creationId="{96523AB5-BD49-436B-BB12-AE12EE22BF2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0" creationId="{9924C797-15DF-4E43-B137-CC06C0C1C9E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1" creationId="{8637A345-E9FE-488E-8146-BE78B2349B4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2" creationId="{28B6C22F-64E8-4E43-BABA-1B547C15CE0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3" creationId="{64A6E6A9-BF51-4BC8-9770-0ACA94F0A9B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4" creationId="{71329134-8C78-4A67-A743-0BC10476621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5" creationId="{9C72E0AC-BBED-4B65-B761-F4367F9F7B6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6" creationId="{1BB68840-E54B-44A0-8D62-94645F7056D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7" creationId="{D37FBB18-37C1-4E2D-9F8B-777BCD73FD75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8" creationId="{C036C245-B0FE-4017-9AD9-A6F20B53CCD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499" creationId="{A4D0A545-0AA4-4115-B8CA-95849D6A7A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0" creationId="{7E35ACD8-872A-42F0-A1E9-9806F90AFA4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1" creationId="{0AFC3E17-5591-4921-A1CD-64588BB1B8F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2" creationId="{56075487-C9FB-4446-B092-EAB3AEDC8FC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3" creationId="{C048DB7F-AB1A-4C44-849D-B5A8FFE1CA7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7" creationId="{9CB7A413-0153-470C-BC5B-D0E192FBA59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8" creationId="{10B6B736-CF65-4E56-A792-56F58248766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09" creationId="{BE77BAC2-C30C-43B9-9EE1-98C14D52227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2" creationId="{CF85161E-2383-40A1-BA40-5CBBA129530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3" creationId="{C6ADC91F-BDC7-4A4E-92FC-2B9057D2B09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4" creationId="{5424F632-FC72-4DE9-861A-25FF1061EFE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5" creationId="{16480257-2844-4719-9EDD-1278F1D7625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7" creationId="{B229B899-45D5-4153-8C54-372F8374CAC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8" creationId="{61AB6587-CAD6-433F-AA91-AEC8E455B93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19" creationId="{7D227B40-28E0-49DE-91D1-266BB39ACEC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0" creationId="{670F423F-D252-4C8C-BDBD-C965552C213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1" creationId="{6DB57B28-1278-4A49-B9CE-07557F493A3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2" creationId="{CE2F8204-D492-45E8-B0E3-4B938C63EB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3" creationId="{ACBF2A74-1EFA-40EC-BA85-49EB2306368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4" creationId="{ABFD61D3-A834-4D21-91FF-84A74417DFE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5" creationId="{8662D4F4-B74E-44B0-9ACC-079E0653215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6" creationId="{74859F55-3B40-4134-8E1D-2386D1DA041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7" creationId="{FD729526-7A20-44E8-A4C4-1394228BD40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8" creationId="{14526B08-7F71-4B16-B397-F5AC5742A24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29" creationId="{4B957B78-4508-43F8-8EC9-6BB444547BA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0" creationId="{61E066C0-418B-409E-9A5A-8EBF7F89331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1" creationId="{4FB96EBF-3000-46A4-ADCF-D9E91F054EA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2" creationId="{1A1A7CC8-293A-44FC-BC9A-975D23B8D90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3" creationId="{686ECD59-3496-49E2-B381-169AF03CC89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4" creationId="{4F9D411D-A983-41D9-A46B-D7C3208E6C6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6" creationId="{BA583A12-C5E6-4BD7-BCE1-45307AC0994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7" creationId="{97C10B53-3B08-44AC-8415-73A422174168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8" creationId="{9435415E-935A-4FCF-8E05-9E056BF7512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39" creationId="{DEEA64AE-BD58-48DD-81E4-4A2FB60ACE4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0" creationId="{809FD14C-E07F-4F46-997C-9A2928CE841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1" creationId="{D0AD9DC4-38BE-4C55-9B28-31ED74FAC0B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2" creationId="{D13A5A64-101F-495D-87DD-3288DFAFDD6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3" creationId="{EF20E7E6-BC85-47C4-8603-FAAD24525EC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4" creationId="{80E127B3-7840-444F-8CE7-DD8FDB4F786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5" creationId="{B10CAA81-3F57-44F8-8108-8AA9AAA58AA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6" creationId="{C1EA624F-88FF-4691-A870-F9821302366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7" creationId="{8470A9F2-B440-4D2F-B9CA-66DCE5E7747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8" creationId="{43C6E274-2FF8-43CE-8CB6-2EBB4F504C71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49" creationId="{1147C626-CB86-4594-9FC4-42D9F8C36F7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3" creationId="{27D09347-44D6-4841-AF8B-A58A2330F4A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4" creationId="{E3A1BDBF-E7AB-4250-AADF-D2974CC9031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5" creationId="{A66B2D64-2A55-40AA-A4F7-4B4A3C4323D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8" creationId="{A5B8D027-0658-4E0A-A5FE-A0ECC077AF0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59" creationId="{385DDACA-17AA-42AB-934F-354852FAECE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0" creationId="{74FBCB54-5BA0-43AB-9062-82445C36DE9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1" creationId="{30431C24-272F-45E4-A817-A9415EE5E3D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3" creationId="{6CE762F0-FE5C-46BB-97A2-5694436E874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4" creationId="{D7DD498F-FDF8-4074-843F-AF235F5C81F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5" creationId="{E8D0CB42-CFC4-480C-8987-1C0D428F626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6" creationId="{674167E8-90F3-4DA8-98C9-9BB6462CAAB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7" creationId="{D95155D3-2065-4FA9-B593-B018961EE3C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8" creationId="{AE181248-22CB-42B8-A71E-931790CAEA2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69" creationId="{643AB514-996A-4E2D-A822-ACB4CB51A99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0" creationId="{D9C5D09B-44DB-43AA-A992-0B1DAFCE556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1" creationId="{F707E356-2E7E-4EC7-BFC3-78BBF679904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2" creationId="{27247D3F-7B70-4EC5-8D07-86C03A4AFC3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3" creationId="{B616BDF7-A37F-40D8-A260-39759FD423E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4" creationId="{8E2F8990-4922-4157-AD54-9A5733E77A7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5" creationId="{7E0406A0-40FE-41A9-B9B2-5902147137FB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6" creationId="{037ADF9E-BD34-4302-8473-15F76C36F88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7" creationId="{C6BF8279-8875-4581-B176-623BCFBEAB2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8" creationId="{4BEDF8C2-6333-4285-A1D9-AD14DAF3BC9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79" creationId="{062F3ED6-BFB2-4093-9E0B-2F6FF94FD369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0" creationId="{F485EA08-16AA-4EF5-955C-819158369FD3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2" creationId="{41A017FB-94AD-41EF-BCBA-D6B3206B7054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3" creationId="{08728E11-F6C7-4113-9870-7E64219DAC8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4" creationId="{59CE829B-36BA-4D1E-9785-3032D0DBC757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5" creationId="{07643944-9D42-48EC-BCA2-D7B6E0962D0F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6" creationId="{A0EAF359-CE36-48D0-AF03-4CF5EE58C5D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7" creationId="{21D443AC-79D3-43C0-97BA-2BDE0CEFE27D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8" creationId="{DA20DE5A-D937-455E-BB4A-29FC8AC2309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89" creationId="{B871A9DE-301D-4CDD-856B-AEAE8F952F8C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0" creationId="{1C527D55-B49C-49D5-9C6A-3C5B849D08AA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1" creationId="{F447704F-BAD9-4D79-9884-5197F8ADCE86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2" creationId="{AFEB0AAF-9283-4DE0-B48A-C3221EABF7D2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3" creationId="{A363A27B-7501-4B58-83D9-8B50BAD7B39E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4" creationId="{27564826-7D4B-4812-AB8D-FDCFC5F2ABF0}"/>
          </ac:cxnSpMkLst>
        </pc:cxnChg>
        <pc:cxnChg chg="mod">
          <ac:chgData name="wang xingyu" userId="357302d8bda8cfe7" providerId="LiveId" clId="{AA2D6A1F-8703-48EF-969D-02BFCADCC8A6}" dt="2021-02-09T11:08:45.209" v="5331"/>
          <ac:cxnSpMkLst>
            <pc:docMk/>
            <pc:sldMk cId="866686909" sldId="269"/>
            <ac:cxnSpMk id="595" creationId="{37BF29F1-9FA6-4A72-A7FD-F7683AD0F892}"/>
          </ac:cxnSpMkLst>
        </pc:cxnChg>
        <pc:cxnChg chg="add del mod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598" creationId="{AD8E40FC-CB44-4800-B783-2347900E656F}"/>
          </ac:cxnSpMkLst>
        </pc:cxnChg>
        <pc:cxnChg chg="add del mod">
          <ac:chgData name="wang xingyu" userId="357302d8bda8cfe7" providerId="LiveId" clId="{AA2D6A1F-8703-48EF-969D-02BFCADCC8A6}" dt="2021-02-09T11:22:21.958" v="5347" actId="21"/>
          <ac:cxnSpMkLst>
            <pc:docMk/>
            <pc:sldMk cId="866686909" sldId="269"/>
            <ac:cxnSpMk id="599" creationId="{F825D89B-11CA-4BEE-8B6D-8A2D1328F36A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2" creationId="{9D070F90-6A5A-4CA5-AC45-6E2EFB81FF9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3" creationId="{35398BF5-F323-4CA4-BFC9-1D2B341D6008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4" creationId="{6326AEAF-9BE4-4AFF-BE4E-CECDE5E8299A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5" creationId="{85C1878D-23EB-4FF8-BF26-4DDE48186FE9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6" creationId="{99CF1DAB-D9F8-4C74-BB6E-C2CA3296E443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7" creationId="{775EE97E-5E95-43C9-8EF7-E8694DD17CD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8" creationId="{FA28AB91-D4DC-4C29-AAEC-3F0DC094D4E7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09" creationId="{E5511541-6188-42B3-9B6E-D6CB70C55852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0" creationId="{902C17A8-54D1-4723-9278-D6978159BFD8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1" creationId="{032E6740-AFAF-4C21-8710-CB1AEA71D2AA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2" creationId="{0DED7798-49B5-4872-9C86-28AC64E1C4D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3" creationId="{B1E825D8-ADD8-4B6A-8ADE-CF22D40B61F6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4" creationId="{D11D09DC-75D6-4CE4-B491-1876DFAC153B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5" creationId="{CD7CB308-87A3-4A56-89B7-1779713A1275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6" creationId="{A7CE11C6-59C3-45F3-9712-2EBE8E10E13D}"/>
          </ac:cxnSpMkLst>
        </pc:cxnChg>
        <pc:cxnChg chg="mod">
          <ac:chgData name="wang xingyu" userId="357302d8bda8cfe7" providerId="LiveId" clId="{AA2D6A1F-8703-48EF-969D-02BFCADCC8A6}" dt="2021-02-09T11:22:15.268" v="5345"/>
          <ac:cxnSpMkLst>
            <pc:docMk/>
            <pc:sldMk cId="866686909" sldId="269"/>
            <ac:cxnSpMk id="617" creationId="{B935E319-DD3B-4066-835B-5064D355F88D}"/>
          </ac:cxnSpMkLst>
        </pc:cxnChg>
      </pc:sldChg>
      <pc:sldChg chg="addSp delSp modSp new mod">
        <pc:chgData name="wang xingyu" userId="357302d8bda8cfe7" providerId="LiveId" clId="{AA2D6A1F-8703-48EF-969D-02BFCADCC8A6}" dt="2021-03-10T13:14:31.470" v="8147" actId="20577"/>
        <pc:sldMkLst>
          <pc:docMk/>
          <pc:sldMk cId="3755635556" sldId="270"/>
        </pc:sldMkLst>
        <pc:spChg chg="del">
          <ac:chgData name="wang xingyu" userId="357302d8bda8cfe7" providerId="LiveId" clId="{AA2D6A1F-8703-48EF-969D-02BFCADCC8A6}" dt="2021-03-10T12:11:25.551" v="7637" actId="478"/>
          <ac:spMkLst>
            <pc:docMk/>
            <pc:sldMk cId="3755635556" sldId="270"/>
            <ac:spMk id="2" creationId="{66CFE952-78DA-49A2-B85B-BDD55AF0BCDD}"/>
          </ac:spMkLst>
        </pc:spChg>
        <pc:spChg chg="del">
          <ac:chgData name="wang xingyu" userId="357302d8bda8cfe7" providerId="LiveId" clId="{AA2D6A1F-8703-48EF-969D-02BFCADCC8A6}" dt="2021-03-10T12:11:25.551" v="7637" actId="478"/>
          <ac:spMkLst>
            <pc:docMk/>
            <pc:sldMk cId="3755635556" sldId="270"/>
            <ac:spMk id="3" creationId="{09AA4081-9D55-40F8-9AA2-0F60F32AF006}"/>
          </ac:spMkLst>
        </pc:spChg>
        <pc:spChg chg="add del mod">
          <ac:chgData name="wang xingyu" userId="357302d8bda8cfe7" providerId="LiveId" clId="{AA2D6A1F-8703-48EF-969D-02BFCADCC8A6}" dt="2021-03-10T12:54:10.262" v="7645" actId="478"/>
          <ac:spMkLst>
            <pc:docMk/>
            <pc:sldMk cId="3755635556" sldId="270"/>
            <ac:spMk id="4" creationId="{1CD2CF80-F198-4141-9877-C07EFBE716CD}"/>
          </ac:spMkLst>
        </pc:spChg>
        <pc:spChg chg="add del mod">
          <ac:chgData name="wang xingyu" userId="357302d8bda8cfe7" providerId="LiveId" clId="{AA2D6A1F-8703-48EF-969D-02BFCADCC8A6}" dt="2021-03-10T12:54:10.262" v="7645" actId="478"/>
          <ac:spMkLst>
            <pc:docMk/>
            <pc:sldMk cId="3755635556" sldId="270"/>
            <ac:spMk id="5" creationId="{263DBC43-59D6-4A8F-921E-AC96E198CCFC}"/>
          </ac:spMkLst>
        </pc:spChg>
        <pc:spChg chg="mod topLvl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18" creationId="{485B83C0-822A-4249-B7C4-8A1C894E8ED4}"/>
          </ac:spMkLst>
        </pc:spChg>
        <pc:spChg chg="add del mod topLvl">
          <ac:chgData name="wang xingyu" userId="357302d8bda8cfe7" providerId="LiveId" clId="{AA2D6A1F-8703-48EF-969D-02BFCADCC8A6}" dt="2021-03-10T12:55:52.268" v="7706" actId="478"/>
          <ac:spMkLst>
            <pc:docMk/>
            <pc:sldMk cId="3755635556" sldId="270"/>
            <ac:spMk id="19" creationId="{81607F47-7C67-4321-8632-3B85A1EBF496}"/>
          </ac:spMkLst>
        </pc:spChg>
        <pc:spChg chg="add del mod topLvl">
          <ac:chgData name="wang xingyu" userId="357302d8bda8cfe7" providerId="LiveId" clId="{AA2D6A1F-8703-48EF-969D-02BFCADCC8A6}" dt="2021-03-10T12:55:50.565" v="7705" actId="478"/>
          <ac:spMkLst>
            <pc:docMk/>
            <pc:sldMk cId="3755635556" sldId="270"/>
            <ac:spMk id="20" creationId="{59288C23-1BEA-4881-8ECB-6BFD5B9E44DE}"/>
          </ac:spMkLst>
        </pc:spChg>
        <pc:spChg chg="add del mod topLvl">
          <ac:chgData name="wang xingyu" userId="357302d8bda8cfe7" providerId="LiveId" clId="{AA2D6A1F-8703-48EF-969D-02BFCADCC8A6}" dt="2021-03-10T12:54:32.085" v="7650" actId="478"/>
          <ac:spMkLst>
            <pc:docMk/>
            <pc:sldMk cId="3755635556" sldId="270"/>
            <ac:spMk id="21" creationId="{6A8BB7B1-3E82-4496-A087-39B8050A21D9}"/>
          </ac:spMkLst>
        </pc:spChg>
        <pc:spChg chg="add del mod topLvl">
          <ac:chgData name="wang xingyu" userId="357302d8bda8cfe7" providerId="LiveId" clId="{AA2D6A1F-8703-48EF-969D-02BFCADCC8A6}" dt="2021-03-10T12:55:47.497" v="7701" actId="478"/>
          <ac:spMkLst>
            <pc:docMk/>
            <pc:sldMk cId="3755635556" sldId="270"/>
            <ac:spMk id="22" creationId="{09F251CF-0C17-49C7-B290-3AFB4878DC7D}"/>
          </ac:spMkLst>
        </pc:spChg>
        <pc:spChg chg="add del mod topLvl">
          <ac:chgData name="wang xingyu" userId="357302d8bda8cfe7" providerId="LiveId" clId="{AA2D6A1F-8703-48EF-969D-02BFCADCC8A6}" dt="2021-03-10T12:55:47.497" v="7701" actId="478"/>
          <ac:spMkLst>
            <pc:docMk/>
            <pc:sldMk cId="3755635556" sldId="270"/>
            <ac:spMk id="23" creationId="{D462709A-75E5-4F4A-A643-73555F3DED2C}"/>
          </ac:spMkLst>
        </pc:spChg>
        <pc:spChg chg="del mod topLvl">
          <ac:chgData name="wang xingyu" userId="357302d8bda8cfe7" providerId="LiveId" clId="{AA2D6A1F-8703-48EF-969D-02BFCADCC8A6}" dt="2021-03-10T12:54:21.893" v="7648" actId="478"/>
          <ac:spMkLst>
            <pc:docMk/>
            <pc:sldMk cId="3755635556" sldId="270"/>
            <ac:spMk id="24" creationId="{58F139C6-5160-46B2-BBB1-ADEBAE8869D6}"/>
          </ac:spMkLst>
        </pc:spChg>
        <pc:spChg chg="del mod topLvl">
          <ac:chgData name="wang xingyu" userId="357302d8bda8cfe7" providerId="LiveId" clId="{AA2D6A1F-8703-48EF-969D-02BFCADCC8A6}" dt="2021-03-10T12:54:21.893" v="7648" actId="478"/>
          <ac:spMkLst>
            <pc:docMk/>
            <pc:sldMk cId="3755635556" sldId="270"/>
            <ac:spMk id="26" creationId="{368CB20E-F40D-4C4F-917B-B75D31A98124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38" creationId="{607AA407-0CB6-486D-8A73-1750738ECDFF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39" creationId="{730A71C4-C998-4D59-8506-D218DC6C7A44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0" creationId="{7D36A73B-273A-48F6-A246-B6B93688C45F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1" creationId="{42D562A0-D023-4506-BB92-86351A8D3995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2" creationId="{D0E45F92-EE86-4C68-9C1C-0309D6037BB3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3" creationId="{BF8D1FA8-1577-4813-961A-A5DDB45BDE42}"/>
          </ac:spMkLst>
        </pc:spChg>
        <pc:spChg chg="mod topLvl">
          <ac:chgData name="wang xingyu" userId="357302d8bda8cfe7" providerId="LiveId" clId="{AA2D6A1F-8703-48EF-969D-02BFCADCC8A6}" dt="2021-03-10T12:58:22.034" v="7771" actId="1036"/>
          <ac:spMkLst>
            <pc:docMk/>
            <pc:sldMk cId="3755635556" sldId="270"/>
            <ac:spMk id="44" creationId="{8887F4C8-3629-4B5F-8D95-0C0AA6551E2C}"/>
          </ac:spMkLst>
        </pc:spChg>
        <pc:spChg chg="mod topLvl">
          <ac:chgData name="wang xingyu" userId="357302d8bda8cfe7" providerId="LiveId" clId="{AA2D6A1F-8703-48EF-969D-02BFCADCC8A6}" dt="2021-03-10T12:58:22.034" v="7771" actId="1036"/>
          <ac:spMkLst>
            <pc:docMk/>
            <pc:sldMk cId="3755635556" sldId="270"/>
            <ac:spMk id="45" creationId="{61D4DF80-B301-4C20-B436-5E2D6716DF40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6" creationId="{9C7AAB41-A771-4095-AF59-3D1A7FF9BFC4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7" creationId="{A196807C-2F0D-4506-B334-AF26CB652E3D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8" creationId="{DCE82C3D-3EA9-463E-A53F-765DF3A7E833}"/>
          </ac:spMkLst>
        </pc:spChg>
        <pc:spChg chg="mod">
          <ac:chgData name="wang xingyu" userId="357302d8bda8cfe7" providerId="LiveId" clId="{AA2D6A1F-8703-48EF-969D-02BFCADCC8A6}" dt="2021-03-10T12:54:19.174" v="7647" actId="165"/>
          <ac:spMkLst>
            <pc:docMk/>
            <pc:sldMk cId="3755635556" sldId="270"/>
            <ac:spMk id="49" creationId="{AD021A83-4E08-42E7-8FD5-1556F1EDE15E}"/>
          </ac:spMkLst>
        </pc:spChg>
        <pc:spChg chg="add mod">
          <ac:chgData name="wang xingyu" userId="357302d8bda8cfe7" providerId="LiveId" clId="{AA2D6A1F-8703-48EF-969D-02BFCADCC8A6}" dt="2021-03-10T13:11:21.619" v="8000" actId="1038"/>
          <ac:spMkLst>
            <pc:docMk/>
            <pc:sldMk cId="3755635556" sldId="270"/>
            <ac:spMk id="59" creationId="{AE00BD43-D8C6-44DC-9EE7-9641D457DC99}"/>
          </ac:spMkLst>
        </pc:spChg>
        <pc:spChg chg="add del mod">
          <ac:chgData name="wang xingyu" userId="357302d8bda8cfe7" providerId="LiveId" clId="{AA2D6A1F-8703-48EF-969D-02BFCADCC8A6}" dt="2021-03-10T13:06:50.370" v="7878" actId="478"/>
          <ac:spMkLst>
            <pc:docMk/>
            <pc:sldMk cId="3755635556" sldId="270"/>
            <ac:spMk id="60" creationId="{488C2C9C-7562-460E-9DBA-7A74707DA58B}"/>
          </ac:spMkLst>
        </pc:spChg>
        <pc:spChg chg="add mod">
          <ac:chgData name="wang xingyu" userId="357302d8bda8cfe7" providerId="LiveId" clId="{AA2D6A1F-8703-48EF-969D-02BFCADCC8A6}" dt="2021-03-10T13:11:14.025" v="7989" actId="1076"/>
          <ac:spMkLst>
            <pc:docMk/>
            <pc:sldMk cId="3755635556" sldId="270"/>
            <ac:spMk id="61" creationId="{BBC8417F-9CFF-4A1A-A073-1E14A299BADE}"/>
          </ac:spMkLst>
        </pc:spChg>
        <pc:spChg chg="add mod">
          <ac:chgData name="wang xingyu" userId="357302d8bda8cfe7" providerId="LiveId" clId="{AA2D6A1F-8703-48EF-969D-02BFCADCC8A6}" dt="2021-03-10T13:11:21.619" v="8000" actId="1038"/>
          <ac:spMkLst>
            <pc:docMk/>
            <pc:sldMk cId="3755635556" sldId="270"/>
            <ac:spMk id="62" creationId="{0379D4D2-DF44-412D-A4E3-83F9E01699E1}"/>
          </ac:spMkLst>
        </pc:spChg>
        <pc:spChg chg="add mod">
          <ac:chgData name="wang xingyu" userId="357302d8bda8cfe7" providerId="LiveId" clId="{AA2D6A1F-8703-48EF-969D-02BFCADCC8A6}" dt="2021-03-10T13:11:34.165" v="8001" actId="1076"/>
          <ac:spMkLst>
            <pc:docMk/>
            <pc:sldMk cId="3755635556" sldId="270"/>
            <ac:spMk id="67" creationId="{64593CD3-1374-4793-AAFD-D05F52B949B6}"/>
          </ac:spMkLst>
        </pc:spChg>
        <pc:spChg chg="add mod">
          <ac:chgData name="wang xingyu" userId="357302d8bda8cfe7" providerId="LiveId" clId="{AA2D6A1F-8703-48EF-969D-02BFCADCC8A6}" dt="2021-03-10T13:11:21.619" v="8000" actId="1038"/>
          <ac:spMkLst>
            <pc:docMk/>
            <pc:sldMk cId="3755635556" sldId="270"/>
            <ac:spMk id="68" creationId="{909D6B23-BAFA-401A-82BC-4225AC2AB512}"/>
          </ac:spMkLst>
        </pc:spChg>
        <pc:spChg chg="add mod">
          <ac:chgData name="wang xingyu" userId="357302d8bda8cfe7" providerId="LiveId" clId="{AA2D6A1F-8703-48EF-969D-02BFCADCC8A6}" dt="2021-03-10T13:14:31.470" v="8147" actId="20577"/>
          <ac:spMkLst>
            <pc:docMk/>
            <pc:sldMk cId="3755635556" sldId="270"/>
            <ac:spMk id="69" creationId="{37958F22-1BC9-4D3B-A142-821EF64D56D0}"/>
          </ac:spMkLst>
        </pc:spChg>
        <pc:grpChg chg="add del mod">
          <ac:chgData name="wang xingyu" userId="357302d8bda8cfe7" providerId="LiveId" clId="{AA2D6A1F-8703-48EF-969D-02BFCADCC8A6}" dt="2021-03-10T12:54:19.174" v="7647" actId="165"/>
          <ac:grpSpMkLst>
            <pc:docMk/>
            <pc:sldMk cId="3755635556" sldId="270"/>
            <ac:grpSpMk id="6" creationId="{1742149F-D35E-4502-864A-8CB6B13F853A}"/>
          </ac:grpSpMkLst>
        </pc:grpChg>
        <pc:grpChg chg="del mod topLvl">
          <ac:chgData name="wang xingyu" userId="357302d8bda8cfe7" providerId="LiveId" clId="{AA2D6A1F-8703-48EF-969D-02BFCADCC8A6}" dt="2021-03-10T12:54:35.800" v="7651" actId="478"/>
          <ac:grpSpMkLst>
            <pc:docMk/>
            <pc:sldMk cId="3755635556" sldId="270"/>
            <ac:grpSpMk id="7" creationId="{F20EA40E-A575-4867-A883-B678B9D20CEC}"/>
          </ac:grpSpMkLst>
        </pc:grpChg>
        <pc:grpChg chg="mod topLvl">
          <ac:chgData name="wang xingyu" userId="357302d8bda8cfe7" providerId="LiveId" clId="{AA2D6A1F-8703-48EF-969D-02BFCADCC8A6}" dt="2021-03-10T12:58:08.987" v="7750" actId="12788"/>
          <ac:grpSpMkLst>
            <pc:docMk/>
            <pc:sldMk cId="3755635556" sldId="270"/>
            <ac:grpSpMk id="8" creationId="{70C65CE3-EBD9-470A-9DFC-B01B6F4097DD}"/>
          </ac:grpSpMkLst>
        </pc:grpChg>
        <pc:grpChg chg="add del mod topLvl">
          <ac:chgData name="wang xingyu" userId="357302d8bda8cfe7" providerId="LiveId" clId="{AA2D6A1F-8703-48EF-969D-02BFCADCC8A6}" dt="2021-03-10T12:56:03.223" v="7709" actId="165"/>
          <ac:grpSpMkLst>
            <pc:docMk/>
            <pc:sldMk cId="3755635556" sldId="270"/>
            <ac:grpSpMk id="10" creationId="{1FFAB501-8596-4DCE-9C09-55A8942DFC89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1" creationId="{E8FFAA4C-3021-47B2-92A1-5B259B244E7C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2" creationId="{FDB88800-2514-4E4D-85E4-86E1CE04ED04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3" creationId="{C13243AB-E033-47B7-8663-67604F0438FF}"/>
          </ac:grpSpMkLst>
        </pc:grpChg>
        <pc:grpChg chg="add del mod topLvl">
          <ac:chgData name="wang xingyu" userId="357302d8bda8cfe7" providerId="LiveId" clId="{AA2D6A1F-8703-48EF-969D-02BFCADCC8A6}" dt="2021-03-10T12:55:47.497" v="7701" actId="478"/>
          <ac:grpSpMkLst>
            <pc:docMk/>
            <pc:sldMk cId="3755635556" sldId="270"/>
            <ac:grpSpMk id="17" creationId="{A08393E5-C56B-4826-A0B3-4425E241F5DD}"/>
          </ac:grpSpMkLst>
        </pc:grpChg>
        <pc:grpChg chg="add del mod topLvl">
          <ac:chgData name="wang xingyu" userId="357302d8bda8cfe7" providerId="LiveId" clId="{AA2D6A1F-8703-48EF-969D-02BFCADCC8A6}" dt="2021-03-10T12:54:40.158" v="7654" actId="165"/>
          <ac:grpSpMkLst>
            <pc:docMk/>
            <pc:sldMk cId="3755635556" sldId="270"/>
            <ac:grpSpMk id="25" creationId="{A2036F48-AC85-4699-86A8-425EB43F017B}"/>
          </ac:grpSpMkLst>
        </pc:grpChg>
        <pc:grpChg chg="mod">
          <ac:chgData name="wang xingyu" userId="357302d8bda8cfe7" providerId="LiveId" clId="{AA2D6A1F-8703-48EF-969D-02BFCADCC8A6}" dt="2021-03-10T12:54:19.174" v="7647" actId="165"/>
          <ac:grpSpMkLst>
            <pc:docMk/>
            <pc:sldMk cId="3755635556" sldId="270"/>
            <ac:grpSpMk id="34" creationId="{934733B3-C3BF-4B57-96E1-496DF923E937}"/>
          </ac:grpSpMkLst>
        </pc:grpChg>
        <pc:grpChg chg="add mod">
          <ac:chgData name="wang xingyu" userId="357302d8bda8cfe7" providerId="LiveId" clId="{AA2D6A1F-8703-48EF-969D-02BFCADCC8A6}" dt="2021-03-10T13:10:38.850" v="7965" actId="14100"/>
          <ac:grpSpMkLst>
            <pc:docMk/>
            <pc:sldMk cId="3755635556" sldId="270"/>
            <ac:grpSpMk id="58" creationId="{3A63365E-6CEF-49A7-B8D5-6D8ED3DE49A7}"/>
          </ac:grpSpMkLst>
        </pc:grpChg>
        <pc:grpChg chg="add mod">
          <ac:chgData name="wang xingyu" userId="357302d8bda8cfe7" providerId="LiveId" clId="{AA2D6A1F-8703-48EF-969D-02BFCADCC8A6}" dt="2021-03-10T13:10:56.539" v="7978" actId="1038"/>
          <ac:grpSpMkLst>
            <pc:docMk/>
            <pc:sldMk cId="3755635556" sldId="270"/>
            <ac:grpSpMk id="63" creationId="{D31C5DDE-3B84-47AB-8D5F-63E64C595198}"/>
          </ac:grpSpMkLst>
        </pc:grpChg>
        <pc:cxnChg chg="del mod topLvl">
          <ac:chgData name="wang xingyu" userId="357302d8bda8cfe7" providerId="LiveId" clId="{AA2D6A1F-8703-48EF-969D-02BFCADCC8A6}" dt="2021-03-10T12:54:44.311" v="7657" actId="478"/>
          <ac:cxnSpMkLst>
            <pc:docMk/>
            <pc:sldMk cId="3755635556" sldId="270"/>
            <ac:cxnSpMk id="9" creationId="{0144D509-B81B-4094-B7F2-E260CFEB7249}"/>
          </ac:cxnSpMkLst>
        </pc:cxnChg>
        <pc:cxnChg chg="add del mod topLvl">
          <ac:chgData name="wang xingyu" userId="357302d8bda8cfe7" providerId="LiveId" clId="{AA2D6A1F-8703-48EF-969D-02BFCADCC8A6}" dt="2021-03-10T12:58:33.636" v="7773" actId="14100"/>
          <ac:cxnSpMkLst>
            <pc:docMk/>
            <pc:sldMk cId="3755635556" sldId="270"/>
            <ac:cxnSpMk id="14" creationId="{D4707BE0-EB59-48FB-A157-D4441F442550}"/>
          </ac:cxnSpMkLst>
        </pc:cxnChg>
        <pc:cxnChg chg="add del mod topLvl">
          <ac:chgData name="wang xingyu" userId="357302d8bda8cfe7" providerId="LiveId" clId="{AA2D6A1F-8703-48EF-969D-02BFCADCC8A6}" dt="2021-03-10T12:55:49.100" v="7703" actId="478"/>
          <ac:cxnSpMkLst>
            <pc:docMk/>
            <pc:sldMk cId="3755635556" sldId="270"/>
            <ac:cxnSpMk id="15" creationId="{EEA94085-7D8B-4D47-9575-EFAF0F298022}"/>
          </ac:cxnSpMkLst>
        </pc:cxnChg>
        <pc:cxnChg chg="add del mod topLvl">
          <ac:chgData name="wang xingyu" userId="357302d8bda8cfe7" providerId="LiveId" clId="{AA2D6A1F-8703-48EF-969D-02BFCADCC8A6}" dt="2021-03-10T12:55:48.588" v="7702" actId="478"/>
          <ac:cxnSpMkLst>
            <pc:docMk/>
            <pc:sldMk cId="3755635556" sldId="270"/>
            <ac:cxnSpMk id="16" creationId="{261CBC82-908F-4B6B-9B35-448A81BD625C}"/>
          </ac:cxnSpMkLst>
        </pc:cxnChg>
        <pc:cxnChg chg="del mod topLvl">
          <ac:chgData name="wang xingyu" userId="357302d8bda8cfe7" providerId="LiveId" clId="{AA2D6A1F-8703-48EF-969D-02BFCADCC8A6}" dt="2021-03-10T12:54:43.833" v="7656" actId="478"/>
          <ac:cxnSpMkLst>
            <pc:docMk/>
            <pc:sldMk cId="3755635556" sldId="270"/>
            <ac:cxnSpMk id="27" creationId="{05C83BB4-08AC-40FE-96E6-D4F4431DA9EA}"/>
          </ac:cxnSpMkLst>
        </pc:cxnChg>
        <pc:cxnChg chg="del mod topLvl">
          <ac:chgData name="wang xingyu" userId="357302d8bda8cfe7" providerId="LiveId" clId="{AA2D6A1F-8703-48EF-969D-02BFCADCC8A6}" dt="2021-03-10T12:54:42.832" v="7655" actId="478"/>
          <ac:cxnSpMkLst>
            <pc:docMk/>
            <pc:sldMk cId="3755635556" sldId="270"/>
            <ac:cxnSpMk id="28" creationId="{097CF9E9-C8C1-4C55-8ACD-8176761C9AC8}"/>
          </ac:cxnSpMkLst>
        </pc:cxnChg>
        <pc:cxnChg chg="del mod topLvl">
          <ac:chgData name="wang xingyu" userId="357302d8bda8cfe7" providerId="LiveId" clId="{AA2D6A1F-8703-48EF-969D-02BFCADCC8A6}" dt="2021-03-10T12:55:55.137" v="7708" actId="478"/>
          <ac:cxnSpMkLst>
            <pc:docMk/>
            <pc:sldMk cId="3755635556" sldId="270"/>
            <ac:cxnSpMk id="29" creationId="{57C8B3A6-29DE-48AF-9906-3B5E787E73EB}"/>
          </ac:cxnSpMkLst>
        </pc:cxnChg>
        <pc:cxnChg chg="del mod topLvl">
          <ac:chgData name="wang xingyu" userId="357302d8bda8cfe7" providerId="LiveId" clId="{AA2D6A1F-8703-48EF-969D-02BFCADCC8A6}" dt="2021-03-10T12:55:53.505" v="7707" actId="478"/>
          <ac:cxnSpMkLst>
            <pc:docMk/>
            <pc:sldMk cId="3755635556" sldId="270"/>
            <ac:cxnSpMk id="30" creationId="{83207EE1-C4E9-4004-9148-B257A674FEA8}"/>
          </ac:cxnSpMkLst>
        </pc:cxnChg>
        <pc:cxnChg chg="del mod topLvl">
          <ac:chgData name="wang xingyu" userId="357302d8bda8cfe7" providerId="LiveId" clId="{AA2D6A1F-8703-48EF-969D-02BFCADCC8A6}" dt="2021-03-10T12:55:47.497" v="7701" actId="478"/>
          <ac:cxnSpMkLst>
            <pc:docMk/>
            <pc:sldMk cId="3755635556" sldId="270"/>
            <ac:cxnSpMk id="31" creationId="{03D7CD2B-71A9-42C4-B62A-24747591F160}"/>
          </ac:cxnSpMkLst>
        </pc:cxnChg>
        <pc:cxnChg chg="del mod topLvl">
          <ac:chgData name="wang xingyu" userId="357302d8bda8cfe7" providerId="LiveId" clId="{AA2D6A1F-8703-48EF-969D-02BFCADCC8A6}" dt="2021-03-10T12:55:47.497" v="7701" actId="478"/>
          <ac:cxnSpMkLst>
            <pc:docMk/>
            <pc:sldMk cId="3755635556" sldId="270"/>
            <ac:cxnSpMk id="32" creationId="{D4CDD8FA-7878-490A-A68C-5E9202A57EF6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3" creationId="{479472F3-8508-4812-9ECB-2F637D1F9DA6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5" creationId="{C6E1D47E-927E-41DB-99DF-8F999B2912A7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6" creationId="{C156FC55-B09A-456C-8805-DB1B0E9643A4}"/>
          </ac:cxnSpMkLst>
        </pc:cxnChg>
        <pc:cxnChg chg="mod">
          <ac:chgData name="wang xingyu" userId="357302d8bda8cfe7" providerId="LiveId" clId="{AA2D6A1F-8703-48EF-969D-02BFCADCC8A6}" dt="2021-03-10T12:54:19.174" v="7647" actId="165"/>
          <ac:cxnSpMkLst>
            <pc:docMk/>
            <pc:sldMk cId="3755635556" sldId="270"/>
            <ac:cxnSpMk id="37" creationId="{21F0791B-BBF8-4411-9D67-8139FF6A022A}"/>
          </ac:cxnSpMkLst>
        </pc:cxnChg>
        <pc:cxnChg chg="add del mod">
          <ac:chgData name="wang xingyu" userId="357302d8bda8cfe7" providerId="LiveId" clId="{AA2D6A1F-8703-48EF-969D-02BFCADCC8A6}" dt="2021-03-10T13:04:08.608" v="7776" actId="478"/>
          <ac:cxnSpMkLst>
            <pc:docMk/>
            <pc:sldMk cId="3755635556" sldId="270"/>
            <ac:cxnSpMk id="51" creationId="{75BEBF18-B16F-44F8-ADB4-5E0B6582A94C}"/>
          </ac:cxnSpMkLst>
        </pc:cxnChg>
        <pc:cxnChg chg="add mod">
          <ac:chgData name="wang xingyu" userId="357302d8bda8cfe7" providerId="LiveId" clId="{AA2D6A1F-8703-48EF-969D-02BFCADCC8A6}" dt="2021-03-10T13:07:56.082" v="7902" actId="1582"/>
          <ac:cxnSpMkLst>
            <pc:docMk/>
            <pc:sldMk cId="3755635556" sldId="270"/>
            <ac:cxnSpMk id="53" creationId="{089E39BF-4A3B-462C-A307-B34E171B52F9}"/>
          </ac:cxnSpMkLst>
        </pc:cxnChg>
        <pc:cxnChg chg="add mod">
          <ac:chgData name="wang xingyu" userId="357302d8bda8cfe7" providerId="LiveId" clId="{AA2D6A1F-8703-48EF-969D-02BFCADCC8A6}" dt="2021-03-10T13:07:56.082" v="7902" actId="1582"/>
          <ac:cxnSpMkLst>
            <pc:docMk/>
            <pc:sldMk cId="3755635556" sldId="270"/>
            <ac:cxnSpMk id="55" creationId="{75092538-6E71-4679-A7DA-EB5E0D3D92C9}"/>
          </ac:cxnSpMkLst>
        </pc:cxnChg>
        <pc:cxnChg chg="add mod">
          <ac:chgData name="wang xingyu" userId="357302d8bda8cfe7" providerId="LiveId" clId="{AA2D6A1F-8703-48EF-969D-02BFCADCC8A6}" dt="2021-03-10T13:10:50.650" v="7968" actId="1036"/>
          <ac:cxnSpMkLst>
            <pc:docMk/>
            <pc:sldMk cId="3755635556" sldId="270"/>
            <ac:cxnSpMk id="57" creationId="{D4579837-6822-4F7C-8008-A10CE393B8B3}"/>
          </ac:cxnSpMkLst>
        </pc:cxnChg>
        <pc:cxnChg chg="mod">
          <ac:chgData name="wang xingyu" userId="357302d8bda8cfe7" providerId="LiveId" clId="{AA2D6A1F-8703-48EF-969D-02BFCADCC8A6}" dt="2021-03-10T13:07:57.851" v="7903"/>
          <ac:cxnSpMkLst>
            <pc:docMk/>
            <pc:sldMk cId="3755635556" sldId="270"/>
            <ac:cxnSpMk id="64" creationId="{022AE4B5-34D0-48A4-AE00-40D2EBF9FB65}"/>
          </ac:cxnSpMkLst>
        </pc:cxnChg>
        <pc:cxnChg chg="mod">
          <ac:chgData name="wang xingyu" userId="357302d8bda8cfe7" providerId="LiveId" clId="{AA2D6A1F-8703-48EF-969D-02BFCADCC8A6}" dt="2021-03-10T13:07:57.851" v="7903"/>
          <ac:cxnSpMkLst>
            <pc:docMk/>
            <pc:sldMk cId="3755635556" sldId="270"/>
            <ac:cxnSpMk id="65" creationId="{0144937D-73DA-4E7D-9D16-B614D1CC0F69}"/>
          </ac:cxnSpMkLst>
        </pc:cxnChg>
        <pc:cxnChg chg="mod">
          <ac:chgData name="wang xingyu" userId="357302d8bda8cfe7" providerId="LiveId" clId="{AA2D6A1F-8703-48EF-969D-02BFCADCC8A6}" dt="2021-03-10T13:10:52.046" v="7969" actId="1036"/>
          <ac:cxnSpMkLst>
            <pc:docMk/>
            <pc:sldMk cId="3755635556" sldId="270"/>
            <ac:cxnSpMk id="66" creationId="{7A40B183-D851-44AA-A8C7-53585506F193}"/>
          </ac:cxnSpMkLst>
        </pc:cxnChg>
      </pc:sldChg>
      <pc:sldChg chg="addSp delSp modSp new mod">
        <pc:chgData name="wang xingyu" userId="357302d8bda8cfe7" providerId="LiveId" clId="{AA2D6A1F-8703-48EF-969D-02BFCADCC8A6}" dt="2021-03-22T12:15:47.202" v="8428" actId="164"/>
        <pc:sldMkLst>
          <pc:docMk/>
          <pc:sldMk cId="1678906925" sldId="271"/>
        </pc:sldMkLst>
        <pc:spChg chg="del">
          <ac:chgData name="wang xingyu" userId="357302d8bda8cfe7" providerId="LiveId" clId="{AA2D6A1F-8703-48EF-969D-02BFCADCC8A6}" dt="2021-03-22T10:59:59.803" v="8153" actId="478"/>
          <ac:spMkLst>
            <pc:docMk/>
            <pc:sldMk cId="1678906925" sldId="271"/>
            <ac:spMk id="2" creationId="{0451AB5D-2288-459E-B119-BADD6FED52B9}"/>
          </ac:spMkLst>
        </pc:spChg>
        <pc:spChg chg="del">
          <ac:chgData name="wang xingyu" userId="357302d8bda8cfe7" providerId="LiveId" clId="{AA2D6A1F-8703-48EF-969D-02BFCADCC8A6}" dt="2021-03-22T10:59:59.803" v="8153" actId="478"/>
          <ac:spMkLst>
            <pc:docMk/>
            <pc:sldMk cId="1678906925" sldId="271"/>
            <ac:spMk id="3" creationId="{99D8D6A1-0915-48FC-A8E2-7A229DB92A06}"/>
          </ac:spMkLst>
        </pc:spChg>
        <pc:spChg chg="mod topLvl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5" creationId="{749653DC-E22F-4088-B5B3-2E5C22145C00}"/>
          </ac:spMkLst>
        </pc:spChg>
        <pc:spChg chg="mod topLvl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6" creationId="{BE268EF0-D746-465C-9841-FE0127C9C567}"/>
          </ac:spMkLst>
        </pc:spChg>
        <pc:spChg chg="add mod">
          <ac:chgData name="wang xingyu" userId="357302d8bda8cfe7" providerId="LiveId" clId="{AA2D6A1F-8703-48EF-969D-02BFCADCC8A6}" dt="2021-03-22T11:00:38.193" v="8180" actId="1076"/>
          <ac:spMkLst>
            <pc:docMk/>
            <pc:sldMk cId="1678906925" sldId="271"/>
            <ac:spMk id="7" creationId="{34005198-4D10-47E7-9F95-43EC2F8E5D40}"/>
          </ac:spMkLst>
        </pc:spChg>
        <pc:spChg chg="add mod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8" creationId="{B3B108A0-EFD0-4AB6-B2DE-524341C05142}"/>
          </ac:spMkLst>
        </pc:spChg>
        <pc:spChg chg="mod">
          <ac:chgData name="wang xingyu" userId="357302d8bda8cfe7" providerId="LiveId" clId="{AA2D6A1F-8703-48EF-969D-02BFCADCC8A6}" dt="2021-03-22T11:01:00.028" v="8190"/>
          <ac:spMkLst>
            <pc:docMk/>
            <pc:sldMk cId="1678906925" sldId="271"/>
            <ac:spMk id="12" creationId="{03F366F9-239E-4D77-9EC5-60ACFEDEC4F8}"/>
          </ac:spMkLst>
        </pc:spChg>
        <pc:spChg chg="mod">
          <ac:chgData name="wang xingyu" userId="357302d8bda8cfe7" providerId="LiveId" clId="{AA2D6A1F-8703-48EF-969D-02BFCADCC8A6}" dt="2021-03-22T11:01:00.028" v="8190"/>
          <ac:spMkLst>
            <pc:docMk/>
            <pc:sldMk cId="1678906925" sldId="271"/>
            <ac:spMk id="13" creationId="{6ADC07D5-7445-450A-8CB9-651F0EC1614D}"/>
          </ac:spMkLst>
        </pc:spChg>
        <pc:spChg chg="add del mod">
          <ac:chgData name="wang xingyu" userId="357302d8bda8cfe7" providerId="LiveId" clId="{AA2D6A1F-8703-48EF-969D-02BFCADCC8A6}" dt="2021-03-22T11:01:00.887" v="8191"/>
          <ac:spMkLst>
            <pc:docMk/>
            <pc:sldMk cId="1678906925" sldId="271"/>
            <ac:spMk id="14" creationId="{BAE3FB21-BCA8-4462-AADC-3862A60BE4BF}"/>
          </ac:spMkLst>
        </pc:spChg>
        <pc:spChg chg="add del mod">
          <ac:chgData name="wang xingyu" userId="357302d8bda8cfe7" providerId="LiveId" clId="{AA2D6A1F-8703-48EF-969D-02BFCADCC8A6}" dt="2021-03-22T11:01:00.887" v="8191"/>
          <ac:spMkLst>
            <pc:docMk/>
            <pc:sldMk cId="1678906925" sldId="271"/>
            <ac:spMk id="15" creationId="{E19F514D-902E-457B-ACC4-AAA8DFCF42F5}"/>
          </ac:spMkLst>
        </pc:spChg>
        <pc:spChg chg="add mod">
          <ac:chgData name="wang xingyu" userId="357302d8bda8cfe7" providerId="LiveId" clId="{AA2D6A1F-8703-48EF-969D-02BFCADCC8A6}" dt="2021-03-22T12:14:09.143" v="8312" actId="165"/>
          <ac:spMkLst>
            <pc:docMk/>
            <pc:sldMk cId="1678906925" sldId="271"/>
            <ac:spMk id="17" creationId="{B93254D5-AC57-4DCC-8009-5CAA55FED221}"/>
          </ac:spMkLst>
        </pc:spChg>
        <pc:spChg chg="add mod topLvl">
          <ac:chgData name="wang xingyu" userId="357302d8bda8cfe7" providerId="LiveId" clId="{AA2D6A1F-8703-48EF-969D-02BFCADCC8A6}" dt="2021-03-22T12:15:47.202" v="8428" actId="164"/>
          <ac:spMkLst>
            <pc:docMk/>
            <pc:sldMk cId="1678906925" sldId="271"/>
            <ac:spMk id="22" creationId="{10D2EED5-2C0B-4EBE-98A0-2F413D56BAAC}"/>
          </ac:spMkLst>
        </pc:spChg>
        <pc:spChg chg="add mod topLvl">
          <ac:chgData name="wang xingyu" userId="357302d8bda8cfe7" providerId="LiveId" clId="{AA2D6A1F-8703-48EF-969D-02BFCADCC8A6}" dt="2021-03-22T12:15:47.202" v="8428" actId="164"/>
          <ac:spMkLst>
            <pc:docMk/>
            <pc:sldMk cId="1678906925" sldId="271"/>
            <ac:spMk id="25" creationId="{C3452979-A478-4B47-9600-18E21EAE3D6B}"/>
          </ac:spMkLst>
        </pc:spChg>
        <pc:spChg chg="add del mod">
          <ac:chgData name="wang xingyu" userId="357302d8bda8cfe7" providerId="LiveId" clId="{AA2D6A1F-8703-48EF-969D-02BFCADCC8A6}" dt="2021-03-22T12:14:44.164" v="8348" actId="478"/>
          <ac:spMkLst>
            <pc:docMk/>
            <pc:sldMk cId="1678906925" sldId="271"/>
            <ac:spMk id="29" creationId="{AF20F96D-8DB5-4CC1-9283-C63D28BF1BD7}"/>
          </ac:spMkLst>
        </pc:spChg>
        <pc:grpChg chg="add del mod">
          <ac:chgData name="wang xingyu" userId="357302d8bda8cfe7" providerId="LiveId" clId="{AA2D6A1F-8703-48EF-969D-02BFCADCC8A6}" dt="2021-03-22T11:00:25.360" v="8173" actId="165"/>
          <ac:grpSpMkLst>
            <pc:docMk/>
            <pc:sldMk cId="1678906925" sldId="271"/>
            <ac:grpSpMk id="4" creationId="{00D16D28-0304-48AA-8AA0-D9B419A6FABD}"/>
          </ac:grpSpMkLst>
        </pc:grpChg>
        <pc:grpChg chg="add mod topLvl">
          <ac:chgData name="wang xingyu" userId="357302d8bda8cfe7" providerId="LiveId" clId="{AA2D6A1F-8703-48EF-969D-02BFCADCC8A6}" dt="2021-03-22T12:15:47.202" v="8428" actId="164"/>
          <ac:grpSpMkLst>
            <pc:docMk/>
            <pc:sldMk cId="1678906925" sldId="271"/>
            <ac:grpSpMk id="10" creationId="{5F44F3F3-E920-41DA-8907-8544626C12EF}"/>
          </ac:grpSpMkLst>
        </pc:grpChg>
        <pc:grpChg chg="add del mod">
          <ac:chgData name="wang xingyu" userId="357302d8bda8cfe7" providerId="LiveId" clId="{AA2D6A1F-8703-48EF-969D-02BFCADCC8A6}" dt="2021-03-22T11:01:00.887" v="8191"/>
          <ac:grpSpMkLst>
            <pc:docMk/>
            <pc:sldMk cId="1678906925" sldId="271"/>
            <ac:grpSpMk id="11" creationId="{BA9CF1D4-BABE-4020-A528-1699885BAC93}"/>
          </ac:grpSpMkLst>
        </pc:grpChg>
        <pc:grpChg chg="add mod topLvl">
          <ac:chgData name="wang xingyu" userId="357302d8bda8cfe7" providerId="LiveId" clId="{AA2D6A1F-8703-48EF-969D-02BFCADCC8A6}" dt="2021-03-22T12:15:47.202" v="8428" actId="164"/>
          <ac:grpSpMkLst>
            <pc:docMk/>
            <pc:sldMk cId="1678906925" sldId="271"/>
            <ac:grpSpMk id="18" creationId="{827FEC18-102D-44DC-A8D2-BF4EA35FF897}"/>
          </ac:grpSpMkLst>
        </pc:grpChg>
        <pc:grpChg chg="add del mod">
          <ac:chgData name="wang xingyu" userId="357302d8bda8cfe7" providerId="LiveId" clId="{AA2D6A1F-8703-48EF-969D-02BFCADCC8A6}" dt="2021-03-22T12:14:09.143" v="8312" actId="165"/>
          <ac:grpSpMkLst>
            <pc:docMk/>
            <pc:sldMk cId="1678906925" sldId="271"/>
            <ac:grpSpMk id="26" creationId="{483FECEB-DA06-4FD6-9627-911B9EF86FEE}"/>
          </ac:grpSpMkLst>
        </pc:grpChg>
        <pc:grpChg chg="add mod">
          <ac:chgData name="wang xingyu" userId="357302d8bda8cfe7" providerId="LiveId" clId="{AA2D6A1F-8703-48EF-969D-02BFCADCC8A6}" dt="2021-03-22T12:15:47.202" v="8428" actId="164"/>
          <ac:grpSpMkLst>
            <pc:docMk/>
            <pc:sldMk cId="1678906925" sldId="271"/>
            <ac:grpSpMk id="31" creationId="{F303FA03-14E2-4D73-8D9B-08BEBF573BE0}"/>
          </ac:grpSpMkLst>
        </pc:grpChg>
        <pc:cxnChg chg="add mod">
          <ac:chgData name="wang xingyu" userId="357302d8bda8cfe7" providerId="LiveId" clId="{AA2D6A1F-8703-48EF-969D-02BFCADCC8A6}" dt="2021-03-22T11:00:08.823" v="8155" actId="1076"/>
          <ac:cxnSpMkLst>
            <pc:docMk/>
            <pc:sldMk cId="1678906925" sldId="271"/>
            <ac:cxnSpMk id="9" creationId="{0FCA461B-05E0-4F3D-AE8B-98FF783E9C04}"/>
          </ac:cxnSpMkLst>
        </pc:cxnChg>
        <pc:cxnChg chg="add del mod">
          <ac:chgData name="wang xingyu" userId="357302d8bda8cfe7" providerId="LiveId" clId="{AA2D6A1F-8703-48EF-969D-02BFCADCC8A6}" dt="2021-03-22T11:01:00.887" v="8191"/>
          <ac:cxnSpMkLst>
            <pc:docMk/>
            <pc:sldMk cId="1678906925" sldId="271"/>
            <ac:cxnSpMk id="16" creationId="{DD4925D0-85D5-4661-983C-F2800DF2EDBF}"/>
          </ac:cxnSpMkLst>
        </pc:cxnChg>
        <pc:cxnChg chg="add mod topLvl">
          <ac:chgData name="wang xingyu" userId="357302d8bda8cfe7" providerId="LiveId" clId="{AA2D6A1F-8703-48EF-969D-02BFCADCC8A6}" dt="2021-03-22T12:15:47.202" v="8428" actId="164"/>
          <ac:cxnSpMkLst>
            <pc:docMk/>
            <pc:sldMk cId="1678906925" sldId="271"/>
            <ac:cxnSpMk id="19" creationId="{22EB7CEF-6962-4DB8-A164-CF34689F228D}"/>
          </ac:cxnSpMkLst>
        </pc:cxnChg>
        <pc:cxnChg chg="add mod topLvl">
          <ac:chgData name="wang xingyu" userId="357302d8bda8cfe7" providerId="LiveId" clId="{AA2D6A1F-8703-48EF-969D-02BFCADCC8A6}" dt="2021-03-22T12:15:47.202" v="8428" actId="164"/>
          <ac:cxnSpMkLst>
            <pc:docMk/>
            <pc:sldMk cId="1678906925" sldId="271"/>
            <ac:cxnSpMk id="21" creationId="{C9713ADC-56DE-40E2-93A1-CE7C24AA343D}"/>
          </ac:cxnSpMkLst>
        </pc:cxnChg>
      </pc:sldChg>
      <pc:sldChg chg="delSp new mod">
        <pc:chgData name="wang xingyu" userId="357302d8bda8cfe7" providerId="LiveId" clId="{AA2D6A1F-8703-48EF-969D-02BFCADCC8A6}" dt="2021-03-22T10:59:58.068" v="8152" actId="478"/>
        <pc:sldMkLst>
          <pc:docMk/>
          <pc:sldMk cId="1065949304" sldId="272"/>
        </pc:sldMkLst>
        <pc:spChg chg="del">
          <ac:chgData name="wang xingyu" userId="357302d8bda8cfe7" providerId="LiveId" clId="{AA2D6A1F-8703-48EF-969D-02BFCADCC8A6}" dt="2021-03-22T10:59:58.068" v="8152" actId="478"/>
          <ac:spMkLst>
            <pc:docMk/>
            <pc:sldMk cId="1065949304" sldId="272"/>
            <ac:spMk id="2" creationId="{304E293E-27CF-4849-AE5F-D02FEE546292}"/>
          </ac:spMkLst>
        </pc:spChg>
        <pc:spChg chg="del">
          <ac:chgData name="wang xingyu" userId="357302d8bda8cfe7" providerId="LiveId" clId="{AA2D6A1F-8703-48EF-969D-02BFCADCC8A6}" dt="2021-03-22T10:59:58.068" v="8152" actId="478"/>
          <ac:spMkLst>
            <pc:docMk/>
            <pc:sldMk cId="1065949304" sldId="272"/>
            <ac:spMk id="3" creationId="{58B57C52-4325-492C-8413-CF54E4C033FF}"/>
          </ac:spMkLst>
        </pc:spChg>
      </pc:sldChg>
    </pc:docChg>
  </pc:docChgLst>
  <pc:docChgLst>
    <pc:chgData name="wang xingyu" userId="357302d8bda8cfe7" providerId="LiveId" clId="{89FAB3D5-5089-4679-89EB-355175EB54E0}"/>
    <pc:docChg chg="undo custSel addSld delSld modSld">
      <pc:chgData name="wang xingyu" userId="357302d8bda8cfe7" providerId="LiveId" clId="{89FAB3D5-5089-4679-89EB-355175EB54E0}" dt="2022-04-13T14:00:33.429" v="697" actId="164"/>
      <pc:docMkLst>
        <pc:docMk/>
      </pc:docMkLst>
      <pc:sldChg chg="addSp delSp modSp mod">
        <pc:chgData name="wang xingyu" userId="357302d8bda8cfe7" providerId="LiveId" clId="{89FAB3D5-5089-4679-89EB-355175EB54E0}" dt="2022-04-13T12:39:34.298" v="660" actId="21"/>
        <pc:sldMkLst>
          <pc:docMk/>
          <pc:sldMk cId="1678343616" sldId="256"/>
        </pc:sldMkLst>
        <pc:spChg chg="del mod topLvl">
          <ac:chgData name="wang xingyu" userId="357302d8bda8cfe7" providerId="LiveId" clId="{89FAB3D5-5089-4679-89EB-355175EB54E0}" dt="2022-04-13T12:39:24.444" v="654" actId="478"/>
          <ac:spMkLst>
            <pc:docMk/>
            <pc:sldMk cId="1678343616" sldId="256"/>
            <ac:spMk id="365" creationId="{DF531E1C-5097-4BD3-9E6B-DF206063BFFE}"/>
          </ac:spMkLst>
        </pc:spChg>
        <pc:grpChg chg="add mod">
          <ac:chgData name="wang xingyu" userId="357302d8bda8cfe7" providerId="LiveId" clId="{89FAB3D5-5089-4679-89EB-355175EB54E0}" dt="2022-04-13T12:13:02.324" v="650" actId="1076"/>
          <ac:grpSpMkLst>
            <pc:docMk/>
            <pc:sldMk cId="1678343616" sldId="256"/>
            <ac:grpSpMk id="16" creationId="{A956580F-133A-4E50-BB3A-161C6F1D90B4}"/>
          </ac:grpSpMkLst>
        </pc:grpChg>
        <pc:grpChg chg="add del mod">
          <ac:chgData name="wang xingyu" userId="357302d8bda8cfe7" providerId="LiveId" clId="{89FAB3D5-5089-4679-89EB-355175EB54E0}" dt="2022-04-13T12:39:18.859" v="653" actId="165"/>
          <ac:grpSpMkLst>
            <pc:docMk/>
            <pc:sldMk cId="1678343616" sldId="256"/>
            <ac:grpSpMk id="364" creationId="{83E441C7-4071-40DA-8C5C-B625E20A3497}"/>
          </ac:grpSpMkLst>
        </pc:grpChg>
        <pc:grpChg chg="mod topLvl">
          <ac:chgData name="wang xingyu" userId="357302d8bda8cfe7" providerId="LiveId" clId="{89FAB3D5-5089-4679-89EB-355175EB54E0}" dt="2022-04-13T12:39:18.859" v="653" actId="165"/>
          <ac:grpSpMkLst>
            <pc:docMk/>
            <pc:sldMk cId="1678343616" sldId="256"/>
            <ac:grpSpMk id="366" creationId="{D5D70D30-29BF-4522-9377-175587DBAEAB}"/>
          </ac:grpSpMkLst>
        </pc:grpChg>
        <pc:grpChg chg="add mod">
          <ac:chgData name="wang xingyu" userId="357302d8bda8cfe7" providerId="LiveId" clId="{89FAB3D5-5089-4679-89EB-355175EB54E0}" dt="2022-04-13T12:39:32.024" v="658" actId="1076"/>
          <ac:grpSpMkLst>
            <pc:docMk/>
            <pc:sldMk cId="1678343616" sldId="256"/>
            <ac:grpSpMk id="369" creationId="{269746B3-7A7A-44C0-B372-F9D550F60FFC}"/>
          </ac:grpSpMkLst>
        </pc:grpChg>
        <pc:grpChg chg="add del mod">
          <ac:chgData name="wang xingyu" userId="357302d8bda8cfe7" providerId="LiveId" clId="{89FAB3D5-5089-4679-89EB-355175EB54E0}" dt="2022-04-13T12:39:34.298" v="660" actId="21"/>
          <ac:grpSpMkLst>
            <pc:docMk/>
            <pc:sldMk cId="1678343616" sldId="256"/>
            <ac:grpSpMk id="372" creationId="{BEEB5D5E-4567-4F56-B9BB-448EDB98D6FA}"/>
          </ac:grpSpMkLst>
        </pc:grpChg>
        <pc:cxnChg chg="add mod">
          <ac:chgData name="wang xingyu" userId="357302d8bda8cfe7" providerId="LiveId" clId="{89FAB3D5-5089-4679-89EB-355175EB54E0}" dt="2022-04-13T12:12:57.294" v="648" actId="164"/>
          <ac:cxnSpMkLst>
            <pc:docMk/>
            <pc:sldMk cId="1678343616" sldId="256"/>
            <ac:cxnSpMk id="360" creationId="{E9E095C4-5018-40C1-8C70-C85287FC7EA5}"/>
          </ac:cxnSpMkLst>
        </pc:cxnChg>
        <pc:cxnChg chg="add mod">
          <ac:chgData name="wang xingyu" userId="357302d8bda8cfe7" providerId="LiveId" clId="{89FAB3D5-5089-4679-89EB-355175EB54E0}" dt="2022-04-13T12:12:57.294" v="648" actId="164"/>
          <ac:cxnSpMkLst>
            <pc:docMk/>
            <pc:sldMk cId="1678343616" sldId="256"/>
            <ac:cxnSpMk id="361" creationId="{D4273E07-18AA-406B-B2EE-B763DA3AF9DD}"/>
          </ac:cxnSpMkLst>
        </pc:cxnChg>
        <pc:cxnChg chg="mod">
          <ac:chgData name="wang xingyu" userId="357302d8bda8cfe7" providerId="LiveId" clId="{89FAB3D5-5089-4679-89EB-355175EB54E0}" dt="2022-04-13T12:39:18.859" v="653" actId="165"/>
          <ac:cxnSpMkLst>
            <pc:docMk/>
            <pc:sldMk cId="1678343616" sldId="256"/>
            <ac:cxnSpMk id="367" creationId="{ACDAF6D1-5861-4DA0-8478-5206337D73CA}"/>
          </ac:cxnSpMkLst>
        </pc:cxnChg>
        <pc:cxnChg chg="mod">
          <ac:chgData name="wang xingyu" userId="357302d8bda8cfe7" providerId="LiveId" clId="{89FAB3D5-5089-4679-89EB-355175EB54E0}" dt="2022-04-13T12:39:18.859" v="653" actId="165"/>
          <ac:cxnSpMkLst>
            <pc:docMk/>
            <pc:sldMk cId="1678343616" sldId="256"/>
            <ac:cxnSpMk id="368" creationId="{F2AC23EE-36C9-4997-8FDF-4D5318393FD0}"/>
          </ac:cxnSpMkLst>
        </pc:cxnChg>
        <pc:cxnChg chg="mod">
          <ac:chgData name="wang xingyu" userId="357302d8bda8cfe7" providerId="LiveId" clId="{89FAB3D5-5089-4679-89EB-355175EB54E0}" dt="2022-04-13T12:39:26.461" v="655"/>
          <ac:cxnSpMkLst>
            <pc:docMk/>
            <pc:sldMk cId="1678343616" sldId="256"/>
            <ac:cxnSpMk id="370" creationId="{CAD17F17-1BE5-4E99-9EA3-2198FBC111E5}"/>
          </ac:cxnSpMkLst>
        </pc:cxnChg>
        <pc:cxnChg chg="mod">
          <ac:chgData name="wang xingyu" userId="357302d8bda8cfe7" providerId="LiveId" clId="{89FAB3D5-5089-4679-89EB-355175EB54E0}" dt="2022-04-13T12:39:26.461" v="655"/>
          <ac:cxnSpMkLst>
            <pc:docMk/>
            <pc:sldMk cId="1678343616" sldId="256"/>
            <ac:cxnSpMk id="371" creationId="{63C3C2A3-4D43-4DAD-84BD-1C09CD8B9672}"/>
          </ac:cxnSpMkLst>
        </pc:cxnChg>
        <pc:cxnChg chg="mod">
          <ac:chgData name="wang xingyu" userId="357302d8bda8cfe7" providerId="LiveId" clId="{89FAB3D5-5089-4679-89EB-355175EB54E0}" dt="2022-04-13T12:39:33.049" v="659"/>
          <ac:cxnSpMkLst>
            <pc:docMk/>
            <pc:sldMk cId="1678343616" sldId="256"/>
            <ac:cxnSpMk id="373" creationId="{21B738BF-A88B-406A-AA0E-95D24DD68F4C}"/>
          </ac:cxnSpMkLst>
        </pc:cxnChg>
        <pc:cxnChg chg="mod">
          <ac:chgData name="wang xingyu" userId="357302d8bda8cfe7" providerId="LiveId" clId="{89FAB3D5-5089-4679-89EB-355175EB54E0}" dt="2022-04-13T12:39:33.049" v="659"/>
          <ac:cxnSpMkLst>
            <pc:docMk/>
            <pc:sldMk cId="1678343616" sldId="256"/>
            <ac:cxnSpMk id="374" creationId="{AEA6BA4F-0676-4BEB-B2E6-E32367304B8F}"/>
          </ac:cxnSpMkLst>
        </pc:cxnChg>
      </pc:sldChg>
      <pc:sldChg chg="addSp delSp modSp mod">
        <pc:chgData name="wang xingyu" userId="357302d8bda8cfe7" providerId="LiveId" clId="{89FAB3D5-5089-4679-89EB-355175EB54E0}" dt="2022-03-30T10:35:29.163" v="17" actId="14100"/>
        <pc:sldMkLst>
          <pc:docMk/>
          <pc:sldMk cId="1700576213" sldId="287"/>
        </pc:sldMkLst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05" creationId="{07875CCE-46E3-4BFE-93F5-AA08F8E0977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06" creationId="{2E268B77-C4A7-4597-AE7D-5D36373430D6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09" creationId="{E89396FA-B804-455C-B9D5-45531FC7EF7B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10" creationId="{C4746BE4-ED3E-49A3-8C3B-D4CCB2E9A4B2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12" creationId="{AB764025-671E-4BF9-8F36-3A41BF80DBA8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13" creationId="{E71993D0-3339-43AB-9F28-364414161405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23" creationId="{3752EE6B-BA04-4C38-A923-3339115468A6}"/>
          </ac:spMkLst>
        </pc:spChg>
        <pc:spChg chg="mod topLvl">
          <ac:chgData name="wang xingyu" userId="357302d8bda8cfe7" providerId="LiveId" clId="{89FAB3D5-5089-4679-89EB-355175EB54E0}" dt="2022-03-30T10:35:02.916" v="6" actId="164"/>
          <ac:spMkLst>
            <pc:docMk/>
            <pc:sldMk cId="1700576213" sldId="287"/>
            <ac:spMk id="125" creationId="{534873A6-EFC9-4650-B3BE-522340547448}"/>
          </ac:spMkLst>
        </pc:spChg>
        <pc:spChg chg="mod topLvl">
          <ac:chgData name="wang xingyu" userId="357302d8bda8cfe7" providerId="LiveId" clId="{89FAB3D5-5089-4679-89EB-355175EB54E0}" dt="2022-03-30T10:35:02.916" v="6" actId="164"/>
          <ac:spMkLst>
            <pc:docMk/>
            <pc:sldMk cId="1700576213" sldId="287"/>
            <ac:spMk id="126" creationId="{D3B75865-5A77-43DD-8B72-312056BE800E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29" creationId="{D6AB8B02-FE8E-44C2-B36C-0046D22BE31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30" creationId="{B4D8150B-14EA-46B9-B700-D5746BBE456B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32" creationId="{78A6F571-B471-4674-9CE0-2A5C13792F6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33" creationId="{5C68E069-CA9E-41FC-99E2-CC67EF06F87C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3" creationId="{5C5D2B8B-8AD9-44C0-820F-64F740254211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7" creationId="{8A7EB6BC-E9F5-4566-8FAF-862C6CD12090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8" creationId="{8AE4278D-CA16-4C95-BF21-8A67EC0732F7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49" creationId="{F80E532F-7F35-4694-ABC0-67B9E7EBF171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0" creationId="{DD10BE21-19B3-4EDF-8855-6B6A5A1D17D2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1" creationId="{CFBA1503-E08C-4466-AE11-AB02B5D4C1EA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2" creationId="{E2A22E99-A6A1-4A9B-8CF5-0E5E76C0A1A4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3" creationId="{5CFFEA47-1EA2-4698-8F93-C4C7E6BA83B1}"/>
          </ac:spMkLst>
        </pc:spChg>
        <pc:spChg chg="mod topLvl">
          <ac:chgData name="wang xingyu" userId="357302d8bda8cfe7" providerId="LiveId" clId="{89FAB3D5-5089-4679-89EB-355175EB54E0}" dt="2022-03-30T10:34:48.899" v="5" actId="165"/>
          <ac:spMkLst>
            <pc:docMk/>
            <pc:sldMk cId="1700576213" sldId="287"/>
            <ac:spMk id="154" creationId="{07CFD068-B2C2-414F-852B-7622DB579063}"/>
          </ac:spMkLst>
        </pc:spChg>
        <pc:grpChg chg="mod">
          <ac:chgData name="wang xingyu" userId="357302d8bda8cfe7" providerId="LiveId" clId="{89FAB3D5-5089-4679-89EB-355175EB54E0}" dt="2022-03-30T10:34:39.555" v="2" actId="1076"/>
          <ac:grpSpMkLst>
            <pc:docMk/>
            <pc:sldMk cId="1700576213" sldId="287"/>
            <ac:grpSpMk id="53" creationId="{BC5A25E1-CDA2-46BE-8606-7C339EB5C88C}"/>
          </ac:grpSpMkLst>
        </pc:grpChg>
        <pc:grpChg chg="add del mod">
          <ac:chgData name="wang xingyu" userId="357302d8bda8cfe7" providerId="LiveId" clId="{89FAB3D5-5089-4679-89EB-355175EB54E0}" dt="2022-03-30T10:34:48.899" v="5" actId="165"/>
          <ac:grpSpMkLst>
            <pc:docMk/>
            <pc:sldMk cId="1700576213" sldId="287"/>
            <ac:grpSpMk id="104" creationId="{DA6399E7-6624-4992-A0CD-84BF4CFA68D3}"/>
          </ac:grpSpMkLst>
        </pc:grpChg>
        <pc:grpChg chg="add mod">
          <ac:chgData name="wang xingyu" userId="357302d8bda8cfe7" providerId="LiveId" clId="{89FAB3D5-5089-4679-89EB-355175EB54E0}" dt="2022-03-30T10:35:29.163" v="17" actId="14100"/>
          <ac:grpSpMkLst>
            <pc:docMk/>
            <pc:sldMk cId="1700576213" sldId="287"/>
            <ac:grpSpMk id="155" creationId="{1F18350F-7BAA-430B-A24F-A3B720DB6728}"/>
          </ac:grpSpMkLst>
        </pc:grp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07" creationId="{D4C59A7C-3469-47F2-A821-278593419DE9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08" creationId="{7657C9DB-3928-4369-B90C-28FF70D00E0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1" creationId="{59A342D4-2DED-4DB2-85F7-5A7288EA4DDE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4" creationId="{4EB0701C-F10F-497D-94FC-87CBFC235C36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5" creationId="{4792D43F-6D16-42CC-962B-791670D49489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6" creationId="{EB06425C-7E26-46D4-ADE2-1350D4F5481B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7" creationId="{BB503FB2-5CF3-4DA4-8E2E-E69D88E7A3E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8" creationId="{4AB45602-2BA1-45A2-8A6E-0C50208E269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19" creationId="{DE693112-ABB7-4887-A90B-203B115D88D2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0" creationId="{4A91F9F0-1580-4208-BC1D-9BF9627991EB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1" creationId="{C356F586-70DF-4D5A-9316-B1C04E6D9EBF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2" creationId="{4F75F502-667E-4EC4-A9EA-4709BE5727B0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4" creationId="{2C00039F-3A12-49A4-A7CA-A278810DD529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7" creationId="{52F353DC-E280-430D-ACBB-3D888344C97C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28" creationId="{3D223072-A5B1-49D0-B8E8-F3A776769CE1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1" creationId="{C3903EDF-097E-4786-AE7E-6A389B352C7F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4" creationId="{E376EDAD-A138-44ED-8B2C-B531D49176D3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5" creationId="{39569C3F-64D3-4A53-B318-975402DC3BF4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6" creationId="{B8402067-EC0D-46A7-84D3-69E9A03BBB8C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7" creationId="{17DDC3E1-C7BF-4FE8-B008-5DB12331DA9E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8" creationId="{09F11D4E-5299-420F-9935-A685883C91CA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39" creationId="{305FCB7E-A6D0-44AC-8B62-E7942930BFE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0" creationId="{43F3A408-B289-4CB3-9D6D-DAD5FA5FCC4E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1" creationId="{5A6EE8BF-437C-4B7E-A99B-7A03C51A3CFD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2" creationId="{14644186-6D36-4796-9BA1-16FBB628B8D3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4" creationId="{BBADE396-8821-4869-AE7A-C4278DFA5494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5" creationId="{959F7768-CB01-4825-86F5-4C545A8892C6}"/>
          </ac:cxnSpMkLst>
        </pc:cxnChg>
        <pc:cxnChg chg="mod topLvl">
          <ac:chgData name="wang xingyu" userId="357302d8bda8cfe7" providerId="LiveId" clId="{89FAB3D5-5089-4679-89EB-355175EB54E0}" dt="2022-03-30T10:34:48.899" v="5" actId="165"/>
          <ac:cxnSpMkLst>
            <pc:docMk/>
            <pc:sldMk cId="1700576213" sldId="287"/>
            <ac:cxnSpMk id="146" creationId="{B246CE1F-21F5-473A-BF70-2C192460BE4E}"/>
          </ac:cxnSpMkLst>
        </pc:cxnChg>
      </pc:sldChg>
      <pc:sldChg chg="delSp del mod">
        <pc:chgData name="wang xingyu" userId="357302d8bda8cfe7" providerId="LiveId" clId="{89FAB3D5-5089-4679-89EB-355175EB54E0}" dt="2022-03-30T10:34:22.923" v="1" actId="47"/>
        <pc:sldMkLst>
          <pc:docMk/>
          <pc:sldMk cId="1240079806" sldId="319"/>
        </pc:sldMkLst>
        <pc:grpChg chg="del">
          <ac:chgData name="wang xingyu" userId="357302d8bda8cfe7" providerId="LiveId" clId="{89FAB3D5-5089-4679-89EB-355175EB54E0}" dt="2022-03-30T10:34:05.459" v="0" actId="21"/>
          <ac:grpSpMkLst>
            <pc:docMk/>
            <pc:sldMk cId="1240079806" sldId="319"/>
            <ac:grpSpMk id="42" creationId="{800E3190-47E8-47C5-892B-B7704400BA6A}"/>
          </ac:grpSpMkLst>
        </pc:grpChg>
      </pc:sldChg>
      <pc:sldChg chg="addSp delSp modSp add mod">
        <pc:chgData name="wang xingyu" userId="357302d8bda8cfe7" providerId="LiveId" clId="{89FAB3D5-5089-4679-89EB-355175EB54E0}" dt="2022-03-30T13:06:03.081" v="91" actId="14100"/>
        <pc:sldMkLst>
          <pc:docMk/>
          <pc:sldMk cId="635508342" sldId="322"/>
        </pc:sldMkLst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5" creationId="{5CF3733F-F988-423E-B39F-C367A53CE1F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6" creationId="{2CD5AE5B-76B7-4F68-B0BD-724FD58A6E30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8" creationId="{E1414310-75DF-49A6-9949-89F86710B04A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9" creationId="{0E5D187C-94FF-437F-BF76-23961CB7948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" creationId="{6A10F285-F5CE-4C85-BA80-42AF619488B0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9" creationId="{6D5A4F78-56F3-4318-ADCC-07A6E300EA82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0" creationId="{7C41BB8F-F317-4101-9009-45050B51D91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3" creationId="{E4154F49-E17C-41C5-979B-8C6DF7BDC47B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4" creationId="{F9B7C0B5-BC6F-4272-AE29-48D1321EAA1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7" creationId="{960526C8-3D6A-44FA-972C-3A4F6123C80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28" creationId="{17E0DE37-B12E-43DD-9655-20AAF761D6A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1" creationId="{5D0BA944-41BC-4121-8636-22CD2127395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2" creationId="{5FE89067-3B5A-453F-83EE-69FF640F48E4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4" creationId="{EBB4DC57-D7D9-4E65-8837-10D6B0388E81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5" creationId="{9BF2F9BA-FB8C-49A1-B687-976ED4295A9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8" creationId="{65D7C351-FDAF-43B8-A15D-C70253415FC9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39" creationId="{2628C60B-69CE-4CEA-8CB2-61FC2916E21E}"/>
          </ac:spMkLst>
        </pc:spChg>
        <pc:spChg chg="mod topLvl">
          <ac:chgData name="wang xingyu" userId="357302d8bda8cfe7" providerId="LiveId" clId="{89FAB3D5-5089-4679-89EB-355175EB54E0}" dt="2022-03-30T13:03:33.467" v="28" actId="164"/>
          <ac:spMkLst>
            <pc:docMk/>
            <pc:sldMk cId="635508342" sldId="322"/>
            <ac:spMk id="41" creationId="{52ED0CED-B475-405D-A6F3-1F1E07F910C5}"/>
          </ac:spMkLst>
        </pc:spChg>
        <pc:spChg chg="mod topLvl">
          <ac:chgData name="wang xingyu" userId="357302d8bda8cfe7" providerId="LiveId" clId="{89FAB3D5-5089-4679-89EB-355175EB54E0}" dt="2022-03-30T13:03:33.467" v="28" actId="164"/>
          <ac:spMkLst>
            <pc:docMk/>
            <pc:sldMk cId="635508342" sldId="322"/>
            <ac:spMk id="42" creationId="{4F1B69BA-445E-488A-9B9C-4F34313EFD1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45" creationId="{21F93433-FE99-4CB9-8AC5-2CBC2552769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46" creationId="{831A061C-F1AA-4E22-A866-65EEA1ED8F03}"/>
          </ac:spMkLst>
        </pc:spChg>
        <pc:spChg chg="mod topLvl">
          <ac:chgData name="wang xingyu" userId="357302d8bda8cfe7" providerId="LiveId" clId="{89FAB3D5-5089-4679-89EB-355175EB54E0}" dt="2022-03-30T13:03:30.041" v="27" actId="164"/>
          <ac:spMkLst>
            <pc:docMk/>
            <pc:sldMk cId="635508342" sldId="322"/>
            <ac:spMk id="48" creationId="{AAD1B0D1-7CBD-4DD3-9B82-E246DD5D0BB4}"/>
          </ac:spMkLst>
        </pc:spChg>
        <pc:spChg chg="mod topLvl">
          <ac:chgData name="wang xingyu" userId="357302d8bda8cfe7" providerId="LiveId" clId="{89FAB3D5-5089-4679-89EB-355175EB54E0}" dt="2022-03-30T13:03:30.041" v="27" actId="164"/>
          <ac:spMkLst>
            <pc:docMk/>
            <pc:sldMk cId="635508342" sldId="322"/>
            <ac:spMk id="49" creationId="{9D9847B4-51C2-4DAD-BEC6-89DF91B690A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55" creationId="{B85A0831-B5A4-4394-98E2-2A6580AECC32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67" creationId="{E005653E-8C4D-4B6E-9388-7356780D31C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71" creationId="{99A31B19-DB9F-43C2-84C1-0968FA60DE5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75" creationId="{843A5233-BB9C-4516-95D4-6095AB441F1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86" creationId="{1412AC66-AB52-467C-85B5-452182D4148D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89" creationId="{4AB96FB4-7F97-4B4E-B9AD-FEAA94C2D02D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92" creationId="{A04407B6-741D-4D13-85D2-EED82B2E9AD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4" creationId="{93ADE190-A80D-430F-A105-5C9563BCB5C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5" creationId="{7A7D84B8-D949-4920-B36B-1E91E94B035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7" creationId="{253F2E43-BBF1-48A5-8F96-76B919478CC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08" creationId="{65D73854-7C5D-420F-8441-CAB4E59C995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16" creationId="{0879AA26-5A97-4E3B-9D42-FD256728A76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17" creationId="{015CF40D-6F36-4F90-A16B-09F9D9FBF0B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2" creationId="{A69A9ABE-593D-4564-894F-EF3B0603812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4" creationId="{90A1220B-62A6-43FA-9856-B888F2D30AA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6" creationId="{8ADDBF8F-5558-484D-98E7-21F24ECF8F4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39" creationId="{0364D41A-3D6D-4ED6-A0C7-7B0F8AE9EEF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2" creationId="{072CFD2A-8EB7-44F6-AEC8-8331CAD239D6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5" creationId="{58D2A879-070C-4402-8F22-A2840242565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7" creationId="{FA0A5DA1-A003-4E3A-B744-E10C5652C85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8" creationId="{2BE7D1EA-05E2-448B-B5BD-3E5C2DB1FD9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49" creationId="{975F5F67-E6ED-4CCB-9790-3F2BCF5DA6EF}"/>
          </ac:spMkLst>
        </pc:spChg>
        <pc:spChg chg="mod topLvl">
          <ac:chgData name="wang xingyu" userId="357302d8bda8cfe7" providerId="LiveId" clId="{89FAB3D5-5089-4679-89EB-355175EB54E0}" dt="2022-03-30T13:03:40.474" v="29" actId="164"/>
          <ac:spMkLst>
            <pc:docMk/>
            <pc:sldMk cId="635508342" sldId="322"/>
            <ac:spMk id="151" creationId="{F18F7D39-94FE-4192-8F67-92BC3988F206}"/>
          </ac:spMkLst>
        </pc:spChg>
        <pc:spChg chg="mod topLvl">
          <ac:chgData name="wang xingyu" userId="357302d8bda8cfe7" providerId="LiveId" clId="{89FAB3D5-5089-4679-89EB-355175EB54E0}" dt="2022-03-30T13:03:40.474" v="29" actId="164"/>
          <ac:spMkLst>
            <pc:docMk/>
            <pc:sldMk cId="635508342" sldId="322"/>
            <ac:spMk id="152" creationId="{B1FD706E-1454-41D1-AD02-A06EC9ECD1F9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54" creationId="{1274145D-D1B2-4785-A89A-9579471B016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55" creationId="{A426C232-23B2-445A-A419-8B6BAA33F63E}"/>
          </ac:spMkLst>
        </pc:spChg>
        <pc:spChg chg="mod topLvl">
          <ac:chgData name="wang xingyu" userId="357302d8bda8cfe7" providerId="LiveId" clId="{89FAB3D5-5089-4679-89EB-355175EB54E0}" dt="2022-03-30T13:03:43.210" v="30" actId="164"/>
          <ac:spMkLst>
            <pc:docMk/>
            <pc:sldMk cId="635508342" sldId="322"/>
            <ac:spMk id="157" creationId="{5BABE677-E7B5-4530-96F0-4940F27001C0}"/>
          </ac:spMkLst>
        </pc:spChg>
        <pc:spChg chg="mod topLvl">
          <ac:chgData name="wang xingyu" userId="357302d8bda8cfe7" providerId="LiveId" clId="{89FAB3D5-5089-4679-89EB-355175EB54E0}" dt="2022-03-30T13:03:43.210" v="30" actId="164"/>
          <ac:spMkLst>
            <pc:docMk/>
            <pc:sldMk cId="635508342" sldId="322"/>
            <ac:spMk id="158" creationId="{F51EB4BA-810A-4492-86D1-665D4534C7D3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0" creationId="{F0885596-326E-4297-A7AB-B0C208D40B9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1" creationId="{31E13673-5C14-4C8F-BB85-4E577227559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3" creationId="{F54342B9-D037-44D9-82F0-E7F65E847F6B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4" creationId="{73A1D5B7-C25D-4D51-BF71-94031E6985AA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6" creationId="{B0845A3A-B833-4764-B370-38E00C7B714C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67" creationId="{F060A95C-53A6-444C-BCE3-C6850D08E6E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0" creationId="{E6BC1608-54F6-43BF-83B0-3F95ABE52F99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1" creationId="{3A386C17-64C0-441A-896C-9E74F808D212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5" creationId="{F88691A3-1A2D-422F-8C53-A49303946B44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6" creationId="{EAC32BD4-716A-4077-ADAC-3070A2D6515E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7" creationId="{ACD9D2E0-03BC-4031-8AF2-914B67C66418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78" creationId="{9015E6B4-B657-43A8-8E26-80F7E8418091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1" creationId="{D57738C2-C2E6-4FEA-AF3B-3BAB754AA31A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2" creationId="{7E79B3C3-C597-4DC5-B583-194803DA5297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3" creationId="{D51701B3-9D4F-41D7-9414-B437F07CC6C5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4" creationId="{561BC8B0-64CC-4E55-B794-E136E3405F3F}"/>
          </ac:spMkLst>
        </pc:spChg>
        <pc:spChg chg="mod topLvl">
          <ac:chgData name="wang xingyu" userId="357302d8bda8cfe7" providerId="LiveId" clId="{89FAB3D5-5089-4679-89EB-355175EB54E0}" dt="2022-03-30T13:04:18.799" v="90" actId="164"/>
          <ac:spMkLst>
            <pc:docMk/>
            <pc:sldMk cId="635508342" sldId="322"/>
            <ac:spMk id="185" creationId="{A5461571-551A-4B83-9147-5CFEF1BDA6CF}"/>
          </ac:spMkLst>
        </pc:s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3" creationId="{976A125A-CDBE-4393-AD5E-95A2B9722029}"/>
          </ac:grpSpMkLst>
        </pc:grpChg>
        <pc:grpChg chg="del">
          <ac:chgData name="wang xingyu" userId="357302d8bda8cfe7" providerId="LiveId" clId="{89FAB3D5-5089-4679-89EB-355175EB54E0}" dt="2022-03-30T13:03:10.522" v="21" actId="165"/>
          <ac:grpSpMkLst>
            <pc:docMk/>
            <pc:sldMk cId="635508342" sldId="322"/>
            <ac:grpSpMk id="12" creationId="{1272EDA5-1BFD-4A73-8737-38AE50BD849A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21" creationId="{523E27F0-BE0F-4D41-AD71-066BA2DD5FC1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22" creationId="{0099F1C4-F15D-4521-B6FF-25D8F2DB6F22}"/>
          </ac:grpSpMkLst>
        </pc:grpChg>
        <pc:grpChg chg="del mod topLvl">
          <ac:chgData name="wang xingyu" userId="357302d8bda8cfe7" providerId="LiveId" clId="{89FAB3D5-5089-4679-89EB-355175EB54E0}" dt="2022-03-30T13:03:23.344" v="26" actId="165"/>
          <ac:grpSpMkLst>
            <pc:docMk/>
            <pc:sldMk cId="635508342" sldId="322"/>
            <ac:grpSpMk id="26" creationId="{2CE9B0BB-C99A-45A5-B535-72DA7DAAF40E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30" creationId="{6FCC83D4-3BC7-47EE-8B36-FA96C171D69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37" creationId="{ACA23318-109E-4645-919C-E97AFC58C0FF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44" creationId="{EEAE2462-CA09-4C81-9973-CFE94A25EF0C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56" creationId="{2E2BF8AE-E829-4C90-BC7F-C964B089EEEE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57" creationId="{9E9120A7-F0F5-4C25-AEB6-07AD00F1A588}"/>
          </ac:grpSpMkLst>
        </pc:grpChg>
        <pc:grpChg chg="add mod">
          <ac:chgData name="wang xingyu" userId="357302d8bda8cfe7" providerId="LiveId" clId="{89FAB3D5-5089-4679-89EB-355175EB54E0}" dt="2022-03-30T13:04:18.799" v="90" actId="164"/>
          <ac:grpSpMkLst>
            <pc:docMk/>
            <pc:sldMk cId="635508342" sldId="322"/>
            <ac:grpSpMk id="58" creationId="{25B129D9-72E0-4861-9E8E-BB7025A343CF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63" creationId="{38AA2402-C257-47B1-98B8-61930FDF4640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64" creationId="{CCF7743D-5AC2-450F-B7F5-2E9839DDE354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68" creationId="{758DE6CB-F78B-4808-9191-052C0001F7E7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72" creationId="{DB2DDE82-7509-408B-913B-DC284EF1EF7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83" creationId="{98F4C603-B622-480A-B039-4B45E9A8D6E2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84" creationId="{6B619191-11E3-4F5C-9C2F-EF85B9E2A95A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87" creationId="{F01A594B-F2A7-4B62-852D-FAC2BEC69145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14" creationId="{5740864B-2DFC-498B-8962-403D08881D01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18" creationId="{201D3EE1-0F46-4AA0-B89A-74F4733793F2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19" creationId="{C6404394-8BD3-4FBB-8FD1-6C6ADC87B204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0" creationId="{1E036B9F-3085-4E5C-8A3E-B00467E3FD9B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1" creationId="{9FA5FD8D-C95E-41DF-82ED-B0AB1FBD380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6" creationId="{23B3A63F-43F8-41BA-BCCC-A684343D793C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7" creationId="{B94448D3-ECF6-4187-839F-96A4E2E17ED2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8" creationId="{77211E9C-D9B7-4442-A5EA-B7A92754911E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29" creationId="{607A3CE8-98F8-4B1B-8500-B6A9ECE74953}"/>
          </ac:grpSpMkLst>
        </pc:grpChg>
        <pc:grpChg chg="del mod topLvl">
          <ac:chgData name="wang xingyu" userId="357302d8bda8cfe7" providerId="LiveId" clId="{89FAB3D5-5089-4679-89EB-355175EB54E0}" dt="2022-03-30T13:03:20.658" v="25" actId="165"/>
          <ac:grpSpMkLst>
            <pc:docMk/>
            <pc:sldMk cId="635508342" sldId="322"/>
            <ac:grpSpMk id="130" creationId="{D01F6A99-1269-46E1-B480-73CBCD1B7F30}"/>
          </ac:grpSpMkLst>
        </pc:grpChg>
        <pc:grpChg chg="del mod topLvl">
          <ac:chgData name="wang xingyu" userId="357302d8bda8cfe7" providerId="LiveId" clId="{89FAB3D5-5089-4679-89EB-355175EB54E0}" dt="2022-03-30T13:03:23.344" v="26" actId="165"/>
          <ac:grpSpMkLst>
            <pc:docMk/>
            <pc:sldMk cId="635508342" sldId="322"/>
            <ac:grpSpMk id="169" creationId="{B0F1DCC9-EFFB-47C4-A4BC-B9558E85B9BD}"/>
          </ac:grpSpMkLst>
        </pc:grp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4" creationId="{0F21B637-9245-421E-9243-3EA14EC560B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" creationId="{4FBDE94E-B9FE-4CF3-BC9B-B58E98A29AA5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0" creationId="{60689F72-8EAC-44E9-BD61-756DF5835930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" creationId="{28697F18-9F3E-4DC2-A6A6-656B323516F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" creationId="{9A89EEEC-D7BC-4A6E-BE8D-54AC00465F7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" creationId="{7EACF0A6-7E00-4119-BE5C-77F34CB3D14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5" creationId="{2621CA0E-4E09-4A11-B502-A89C091ABB0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" creationId="{1ED8D73F-7746-45D3-BAE2-80D3D13F85E7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8" creationId="{F835E068-9C68-4FD9-B864-E8C4AD16F3D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25" creationId="{2C8EB593-A119-4FF6-B8DE-14F7B43256CC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29" creationId="{7FBD1C52-D7FA-49D6-9089-CCF38E69C2C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33" creationId="{4C95CB0D-73A4-4DC8-8688-0529B543BC49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36" creationId="{938205B7-BF09-4445-A2F0-67DC4C357183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40" creationId="{09EA59D6-293C-4E22-A5E9-4813C05E1B0B}"/>
          </ac:cxnSpMkLst>
        </pc:cxnChg>
        <pc:cxnChg chg="mod topLvl">
          <ac:chgData name="wang xingyu" userId="357302d8bda8cfe7" providerId="LiveId" clId="{89FAB3D5-5089-4679-89EB-355175EB54E0}" dt="2022-03-30T13:03:33.467" v="28" actId="164"/>
          <ac:cxnSpMkLst>
            <pc:docMk/>
            <pc:sldMk cId="635508342" sldId="322"/>
            <ac:cxnSpMk id="43" creationId="{51F8FF49-6F60-4932-BB6E-0577C1F80958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47" creationId="{BC6071CC-EA12-478F-986A-2A1CB0BA07EF}"/>
          </ac:cxnSpMkLst>
        </pc:cxnChg>
        <pc:cxnChg chg="mod topLvl">
          <ac:chgData name="wang xingyu" userId="357302d8bda8cfe7" providerId="LiveId" clId="{89FAB3D5-5089-4679-89EB-355175EB54E0}" dt="2022-03-30T13:03:30.041" v="27" actId="164"/>
          <ac:cxnSpMkLst>
            <pc:docMk/>
            <pc:sldMk cId="635508342" sldId="322"/>
            <ac:cxnSpMk id="50" creationId="{66ACA6EF-F583-4F9D-ADEF-68B4EF67FE20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1" creationId="{1883F616-D461-4431-B095-82C0BDC3E41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2" creationId="{9B98E01D-8A2A-4CFA-988A-24837CA54BD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3" creationId="{D907BD94-DAFF-44CF-9551-5C7DAF49AD2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54" creationId="{B6A0EFD9-946B-4DE0-BB20-D2A2875825C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65" creationId="{DAC1C6E0-CFB9-4864-8C4F-5C20B80DF31B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66" creationId="{8CE9E6FF-482C-4EF0-BC5D-071634078F24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69" creationId="{6723DCB2-4CCB-4CE1-ADD4-C9A00475EB3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0" creationId="{9731CB97-F425-4D38-8ECC-022AC7798094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3" creationId="{E418C9F1-389E-4534-A957-C088AF102D7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74" creationId="{F23F6509-84DB-4A63-B5F9-01180F8E844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85" creationId="{5D42612F-0086-4BE8-A0DD-5D94E93072A5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88" creationId="{D1D8F04F-4E58-4365-8EBF-7758D397196C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91" creationId="{6476F23D-BC0A-4897-B12F-B93165EB97D7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06" creationId="{605079A8-A7AB-4A25-AD1F-22D5C141EE3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09" creationId="{94613769-4CAA-4E55-8416-ECE6F1E3B3BB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0" creationId="{64F5A516-4B0B-4F8A-86EA-1B823E1ACFCA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1" creationId="{95289EFF-5EBA-42D7-8DB2-A8B15319B672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2" creationId="{A2BEAE02-193F-425C-A33E-F2A692DD330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3" creationId="{C5370290-B59B-4923-9922-7D9AE60A2534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15" creationId="{462FB101-6865-44AD-BCEA-D7A685A5B643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22" creationId="{F4B622D2-3FF3-4659-8F21-98946E7C442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1" creationId="{991C184D-21B8-4A0E-B064-98EC10C8F61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3" creationId="{60ED35CA-B5A1-442E-8801-4B03A1A47A2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5" creationId="{AFA4F703-6810-40BD-AD56-AA37A9D146B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7" creationId="{0F92A9A0-0335-4611-9F77-3AC53E1D6636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38" creationId="{59A801C4-46AE-4B65-AE8F-AE4B077330B6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0" creationId="{000C67DB-304D-4B77-8ABF-104DC8906F56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1" creationId="{5547E1A3-D839-4256-A3D4-4781CBA654B2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3" creationId="{88064C65-2B32-4B4B-BD18-38DD3DDE1073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4" creationId="{636A871A-DB4D-483B-8D4C-70BB41B271B9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46" creationId="{6B045E51-F062-4EFB-8492-7B6FC7932EDA}"/>
          </ac:cxnSpMkLst>
        </pc:cxnChg>
        <pc:cxnChg chg="mod topLvl">
          <ac:chgData name="wang xingyu" userId="357302d8bda8cfe7" providerId="LiveId" clId="{89FAB3D5-5089-4679-89EB-355175EB54E0}" dt="2022-03-30T13:06:03.081" v="91" actId="14100"/>
          <ac:cxnSpMkLst>
            <pc:docMk/>
            <pc:sldMk cId="635508342" sldId="322"/>
            <ac:cxnSpMk id="150" creationId="{C42A4E17-AA59-4CA6-9B6E-153A5314D2EC}"/>
          </ac:cxnSpMkLst>
        </pc:cxnChg>
        <pc:cxnChg chg="mod topLvl">
          <ac:chgData name="wang xingyu" userId="357302d8bda8cfe7" providerId="LiveId" clId="{89FAB3D5-5089-4679-89EB-355175EB54E0}" dt="2022-03-30T13:03:40.474" v="29" actId="164"/>
          <ac:cxnSpMkLst>
            <pc:docMk/>
            <pc:sldMk cId="635508342" sldId="322"/>
            <ac:cxnSpMk id="153" creationId="{77835EAE-5755-4F72-B5C2-EDCA6A09761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56" creationId="{936C3814-A9CA-451F-BC3C-600FD5ECB734}"/>
          </ac:cxnSpMkLst>
        </pc:cxnChg>
        <pc:cxnChg chg="mod topLvl">
          <ac:chgData name="wang xingyu" userId="357302d8bda8cfe7" providerId="LiveId" clId="{89FAB3D5-5089-4679-89EB-355175EB54E0}" dt="2022-03-30T13:03:43.210" v="30" actId="164"/>
          <ac:cxnSpMkLst>
            <pc:docMk/>
            <pc:sldMk cId="635508342" sldId="322"/>
            <ac:cxnSpMk id="159" creationId="{E9DB795B-81D4-4387-840C-34D8113ED238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2" creationId="{7727CD88-F46F-43C1-BE14-35C5AD65307F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5" creationId="{7AA0E920-D73B-4CCA-9DE0-015CC89A1DDE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68" creationId="{BDB566B8-CBC5-4B38-8B6E-487C56AB2632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72" creationId="{DD6A6AEA-FD59-438D-809C-33CDD2759A3D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73" creationId="{658288AF-FDB7-4316-BFAF-A7FAE9A3B5C1}"/>
          </ac:cxnSpMkLst>
        </pc:cxnChg>
        <pc:cxnChg chg="mod topLvl">
          <ac:chgData name="wang xingyu" userId="357302d8bda8cfe7" providerId="LiveId" clId="{89FAB3D5-5089-4679-89EB-355175EB54E0}" dt="2022-03-30T13:04:18.799" v="90" actId="164"/>
          <ac:cxnSpMkLst>
            <pc:docMk/>
            <pc:sldMk cId="635508342" sldId="322"/>
            <ac:cxnSpMk id="174" creationId="{AE3FCB02-9FE8-417A-AE88-0DD32DFEA6A5}"/>
          </ac:cxnSpMkLst>
        </pc:cxnChg>
      </pc:sldChg>
      <pc:sldChg chg="addSp delSp modSp new mod">
        <pc:chgData name="wang xingyu" userId="357302d8bda8cfe7" providerId="LiveId" clId="{89FAB3D5-5089-4679-89EB-355175EB54E0}" dt="2022-04-13T14:00:33.429" v="697" actId="164"/>
        <pc:sldMkLst>
          <pc:docMk/>
          <pc:sldMk cId="3528768537" sldId="323"/>
        </pc:sldMkLst>
        <pc:spChg chg="del">
          <ac:chgData name="wang xingyu" userId="357302d8bda8cfe7" providerId="LiveId" clId="{89FAB3D5-5089-4679-89EB-355175EB54E0}" dt="2022-04-13T11:10:50.452" v="93" actId="478"/>
          <ac:spMkLst>
            <pc:docMk/>
            <pc:sldMk cId="3528768537" sldId="323"/>
            <ac:spMk id="2" creationId="{1D8D0253-5438-4263-AFB8-5B890808726C}"/>
          </ac:spMkLst>
        </pc:spChg>
        <pc:spChg chg="del">
          <ac:chgData name="wang xingyu" userId="357302d8bda8cfe7" providerId="LiveId" clId="{89FAB3D5-5089-4679-89EB-355175EB54E0}" dt="2022-04-13T11:10:50.452" v="93" actId="478"/>
          <ac:spMkLst>
            <pc:docMk/>
            <pc:sldMk cId="3528768537" sldId="323"/>
            <ac:spMk id="3" creationId="{3FE255E1-CE93-4DED-8E37-DC4F68AC204E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6" creationId="{99D7F22B-DBF2-43AD-BFDF-36A34DDC6A2B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7" creationId="{93A7F9C4-6658-41E8-9D63-6DC7B5C6182B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8" creationId="{75EF7AB4-6AA7-49BF-8570-0642C77A5167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9" creationId="{A40BAB33-3612-41AF-BAAC-F11B9BA139EC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10" creationId="{58F7D4FE-A9EB-4E5F-A701-F4792F043E86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11" creationId="{D90B064F-5A1D-440C-8AD5-1B83603BCADE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29" creationId="{5B4F5F3D-097B-4890-96F3-1A2574154900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31" creationId="{8E68ED2B-8566-4B5D-81F0-464E539CBA90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37" creationId="{4E19004A-7446-4FF5-9C99-00E3C9C00F1C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38" creationId="{F32ACF0C-D247-4E5E-8967-2EDB5470F4A2}"/>
          </ac:spMkLst>
        </pc:spChg>
        <pc:spChg chg="del mod topLvl">
          <ac:chgData name="wang xingyu" userId="357302d8bda8cfe7" providerId="LiveId" clId="{89FAB3D5-5089-4679-89EB-355175EB54E0}" dt="2022-04-13T11:11:09.275" v="98" actId="478"/>
          <ac:spMkLst>
            <pc:docMk/>
            <pc:sldMk cId="3528768537" sldId="323"/>
            <ac:spMk id="42" creationId="{3BF1DE6B-3F84-4AD6-B3A3-2BB76FDF5B83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43" creationId="{37C36F17-9666-4EC8-8D1C-BC341CCAE23F}"/>
          </ac:spMkLst>
        </pc:spChg>
        <pc:spChg chg="mod topLvl">
          <ac:chgData name="wang xingyu" userId="357302d8bda8cfe7" providerId="LiveId" clId="{89FAB3D5-5089-4679-89EB-355175EB54E0}" dt="2022-04-13T11:12:19.477" v="119" actId="164"/>
          <ac:spMkLst>
            <pc:docMk/>
            <pc:sldMk cId="3528768537" sldId="323"/>
            <ac:spMk id="44" creationId="{80975BE7-2FFC-4CE8-A0F9-504A0F5A143D}"/>
          </ac:spMkLst>
        </pc:spChg>
        <pc:spChg chg="mod">
          <ac:chgData name="wang xingyu" userId="357302d8bda8cfe7" providerId="LiveId" clId="{89FAB3D5-5089-4679-89EB-355175EB54E0}" dt="2022-04-13T11:11:06.943" v="97" actId="165"/>
          <ac:spMkLst>
            <pc:docMk/>
            <pc:sldMk cId="3528768537" sldId="323"/>
            <ac:spMk id="45" creationId="{65122AD3-2F6A-435C-92C0-9DB47458F1EA}"/>
          </ac:spMkLst>
        </pc:spChg>
        <pc:spChg chg="mod">
          <ac:chgData name="wang xingyu" userId="357302d8bda8cfe7" providerId="LiveId" clId="{89FAB3D5-5089-4679-89EB-355175EB54E0}" dt="2022-04-13T11:11:06.943" v="97" actId="165"/>
          <ac:spMkLst>
            <pc:docMk/>
            <pc:sldMk cId="3528768537" sldId="323"/>
            <ac:spMk id="46" creationId="{4F4F95E5-C123-46DB-9374-C3C5B5331BE3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56" creationId="{A28F27CF-D19A-4B12-8354-78E9B2041600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57" creationId="{3A57FDE9-30F7-4F05-A697-F183FC99F01C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0" creationId="{54FA69EC-990E-4B0C-A7C4-E8C068E18C6D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1" creationId="{9D521D5F-8133-4032-A7F6-92D12A408570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3" creationId="{64287CA8-6D3B-4619-8D13-90841A002444}"/>
          </ac:spMkLst>
        </pc:spChg>
        <pc:spChg chg="mod">
          <ac:chgData name="wang xingyu" userId="357302d8bda8cfe7" providerId="LiveId" clId="{89FAB3D5-5089-4679-89EB-355175EB54E0}" dt="2022-04-13T11:11:35.758" v="105" actId="165"/>
          <ac:spMkLst>
            <pc:docMk/>
            <pc:sldMk cId="3528768537" sldId="323"/>
            <ac:spMk id="64" creationId="{2386B24D-DC47-4973-9A67-70CD80EDDA9E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74" creationId="{C0680AAF-0BB8-4240-8343-80894B88C7F1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75" creationId="{B791D302-D3BD-487D-8732-6FB9DBF6B89F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76" creationId="{26FC5E82-FDE0-4ACB-8DA2-83302F65FB3E}"/>
          </ac:spMkLst>
        </pc:spChg>
        <pc:spChg chg="mod topLvl">
          <ac:chgData name="wang xingyu" userId="357302d8bda8cfe7" providerId="LiveId" clId="{89FAB3D5-5089-4679-89EB-355175EB54E0}" dt="2022-04-13T14:00:03.493" v="680" actId="1076"/>
          <ac:spMkLst>
            <pc:docMk/>
            <pc:sldMk cId="3528768537" sldId="323"/>
            <ac:spMk id="77" creationId="{DFC7D336-CB94-46BA-AB06-A42EBFAF64BA}"/>
          </ac:spMkLst>
        </pc:spChg>
        <pc:spChg chg="mod topLvl">
          <ac:chgData name="wang xingyu" userId="357302d8bda8cfe7" providerId="LiveId" clId="{89FAB3D5-5089-4679-89EB-355175EB54E0}" dt="2022-04-13T11:14:38.105" v="219" actId="164"/>
          <ac:spMkLst>
            <pc:docMk/>
            <pc:sldMk cId="3528768537" sldId="323"/>
            <ac:spMk id="90" creationId="{2A6D88A3-0EB7-4BFA-B04A-0A174EA9B774}"/>
          </ac:spMkLst>
        </pc:spChg>
        <pc:spChg chg="del mod">
          <ac:chgData name="wang xingyu" userId="357302d8bda8cfe7" providerId="LiveId" clId="{89FAB3D5-5089-4679-89EB-355175EB54E0}" dt="2022-04-13T11:12:53.849" v="123" actId="478"/>
          <ac:spMkLst>
            <pc:docMk/>
            <pc:sldMk cId="3528768537" sldId="323"/>
            <ac:spMk id="93" creationId="{C48969C8-6CC1-41F9-866B-5A1B789122E8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08" creationId="{8CEE724B-EEAD-4065-AB2F-B42EF8938F2C}"/>
          </ac:spMkLst>
        </pc:spChg>
        <pc:spChg chg="del mod topLvl">
          <ac:chgData name="wang xingyu" userId="357302d8bda8cfe7" providerId="LiveId" clId="{89FAB3D5-5089-4679-89EB-355175EB54E0}" dt="2022-04-13T11:16:54.460" v="241" actId="478"/>
          <ac:spMkLst>
            <pc:docMk/>
            <pc:sldMk cId="3528768537" sldId="323"/>
            <ac:spMk id="127" creationId="{89E43EA9-87E2-4D0C-A846-0420CBCB9798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28" creationId="{01D4873F-EA7E-44E7-93F5-F441C7BE4CB7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29" creationId="{0F2791B3-8CBB-4FCD-9B13-C14FE32F2C67}"/>
          </ac:spMkLst>
        </pc:spChg>
        <pc:spChg chg="del mod topLvl">
          <ac:chgData name="wang xingyu" userId="357302d8bda8cfe7" providerId="LiveId" clId="{89FAB3D5-5089-4679-89EB-355175EB54E0}" dt="2022-04-13T11:17:33.664" v="256" actId="478"/>
          <ac:spMkLst>
            <pc:docMk/>
            <pc:sldMk cId="3528768537" sldId="323"/>
            <ac:spMk id="130" creationId="{DD02D5BC-35AE-4F8C-B52D-133B16F2A866}"/>
          </ac:spMkLst>
        </pc:spChg>
        <pc:spChg chg="del mod topLvl">
          <ac:chgData name="wang xingyu" userId="357302d8bda8cfe7" providerId="LiveId" clId="{89FAB3D5-5089-4679-89EB-355175EB54E0}" dt="2022-04-13T11:17:14.959" v="249" actId="478"/>
          <ac:spMkLst>
            <pc:docMk/>
            <pc:sldMk cId="3528768537" sldId="323"/>
            <ac:spMk id="131" creationId="{3F2B1EBB-55C8-4E17-BF39-B010959A89F9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32" creationId="{E8695046-5B59-4A06-BBB6-1E3DCBEEF64F}"/>
          </ac:spMkLst>
        </pc:spChg>
        <pc:spChg chg="del mod topLvl">
          <ac:chgData name="wang xingyu" userId="357302d8bda8cfe7" providerId="LiveId" clId="{89FAB3D5-5089-4679-89EB-355175EB54E0}" dt="2022-04-13T11:16:53.098" v="240" actId="478"/>
          <ac:spMkLst>
            <pc:docMk/>
            <pc:sldMk cId="3528768537" sldId="323"/>
            <ac:spMk id="133" creationId="{A22B57CC-5503-47ED-9AE8-CC47F26ECBE7}"/>
          </ac:spMkLst>
        </pc:spChg>
        <pc:spChg chg="del mod topLvl">
          <ac:chgData name="wang xingyu" userId="357302d8bda8cfe7" providerId="LiveId" clId="{89FAB3D5-5089-4679-89EB-355175EB54E0}" dt="2022-04-13T11:17:32.604" v="255" actId="478"/>
          <ac:spMkLst>
            <pc:docMk/>
            <pc:sldMk cId="3528768537" sldId="323"/>
            <ac:spMk id="134" creationId="{DF1E279A-A8E2-4842-88A0-681159057313}"/>
          </ac:spMkLst>
        </pc:spChg>
        <pc:spChg chg="del mod topLvl">
          <ac:chgData name="wang xingyu" userId="357302d8bda8cfe7" providerId="LiveId" clId="{89FAB3D5-5089-4679-89EB-355175EB54E0}" dt="2022-04-13T11:17:14.138" v="248" actId="478"/>
          <ac:spMkLst>
            <pc:docMk/>
            <pc:sldMk cId="3528768537" sldId="323"/>
            <ac:spMk id="135" creationId="{8AD31360-292A-4E95-B3C3-8A8D9AF01E46}"/>
          </ac:spMkLst>
        </pc:spChg>
        <pc:spChg chg="mod">
          <ac:chgData name="wang xingyu" userId="357302d8bda8cfe7" providerId="LiveId" clId="{89FAB3D5-5089-4679-89EB-355175EB54E0}" dt="2022-04-13T11:33:48.772" v="634" actId="165"/>
          <ac:spMkLst>
            <pc:docMk/>
            <pc:sldMk cId="3528768537" sldId="323"/>
            <ac:spMk id="145" creationId="{E5A312CE-E503-4FC5-B7C0-D0D9CE92E010}"/>
          </ac:spMkLst>
        </pc:spChg>
        <pc:spChg chg="mod">
          <ac:chgData name="wang xingyu" userId="357302d8bda8cfe7" providerId="LiveId" clId="{89FAB3D5-5089-4679-89EB-355175EB54E0}" dt="2022-04-13T11:33:48.772" v="634" actId="165"/>
          <ac:spMkLst>
            <pc:docMk/>
            <pc:sldMk cId="3528768537" sldId="323"/>
            <ac:spMk id="146" creationId="{1B44DB17-CDC8-4433-84E1-67BE26502204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49" creationId="{CEE01F22-2EB2-43A9-B382-D2CAEF3A5DDE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50" creationId="{2CDF0961-024D-4895-87BD-D60FA2414246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52" creationId="{7DD7488F-BCD1-4286-942A-08FD28D03EA7}"/>
          </ac:spMkLst>
        </pc:spChg>
        <pc:spChg chg="mod">
          <ac:chgData name="wang xingyu" userId="357302d8bda8cfe7" providerId="LiveId" clId="{89FAB3D5-5089-4679-89EB-355175EB54E0}" dt="2022-04-13T11:16:50.065" v="239" actId="165"/>
          <ac:spMkLst>
            <pc:docMk/>
            <pc:sldMk cId="3528768537" sldId="323"/>
            <ac:spMk id="153" creationId="{7ECA7586-AB24-46EF-BE0F-AB39A81EC0F5}"/>
          </ac:spMkLst>
        </pc:spChg>
        <pc:spChg chg="mod">
          <ac:chgData name="wang xingyu" userId="357302d8bda8cfe7" providerId="LiveId" clId="{89FAB3D5-5089-4679-89EB-355175EB54E0}" dt="2022-04-13T11:33:48.772" v="634" actId="165"/>
          <ac:spMkLst>
            <pc:docMk/>
            <pc:sldMk cId="3528768537" sldId="323"/>
            <ac:spMk id="165" creationId="{BEC0A21B-717B-4C10-A4A2-245533941A31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74" creationId="{F02C5C1D-E9C5-4D54-8DFA-81BEC2198836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93" creationId="{EFFEB6C5-AA5B-43F4-8DDE-5A06B9D7CE6F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95" creationId="{3A805E34-F3B2-4BB5-BB1C-3E68D7414914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197" creationId="{1CF03313-E375-4C6F-975D-E4303226E873}"/>
          </ac:spMkLst>
        </pc:spChg>
        <pc:spChg chg="add mod topLvl">
          <ac:chgData name="wang xingyu" userId="357302d8bda8cfe7" providerId="LiveId" clId="{89FAB3D5-5089-4679-89EB-355175EB54E0}" dt="2022-04-13T11:33:55.023" v="637" actId="164"/>
          <ac:spMkLst>
            <pc:docMk/>
            <pc:sldMk cId="3528768537" sldId="323"/>
            <ac:spMk id="200" creationId="{407BF30B-A49B-4B2B-B206-B26CDD1269DD}"/>
          </ac:spMkLst>
        </pc:spChg>
        <pc:spChg chg="add mod">
          <ac:chgData name="wang xingyu" userId="357302d8bda8cfe7" providerId="LiveId" clId="{89FAB3D5-5089-4679-89EB-355175EB54E0}" dt="2022-04-13T11:29:04.406" v="571" actId="1076"/>
          <ac:spMkLst>
            <pc:docMk/>
            <pc:sldMk cId="3528768537" sldId="323"/>
            <ac:spMk id="203" creationId="{7CAAB7A6-9A05-4B45-9755-1F504CDA3501}"/>
          </ac:spMkLst>
        </pc:spChg>
        <pc:spChg chg="add del mod">
          <ac:chgData name="wang xingyu" userId="357302d8bda8cfe7" providerId="LiveId" clId="{89FAB3D5-5089-4679-89EB-355175EB54E0}" dt="2022-04-13T11:26:51.490" v="518"/>
          <ac:spMkLst>
            <pc:docMk/>
            <pc:sldMk cId="3528768537" sldId="323"/>
            <ac:spMk id="204" creationId="{48F25B61-F952-41EB-A61F-E779A095D58F}"/>
          </ac:spMkLst>
        </pc:spChg>
        <pc:spChg chg="add del mod">
          <ac:chgData name="wang xingyu" userId="357302d8bda8cfe7" providerId="LiveId" clId="{89FAB3D5-5089-4679-89EB-355175EB54E0}" dt="2022-04-13T11:26:28.813" v="509" actId="478"/>
          <ac:spMkLst>
            <pc:docMk/>
            <pc:sldMk cId="3528768537" sldId="323"/>
            <ac:spMk id="205" creationId="{3C7C1E03-CFB2-4CF8-872D-53089D5DF562}"/>
          </ac:spMkLst>
        </pc:spChg>
        <pc:spChg chg="add mod">
          <ac:chgData name="wang xingyu" userId="357302d8bda8cfe7" providerId="LiveId" clId="{89FAB3D5-5089-4679-89EB-355175EB54E0}" dt="2022-04-13T11:34:55.493" v="640" actId="1076"/>
          <ac:spMkLst>
            <pc:docMk/>
            <pc:sldMk cId="3528768537" sldId="323"/>
            <ac:spMk id="211" creationId="{E7B94A92-72AB-4525-8FC2-BDBC5E5963C8}"/>
          </ac:spMkLst>
        </pc:spChg>
        <pc:spChg chg="add mod">
          <ac:chgData name="wang xingyu" userId="357302d8bda8cfe7" providerId="LiveId" clId="{89FAB3D5-5089-4679-89EB-355175EB54E0}" dt="2022-04-13T11:32:03.083" v="613" actId="1076"/>
          <ac:spMkLst>
            <pc:docMk/>
            <pc:sldMk cId="3528768537" sldId="323"/>
            <ac:spMk id="212" creationId="{7C1E8DFA-B03F-4BE2-AC93-AFA7EE0D9422}"/>
          </ac:spMkLst>
        </pc:spChg>
        <pc:spChg chg="add mod">
          <ac:chgData name="wang xingyu" userId="357302d8bda8cfe7" providerId="LiveId" clId="{89FAB3D5-5089-4679-89EB-355175EB54E0}" dt="2022-04-13T11:32:03.083" v="613" actId="1076"/>
          <ac:spMkLst>
            <pc:docMk/>
            <pc:sldMk cId="3528768537" sldId="323"/>
            <ac:spMk id="214" creationId="{A26D2467-A97B-480D-ABBA-B5AE6121C351}"/>
          </ac:spMkLst>
        </pc:spChg>
        <pc:spChg chg="add mod">
          <ac:chgData name="wang xingyu" userId="357302d8bda8cfe7" providerId="LiveId" clId="{89FAB3D5-5089-4679-89EB-355175EB54E0}" dt="2022-04-13T11:32:03.083" v="613" actId="1076"/>
          <ac:spMkLst>
            <pc:docMk/>
            <pc:sldMk cId="3528768537" sldId="323"/>
            <ac:spMk id="220" creationId="{DA86E9B6-2FD0-4948-9521-90D6937249AB}"/>
          </ac:spMkLst>
        </pc:spChg>
        <pc:spChg chg="add del mod">
          <ac:chgData name="wang xingyu" userId="357302d8bda8cfe7" providerId="LiveId" clId="{89FAB3D5-5089-4679-89EB-355175EB54E0}" dt="2022-04-13T11:30:38.922" v="596"/>
          <ac:spMkLst>
            <pc:docMk/>
            <pc:sldMk cId="3528768537" sldId="323"/>
            <ac:spMk id="221" creationId="{4329236F-69AB-4B46-85C4-8B67E2AB0466}"/>
          </ac:spMkLst>
        </pc:spChg>
        <pc:spChg chg="add mod">
          <ac:chgData name="wang xingyu" userId="357302d8bda8cfe7" providerId="LiveId" clId="{89FAB3D5-5089-4679-89EB-355175EB54E0}" dt="2022-04-13T11:34:59.219" v="641" actId="1076"/>
          <ac:spMkLst>
            <pc:docMk/>
            <pc:sldMk cId="3528768537" sldId="323"/>
            <ac:spMk id="223" creationId="{621879DF-5DB5-4B5A-B279-66178C295578}"/>
          </ac:spMkLst>
        </pc:spChg>
        <pc:spChg chg="add mod">
          <ac:chgData name="wang xingyu" userId="357302d8bda8cfe7" providerId="LiveId" clId="{89FAB3D5-5089-4679-89EB-355175EB54E0}" dt="2022-04-13T14:00:33.429" v="697" actId="164"/>
          <ac:spMkLst>
            <pc:docMk/>
            <pc:sldMk cId="3528768537" sldId="323"/>
            <ac:spMk id="231" creationId="{F813A084-759E-4710-8957-ECD8B16E4926}"/>
          </ac:spMkLst>
        </pc:spChg>
        <pc:grpChg chg="add del mod">
          <ac:chgData name="wang xingyu" userId="357302d8bda8cfe7" providerId="LiveId" clId="{89FAB3D5-5089-4679-89EB-355175EB54E0}" dt="2022-04-13T11:11:02.811" v="96" actId="165"/>
          <ac:grpSpMkLst>
            <pc:docMk/>
            <pc:sldMk cId="3528768537" sldId="323"/>
            <ac:grpSpMk id="4" creationId="{F8D74C1A-0086-4CC8-A1C5-EB762EC1F7EA}"/>
          </ac:grpSpMkLst>
        </pc:grpChg>
        <pc:grpChg chg="del mod topLvl">
          <ac:chgData name="wang xingyu" userId="357302d8bda8cfe7" providerId="LiveId" clId="{89FAB3D5-5089-4679-89EB-355175EB54E0}" dt="2022-04-13T11:11:06.943" v="97" actId="165"/>
          <ac:grpSpMkLst>
            <pc:docMk/>
            <pc:sldMk cId="3528768537" sldId="323"/>
            <ac:grpSpMk id="5" creationId="{6084390D-7D8C-438D-91D4-4FE153CA5DE0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2" creationId="{35218DAF-510D-4462-A6A4-A64602B31C07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3" creationId="{5629254B-2E4F-4AC2-9EFE-AFD1B33DFA6E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4" creationId="{73A3096A-4FB1-4D58-BDE0-05EEA1AAA821}"/>
          </ac:grpSpMkLst>
        </pc:grpChg>
        <pc:grpChg chg="mod topLvl">
          <ac:chgData name="wang xingyu" userId="357302d8bda8cfe7" providerId="LiveId" clId="{89FAB3D5-5089-4679-89EB-355175EB54E0}" dt="2022-04-13T11:12:19.477" v="119" actId="164"/>
          <ac:grpSpMkLst>
            <pc:docMk/>
            <pc:sldMk cId="3528768537" sldId="323"/>
            <ac:grpSpMk id="15" creationId="{7A0E2AE3-94B3-4E6E-8268-43A11B6219E5}"/>
          </ac:grpSpMkLst>
        </pc:grpChg>
        <pc:grpChg chg="del mod topLvl">
          <ac:chgData name="wang xingyu" userId="357302d8bda8cfe7" providerId="LiveId" clId="{89FAB3D5-5089-4679-89EB-355175EB54E0}" dt="2022-04-13T11:11:09.275" v="98" actId="478"/>
          <ac:grpSpMkLst>
            <pc:docMk/>
            <pc:sldMk cId="3528768537" sldId="323"/>
            <ac:grpSpMk id="32" creationId="{B24E74CF-AE12-4A1D-BC17-867159D25E07}"/>
          </ac:grpSpMkLst>
        </pc:grpChg>
        <pc:grpChg chg="add del mod">
          <ac:chgData name="wang xingyu" userId="357302d8bda8cfe7" providerId="LiveId" clId="{89FAB3D5-5089-4679-89EB-355175EB54E0}" dt="2022-04-13T11:11:35.758" v="105" actId="165"/>
          <ac:grpSpMkLst>
            <pc:docMk/>
            <pc:sldMk cId="3528768537" sldId="323"/>
            <ac:grpSpMk id="66" creationId="{A442166E-92DA-4761-96B1-ACD1F7E84FA6}"/>
          </ac:grpSpMkLst>
        </pc:grpChg>
        <pc:grpChg chg="add mod">
          <ac:chgData name="wang xingyu" userId="357302d8bda8cfe7" providerId="LiveId" clId="{89FAB3D5-5089-4679-89EB-355175EB54E0}" dt="2022-04-13T11:34:08.248" v="638" actId="1076"/>
          <ac:grpSpMkLst>
            <pc:docMk/>
            <pc:sldMk cId="3528768537" sldId="323"/>
            <ac:grpSpMk id="69" creationId="{E98BE2F8-E82F-4A76-A3F6-CC7DD1FB0F74}"/>
          </ac:grpSpMkLst>
        </pc:grpChg>
        <pc:grpChg chg="add del mod">
          <ac:chgData name="wang xingyu" userId="357302d8bda8cfe7" providerId="LiveId" clId="{89FAB3D5-5089-4679-89EB-355175EB54E0}" dt="2022-04-13T11:13:22.771" v="129" actId="165"/>
          <ac:grpSpMkLst>
            <pc:docMk/>
            <pc:sldMk cId="3528768537" sldId="323"/>
            <ac:grpSpMk id="70" creationId="{CAB503B8-3B9A-4BCA-8525-8351E0BB1C66}"/>
          </ac:grpSpMkLst>
        </pc:grpChg>
        <pc:grpChg chg="add mod">
          <ac:chgData name="wang xingyu" userId="357302d8bda8cfe7" providerId="LiveId" clId="{89FAB3D5-5089-4679-89EB-355175EB54E0}" dt="2022-04-13T11:15:46.586" v="232" actId="164"/>
          <ac:grpSpMkLst>
            <pc:docMk/>
            <pc:sldMk cId="3528768537" sldId="323"/>
            <ac:grpSpMk id="100" creationId="{8F315277-746A-40FF-92B3-A9E6A9748DAB}"/>
          </ac:grpSpMkLst>
        </pc:grpChg>
        <pc:grpChg chg="add mod">
          <ac:chgData name="wang xingyu" userId="357302d8bda8cfe7" providerId="LiveId" clId="{89FAB3D5-5089-4679-89EB-355175EB54E0}" dt="2022-04-13T14:00:33.429" v="697" actId="164"/>
          <ac:grpSpMkLst>
            <pc:docMk/>
            <pc:sldMk cId="3528768537" sldId="323"/>
            <ac:grpSpMk id="107" creationId="{3FB38DB6-94E9-40A4-A92E-91B64E48D76B}"/>
          </ac:grpSpMkLst>
        </pc:grpChg>
        <pc:grpChg chg="add del mod">
          <ac:chgData name="wang xingyu" userId="357302d8bda8cfe7" providerId="LiveId" clId="{89FAB3D5-5089-4679-89EB-355175EB54E0}" dt="2022-04-13T11:16:50.065" v="239" actId="165"/>
          <ac:grpSpMkLst>
            <pc:docMk/>
            <pc:sldMk cId="3528768537" sldId="323"/>
            <ac:grpSpMk id="109" creationId="{81868337-B8BE-4268-9D42-4EFA699266FA}"/>
          </ac:grpSpMkLst>
        </pc:grpChg>
        <pc:grpChg chg="del mod topLvl">
          <ac:chgData name="wang xingyu" userId="357302d8bda8cfe7" providerId="LiveId" clId="{89FAB3D5-5089-4679-89EB-355175EB54E0}" dt="2022-04-13T11:16:53.098" v="240" actId="478"/>
          <ac:grpSpMkLst>
            <pc:docMk/>
            <pc:sldMk cId="3528768537" sldId="323"/>
            <ac:grpSpMk id="110" creationId="{A8FF16D5-A479-49B8-9D5E-0C43B3C27A11}"/>
          </ac:grpSpMkLst>
        </pc:grpChg>
        <pc:grpChg chg="del mod topLvl">
          <ac:chgData name="wang xingyu" userId="357302d8bda8cfe7" providerId="LiveId" clId="{89FAB3D5-5089-4679-89EB-355175EB54E0}" dt="2022-04-13T11:16:53.098" v="240" actId="478"/>
          <ac:grpSpMkLst>
            <pc:docMk/>
            <pc:sldMk cId="3528768537" sldId="323"/>
            <ac:grpSpMk id="111" creationId="{86244BB8-B077-402C-BBEC-79DEC19D0BEB}"/>
          </ac:grpSpMkLst>
        </pc:grpChg>
        <pc:grpChg chg="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12" creationId="{2D701E16-9BC4-4DAE-9E4C-0154B7963AF8}"/>
          </ac:grpSpMkLst>
        </pc:grpChg>
        <pc:grpChg chg="del mod topLvl">
          <ac:chgData name="wang xingyu" userId="357302d8bda8cfe7" providerId="LiveId" clId="{89FAB3D5-5089-4679-89EB-355175EB54E0}" dt="2022-04-13T11:16:53.098" v="240" actId="478"/>
          <ac:grpSpMkLst>
            <pc:docMk/>
            <pc:sldMk cId="3528768537" sldId="323"/>
            <ac:grpSpMk id="113" creationId="{81A4F2BB-6949-4E13-9A3A-09D9A7A7B034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64" creationId="{11298FDB-F7D0-40FE-A99A-CB8DF05B7A54}"/>
          </ac:grpSpMkLst>
        </pc:grpChg>
        <pc:grpChg chg="mod">
          <ac:chgData name="wang xingyu" userId="357302d8bda8cfe7" providerId="LiveId" clId="{89FAB3D5-5089-4679-89EB-355175EB54E0}" dt="2022-04-13T11:33:48.772" v="634" actId="165"/>
          <ac:grpSpMkLst>
            <pc:docMk/>
            <pc:sldMk cId="3528768537" sldId="323"/>
            <ac:grpSpMk id="166" creationId="{5F4FB78A-ED34-4FB6-B30D-A33CFF2EA090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71" creationId="{A11A2FF9-46B6-4B37-B571-AB41BF767316}"/>
          </ac:grpSpMkLst>
        </pc:grpChg>
        <pc:grpChg chg="add del mod">
          <ac:chgData name="wang xingyu" userId="357302d8bda8cfe7" providerId="LiveId" clId="{89FAB3D5-5089-4679-89EB-355175EB54E0}" dt="2022-04-13T11:21:38.538" v="364" actId="165"/>
          <ac:grpSpMkLst>
            <pc:docMk/>
            <pc:sldMk cId="3528768537" sldId="323"/>
            <ac:grpSpMk id="173" creationId="{00714B06-8564-4968-95C3-1F5BF3DC3319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75" creationId="{EE7BF836-A8C8-4159-9223-CBC1015CAA56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78" creationId="{9074E151-1959-4B9F-A007-8B293309FC3F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81" creationId="{E5D6F2DD-ADCB-4122-862F-4EA0E3F76150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84" creationId="{2A28E0BF-CF67-44C7-B545-4B449E04BD11}"/>
          </ac:grpSpMkLst>
        </pc:grpChg>
        <pc:grpChg chg="add mod topLvl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187" creationId="{4234EC08-A3F1-4DEB-ACE1-B3F91E2289E9}"/>
          </ac:grpSpMkLst>
        </pc:grpChg>
        <pc:grpChg chg="add del mod">
          <ac:chgData name="wang xingyu" userId="357302d8bda8cfe7" providerId="LiveId" clId="{89FAB3D5-5089-4679-89EB-355175EB54E0}" dt="2022-04-13T11:20:53.244" v="343" actId="478"/>
          <ac:grpSpMkLst>
            <pc:docMk/>
            <pc:sldMk cId="3528768537" sldId="323"/>
            <ac:grpSpMk id="190" creationId="{210AA873-73F9-4D0D-A73D-F2DAF2367AF8}"/>
          </ac:grpSpMkLst>
        </pc:grpChg>
        <pc:grpChg chg="add del mod">
          <ac:chgData name="wang xingyu" userId="357302d8bda8cfe7" providerId="LiveId" clId="{89FAB3D5-5089-4679-89EB-355175EB54E0}" dt="2022-04-13T11:32:43.771" v="614" actId="165"/>
          <ac:grpSpMkLst>
            <pc:docMk/>
            <pc:sldMk cId="3528768537" sldId="323"/>
            <ac:grpSpMk id="202" creationId="{B41342FC-4571-456A-8A1E-175994149E98}"/>
          </ac:grpSpMkLst>
        </pc:grpChg>
        <pc:grpChg chg="add mod">
          <ac:chgData name="wang xingyu" userId="357302d8bda8cfe7" providerId="LiveId" clId="{89FAB3D5-5089-4679-89EB-355175EB54E0}" dt="2022-04-13T11:34:55.493" v="640" actId="1076"/>
          <ac:grpSpMkLst>
            <pc:docMk/>
            <pc:sldMk cId="3528768537" sldId="323"/>
            <ac:grpSpMk id="206" creationId="{BEA98EC1-57E7-4638-A1CF-9ACB188FAB6C}"/>
          </ac:grpSpMkLst>
        </pc:grpChg>
        <pc:grpChg chg="add mod">
          <ac:chgData name="wang xingyu" userId="357302d8bda8cfe7" providerId="LiveId" clId="{89FAB3D5-5089-4679-89EB-355175EB54E0}" dt="2022-04-13T11:34:59.219" v="641" actId="1076"/>
          <ac:grpSpMkLst>
            <pc:docMk/>
            <pc:sldMk cId="3528768537" sldId="323"/>
            <ac:grpSpMk id="215" creationId="{A1D3659B-E9C0-44BF-8F86-CD7B6C721784}"/>
          </ac:grpSpMkLst>
        </pc:grpChg>
        <pc:grpChg chg="add del mod">
          <ac:chgData name="wang xingyu" userId="357302d8bda8cfe7" providerId="LiveId" clId="{89FAB3D5-5089-4679-89EB-355175EB54E0}" dt="2022-04-13T11:33:48.772" v="634" actId="165"/>
          <ac:grpSpMkLst>
            <pc:docMk/>
            <pc:sldMk cId="3528768537" sldId="323"/>
            <ac:grpSpMk id="224" creationId="{67282C4D-1C2A-409F-8AD0-A9D06D862C74}"/>
          </ac:grpSpMkLst>
        </pc:grpChg>
        <pc:grpChg chg="add mod">
          <ac:chgData name="wang xingyu" userId="357302d8bda8cfe7" providerId="LiveId" clId="{89FAB3D5-5089-4679-89EB-355175EB54E0}" dt="2022-04-13T11:33:55.023" v="637" actId="164"/>
          <ac:grpSpMkLst>
            <pc:docMk/>
            <pc:sldMk cId="3528768537" sldId="323"/>
            <ac:grpSpMk id="225" creationId="{617C707B-0899-4751-823A-F337E73B9C54}"/>
          </ac:grpSpMkLst>
        </pc:grpChg>
        <pc:grpChg chg="add mod">
          <ac:chgData name="wang xingyu" userId="357302d8bda8cfe7" providerId="LiveId" clId="{89FAB3D5-5089-4679-89EB-355175EB54E0}" dt="2022-04-13T14:00:33.429" v="697" actId="164"/>
          <ac:grpSpMkLst>
            <pc:docMk/>
            <pc:sldMk cId="3528768537" sldId="323"/>
            <ac:grpSpMk id="232" creationId="{830A0BEE-5693-4454-A560-9C435D1EE725}"/>
          </ac:grpSpMkLst>
        </pc:grp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6" creationId="{74FDE96B-89E4-456D-8F12-639821A18F86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7" creationId="{E6138D87-5D90-4FCB-9156-978B8570F57B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8" creationId="{3E039E80-4E30-4C23-9DE2-CD8AB4BE6530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19" creationId="{DB5FADFB-0387-46FA-826B-82C89A2A882D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0" creationId="{2C029AC9-5DEC-46F5-AE28-35332A644F58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1" creationId="{156CD574-4B70-498F-86F1-AB3A120CA82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2" creationId="{A8E9550C-5FAA-4F5F-AEAC-CA6459A047FF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3" creationId="{0644F20E-A379-4E18-B2AF-7F66D18D4D79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4" creationId="{41F02B34-0EC7-4C26-B7FC-2FD5ECB384F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5" creationId="{57FB2F40-EB15-41C6-8A34-EBA424E4761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6" creationId="{77801F11-4BFD-4C29-82A6-0AE30F0122C5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7" creationId="{B183CED5-0EFB-40F4-B6C0-86395B0E6020}"/>
          </ac:cxnSpMkLst>
        </pc:cxnChg>
        <pc:cxnChg chg="mod topLvl">
          <ac:chgData name="wang xingyu" userId="357302d8bda8cfe7" providerId="LiveId" clId="{89FAB3D5-5089-4679-89EB-355175EB54E0}" dt="2022-04-13T11:12:19.477" v="119" actId="164"/>
          <ac:cxnSpMkLst>
            <pc:docMk/>
            <pc:sldMk cId="3528768537" sldId="323"/>
            <ac:cxnSpMk id="28" creationId="{0949F2DB-BE97-4A91-A00E-756F5359D7B3}"/>
          </ac:cxnSpMkLst>
        </pc:cxnChg>
        <pc:cxnChg chg="del mod topLvl">
          <ac:chgData name="wang xingyu" userId="357302d8bda8cfe7" providerId="LiveId" clId="{89FAB3D5-5089-4679-89EB-355175EB54E0}" dt="2022-04-13T11:11:12.959" v="99" actId="478"/>
          <ac:cxnSpMkLst>
            <pc:docMk/>
            <pc:sldMk cId="3528768537" sldId="323"/>
            <ac:cxnSpMk id="30" creationId="{28B05610-19C4-49C4-9013-F530DCBBF3DD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3" creationId="{A2C44275-45C4-41ED-AACF-A541D79D8DAF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4" creationId="{B9AB100E-FE51-4BA7-B29A-6D32E1F82162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5" creationId="{2D5EB365-A5F3-4D04-B3D2-E88473799946}"/>
          </ac:cxnSpMkLst>
        </pc:cxnChg>
        <pc:cxnChg chg="del mod topLvl">
          <ac:chgData name="wang xingyu" userId="357302d8bda8cfe7" providerId="LiveId" clId="{89FAB3D5-5089-4679-89EB-355175EB54E0}" dt="2022-04-13T11:11:09.275" v="98" actId="478"/>
          <ac:cxnSpMkLst>
            <pc:docMk/>
            <pc:sldMk cId="3528768537" sldId="323"/>
            <ac:cxnSpMk id="36" creationId="{EDA80257-1186-4913-A23C-EEBD6F5CE99C}"/>
          </ac:cxnSpMkLst>
        </pc:cxnChg>
        <pc:cxnChg chg="del mod topLvl">
          <ac:chgData name="wang xingyu" userId="357302d8bda8cfe7" providerId="LiveId" clId="{89FAB3D5-5089-4679-89EB-355175EB54E0}" dt="2022-04-13T11:11:13.806" v="100" actId="478"/>
          <ac:cxnSpMkLst>
            <pc:docMk/>
            <pc:sldMk cId="3528768537" sldId="323"/>
            <ac:cxnSpMk id="39" creationId="{4FA2F386-9C59-41C5-8371-7DE773842B07}"/>
          </ac:cxnSpMkLst>
        </pc:cxnChg>
        <pc:cxnChg chg="del mod topLvl">
          <ac:chgData name="wang xingyu" userId="357302d8bda8cfe7" providerId="LiveId" clId="{89FAB3D5-5089-4679-89EB-355175EB54E0}" dt="2022-04-13T11:11:14.309" v="101" actId="478"/>
          <ac:cxnSpMkLst>
            <pc:docMk/>
            <pc:sldMk cId="3528768537" sldId="323"/>
            <ac:cxnSpMk id="40" creationId="{5B468E66-2AC8-4BB3-9925-C6F1BE17B394}"/>
          </ac:cxnSpMkLst>
        </pc:cxnChg>
        <pc:cxnChg chg="del mod topLvl">
          <ac:chgData name="wang xingyu" userId="357302d8bda8cfe7" providerId="LiveId" clId="{89FAB3D5-5089-4679-89EB-355175EB54E0}" dt="2022-04-13T11:11:14.792" v="102" actId="478"/>
          <ac:cxnSpMkLst>
            <pc:docMk/>
            <pc:sldMk cId="3528768537" sldId="323"/>
            <ac:cxnSpMk id="41" creationId="{CB7AF0E2-F59D-4F34-B69F-1B261284CD63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47" creationId="{84F1C85B-A4B8-48D3-8C6B-DFC711CA400E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48" creationId="{F0C690A5-C31F-43C2-8A8C-AA9707661F16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49" creationId="{AC014DBC-A336-4841-82E8-BBCF90B2BCDE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0" creationId="{D1193983-12A7-4199-8C9A-38CC931DBEBC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1" creationId="{529209D6-4475-4AD9-AA42-5A3FED52501A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2" creationId="{31F055DF-BF4F-44FB-990E-B1D75CA00E42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3" creationId="{C8C91424-9CC0-4EE7-8416-91623B646090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4" creationId="{F92C8F62-A0EF-4D66-87E5-94D0518F459C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5" creationId="{3ADBA18F-1346-4A76-8D7B-FA4E42E1B2E0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8" creationId="{81D732EC-5008-4D1D-8F69-4A23843E96CC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59" creationId="{1F8D1666-89F3-485A-8C89-AA47FCBC5BCB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62" creationId="{98EFB18E-792F-4427-A8F0-970939F1C3B1}"/>
          </ac:cxnSpMkLst>
        </pc:cxnChg>
        <pc:cxnChg chg="mod">
          <ac:chgData name="wang xingyu" userId="357302d8bda8cfe7" providerId="LiveId" clId="{89FAB3D5-5089-4679-89EB-355175EB54E0}" dt="2022-04-13T11:11:35.758" v="105" actId="165"/>
          <ac:cxnSpMkLst>
            <pc:docMk/>
            <pc:sldMk cId="3528768537" sldId="323"/>
            <ac:cxnSpMk id="65" creationId="{C9406AB0-28C3-452C-8A02-EE2ABA971522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1" creationId="{D0248B65-3F66-489D-BE3D-308B898A3080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2" creationId="{7F1BC64D-FD5E-4873-8855-9C615C82700B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3" creationId="{452D5F6E-A32D-4949-9548-CF75A936DA73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78" creationId="{FCA35F55-217B-4318-878F-0987ED277BC7}"/>
          </ac:cxnSpMkLst>
        </pc:cxnChg>
        <pc:cxnChg chg="mod topLvl">
          <ac:chgData name="wang xingyu" userId="357302d8bda8cfe7" providerId="LiveId" clId="{89FAB3D5-5089-4679-89EB-355175EB54E0}" dt="2022-04-13T13:59:23.758" v="661" actId="14100"/>
          <ac:cxnSpMkLst>
            <pc:docMk/>
            <pc:sldMk cId="3528768537" sldId="323"/>
            <ac:cxnSpMk id="79" creationId="{73AE7A75-958B-431A-BD8A-2CDD45E3CFB1}"/>
          </ac:cxnSpMkLst>
        </pc:cxnChg>
        <pc:cxnChg chg="del mod topLvl">
          <ac:chgData name="wang xingyu" userId="357302d8bda8cfe7" providerId="LiveId" clId="{89FAB3D5-5089-4679-89EB-355175EB54E0}" dt="2022-04-13T11:13:41.645" v="166" actId="478"/>
          <ac:cxnSpMkLst>
            <pc:docMk/>
            <pc:sldMk cId="3528768537" sldId="323"/>
            <ac:cxnSpMk id="80" creationId="{A4D58EBC-7626-40B6-9989-68F49B60EF17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1" creationId="{18E66A3F-3683-4288-A30B-1DEE69C9B9A1}"/>
          </ac:cxnSpMkLst>
        </pc:cxnChg>
        <pc:cxnChg chg="del mod topLvl">
          <ac:chgData name="wang xingyu" userId="357302d8bda8cfe7" providerId="LiveId" clId="{89FAB3D5-5089-4679-89EB-355175EB54E0}" dt="2022-04-13T13:59:38.241" v="668" actId="478"/>
          <ac:cxnSpMkLst>
            <pc:docMk/>
            <pc:sldMk cId="3528768537" sldId="323"/>
            <ac:cxnSpMk id="82" creationId="{5C031C99-38FF-4B7A-9B9C-0383D2166DEB}"/>
          </ac:cxnSpMkLst>
        </pc:cxnChg>
        <pc:cxnChg chg="mod topLvl">
          <ac:chgData name="wang xingyu" userId="357302d8bda8cfe7" providerId="LiveId" clId="{89FAB3D5-5089-4679-89EB-355175EB54E0}" dt="2022-04-13T13:59:41.001" v="669" actId="14100"/>
          <ac:cxnSpMkLst>
            <pc:docMk/>
            <pc:sldMk cId="3528768537" sldId="323"/>
            <ac:cxnSpMk id="83" creationId="{2600D76C-6CE6-4FC4-9714-F3E4A96E97CD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4" creationId="{2292341C-1E57-466F-9C4D-35CB6D536AA0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5" creationId="{956FAD63-F184-4A4A-8EBE-58295BD85856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6" creationId="{1CC82B6E-733C-44DD-BA35-9B19F82EEC8B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7" creationId="{B52F2493-FAE0-49F1-8B5B-BACA2B199BE5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8" creationId="{F0DFF0DE-9653-4ECA-8D8B-227F968E62C7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89" creationId="{63599D8B-4CA1-48E0-8C71-1F2C5B59A87B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91" creationId="{4C7F3EF3-556D-49C4-8563-9F46CC4F75F2}"/>
          </ac:cxnSpMkLst>
        </pc:cxnChg>
        <pc:cxnChg chg="mod topLvl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92" creationId="{22B4B7AC-7E19-49FB-8911-F5BD4C33B149}"/>
          </ac:cxnSpMkLst>
        </pc:cxnChg>
        <pc:cxnChg chg="add mod">
          <ac:chgData name="wang xingyu" userId="357302d8bda8cfe7" providerId="LiveId" clId="{89FAB3D5-5089-4679-89EB-355175EB54E0}" dt="2022-04-13T13:59:35.512" v="667" actId="1038"/>
          <ac:cxnSpMkLst>
            <pc:docMk/>
            <pc:sldMk cId="3528768537" sldId="323"/>
            <ac:cxnSpMk id="94" creationId="{84E81D54-F818-47B6-A2F0-1C29602C1DFD}"/>
          </ac:cxnSpMkLst>
        </pc:cxnChg>
        <pc:cxnChg chg="add mod">
          <ac:chgData name="wang xingyu" userId="357302d8bda8cfe7" providerId="LiveId" clId="{89FAB3D5-5089-4679-89EB-355175EB54E0}" dt="2022-04-13T13:59:47.338" v="671" actId="1036"/>
          <ac:cxnSpMkLst>
            <pc:docMk/>
            <pc:sldMk cId="3528768537" sldId="323"/>
            <ac:cxnSpMk id="95" creationId="{C6D044E2-7945-432F-B88E-3F0E267FE4A2}"/>
          </ac:cxnSpMkLst>
        </pc:cxnChg>
        <pc:cxnChg chg="add mod">
          <ac:chgData name="wang xingyu" userId="357302d8bda8cfe7" providerId="LiveId" clId="{89FAB3D5-5089-4679-89EB-355175EB54E0}" dt="2022-04-13T11:14:38.105" v="219" actId="164"/>
          <ac:cxnSpMkLst>
            <pc:docMk/>
            <pc:sldMk cId="3528768537" sldId="323"/>
            <ac:cxnSpMk id="96" creationId="{091E2CE4-86F9-4D2C-B911-20FD0D63B7D5}"/>
          </ac:cxnSpMkLst>
        </pc:cxnChg>
        <pc:cxnChg chg="add mod">
          <ac:chgData name="wang xingyu" userId="357302d8bda8cfe7" providerId="LiveId" clId="{89FAB3D5-5089-4679-89EB-355175EB54E0}" dt="2022-04-13T13:59:27.433" v="662" actId="1076"/>
          <ac:cxnSpMkLst>
            <pc:docMk/>
            <pc:sldMk cId="3528768537" sldId="323"/>
            <ac:cxnSpMk id="104" creationId="{45258BC6-89D4-49D4-8D05-2E710757640E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4" creationId="{D8FD5E39-D81A-4862-B07B-F7000B125A89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5" creationId="{E197A4B7-E02A-4326-957E-128EC5305DA1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6" creationId="{8014BF58-F64C-410B-8D6D-0817CCD5AEED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7" creationId="{1CD64B3D-96CE-4170-A3E3-213F9D7B168B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8" creationId="{EC34D7C6-A933-47A7-A619-AA7EFA9B6D38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19" creationId="{2D5923A2-5D0E-4FCB-8809-E2288A8D0EFF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20" creationId="{33572764-89A1-48E0-B3B0-73CFCA0CEF50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1" creationId="{C1A2C8C7-1172-4928-8BCF-09FFBFC58084}"/>
          </ac:cxnSpMkLst>
        </pc:cxnChg>
        <pc:cxnChg chg="del mod topLvl">
          <ac:chgData name="wang xingyu" userId="357302d8bda8cfe7" providerId="LiveId" clId="{89FAB3D5-5089-4679-89EB-355175EB54E0}" dt="2022-04-13T11:16:55.565" v="242" actId="478"/>
          <ac:cxnSpMkLst>
            <pc:docMk/>
            <pc:sldMk cId="3528768537" sldId="323"/>
            <ac:cxnSpMk id="122" creationId="{3F9E842F-081E-494C-9A0E-D4AE4395890F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3" creationId="{A3A4790B-F8F0-4486-88B3-82D91905028C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4" creationId="{B6A0A449-D830-47D3-8643-4F6C9A2F4273}"/>
          </ac:cxnSpMkLst>
        </pc:cxnChg>
        <pc:cxnChg chg="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25" creationId="{F80C3AA7-89BA-4C40-85A3-497D28B71FE5}"/>
          </ac:cxnSpMkLst>
        </pc:cxnChg>
        <pc:cxnChg chg="del mod topLvl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26" creationId="{B97D8F01-4D01-4DAE-9349-D5EFAEAD182D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6" creationId="{64A1E35F-4B7A-4117-878C-77C9D1CC1467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7" creationId="{A0EC3DF4-D396-4064-B59A-7DBFF28129A0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8" creationId="{F73BB6B0-183F-4DCC-9AD3-0C74B235EE91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39" creationId="{42044CA6-183F-44F7-B321-B82829458A5A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0" creationId="{92FDAA12-5E9E-464F-B9AC-AFAC7DBEAB44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1" creationId="{B63E5F00-55D4-4C29-A707-9A57420A1313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2" creationId="{98FEA2AE-D1F1-4908-A5D5-9DE79ACD5C7B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3" creationId="{65CA37E2-7833-46C1-885D-F1AE30A40207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44" creationId="{31C8DBE0-32A7-46FE-9160-F7931EC3332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47" creationId="{849373AF-CD91-4F9F-AE29-27F196959FEF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48" creationId="{E581FB8C-669C-46CC-B3A1-A3283A587431}"/>
          </ac:cxnSpMkLst>
        </pc:cxnChg>
        <pc:cxnChg chg="mod">
          <ac:chgData name="wang xingyu" userId="357302d8bda8cfe7" providerId="LiveId" clId="{89FAB3D5-5089-4679-89EB-355175EB54E0}" dt="2022-04-13T11:16:50.065" v="239" actId="165"/>
          <ac:cxnSpMkLst>
            <pc:docMk/>
            <pc:sldMk cId="3528768537" sldId="323"/>
            <ac:cxnSpMk id="151" creationId="{6F88F9BC-EF8C-44C8-AACD-32E1A0852ACF}"/>
          </ac:cxnSpMkLst>
        </pc:cxnChg>
        <pc:cxnChg chg="mod">
          <ac:chgData name="wang xingyu" userId="357302d8bda8cfe7" providerId="LiveId" clId="{89FAB3D5-5089-4679-89EB-355175EB54E0}" dt="2022-04-13T11:16:53.098" v="240" actId="478"/>
          <ac:cxnSpMkLst>
            <pc:docMk/>
            <pc:sldMk cId="3528768537" sldId="323"/>
            <ac:cxnSpMk id="154" creationId="{74289EFB-0D6E-4529-8FF1-3583FA8E1EC7}"/>
          </ac:cxnSpMkLst>
        </pc:cxnChg>
        <pc:cxnChg chg="add 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55" creationId="{CB97A3BD-BF9E-4B2B-BAAF-9D22F24D91AB}"/>
          </ac:cxnSpMkLst>
        </pc:cxnChg>
        <pc:cxnChg chg="add mod topLvl">
          <ac:chgData name="wang xingyu" userId="357302d8bda8cfe7" providerId="LiveId" clId="{89FAB3D5-5089-4679-89EB-355175EB54E0}" dt="2022-04-13T11:33:55.023" v="637" actId="164"/>
          <ac:cxnSpMkLst>
            <pc:docMk/>
            <pc:sldMk cId="3528768537" sldId="323"/>
            <ac:cxnSpMk id="159" creationId="{4EA021A0-8C28-42A8-A623-66E19F7906C7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67" creationId="{4DFD9282-4E50-4AC2-AD61-D19E9F4AD63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68" creationId="{2C9E0FCE-A16B-46CC-B77A-FCB3FD0915C7}"/>
          </ac:cxnSpMkLst>
        </pc:cxnChg>
        <pc:cxnChg chg="add 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69" creationId="{317886A0-E9CA-4AE9-8592-A769BDD3CAFF}"/>
          </ac:cxnSpMkLst>
        </pc:cxnChg>
        <pc:cxnChg chg="add 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0" creationId="{25BE2C64-B0BA-4A61-AA69-FCE53F1083B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6" creationId="{6E0E9EB1-3DCA-459E-B3F6-03D727517C8B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7" creationId="{4EFC1613-D13B-42E2-AE98-E50B130D9277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79" creationId="{A0EF5907-451A-4162-AE32-EC331CB696B9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0" creationId="{E9A35AA9-4A75-4811-918A-491EFFAF7DDA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2" creationId="{53F6F3B3-58BA-498D-8B0C-65085DBC035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3" creationId="{B8245EAF-9CCF-40FC-8176-A3986D17AF0A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5" creationId="{22F4F712-40FD-4B2A-9631-31E5B16B8880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6" creationId="{408F3264-3AFD-4852-B136-22B5C54930A9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8" creationId="{38CB8D02-0F13-4E0B-B4F7-C66B1654E66B}"/>
          </ac:cxnSpMkLst>
        </pc:cxnChg>
        <pc:cxnChg chg="mod">
          <ac:chgData name="wang xingyu" userId="357302d8bda8cfe7" providerId="LiveId" clId="{89FAB3D5-5089-4679-89EB-355175EB54E0}" dt="2022-04-13T11:33:48.772" v="634" actId="165"/>
          <ac:cxnSpMkLst>
            <pc:docMk/>
            <pc:sldMk cId="3528768537" sldId="323"/>
            <ac:cxnSpMk id="189" creationId="{DD8BA67B-F0C5-4D15-BABF-F3A9676FFD17}"/>
          </ac:cxnSpMkLst>
        </pc:cxnChg>
        <pc:cxnChg chg="mod">
          <ac:chgData name="wang xingyu" userId="357302d8bda8cfe7" providerId="LiveId" clId="{89FAB3D5-5089-4679-89EB-355175EB54E0}" dt="2022-04-13T11:20:50.309" v="341"/>
          <ac:cxnSpMkLst>
            <pc:docMk/>
            <pc:sldMk cId="3528768537" sldId="323"/>
            <ac:cxnSpMk id="191" creationId="{EAC83630-ACA2-4CF7-AD0F-58BC652C10D4}"/>
          </ac:cxnSpMkLst>
        </pc:cxnChg>
        <pc:cxnChg chg="mod">
          <ac:chgData name="wang xingyu" userId="357302d8bda8cfe7" providerId="LiveId" clId="{89FAB3D5-5089-4679-89EB-355175EB54E0}" dt="2022-04-13T11:20:50.309" v="341"/>
          <ac:cxnSpMkLst>
            <pc:docMk/>
            <pc:sldMk cId="3528768537" sldId="323"/>
            <ac:cxnSpMk id="192" creationId="{A1D6221C-7F89-4914-8290-0531992B1AD9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07" creationId="{A4BA1A70-10C7-4115-AB5B-6E71E455DF0D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08" creationId="{20E9B6D4-A7F1-4EF4-B7A8-4C0FD5BE4014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09" creationId="{FC9FF6D7-6673-4DF8-BFED-747775BE8227}"/>
          </ac:cxnSpMkLst>
        </pc:cxnChg>
        <pc:cxnChg chg="mod">
          <ac:chgData name="wang xingyu" userId="357302d8bda8cfe7" providerId="LiveId" clId="{89FAB3D5-5089-4679-89EB-355175EB54E0}" dt="2022-04-13T11:27:33.428" v="533"/>
          <ac:cxnSpMkLst>
            <pc:docMk/>
            <pc:sldMk cId="3528768537" sldId="323"/>
            <ac:cxnSpMk id="210" creationId="{5D5DD90D-5DF9-4AAA-A33E-A58FA9A4CE96}"/>
          </ac:cxnSpMkLst>
        </pc:cxnChg>
        <pc:cxnChg chg="add mod">
          <ac:chgData name="wang xingyu" userId="357302d8bda8cfe7" providerId="LiveId" clId="{89FAB3D5-5089-4679-89EB-355175EB54E0}" dt="2022-04-13T11:32:03.083" v="613" actId="1076"/>
          <ac:cxnSpMkLst>
            <pc:docMk/>
            <pc:sldMk cId="3528768537" sldId="323"/>
            <ac:cxnSpMk id="213" creationId="{7EA83917-DE63-455B-95B5-94713524F634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6" creationId="{1F9EE11F-49B2-40A4-AFE5-EC3D43F9028A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7" creationId="{266E0B3B-4B4F-4A03-A4AE-4DB3B9BC669A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8" creationId="{F93A6406-B8A4-44CF-B936-951EA8FAAF8E}"/>
          </ac:cxnSpMkLst>
        </pc:cxnChg>
        <pc:cxnChg chg="mod">
          <ac:chgData name="wang xingyu" userId="357302d8bda8cfe7" providerId="LiveId" clId="{89FAB3D5-5089-4679-89EB-355175EB54E0}" dt="2022-04-13T11:29:05.743" v="572"/>
          <ac:cxnSpMkLst>
            <pc:docMk/>
            <pc:sldMk cId="3528768537" sldId="323"/>
            <ac:cxnSpMk id="219" creationId="{B7C8EE3E-8BA6-4EC2-94C5-ADE4D8CA3308}"/>
          </ac:cxnSpMkLst>
        </pc:cxnChg>
        <pc:cxnChg chg="add mod">
          <ac:chgData name="wang xingyu" userId="357302d8bda8cfe7" providerId="LiveId" clId="{89FAB3D5-5089-4679-89EB-355175EB54E0}" dt="2022-04-13T14:00:33.429" v="697" actId="164"/>
          <ac:cxnSpMkLst>
            <pc:docMk/>
            <pc:sldMk cId="3528768537" sldId="323"/>
            <ac:cxnSpMk id="229" creationId="{112EEBB8-4D4B-4CC0-B561-9710C547BDBA}"/>
          </ac:cxnSpMkLst>
        </pc:cxnChg>
      </pc:sldChg>
    </pc:docChg>
  </pc:docChgLst>
  <pc:docChgLst>
    <pc:chgData name="wang xingyu" userId="357302d8bda8cfe7" providerId="LiveId" clId="{50669B64-DF09-4B0B-BD9A-E19546D24A18}"/>
    <pc:docChg chg="undo redo custSel addSld delSld modSld sldOrd">
      <pc:chgData name="wang xingyu" userId="357302d8bda8cfe7" providerId="LiveId" clId="{50669B64-DF09-4B0B-BD9A-E19546D24A18}" dt="2022-03-14T11:19:46.200" v="4021" actId="164"/>
      <pc:docMkLst>
        <pc:docMk/>
      </pc:docMkLst>
      <pc:sldChg chg="addSp delSp modSp mod">
        <pc:chgData name="wang xingyu" userId="357302d8bda8cfe7" providerId="LiveId" clId="{50669B64-DF09-4B0B-BD9A-E19546D24A18}" dt="2022-01-12T15:43:05.130" v="2857" actId="21"/>
        <pc:sldMkLst>
          <pc:docMk/>
          <pc:sldMk cId="850343938" sldId="264"/>
        </pc:sldMkLst>
        <pc:spChg chg="add 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2" creationId="{5772D79F-5480-4CB7-9D09-9C678E9F53A0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68" creationId="{66AE933D-4D21-4ECD-80F5-5726AD63E332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0" creationId="{9B34DC05-34DA-441E-AA58-4FA63C2B4DCC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1" creationId="{A9639871-B44F-45E4-A5A9-F393A0140F1C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4" creationId="{33704DE1-941C-400A-AE37-F28B0E49C9F8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5" creationId="{A1D81C52-C6AD-4391-BF5B-04E31DE9379B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79" creationId="{8E507367-0554-4929-982C-8583A7B59DB0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80" creationId="{8284036B-2984-4AD6-8DE2-43F84CA17F14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85" creationId="{E6E0ED85-3391-4880-B32A-6FC6C62AFE7C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86" creationId="{C104460D-1FA8-4905-8C52-CE39D3BF5F6A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87" creationId="{D2EDC6C3-27E9-4FD9-A706-920B90AB165A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97" creationId="{A527767E-31A4-4327-AE57-4C1BC119FC05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98" creationId="{2CD9E7CA-A8C7-43CE-9560-B924EC517192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99" creationId="{DFE7476A-B57F-4D38-9F6B-4D3F5FE4929B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0" creationId="{E6EF8F36-1DB0-43F8-9CCF-88C40CE59C03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1" creationId="{2FC5BBC5-085F-42BA-8F0C-BF81D71B4DF8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02" creationId="{4791B807-968D-4D8E-95C0-ECCFA78C3F12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3" creationId="{ADFA781F-4C4C-410F-80CC-44E8615EFF61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4" creationId="{7BBCA619-D99F-4E50-AFFD-B4E78B367C8E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5" creationId="{FC1AD2C7-140D-47F2-B6E7-D46A6CFBFB77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06" creationId="{61FE2E02-FD81-47FF-9E37-960B37BC09F1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07" creationId="{9C86EB8D-ECB6-4AE1-AE3B-2A0528B81EB9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08" creationId="{D9D36082-9C30-4484-B3C3-0FE9EDC80455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10" creationId="{30B7E937-F344-4DBD-A93D-4740EC4379DC}"/>
          </ac:spMkLst>
        </pc:spChg>
        <pc:spChg chg="mod">
          <ac:chgData name="wang xingyu" userId="357302d8bda8cfe7" providerId="LiveId" clId="{50669B64-DF09-4B0B-BD9A-E19546D24A18}" dt="2022-01-12T15:42:38.879" v="2854" actId="1076"/>
          <ac:spMkLst>
            <pc:docMk/>
            <pc:sldMk cId="850343938" sldId="264"/>
            <ac:spMk id="121" creationId="{AB93DE67-39A8-4119-AA15-05F7D12300B8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28" creationId="{759CAFF5-941B-4149-8E62-7B29CC4EBB06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0" creationId="{6950AB82-5856-4F74-AD5C-7FA92B149D61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6" creationId="{CBDE5F85-898B-4ADE-8BA3-98F2A7B45365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7" creationId="{0C0E16C5-068B-48C7-85D1-9EC4A5298145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38" creationId="{28755BB6-A265-49BB-9609-01AC4EDEF73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2" creationId="{1909F340-CCF4-4E7D-B929-D3C66BF4F1F3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3" creationId="{614896B7-D96B-4991-AE95-BEB8F9C4576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4" creationId="{67340380-C358-43B8-81E5-E128243AC6CC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5" creationId="{D183BB3F-52C7-4497-BD65-0DDF60D0BC40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46" creationId="{7DF57833-33A9-4684-A199-D2B0E1613C0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56" creationId="{A3F2E37D-B41C-4183-8BCB-7B8769BC0235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57" creationId="{FD3DEF22-E901-4A00-A5B5-91C03BA7ED71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0" creationId="{F4828919-B6F8-46BB-9E03-E2867D87BC28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1" creationId="{849B2368-BDC6-436F-AE0C-648BF01712CC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3" creationId="{A11AB8B0-DBC3-4AEB-9330-02504864FE6E}"/>
          </ac:spMkLst>
        </pc:spChg>
        <pc:spChg chg="mod">
          <ac:chgData name="wang xingyu" userId="357302d8bda8cfe7" providerId="LiveId" clId="{50669B64-DF09-4B0B-BD9A-E19546D24A18}" dt="2022-01-12T15:42:41.420" v="2855"/>
          <ac:spMkLst>
            <pc:docMk/>
            <pc:sldMk cId="850343938" sldId="264"/>
            <ac:spMk id="164" creationId="{34BD909D-3121-4D64-9F63-3A14959FA327}"/>
          </ac:spMkLst>
        </pc:s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25" creationId="{A88C2720-BAFF-4A5D-9D17-2CE0E5AD3C7F}"/>
          </ac:grpSpMkLst>
        </pc:gr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47" creationId="{FCF55067-A326-41D9-BAF8-0CAC305145BD}"/>
          </ac:grpSpMkLst>
        </pc:grpChg>
        <pc:grpChg chg="add del mod">
          <ac:chgData name="wang xingyu" userId="357302d8bda8cfe7" providerId="LiveId" clId="{50669B64-DF09-4B0B-BD9A-E19546D24A18}" dt="2022-01-12T15:43:05.130" v="2857" actId="21"/>
          <ac:grpSpMkLst>
            <pc:docMk/>
            <pc:sldMk cId="850343938" sldId="264"/>
            <ac:grpSpMk id="81" creationId="{1DB01B4C-C888-44EB-B6A8-28B75CF4326E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82" creationId="{6544EFAB-D95C-461D-B538-D6FE7B0ACF7A}"/>
          </ac:grpSpMkLst>
        </pc:gr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88" creationId="{74837473-ED85-4080-AD86-110FCAE4D7B4}"/>
          </ac:grpSpMkLst>
        </pc:grpChg>
        <pc:grpChg chg="mod">
          <ac:chgData name="wang xingyu" userId="357302d8bda8cfe7" providerId="LiveId" clId="{50669B64-DF09-4B0B-BD9A-E19546D24A18}" dt="2022-01-12T15:42:38.879" v="2854" actId="1076"/>
          <ac:grpSpMkLst>
            <pc:docMk/>
            <pc:sldMk cId="850343938" sldId="264"/>
            <ac:grpSpMk id="89" creationId="{AD2F212E-FB6E-4EA8-92EB-C719CDB88B2B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09" creationId="{1A0E8F5C-3C65-4E73-8D6D-2ED6D331C7B3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11" creationId="{464F453C-59E4-4088-A2E5-C10D50D9D218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12" creationId="{271646CF-3D20-4DC4-8F9F-21604ACAAB21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13" creationId="{EB111746-877E-41AE-B361-8C754D9B387B}"/>
          </ac:grpSpMkLst>
        </pc:grpChg>
        <pc:grpChg chg="mod">
          <ac:chgData name="wang xingyu" userId="357302d8bda8cfe7" providerId="LiveId" clId="{50669B64-DF09-4B0B-BD9A-E19546D24A18}" dt="2022-01-12T15:42:41.420" v="2855"/>
          <ac:grpSpMkLst>
            <pc:docMk/>
            <pc:sldMk cId="850343938" sldId="264"/>
            <ac:grpSpMk id="131" creationId="{B692628A-D2CF-4719-9955-992ECC389694}"/>
          </ac:grpSpMkLst>
        </pc:grp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77" creationId="{34A699AA-BEB6-4B88-8472-1273FDE7BA6E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83" creationId="{32D613DB-965D-457A-8C96-1961CDE6B374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3" creationId="{69E63D1C-171C-4997-B615-AC1EA698A67A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4" creationId="{76238810-6701-4D10-972D-8288F798EC7F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5" creationId="{3A45AC9E-D17C-4974-B95D-6CC395E765E7}"/>
          </ac:cxnSpMkLst>
        </pc:cxnChg>
        <pc:cxnChg chg="mod">
          <ac:chgData name="wang xingyu" userId="357302d8bda8cfe7" providerId="LiveId" clId="{50669B64-DF09-4B0B-BD9A-E19546D24A18}" dt="2022-01-12T15:42:38.879" v="2854" actId="1076"/>
          <ac:cxnSpMkLst>
            <pc:docMk/>
            <pc:sldMk cId="850343938" sldId="264"/>
            <ac:cxnSpMk id="96" creationId="{E879FB95-97F2-4451-A557-36CDFB1CB3B4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4" creationId="{F1336697-967E-4991-9332-DD642D003CC8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5" creationId="{54F33646-058A-436A-9C9D-F798DB79E98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6" creationId="{D6237C19-2D74-4009-86C3-D7A8099DA065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7" creationId="{EA031916-9F4C-4344-98F6-24A0B4594D34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8" creationId="{E620B070-9999-4B95-89EE-E5FCAB098CB3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19" creationId="{4AE3B996-B89B-4830-8D93-0747A9D41D47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0" creationId="{B3A95D39-0F80-4C0B-A7E3-459281D918D2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2" creationId="{E82F8A99-EF95-4280-9F96-2777C4C035C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3" creationId="{10387084-9077-4E65-8DFA-0178C97CD9C8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4" creationId="{28C5CFAC-4DBD-4A01-AF51-FBA4C1BE7CC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5" creationId="{F27FC801-3B42-4219-BFCF-3F01CE4C2199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6" creationId="{D95F65C2-4BF0-420B-AE2A-B51557C871F6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7" creationId="{9FE8FD27-0418-4F14-AAF9-B31AE237F82D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29" creationId="{B926BA6D-DAA9-498C-B801-55D6EABCC644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2" creationId="{49BC5FE5-576F-495B-B0ED-8C8EA245A603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3" creationId="{F9208C90-137C-479E-85D9-6C2ABCF84B79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4" creationId="{321AA9FC-4E56-4BDE-907D-EA918D31A58C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5" creationId="{F6BCFA73-2D36-4593-8C3B-3E6823A8442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39" creationId="{FDEFA556-06C8-4BDF-86D6-78CC6729DEE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0" creationId="{211115D9-BC38-41FD-B068-C67708F843FA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1" creationId="{C1276793-F9D8-4A6E-94E3-62AFB6E5CE49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7" creationId="{1F66C29F-BC7E-42FC-B6F2-A4518E3808CA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8" creationId="{2AA0B2C8-5527-4BB2-B7BD-A51050F7F203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49" creationId="{1C2FB58A-6AF4-4258-B16E-B7A8C27E7795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0" creationId="{9FAC4F67-02C3-4672-84DA-6C2DC4BCCB5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1" creationId="{821B0593-3BA3-453F-93A7-A8ACC3B46E80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2" creationId="{1FB5990B-6223-4068-8022-AE178EA4C29E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3" creationId="{597A9225-9A0A-477D-9B43-564ECE4F803E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4" creationId="{44B40AD2-8727-4F6A-AC9B-549B95CA51DF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5" creationId="{DB21EA52-9DDF-4A4E-A61D-A173052001E7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8" creationId="{C831C591-4BBD-4962-9E53-66891C77332C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59" creationId="{094246C6-2AA6-4493-99CC-B38EEBAD6C0E}"/>
          </ac:cxnSpMkLst>
        </pc:cxnChg>
        <pc:cxnChg chg="mod">
          <ac:chgData name="wang xingyu" userId="357302d8bda8cfe7" providerId="LiveId" clId="{50669B64-DF09-4B0B-BD9A-E19546D24A18}" dt="2022-01-12T15:42:41.420" v="2855"/>
          <ac:cxnSpMkLst>
            <pc:docMk/>
            <pc:sldMk cId="850343938" sldId="264"/>
            <ac:cxnSpMk id="162" creationId="{A6BF2D35-7E9E-45DD-A46B-0B78A08472EA}"/>
          </ac:cxnSpMkLst>
        </pc:cxnChg>
        <pc:cxnChg chg="mod">
          <ac:chgData name="wang xingyu" userId="357302d8bda8cfe7" providerId="LiveId" clId="{50669B64-DF09-4B0B-BD9A-E19546D24A18}" dt="2022-01-12T15:43:05.130" v="2857" actId="21"/>
          <ac:cxnSpMkLst>
            <pc:docMk/>
            <pc:sldMk cId="850343938" sldId="264"/>
            <ac:cxnSpMk id="165" creationId="{82F9344C-12DB-42CE-9F10-050CEA467733}"/>
          </ac:cxnSpMkLst>
        </pc:cxnChg>
      </pc:sldChg>
      <pc:sldChg chg="delSp modSp">
        <pc:chgData name="wang xingyu" userId="357302d8bda8cfe7" providerId="LiveId" clId="{50669B64-DF09-4B0B-BD9A-E19546D24A18}" dt="2021-11-18T02:42:50.470" v="2198" actId="165"/>
        <pc:sldMkLst>
          <pc:docMk/>
          <pc:sldMk cId="2892299629" sldId="273"/>
        </pc:sldMkLst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5" creationId="{EF84A32F-5DF3-4EBD-A790-2B59ED7CE44D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6" creationId="{323AB041-C173-4CAB-9D1C-4E43282B3519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8" creationId="{21E7BD7A-0602-4570-8CA8-154023D5381D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29" creationId="{291EDA17-035D-44CC-A8FF-C21C5AA6DBD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42" creationId="{E428B157-83DF-46B8-8C9D-B43C7B473F25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48" creationId="{89C908EB-433F-42C6-8A53-EB9363EBBAAE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49" creationId="{35870541-A1B2-4E56-B99E-B7DBD17010AB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2" creationId="{489FBB7B-656A-451F-8A2C-B28057EB298D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3" creationId="{F1E6E809-ACBC-4024-8C4A-9DF8E6930D29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6" creationId="{6EF4A56D-B3C8-466D-9D11-01C6822616CA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57" creationId="{C9BBFFB1-C368-4C14-ACB0-A425A6730172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2" creationId="{CF762092-1780-4300-A6EF-877440176560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3" creationId="{3E6B2558-0933-4883-87A5-842307BA0389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6" creationId="{A0C5EF4D-A9B3-4BF6-9E6A-58C2F9BA3F50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7" creationId="{2E9803CA-7856-4D88-87E0-6196F1CFD0B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8" creationId="{2DA61DDE-62F0-4A80-8959-A457907131E4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69" creationId="{8C91F160-F719-4494-85E0-FBD0722019C7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74" creationId="{09F48FE3-7FD3-40DD-8C9A-F592430F81AE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75" creationId="{77B752A9-8AB6-4B32-98CF-0627C3B64301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77" creationId="{25165DAE-82D9-4566-9AD1-A93702D8DA06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183" creationId="{9E1DFFAC-C6F3-4426-BF4F-969D80ACB1AA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08" creationId="{D3F9362D-1C12-44EC-97D7-84CC89612AEF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2" creationId="{0941C5FC-D572-406E-83EF-3AC020A573B6}"/>
          </ac:spMkLst>
        </pc:spChg>
        <pc:spChg chg="mod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3" creationId="{958E88C7-F50C-4D76-B41B-B63E86E101F2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6" creationId="{B4041C63-43A6-413A-87A8-2EC5B0E795DF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7" creationId="{BCD9081F-0B44-48CE-AA16-B47F9BAED61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8" creationId="{E62EB777-7E56-47B7-9470-B07A10FFB59B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19" creationId="{1F61503E-975C-4C4B-8583-F8A9AD35F650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20" creationId="{56778113-09AD-4EB0-B02E-CDD650286827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21" creationId="{B60206F9-ADA3-4658-9BD7-2A4C94E57483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38" creationId="{D29BCABF-F8C0-414A-BAC4-4316745CF74F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39" creationId="{D934B0B4-4C63-4F0D-9E06-545FB8A01A1D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47" creationId="{366B7ADD-EC22-4DE8-8EE2-5257A736226A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48" creationId="{93882EC3-E725-4CC7-9234-56A967255F3B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49" creationId="{208480FC-1AC4-4930-8CE3-D91FBB4ED200}"/>
          </ac:spMkLst>
        </pc:spChg>
        <pc:spChg chg="mod topLvl">
          <ac:chgData name="wang xingyu" userId="357302d8bda8cfe7" providerId="LiveId" clId="{50669B64-DF09-4B0B-BD9A-E19546D24A18}" dt="2021-11-18T02:42:50.470" v="2198" actId="165"/>
          <ac:spMkLst>
            <pc:docMk/>
            <pc:sldMk cId="2892299629" sldId="273"/>
            <ac:spMk id="258" creationId="{9F7756FC-59BC-4446-A736-E789A6B7A043}"/>
          </ac:spMkLst>
        </pc:s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14" creationId="{579F714F-59F0-4B4D-B92E-0E68E27EDA60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15" creationId="{4DC6777A-E09F-4A33-B352-1CA9FBA837F7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54" creationId="{FE896252-778F-41D2-A00E-31036F21932B}"/>
          </ac:grpSpMkLst>
        </pc:grpChg>
        <pc:grpChg chg="mod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60" creationId="{F31C01F1-E1A5-416A-8961-FE013A0FFD2A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64" creationId="{FDA5E5B7-591F-4431-848A-D23EC1687DAF}"/>
          </ac:grpSpMkLst>
        </pc:grpChg>
        <pc:grpChg chg="mod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172" creationId="{774FD8D0-4109-467E-9B7C-9BB1A1D61AEE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01" creationId="{E28A7574-EC09-4C42-9400-B7057A47B604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02" creationId="{44C859B2-2075-4DB5-8491-818049810B4E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07" creationId="{5076F5ED-18CE-4B3E-89F8-C76C0DA2B70E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24" creationId="{676C8ADF-A635-43E5-BC36-911DEBA625DA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40" creationId="{6DCC826E-4A72-4539-9E6E-4E2EC7AC10EC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50" creationId="{72DD41D4-7958-48C7-B761-CEE5CFC72CCB}"/>
          </ac:grpSpMkLst>
        </pc:grpChg>
        <pc:grpChg chg="mod topLv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51" creationId="{52A52751-652F-4CCF-B4C2-68B87D6CCB4D}"/>
          </ac:grpSpMkLst>
        </pc:grpChg>
        <pc:grpChg chg="del">
          <ac:chgData name="wang xingyu" userId="357302d8bda8cfe7" providerId="LiveId" clId="{50669B64-DF09-4B0B-BD9A-E19546D24A18}" dt="2021-11-18T02:42:50.470" v="2198" actId="165"/>
          <ac:grpSpMkLst>
            <pc:docMk/>
            <pc:sldMk cId="2892299629" sldId="273"/>
            <ac:grpSpMk id="260" creationId="{39E4D892-ED55-415D-8D98-3FB1B3D72B75}"/>
          </ac:grpSpMkLst>
        </pc:grp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6" creationId="{0FAEBC88-3BDE-4E5F-815C-9B937DA22966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7" creationId="{F7CE4059-5C1D-4F63-93B3-F5E5DC6F694D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8" creationId="{6D9BB771-AD49-4DBA-B6D4-7568391DC8CE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19" creationId="{CC05B949-395F-4609-A9ED-34317036A316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0" creationId="{C75DF0D6-15D8-472A-8227-03E6E7194838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1" creationId="{AF982910-B527-4882-82F5-9B0B35CA8AEC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2" creationId="{0E9E039F-21E4-49E8-9748-88F18F672E5A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23" creationId="{FFAC2D6A-4FBD-4F8E-BD80-14C308D66E60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45" creationId="{63CDE9DE-F9CB-47A0-B162-8386437A508B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47" creationId="{3501E78E-EE5E-42EE-8AC8-C17F2BBBAE85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1" creationId="{F62298F8-0CC3-4013-8771-6B29F7FA67A9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5" creationId="{BCE1AD9A-4F20-4B87-94AD-186917602AF6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8" creationId="{6148DEAB-B37F-42E7-BE6D-A8A085F006FB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59" creationId="{63B7D04D-6BF9-4404-91E0-1D60CBDEB29B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61" creationId="{8912BB29-8C42-4F1A-907A-43C6AB675598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65" creationId="{AB836DE9-C715-4082-9F9E-7FC6D92A9A07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70" creationId="{9F718A60-468C-479A-930F-B335653CE376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71" creationId="{6B798DE4-1FEB-4FD1-9D67-60D7D6154FB0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73" creationId="{A90CDCB8-C27A-4DB4-902E-2CA69DF9485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0" creationId="{61FF02A4-0F47-48F0-916B-D30B3F3C917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2" creationId="{D7FED037-685D-48B4-889B-A36912AB75E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6" creationId="{4607815B-7C11-4AEF-B8C7-CED10D983236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7" creationId="{9F47C367-40E0-4CB1-99E7-7DFBC9C4CEA8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8" creationId="{CF79A75E-0757-44EF-B93C-F07237731B40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89" creationId="{CFA79CD3-FAB6-4CAF-80D9-D64D5833D6E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0" creationId="{47C4FE19-8F20-4F07-8918-4261F616DFC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1" creationId="{5F5D7AD9-3CE1-4FCB-B353-9600A6BE4503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2" creationId="{A8DEACF1-D64D-49B0-B83A-B23AD4987A46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3" creationId="{BE3136D5-1027-47ED-8220-779628CBB53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4" creationId="{C244395E-0053-482F-92A1-62F04DBBBE8D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5" creationId="{1A89FB95-6921-40D1-AF45-6756D81D0B4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6" creationId="{05161A49-D37E-4D54-AB86-725AAD336D2B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7" creationId="{DD9D79CD-A3CF-4014-AE01-89EBF357E80E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8" creationId="{0048CE17-8DAA-46A5-89EA-0F2F01903BAB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199" creationId="{EBFD4DD8-40E8-4651-908B-633D5A95F4D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0" creationId="{3DB5F3E8-C6F6-4D5F-AD6C-0B66AE456A81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3" creationId="{0C532968-E596-4DDB-814E-424B92B12894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4" creationId="{460ACEA4-F945-4AC1-9A5A-C7A49161499A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5" creationId="{A3EDD060-35DF-4A8D-8D8B-7F7905DBBDF3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6" creationId="{7AA53517-714C-4001-BDD8-D95C9F86746C}"/>
          </ac:cxnSpMkLst>
        </pc:cxnChg>
        <pc:cxnChg chg="mod topLvl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09" creationId="{0C33D942-183E-4FD8-A7E8-CAA8C6B7F5FF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0" creationId="{EAD0C597-5891-4B24-9971-11543271872B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1" creationId="{BA3AF30E-5C75-4ED0-844D-6651EBF0744E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4" creationId="{1370AB9E-26F8-46F1-B8AC-005F87477C77}"/>
          </ac:cxnSpMkLst>
        </pc:cxnChg>
        <pc:cxnChg chg="mod">
          <ac:chgData name="wang xingyu" userId="357302d8bda8cfe7" providerId="LiveId" clId="{50669B64-DF09-4B0B-BD9A-E19546D24A18}" dt="2021-11-18T02:42:50.470" v="2198" actId="165"/>
          <ac:cxnSpMkLst>
            <pc:docMk/>
            <pc:sldMk cId="2892299629" sldId="273"/>
            <ac:cxnSpMk id="215" creationId="{EE206C6A-5EF5-4DD9-84B4-F97550408D94}"/>
          </ac:cxnSpMkLst>
        </pc:cxnChg>
      </pc:sldChg>
      <pc:sldChg chg="addSp delSp modSp new mod">
        <pc:chgData name="wang xingyu" userId="357302d8bda8cfe7" providerId="LiveId" clId="{50669B64-DF09-4B0B-BD9A-E19546D24A18}" dt="2021-11-10T15:25:33.720" v="1491" actId="21"/>
        <pc:sldMkLst>
          <pc:docMk/>
          <pc:sldMk cId="2977255931" sldId="278"/>
        </pc:sldMkLst>
        <pc:spChg chg="del">
          <ac:chgData name="wang xingyu" userId="357302d8bda8cfe7" providerId="LiveId" clId="{50669B64-DF09-4B0B-BD9A-E19546D24A18}" dt="2021-08-31T04:22:57.192" v="1" actId="478"/>
          <ac:spMkLst>
            <pc:docMk/>
            <pc:sldMk cId="2977255931" sldId="278"/>
            <ac:spMk id="2" creationId="{10105A2E-9258-4580-ABBC-DFE07A5FD1BD}"/>
          </ac:spMkLst>
        </pc:spChg>
        <pc:spChg chg="del">
          <ac:chgData name="wang xingyu" userId="357302d8bda8cfe7" providerId="LiveId" clId="{50669B64-DF09-4B0B-BD9A-E19546D24A18}" dt="2021-08-31T04:22:57.192" v="1" actId="478"/>
          <ac:spMkLst>
            <pc:docMk/>
            <pc:sldMk cId="2977255931" sldId="278"/>
            <ac:spMk id="3" creationId="{DD80A995-5D98-4322-9F5C-5A0D61D6059F}"/>
          </ac:spMkLst>
        </pc:spChg>
        <pc:spChg chg="add mod">
          <ac:chgData name="wang xingyu" userId="357302d8bda8cfe7" providerId="LiveId" clId="{50669B64-DF09-4B0B-BD9A-E19546D24A18}" dt="2021-08-31T04:27:34.158" v="54" actId="692"/>
          <ac:spMkLst>
            <pc:docMk/>
            <pc:sldMk cId="2977255931" sldId="278"/>
            <ac:spMk id="4" creationId="{08126595-3A89-4726-AF2D-B5D90918CB97}"/>
          </ac:spMkLst>
        </pc:spChg>
        <pc:spChg chg="add mod">
          <ac:chgData name="wang xingyu" userId="357302d8bda8cfe7" providerId="LiveId" clId="{50669B64-DF09-4B0B-BD9A-E19546D24A18}" dt="2021-08-31T04:28:18.093" v="59" actId="1076"/>
          <ac:spMkLst>
            <pc:docMk/>
            <pc:sldMk cId="2977255931" sldId="278"/>
            <ac:spMk id="5" creationId="{A9CEFEE3-F11F-41D0-83AF-16AC09E4366D}"/>
          </ac:spMkLst>
        </pc:spChg>
        <pc:spChg chg="add del mod">
          <ac:chgData name="wang xingyu" userId="357302d8bda8cfe7" providerId="LiveId" clId="{50669B64-DF09-4B0B-BD9A-E19546D24A18}" dt="2021-08-31T04:24:27.296" v="18" actId="478"/>
          <ac:spMkLst>
            <pc:docMk/>
            <pc:sldMk cId="2977255931" sldId="278"/>
            <ac:spMk id="7" creationId="{5C15748D-BB05-43DF-A00C-F783E33BEACE}"/>
          </ac:spMkLst>
        </pc:spChg>
        <pc:spChg chg="mod topLvl">
          <ac:chgData name="wang xingyu" userId="357302d8bda8cfe7" providerId="LiveId" clId="{50669B64-DF09-4B0B-BD9A-E19546D24A18}" dt="2021-08-31T04:26:36.504" v="47" actId="12789"/>
          <ac:spMkLst>
            <pc:docMk/>
            <pc:sldMk cId="2977255931" sldId="278"/>
            <ac:spMk id="9" creationId="{7F9F34F3-DE94-4298-A1DA-AE495BB00F39}"/>
          </ac:spMkLst>
        </pc:spChg>
        <pc:spChg chg="mod topLvl">
          <ac:chgData name="wang xingyu" userId="357302d8bda8cfe7" providerId="LiveId" clId="{50669B64-DF09-4B0B-BD9A-E19546D24A18}" dt="2021-08-31T04:26:36.504" v="47" actId="12789"/>
          <ac:spMkLst>
            <pc:docMk/>
            <pc:sldMk cId="2977255931" sldId="278"/>
            <ac:spMk id="10" creationId="{A9D5DFCC-C794-4F39-A851-578CED08436C}"/>
          </ac:spMkLst>
        </pc:spChg>
        <pc:spChg chg="add mod">
          <ac:chgData name="wang xingyu" userId="357302d8bda8cfe7" providerId="LiveId" clId="{50669B64-DF09-4B0B-BD9A-E19546D24A18}" dt="2021-08-31T04:28:37.118" v="98" actId="14100"/>
          <ac:spMkLst>
            <pc:docMk/>
            <pc:sldMk cId="2977255931" sldId="278"/>
            <ac:spMk id="13" creationId="{52B2B451-8D05-4431-A62F-B6EEB28A5EA1}"/>
          </ac:spMkLst>
        </pc:spChg>
        <pc:spChg chg="add mod">
          <ac:chgData name="wang xingyu" userId="357302d8bda8cfe7" providerId="LiveId" clId="{50669B64-DF09-4B0B-BD9A-E19546D24A18}" dt="2021-08-31T04:28:45.633" v="110" actId="1076"/>
          <ac:spMkLst>
            <pc:docMk/>
            <pc:sldMk cId="2977255931" sldId="278"/>
            <ac:spMk id="14" creationId="{133FA0BB-62B3-437A-B0A2-BC0E12C2A928}"/>
          </ac:spMkLst>
        </pc:spChg>
        <pc:grpChg chg="del">
          <ac:chgData name="wang xingyu" userId="357302d8bda8cfe7" providerId="LiveId" clId="{50669B64-DF09-4B0B-BD9A-E19546D24A18}" dt="2021-11-10T15:25:33.720" v="1491" actId="21"/>
          <ac:grpSpMkLst>
            <pc:docMk/>
            <pc:sldMk cId="2977255931" sldId="278"/>
            <ac:grpSpMk id="3" creationId="{00000000-0000-0000-0000-000000000000}"/>
          </ac:grpSpMkLst>
        </pc:grpChg>
        <pc:grpChg chg="add del mod">
          <ac:chgData name="wang xingyu" userId="357302d8bda8cfe7" providerId="LiveId" clId="{50669B64-DF09-4B0B-BD9A-E19546D24A18}" dt="2021-08-31T04:25:02.287" v="22" actId="165"/>
          <ac:grpSpMkLst>
            <pc:docMk/>
            <pc:sldMk cId="2977255931" sldId="278"/>
            <ac:grpSpMk id="8" creationId="{70DEF9C4-249D-4C1F-B210-76511F0A5907}"/>
          </ac:grpSpMkLst>
        </pc:grpChg>
        <pc:grpChg chg="add mod">
          <ac:chgData name="wang xingyu" userId="357302d8bda8cfe7" providerId="LiveId" clId="{50669B64-DF09-4B0B-BD9A-E19546D24A18}" dt="2021-08-31T04:27:42.603" v="55" actId="1076"/>
          <ac:grpSpMkLst>
            <pc:docMk/>
            <pc:sldMk cId="2977255931" sldId="278"/>
            <ac:grpSpMk id="11" creationId="{1805F279-C3E6-4552-A136-B0B80DF93AC6}"/>
          </ac:grpSpMkLst>
        </pc:grpChg>
        <pc:cxnChg chg="add mod">
          <ac:chgData name="wang xingyu" userId="357302d8bda8cfe7" providerId="LiveId" clId="{50669B64-DF09-4B0B-BD9A-E19546D24A18}" dt="2021-08-31T04:27:52.508" v="58" actId="1076"/>
          <ac:cxnSpMkLst>
            <pc:docMk/>
            <pc:sldMk cId="2977255931" sldId="278"/>
            <ac:cxnSpMk id="6" creationId="{F7F75616-76DD-4CD5-B800-EB3383B4A6E0}"/>
          </ac:cxnSpMkLst>
        </pc:cxnChg>
        <pc:cxnChg chg="add mod">
          <ac:chgData name="wang xingyu" userId="357302d8bda8cfe7" providerId="LiveId" clId="{50669B64-DF09-4B0B-BD9A-E19546D24A18}" dt="2021-08-31T04:27:51.075" v="57" actId="1076"/>
          <ac:cxnSpMkLst>
            <pc:docMk/>
            <pc:sldMk cId="2977255931" sldId="278"/>
            <ac:cxnSpMk id="12" creationId="{1681870D-E7EC-4585-AF9F-7DCAC0B98280}"/>
          </ac:cxnSpMkLst>
        </pc:cxnChg>
      </pc:sldChg>
      <pc:sldChg chg="addSp delSp modSp mod">
        <pc:chgData name="wang xingyu" userId="357302d8bda8cfe7" providerId="LiveId" clId="{50669B64-DF09-4B0B-BD9A-E19546D24A18}" dt="2021-11-06T07:20:54.945" v="608" actId="207"/>
        <pc:sldMkLst>
          <pc:docMk/>
          <pc:sldMk cId="3185007712" sldId="279"/>
        </pc:sldMkLst>
        <pc:spChg chg="mod topLvl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3" creationId="{0502D7F2-C2D3-4DCA-8E8D-9A031C085166}"/>
          </ac:spMkLst>
        </pc:spChg>
        <pc:spChg chg="mod topLvl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4" creationId="{7BB6A056-D1E1-430F-86DE-F7C16CD5364A}"/>
          </ac:spMkLst>
        </pc:spChg>
        <pc:spChg chg="mod topLvl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6" creationId="{A60F6638-93BD-4CFD-8AEC-893691911D66}"/>
          </ac:spMkLst>
        </pc:spChg>
        <pc:spChg chg="add mod">
          <ac:chgData name="wang xingyu" userId="357302d8bda8cfe7" providerId="LiveId" clId="{50669B64-DF09-4B0B-BD9A-E19546D24A18}" dt="2021-11-06T07:20:54.945" v="608" actId="207"/>
          <ac:spMkLst>
            <pc:docMk/>
            <pc:sldMk cId="3185007712" sldId="279"/>
            <ac:spMk id="7" creationId="{14237D65-3EA5-4A3E-A0DF-877456BCF524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8" creationId="{3DD633AF-C96E-4EEA-B983-7BEFA639C0C3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9" creationId="{33ACC372-D7FC-4A84-A9A1-09720E021DF9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10" creationId="{27944BF7-41B2-4999-A79B-4AA40D5B99ED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11" creationId="{BFF2A95B-7C63-4852-AB5B-C5AEA646A56E}"/>
          </ac:spMkLst>
        </pc:spChg>
        <pc:spChg chg="add mod">
          <ac:chgData name="wang xingyu" userId="357302d8bda8cfe7" providerId="LiveId" clId="{50669B64-DF09-4B0B-BD9A-E19546D24A18}" dt="2021-09-15T15:22:25.302" v="356" actId="14100"/>
          <ac:spMkLst>
            <pc:docMk/>
            <pc:sldMk cId="3185007712" sldId="279"/>
            <ac:spMk id="12" creationId="{19A92EE8-4889-4CCB-BBD0-C128FB338A04}"/>
          </ac:spMkLst>
        </pc:spChg>
        <pc:spChg chg="add mod">
          <ac:chgData name="wang xingyu" userId="357302d8bda8cfe7" providerId="LiveId" clId="{50669B64-DF09-4B0B-BD9A-E19546D24A18}" dt="2021-09-15T15:13:48.329" v="271" actId="1076"/>
          <ac:spMkLst>
            <pc:docMk/>
            <pc:sldMk cId="3185007712" sldId="279"/>
            <ac:spMk id="19" creationId="{02A7E991-3BEA-424E-8C52-0FBE905770F8}"/>
          </ac:spMkLst>
        </pc:spChg>
        <pc:spChg chg="add del mod ord">
          <ac:chgData name="wang xingyu" userId="357302d8bda8cfe7" providerId="LiveId" clId="{50669B64-DF09-4B0B-BD9A-E19546D24A18}" dt="2021-09-15T15:29:31.027" v="374" actId="478"/>
          <ac:spMkLst>
            <pc:docMk/>
            <pc:sldMk cId="3185007712" sldId="279"/>
            <ac:spMk id="24" creationId="{057E8105-A918-49CB-9029-84782637307D}"/>
          </ac:spMkLst>
        </pc:spChg>
        <pc:spChg chg="mod">
          <ac:chgData name="wang xingyu" userId="357302d8bda8cfe7" providerId="LiveId" clId="{50669B64-DF09-4B0B-BD9A-E19546D24A18}" dt="2021-09-15T15:18:05.966" v="305" actId="14100"/>
          <ac:spMkLst>
            <pc:docMk/>
            <pc:sldMk cId="3185007712" sldId="279"/>
            <ac:spMk id="27" creationId="{5E82DB0E-424E-4CBA-902B-A80555CCA7F4}"/>
          </ac:spMkLst>
        </pc:spChg>
        <pc:spChg chg="add del mod">
          <ac:chgData name="wang xingyu" userId="357302d8bda8cfe7" providerId="LiveId" clId="{50669B64-DF09-4B0B-BD9A-E19546D24A18}" dt="2021-09-15T15:29:31.027" v="374" actId="478"/>
          <ac:spMkLst>
            <pc:docMk/>
            <pc:sldMk cId="3185007712" sldId="279"/>
            <ac:spMk id="30" creationId="{19861492-3813-49C0-B0FF-EC0F26BDBA49}"/>
          </ac:spMkLst>
        </pc:spChg>
        <pc:spChg chg="add del mod">
          <ac:chgData name="wang xingyu" userId="357302d8bda8cfe7" providerId="LiveId" clId="{50669B64-DF09-4B0B-BD9A-E19546D24A18}" dt="2021-09-15T15:21:50.036" v="344"/>
          <ac:spMkLst>
            <pc:docMk/>
            <pc:sldMk cId="3185007712" sldId="279"/>
            <ac:spMk id="32" creationId="{F79CF539-0F64-41E5-AA69-66C82BA2D0A0}"/>
          </ac:spMkLst>
        </pc:spChg>
        <pc:spChg chg="add del mod">
          <ac:chgData name="wang xingyu" userId="357302d8bda8cfe7" providerId="LiveId" clId="{50669B64-DF09-4B0B-BD9A-E19546D24A18}" dt="2021-09-15T15:28:41.430" v="370" actId="478"/>
          <ac:spMkLst>
            <pc:docMk/>
            <pc:sldMk cId="3185007712" sldId="279"/>
            <ac:spMk id="33" creationId="{0C26FEC3-B26E-4B38-AD7D-4A53497C9115}"/>
          </ac:spMkLst>
        </pc:spChg>
        <pc:spChg chg="add mod">
          <ac:chgData name="wang xingyu" userId="357302d8bda8cfe7" providerId="LiveId" clId="{50669B64-DF09-4B0B-BD9A-E19546D24A18}" dt="2021-09-15T15:28:37.515" v="369" actId="1076"/>
          <ac:spMkLst>
            <pc:docMk/>
            <pc:sldMk cId="3185007712" sldId="279"/>
            <ac:spMk id="36" creationId="{2656F67E-E657-4B42-A9F6-394BA60B8562}"/>
          </ac:spMkLst>
        </pc:spChg>
        <pc:grpChg chg="add del mod">
          <ac:chgData name="wang xingyu" userId="357302d8bda8cfe7" providerId="LiveId" clId="{50669B64-DF09-4B0B-BD9A-E19546D24A18}" dt="2021-09-15T15:02:56.583" v="118" actId="165"/>
          <ac:grpSpMkLst>
            <pc:docMk/>
            <pc:sldMk cId="3185007712" sldId="279"/>
            <ac:grpSpMk id="2" creationId="{C8ACC3E4-CC4A-4F6B-8C9F-09B80A0FA4D2}"/>
          </ac:grpSpMkLst>
        </pc:grpChg>
        <pc:picChg chg="add mod">
          <ac:chgData name="wang xingyu" userId="357302d8bda8cfe7" providerId="LiveId" clId="{50669B64-DF09-4B0B-BD9A-E19546D24A18}" dt="2021-09-15T15:13:48.329" v="271" actId="1076"/>
          <ac:picMkLst>
            <pc:docMk/>
            <pc:sldMk cId="3185007712" sldId="279"/>
            <ac:picMk id="13" creationId="{5BA695D2-81FB-4E97-9E30-872D47338D41}"/>
          </ac:picMkLst>
        </pc:picChg>
        <pc:picChg chg="add mod">
          <ac:chgData name="wang xingyu" userId="357302d8bda8cfe7" providerId="LiveId" clId="{50669B64-DF09-4B0B-BD9A-E19546D24A18}" dt="2021-09-15T15:17:33.531" v="300" actId="1076"/>
          <ac:picMkLst>
            <pc:docMk/>
            <pc:sldMk cId="3185007712" sldId="279"/>
            <ac:picMk id="15" creationId="{3F01EE40-A9FB-431E-87B5-76B14054241B}"/>
          </ac:picMkLst>
        </pc:picChg>
        <pc:picChg chg="add mod">
          <ac:chgData name="wang xingyu" userId="357302d8bda8cfe7" providerId="LiveId" clId="{50669B64-DF09-4B0B-BD9A-E19546D24A18}" dt="2021-09-15T15:13:48.329" v="271" actId="1076"/>
          <ac:picMkLst>
            <pc:docMk/>
            <pc:sldMk cId="3185007712" sldId="279"/>
            <ac:picMk id="17" creationId="{08011964-558B-4983-A0C8-CA23B2F6B38F}"/>
          </ac:picMkLst>
        </pc:picChg>
        <pc:picChg chg="add del mod">
          <ac:chgData name="wang xingyu" userId="357302d8bda8cfe7" providerId="LiveId" clId="{50669B64-DF09-4B0B-BD9A-E19546D24A18}" dt="2021-09-15T15:14:02.319" v="276" actId="478"/>
          <ac:picMkLst>
            <pc:docMk/>
            <pc:sldMk cId="3185007712" sldId="279"/>
            <ac:picMk id="22" creationId="{69B02D91-333A-4898-821C-0824E33B6D41}"/>
          </ac:picMkLst>
        </pc:picChg>
        <pc:picChg chg="add del mod">
          <ac:chgData name="wang xingyu" userId="357302d8bda8cfe7" providerId="LiveId" clId="{50669B64-DF09-4B0B-BD9A-E19546D24A18}" dt="2021-09-15T15:18:09.007" v="308" actId="478"/>
          <ac:picMkLst>
            <pc:docMk/>
            <pc:sldMk cId="3185007712" sldId="279"/>
            <ac:picMk id="26" creationId="{D51C2AFA-A27F-45EA-9536-096F0FF93F0F}"/>
          </ac:picMkLst>
        </pc:picChg>
        <pc:picChg chg="add del mod">
          <ac:chgData name="wang xingyu" userId="357302d8bda8cfe7" providerId="LiveId" clId="{50669B64-DF09-4B0B-BD9A-E19546D24A18}" dt="2021-09-15T15:18:48.738" v="313" actId="27803"/>
          <ac:picMkLst>
            <pc:docMk/>
            <pc:sldMk cId="3185007712" sldId="279"/>
            <ac:picMk id="29" creationId="{A8FB5616-10A0-4C81-B8A9-316B321BA417}"/>
          </ac:picMkLst>
        </pc:picChg>
        <pc:cxnChg chg="mod topLvl">
          <ac:chgData name="wang xingyu" userId="357302d8bda8cfe7" providerId="LiveId" clId="{50669B64-DF09-4B0B-BD9A-E19546D24A18}" dt="2021-09-15T15:13:48.329" v="271" actId="1076"/>
          <ac:cxnSpMkLst>
            <pc:docMk/>
            <pc:sldMk cId="3185007712" sldId="279"/>
            <ac:cxnSpMk id="5" creationId="{BF16C232-7336-4B09-97F1-DC9BF4838A0A}"/>
          </ac:cxnSpMkLst>
        </pc:cxnChg>
        <pc:cxnChg chg="add del mod">
          <ac:chgData name="wang xingyu" userId="357302d8bda8cfe7" providerId="LiveId" clId="{50669B64-DF09-4B0B-BD9A-E19546D24A18}" dt="2021-09-15T15:29:30.851" v="373" actId="478"/>
          <ac:cxnSpMkLst>
            <pc:docMk/>
            <pc:sldMk cId="3185007712" sldId="279"/>
            <ac:cxnSpMk id="21" creationId="{816A642B-8E2F-4DC8-9521-8880827998A6}"/>
          </ac:cxnSpMkLst>
        </pc:cxnChg>
      </pc:sldChg>
      <pc:sldChg chg="addSp delSp modSp mod">
        <pc:chgData name="wang xingyu" userId="357302d8bda8cfe7" providerId="LiveId" clId="{50669B64-DF09-4B0B-BD9A-E19546D24A18}" dt="2021-11-07T06:51:38.425" v="911" actId="20577"/>
        <pc:sldMkLst>
          <pc:docMk/>
          <pc:sldMk cId="2444502794" sldId="281"/>
        </pc:sldMkLst>
        <pc:spChg chg="add del mod">
          <ac:chgData name="wang xingyu" userId="357302d8bda8cfe7" providerId="LiveId" clId="{50669B64-DF09-4B0B-BD9A-E19546D24A18}" dt="2021-11-07T06:38:59.959" v="858"/>
          <ac:spMkLst>
            <pc:docMk/>
            <pc:sldMk cId="2444502794" sldId="281"/>
            <ac:spMk id="4" creationId="{D5083993-96D0-460F-8242-1DCA892D01FE}"/>
          </ac:spMkLst>
        </pc:spChg>
        <pc:spChg chg="add mod">
          <ac:chgData name="wang xingyu" userId="357302d8bda8cfe7" providerId="LiveId" clId="{50669B64-DF09-4B0B-BD9A-E19546D24A18}" dt="2021-11-07T06:47:21.126" v="905" actId="14100"/>
          <ac:spMkLst>
            <pc:docMk/>
            <pc:sldMk cId="2444502794" sldId="281"/>
            <ac:spMk id="5" creationId="{77C409D5-8F84-4C01-9EDA-FEA593739E6F}"/>
          </ac:spMkLst>
        </pc:spChg>
        <pc:graphicFrameChg chg="modGraphic">
          <ac:chgData name="wang xingyu" userId="357302d8bda8cfe7" providerId="LiveId" clId="{50669B64-DF09-4B0B-BD9A-E19546D24A18}" dt="2021-11-07T06:51:38.425" v="911" actId="20577"/>
          <ac:graphicFrameMkLst>
            <pc:docMk/>
            <pc:sldMk cId="2444502794" sldId="281"/>
            <ac:graphicFrameMk id="2" creationId="{D17BA699-E034-40F9-9000-C83CE9ED2E1C}"/>
          </ac:graphicFrameMkLst>
        </pc:graphicFrameChg>
      </pc:sldChg>
      <pc:sldChg chg="addSp delSp modSp add mod">
        <pc:chgData name="wang xingyu" userId="357302d8bda8cfe7" providerId="LiveId" clId="{50669B64-DF09-4B0B-BD9A-E19546D24A18}" dt="2021-09-15T15:52:08.064" v="595" actId="2711"/>
        <pc:sldMkLst>
          <pc:docMk/>
          <pc:sldMk cId="349382805" sldId="282"/>
        </pc:sldMkLst>
        <pc:spChg chg="mod topLvl">
          <ac:chgData name="wang xingyu" userId="357302d8bda8cfe7" providerId="LiveId" clId="{50669B64-DF09-4B0B-BD9A-E19546D24A18}" dt="2021-09-15T15:43:29.206" v="580" actId="164"/>
          <ac:spMkLst>
            <pc:docMk/>
            <pc:sldMk cId="349382805" sldId="282"/>
            <ac:spMk id="3" creationId="{0502D7F2-C2D3-4DCA-8E8D-9A031C085166}"/>
          </ac:spMkLst>
        </pc:spChg>
        <pc:spChg chg="mod topLvl">
          <ac:chgData name="wang xingyu" userId="357302d8bda8cfe7" providerId="LiveId" clId="{50669B64-DF09-4B0B-BD9A-E19546D24A18}" dt="2021-09-15T15:46:48.151" v="583" actId="2711"/>
          <ac:spMkLst>
            <pc:docMk/>
            <pc:sldMk cId="349382805" sldId="282"/>
            <ac:spMk id="4" creationId="{7BB6A056-D1E1-430F-86DE-F7C16CD5364A}"/>
          </ac:spMkLst>
        </pc:spChg>
        <pc:spChg chg="mod topLvl">
          <ac:chgData name="wang xingyu" userId="357302d8bda8cfe7" providerId="LiveId" clId="{50669B64-DF09-4B0B-BD9A-E19546D24A18}" dt="2021-09-15T15:46:57.249" v="585" actId="1076"/>
          <ac:spMkLst>
            <pc:docMk/>
            <pc:sldMk cId="349382805" sldId="282"/>
            <ac:spMk id="6" creationId="{A60F6638-93BD-4CFD-8AEC-893691911D66}"/>
          </ac:spMkLst>
        </pc:spChg>
        <pc:spChg chg="mod topLvl">
          <ac:chgData name="wang xingyu" userId="357302d8bda8cfe7" providerId="LiveId" clId="{50669B64-DF09-4B0B-BD9A-E19546D24A18}" dt="2021-09-15T15:43:29.206" v="580" actId="164"/>
          <ac:spMkLst>
            <pc:docMk/>
            <pc:sldMk cId="349382805" sldId="282"/>
            <ac:spMk id="7" creationId="{14237D65-3EA5-4A3E-A0DF-877456BCF524}"/>
          </ac:spMkLst>
        </pc:spChg>
        <pc:spChg chg="mod topLvl">
          <ac:chgData name="wang xingyu" userId="357302d8bda8cfe7" providerId="LiveId" clId="{50669B64-DF09-4B0B-BD9A-E19546D24A18}" dt="2021-09-15T15:43:29.206" v="580" actId="164"/>
          <ac:spMkLst>
            <pc:docMk/>
            <pc:sldMk cId="349382805" sldId="282"/>
            <ac:spMk id="8" creationId="{3DD633AF-C96E-4EEA-B983-7BEFA639C0C3}"/>
          </ac:spMkLst>
        </pc:spChg>
        <pc:spChg chg="mod topLvl">
          <ac:chgData name="wang xingyu" userId="357302d8bda8cfe7" providerId="LiveId" clId="{50669B64-DF09-4B0B-BD9A-E19546D24A18}" dt="2021-09-15T15:47:03.736" v="586" actId="2711"/>
          <ac:spMkLst>
            <pc:docMk/>
            <pc:sldMk cId="349382805" sldId="282"/>
            <ac:spMk id="9" creationId="{33ACC372-D7FC-4A84-A9A1-09720E021DF9}"/>
          </ac:spMkLst>
        </pc:spChg>
        <pc:spChg chg="mod topLvl">
          <ac:chgData name="wang xingyu" userId="357302d8bda8cfe7" providerId="LiveId" clId="{50669B64-DF09-4B0B-BD9A-E19546D24A18}" dt="2021-09-15T15:47:03.736" v="586" actId="2711"/>
          <ac:spMkLst>
            <pc:docMk/>
            <pc:sldMk cId="349382805" sldId="282"/>
            <ac:spMk id="10" creationId="{27944BF7-41B2-4999-A79B-4AA40D5B99ED}"/>
          </ac:spMkLst>
        </pc:spChg>
        <pc:spChg chg="mod topLvl">
          <ac:chgData name="wang xingyu" userId="357302d8bda8cfe7" providerId="LiveId" clId="{50669B64-DF09-4B0B-BD9A-E19546D24A18}" dt="2021-09-15T15:47:03.736" v="586" actId="2711"/>
          <ac:spMkLst>
            <pc:docMk/>
            <pc:sldMk cId="349382805" sldId="282"/>
            <ac:spMk id="11" creationId="{BFF2A95B-7C63-4852-AB5B-C5AEA646A56E}"/>
          </ac:spMkLst>
        </pc:spChg>
        <pc:spChg chg="add del mod topLvl">
          <ac:chgData name="wang xingyu" userId="357302d8bda8cfe7" providerId="LiveId" clId="{50669B64-DF09-4B0B-BD9A-E19546D24A18}" dt="2021-09-15T15:52:08.064" v="595" actId="2711"/>
          <ac:spMkLst>
            <pc:docMk/>
            <pc:sldMk cId="349382805" sldId="282"/>
            <ac:spMk id="12" creationId="{19A92EE8-4889-4CCB-BBD0-C128FB338A04}"/>
          </ac:spMkLst>
        </pc:spChg>
        <pc:spChg chg="del mod topLvl">
          <ac:chgData name="wang xingyu" userId="357302d8bda8cfe7" providerId="LiveId" clId="{50669B64-DF09-4B0B-BD9A-E19546D24A18}" dt="2021-09-15T15:42:53.601" v="571" actId="478"/>
          <ac:spMkLst>
            <pc:docMk/>
            <pc:sldMk cId="349382805" sldId="282"/>
            <ac:spMk id="19" creationId="{02A7E991-3BEA-424E-8C52-0FBE905770F8}"/>
          </ac:spMkLst>
        </pc:spChg>
        <pc:spChg chg="del">
          <ac:chgData name="wang xingyu" userId="357302d8bda8cfe7" providerId="LiveId" clId="{50669B64-DF09-4B0B-BD9A-E19546D24A18}" dt="2021-09-15T15:29:36.151" v="376" actId="478"/>
          <ac:spMkLst>
            <pc:docMk/>
            <pc:sldMk cId="349382805" sldId="282"/>
            <ac:spMk id="24" creationId="{057E8105-A918-49CB-9029-84782637307D}"/>
          </ac:spMkLst>
        </pc:spChg>
        <pc:spChg chg="del">
          <ac:chgData name="wang xingyu" userId="357302d8bda8cfe7" providerId="LiveId" clId="{50669B64-DF09-4B0B-BD9A-E19546D24A18}" dt="2021-09-15T15:29:36.151" v="376" actId="478"/>
          <ac:spMkLst>
            <pc:docMk/>
            <pc:sldMk cId="349382805" sldId="282"/>
            <ac:spMk id="30" creationId="{19861492-3813-49C0-B0FF-EC0F26BDBA49}"/>
          </ac:spMkLst>
        </pc:spChg>
        <pc:spChg chg="del">
          <ac:chgData name="wang xingyu" userId="357302d8bda8cfe7" providerId="LiveId" clId="{50669B64-DF09-4B0B-BD9A-E19546D24A18}" dt="2021-09-15T15:29:37.588" v="377" actId="478"/>
          <ac:spMkLst>
            <pc:docMk/>
            <pc:sldMk cId="349382805" sldId="282"/>
            <ac:spMk id="36" creationId="{2656F67E-E657-4B42-A9F6-394BA60B8562}"/>
          </ac:spMkLst>
        </pc:spChg>
        <pc:grpChg chg="add del mod">
          <ac:chgData name="wang xingyu" userId="357302d8bda8cfe7" providerId="LiveId" clId="{50669B64-DF09-4B0B-BD9A-E19546D24A18}" dt="2021-09-15T15:34:47.941" v="411" actId="165"/>
          <ac:grpSpMkLst>
            <pc:docMk/>
            <pc:sldMk cId="349382805" sldId="282"/>
            <ac:grpSpMk id="2" creationId="{756E4450-41D3-4831-9288-7116D1B2CD3F}"/>
          </ac:grpSpMkLst>
        </pc:grpChg>
        <pc:grpChg chg="add del mod">
          <ac:chgData name="wang xingyu" userId="357302d8bda8cfe7" providerId="LiveId" clId="{50669B64-DF09-4B0B-BD9A-E19546D24A18}" dt="2021-09-15T15:37:35.677" v="483" actId="165"/>
          <ac:grpSpMkLst>
            <pc:docMk/>
            <pc:sldMk cId="349382805" sldId="282"/>
            <ac:grpSpMk id="18" creationId="{784F9331-71A4-4D99-9CE7-BACD9393A2DA}"/>
          </ac:grpSpMkLst>
        </pc:grpChg>
        <pc:grpChg chg="add mod">
          <ac:chgData name="wang xingyu" userId="357302d8bda8cfe7" providerId="LiveId" clId="{50669B64-DF09-4B0B-BD9A-E19546D24A18}" dt="2021-09-15T15:49:31.140" v="593" actId="1076"/>
          <ac:grpSpMkLst>
            <pc:docMk/>
            <pc:sldMk cId="349382805" sldId="282"/>
            <ac:grpSpMk id="25" creationId="{7019FBBF-E619-45E2-9FB7-CBE38A225A5D}"/>
          </ac:grpSpMkLst>
        </pc:grpChg>
        <pc:picChg chg="mod topLvl">
          <ac:chgData name="wang xingyu" userId="357302d8bda8cfe7" providerId="LiveId" clId="{50669B64-DF09-4B0B-BD9A-E19546D24A18}" dt="2021-09-15T15:43:29.206" v="580" actId="164"/>
          <ac:picMkLst>
            <pc:docMk/>
            <pc:sldMk cId="349382805" sldId="282"/>
            <ac:picMk id="13" creationId="{5BA695D2-81FB-4E97-9E30-872D47338D41}"/>
          </ac:picMkLst>
        </pc:picChg>
        <pc:picChg chg="add del mod ord topLvl">
          <ac:chgData name="wang xingyu" userId="357302d8bda8cfe7" providerId="LiveId" clId="{50669B64-DF09-4B0B-BD9A-E19546D24A18}" dt="2021-09-15T15:42:53.601" v="571" actId="478"/>
          <ac:picMkLst>
            <pc:docMk/>
            <pc:sldMk cId="349382805" sldId="282"/>
            <ac:picMk id="17" creationId="{08011964-558B-4983-A0C8-CA23B2F6B38F}"/>
          </ac:picMkLst>
        </pc:picChg>
        <pc:cxnChg chg="mod topLvl">
          <ac:chgData name="wang xingyu" userId="357302d8bda8cfe7" providerId="LiveId" clId="{50669B64-DF09-4B0B-BD9A-E19546D24A18}" dt="2021-09-15T15:43:29.206" v="580" actId="164"/>
          <ac:cxnSpMkLst>
            <pc:docMk/>
            <pc:sldMk cId="349382805" sldId="282"/>
            <ac:cxnSpMk id="5" creationId="{BF16C232-7336-4B09-97F1-DC9BF4838A0A}"/>
          </ac:cxnSpMkLst>
        </pc:cxnChg>
        <pc:cxnChg chg="del">
          <ac:chgData name="wang xingyu" userId="357302d8bda8cfe7" providerId="LiveId" clId="{50669B64-DF09-4B0B-BD9A-E19546D24A18}" dt="2021-09-15T15:29:43.139" v="378" actId="478"/>
          <ac:cxnSpMkLst>
            <pc:docMk/>
            <pc:sldMk cId="349382805" sldId="282"/>
            <ac:cxnSpMk id="21" creationId="{816A642B-8E2F-4DC8-9521-8880827998A6}"/>
          </ac:cxnSpMkLst>
        </pc:cxnChg>
      </pc:sldChg>
      <pc:sldChg chg="addSp delSp modSp mod">
        <pc:chgData name="wang xingyu" userId="357302d8bda8cfe7" providerId="LiveId" clId="{50669B64-DF09-4B0B-BD9A-E19546D24A18}" dt="2021-11-06T07:57:53.380" v="845" actId="478"/>
        <pc:sldMkLst>
          <pc:docMk/>
          <pc:sldMk cId="3882493401" sldId="283"/>
        </pc:sldMkLst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3" creationId="{7553E978-B401-49CA-9E34-234594DD5CA6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4" creationId="{195BB1F6-355B-45B9-A642-353FDCF87A49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5" creationId="{B010938D-859A-4749-8EC9-AFC9F3E4A9E1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57" creationId="{6583F3BF-0DC6-4A06-9249-2DCE32EF7DA5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5" creationId="{DDC93E6D-43BE-44F0-99C4-4EF96E2C209F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6" creationId="{8FA5B06B-C4BB-4CC9-9896-1B4A64D4D940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8" creationId="{82521867-182E-42CF-B8D9-99C1820BF22F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79" creationId="{45054B0E-33A8-4B7E-A1F9-92BEBDFA99BF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2" creationId="{43EAE113-9D5E-4B3A-A53E-2B31D18E7C83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3" creationId="{25DB0803-9D09-426F-98CE-3047F44452F5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86" creationId="{A252B885-5366-4AFB-931C-4EC9B8C17DB7}"/>
          </ac:spMkLst>
        </pc:spChg>
        <pc:spChg chg="mod">
          <ac:chgData name="wang xingyu" userId="357302d8bda8cfe7" providerId="LiveId" clId="{50669B64-DF09-4B0B-BD9A-E19546D24A18}" dt="2021-11-06T07:57:39.030" v="838" actId="165"/>
          <ac:spMkLst>
            <pc:docMk/>
            <pc:sldMk cId="3882493401" sldId="283"/>
            <ac:spMk id="87" creationId="{53654BC5-9CAA-402D-96CD-DE947141157C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8" creationId="{886A77AF-E009-4E90-BBC6-55EF029121E8}"/>
          </ac:spMkLst>
        </pc:spChg>
        <pc:spChg chg="add mod topLvl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89" creationId="{8112AB7F-B354-4CAC-82A3-E48942E4E075}"/>
          </ac:spMkLst>
        </pc:spChg>
        <pc:spChg chg="add mod">
          <ac:chgData name="wang xingyu" userId="357302d8bda8cfe7" providerId="LiveId" clId="{50669B64-DF09-4B0B-BD9A-E19546D24A18}" dt="2021-11-06T07:57:49.681" v="843" actId="164"/>
          <ac:spMkLst>
            <pc:docMk/>
            <pc:sldMk cId="3882493401" sldId="283"/>
            <ac:spMk id="90" creationId="{6C96D6D7-6AB0-4A13-BD3F-B325E02FA8B2}"/>
          </ac:spMkLst>
        </pc:spChg>
        <pc:grpChg chg="add del mod">
          <ac:chgData name="wang xingyu" userId="357302d8bda8cfe7" providerId="LiveId" clId="{50669B64-DF09-4B0B-BD9A-E19546D24A18}" dt="2021-11-06T07:47:05.470" v="736" actId="165"/>
          <ac:grpSpMkLst>
            <pc:docMk/>
            <pc:sldMk cId="3882493401" sldId="283"/>
            <ac:grpSpMk id="2" creationId="{75CC82A7-B24E-45EE-B470-3856CBFEAF6D}"/>
          </ac:grpSpMkLst>
        </pc:grpChg>
        <pc:grpChg chg="add del mod">
          <ac:chgData name="wang xingyu" userId="357302d8bda8cfe7" providerId="LiveId" clId="{50669B64-DF09-4B0B-BD9A-E19546D24A18}" dt="2021-11-06T07:51:35.403" v="782" actId="165"/>
          <ac:grpSpMkLst>
            <pc:docMk/>
            <pc:sldMk cId="3882493401" sldId="283"/>
            <ac:grpSpMk id="35" creationId="{EFE950C8-55DB-4CC9-B17A-7854E6FE0E9B}"/>
          </ac:grpSpMkLst>
        </pc:grpChg>
        <pc:grpChg chg="add del mod">
          <ac:chgData name="wang xingyu" userId="357302d8bda8cfe7" providerId="LiveId" clId="{50669B64-DF09-4B0B-BD9A-E19546D24A18}" dt="2021-11-06T07:57:39.030" v="838" actId="165"/>
          <ac:grpSpMkLst>
            <pc:docMk/>
            <pc:sldMk cId="3882493401" sldId="283"/>
            <ac:grpSpMk id="36" creationId="{30A2D9BF-7D34-4B36-B2D1-D0007CA77897}"/>
          </ac:grpSpMkLst>
        </pc:grpChg>
        <pc:grpChg chg="add del mod">
          <ac:chgData name="wang xingyu" userId="357302d8bda8cfe7" providerId="LiveId" clId="{50669B64-DF09-4B0B-BD9A-E19546D24A18}" dt="2021-11-06T07:57:53.380" v="845" actId="478"/>
          <ac:grpSpMkLst>
            <pc:docMk/>
            <pc:sldMk cId="3882493401" sldId="283"/>
            <ac:grpSpMk id="37" creationId="{2E60CE8B-0A55-4FB8-A025-358756129381}"/>
          </ac:grpSpMkLst>
        </pc:grpChg>
        <pc:grpChg chg="add mod topLvl">
          <ac:chgData name="wang xingyu" userId="357302d8bda8cfe7" providerId="LiveId" clId="{50669B64-DF09-4B0B-BD9A-E19546D24A18}" dt="2021-11-06T07:57:49.681" v="843" actId="164"/>
          <ac:grpSpMkLst>
            <pc:docMk/>
            <pc:sldMk cId="3882493401" sldId="283"/>
            <ac:grpSpMk id="60" creationId="{F292F990-5E53-4BC5-A06B-B961EC56545A}"/>
          </ac:grpSpMkLst>
        </pc:grpChg>
        <pc:grpChg chg="add mod topLvl">
          <ac:chgData name="wang xingyu" userId="357302d8bda8cfe7" providerId="LiveId" clId="{50669B64-DF09-4B0B-BD9A-E19546D24A18}" dt="2021-11-06T07:57:49.681" v="843" actId="164"/>
          <ac:grpSpMkLst>
            <pc:docMk/>
            <pc:sldMk cId="3882493401" sldId="283"/>
            <ac:grpSpMk id="77" creationId="{6E1F1972-AB65-46F2-8EEE-6C4B7A735C0C}"/>
          </ac:grpSpMkLst>
        </pc:grpChg>
        <pc:grpChg chg="add mod topLvl">
          <ac:chgData name="wang xingyu" userId="357302d8bda8cfe7" providerId="LiveId" clId="{50669B64-DF09-4B0B-BD9A-E19546D24A18}" dt="2021-11-06T07:57:49.681" v="843" actId="164"/>
          <ac:grpSpMkLst>
            <pc:docMk/>
            <pc:sldMk cId="3882493401" sldId="283"/>
            <ac:grpSpMk id="85" creationId="{48F4484F-A5B5-4BA8-A15A-1E025854366B}"/>
          </ac:grpSpMkLst>
        </pc:grp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52" creationId="{7BDAF708-8468-4ADC-8729-6F5C6E625C13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56" creationId="{4B968771-4CE9-45EB-A6B0-BA4588276E8B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58" creationId="{4F296A0F-AD89-4A5A-BCAB-648C8DB49EE2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80" creationId="{59FA2407-6031-4CC9-90E0-5A45292D935A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81" creationId="{B9FEB3F8-A4D4-4917-857B-861AA581E060}"/>
          </ac:cxnSpMkLst>
        </pc:cxnChg>
        <pc:cxnChg chg="add mod topLvl">
          <ac:chgData name="wang xingyu" userId="357302d8bda8cfe7" providerId="LiveId" clId="{50669B64-DF09-4B0B-BD9A-E19546D24A18}" dt="2021-11-06T07:57:49.681" v="843" actId="164"/>
          <ac:cxnSpMkLst>
            <pc:docMk/>
            <pc:sldMk cId="3882493401" sldId="283"/>
            <ac:cxnSpMk id="84" creationId="{7998F9AE-E581-4B21-B5FB-86DC5259DC78}"/>
          </ac:cxnSpMkLst>
        </pc:cxnChg>
      </pc:sldChg>
      <pc:sldChg chg="addSp delSp modSp mod">
        <pc:chgData name="wang xingyu" userId="357302d8bda8cfe7" providerId="LiveId" clId="{50669B64-DF09-4B0B-BD9A-E19546D24A18}" dt="2021-11-11T13:20:18.920" v="1914" actId="21"/>
        <pc:sldMkLst>
          <pc:docMk/>
          <pc:sldMk cId="4253419476" sldId="286"/>
        </pc:sldMkLst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3" creationId="{93F9EA95-FBF3-4409-9EAE-0C48BD40BF89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4" creationId="{ADDAF23C-F800-4A68-8C52-496817C66C22}"/>
          </ac:spMkLst>
        </pc:spChg>
        <pc:spChg chg="mod">
          <ac:chgData name="wang xingyu" userId="357302d8bda8cfe7" providerId="LiveId" clId="{50669B64-DF09-4B0B-BD9A-E19546D24A18}" dt="2021-11-10T14:45:17.042" v="914"/>
          <ac:spMkLst>
            <pc:docMk/>
            <pc:sldMk cId="4253419476" sldId="286"/>
            <ac:spMk id="8" creationId="{FF4F790C-9738-41A1-B3DC-5EC84A02573D}"/>
          </ac:spMkLst>
        </pc:spChg>
        <pc:spChg chg="mod">
          <ac:chgData name="wang xingyu" userId="357302d8bda8cfe7" providerId="LiveId" clId="{50669B64-DF09-4B0B-BD9A-E19546D24A18}" dt="2021-11-10T14:45:17.042" v="914"/>
          <ac:spMkLst>
            <pc:docMk/>
            <pc:sldMk cId="4253419476" sldId="286"/>
            <ac:spMk id="9" creationId="{622C8AD0-3E5B-487D-982A-4140B0C69415}"/>
          </ac:spMkLst>
        </pc:spChg>
        <pc:spChg chg="mod">
          <ac:chgData name="wang xingyu" userId="357302d8bda8cfe7" providerId="LiveId" clId="{50669B64-DF09-4B0B-BD9A-E19546D24A18}" dt="2021-11-10T14:45:52.533" v="919"/>
          <ac:spMkLst>
            <pc:docMk/>
            <pc:sldMk cId="4253419476" sldId="286"/>
            <ac:spMk id="13" creationId="{584C8F36-083F-423F-BD01-04D694A735FF}"/>
          </ac:spMkLst>
        </pc:spChg>
        <pc:spChg chg="mod">
          <ac:chgData name="wang xingyu" userId="357302d8bda8cfe7" providerId="LiveId" clId="{50669B64-DF09-4B0B-BD9A-E19546D24A18}" dt="2021-11-10T14:45:52.533" v="919"/>
          <ac:spMkLst>
            <pc:docMk/>
            <pc:sldMk cId="4253419476" sldId="286"/>
            <ac:spMk id="14" creationId="{8548D786-EA1D-4AE9-9245-AB72C3A408B0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17" creationId="{9696C9F0-C233-4718-8227-5916D37F3F57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18" creationId="{46043780-6F8E-48DD-82B4-FC358698B819}"/>
          </ac:spMkLst>
        </pc:spChg>
        <pc:spChg chg="mod">
          <ac:chgData name="wang xingyu" userId="357302d8bda8cfe7" providerId="LiveId" clId="{50669B64-DF09-4B0B-BD9A-E19546D24A18}" dt="2021-11-10T14:46:07.433" v="924"/>
          <ac:spMkLst>
            <pc:docMk/>
            <pc:sldMk cId="4253419476" sldId="286"/>
            <ac:spMk id="21" creationId="{A4F61769-338F-4078-A224-EA5001CBAC84}"/>
          </ac:spMkLst>
        </pc:spChg>
        <pc:spChg chg="mod">
          <ac:chgData name="wang xingyu" userId="357302d8bda8cfe7" providerId="LiveId" clId="{50669B64-DF09-4B0B-BD9A-E19546D24A18}" dt="2021-11-10T14:46:07.433" v="924"/>
          <ac:spMkLst>
            <pc:docMk/>
            <pc:sldMk cId="4253419476" sldId="286"/>
            <ac:spMk id="22" creationId="{4F966199-1604-43FC-ABE1-10B4B6101607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25" creationId="{35E2123E-43CD-4380-854F-28592E00B36B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26" creationId="{0C4834EF-89D1-4E0C-8EA4-9D16C34649C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47" creationId="{A46ECCE1-0332-479F-BC15-150C7CC471C8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4" creationId="{41ED1A2D-D34C-4471-B173-59285AC33417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6" creationId="{9523029F-139B-49DC-BE93-38607547E01E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7" creationId="{FDCC6DD1-18DE-425A-A137-F25CE1D6199B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69" creationId="{B6D28C91-B6A5-413A-B9B3-F60D4B63010B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70" creationId="{CE8E1CDA-616C-4633-9B89-ED0FBB763424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72" creationId="{C8E82ADD-0A24-468A-9C82-6483411DF3BF}"/>
          </ac:spMkLst>
        </pc:spChg>
        <pc:spChg chg="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73" creationId="{82CDEB8F-F379-4F13-8C1B-AD9EE773530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0" creationId="{B41E28FC-BA79-4515-B355-3F962328CBE5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1" creationId="{E1835300-9BAD-4577-8E9A-C83E303F2D0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3" creationId="{2DA465E1-98AE-4BB6-83A1-0155A3CDF42B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4" creationId="{D60A72F8-C5C7-4C99-9E03-76AD4E5BB0FA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5" creationId="{6E85D7A3-333A-49F4-9CBA-79176F8636CC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6" creationId="{E49153D1-9249-4575-B8D7-6D919D8CED16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7" creationId="{0BAFB6F1-9719-4815-9138-D3AF01AC2B84}"/>
          </ac:spMkLst>
        </pc:spChg>
        <pc:spChg chg="add mod topLvl">
          <ac:chgData name="wang xingyu" userId="357302d8bda8cfe7" providerId="LiveId" clId="{50669B64-DF09-4B0B-BD9A-E19546D24A18}" dt="2021-11-10T15:18:13.902" v="1468" actId="164"/>
          <ac:spMkLst>
            <pc:docMk/>
            <pc:sldMk cId="4253419476" sldId="286"/>
            <ac:spMk id="88" creationId="{B086B2BE-7388-4983-8B73-9A6984E4DFA5}"/>
          </ac:spMkLst>
        </pc:spChg>
        <pc:spChg chg="add del">
          <ac:chgData name="wang xingyu" userId="357302d8bda8cfe7" providerId="LiveId" clId="{50669B64-DF09-4B0B-BD9A-E19546D24A18}" dt="2021-11-10T14:58:01.619" v="1164" actId="478"/>
          <ac:spMkLst>
            <pc:docMk/>
            <pc:sldMk cId="4253419476" sldId="286"/>
            <ac:spMk id="105" creationId="{C2492291-829A-4511-A7E2-BC0753E1DAEB}"/>
          </ac:spMkLst>
        </pc:spChg>
        <pc:spChg chg="add del mod">
          <ac:chgData name="wang xingyu" userId="357302d8bda8cfe7" providerId="LiveId" clId="{50669B64-DF09-4B0B-BD9A-E19546D24A18}" dt="2021-11-10T14:58:41.333" v="1169" actId="478"/>
          <ac:spMkLst>
            <pc:docMk/>
            <pc:sldMk cId="4253419476" sldId="286"/>
            <ac:spMk id="106" creationId="{DF290BCD-9AAC-4452-B629-DE8696F41ED0}"/>
          </ac:spMkLst>
        </pc:spChg>
        <pc:spChg chg="add del">
          <ac:chgData name="wang xingyu" userId="357302d8bda8cfe7" providerId="LiveId" clId="{50669B64-DF09-4B0B-BD9A-E19546D24A18}" dt="2021-11-10T14:59:00.629" v="1173" actId="478"/>
          <ac:spMkLst>
            <pc:docMk/>
            <pc:sldMk cId="4253419476" sldId="286"/>
            <ac:spMk id="109" creationId="{D7C12D77-5A21-4283-9089-44370645E8F5}"/>
          </ac:spMkLst>
        </pc:spChg>
        <pc:spChg chg="add mod or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10" creationId="{B4B73326-28CF-4F57-B994-3755A2E5F246}"/>
          </ac:spMkLst>
        </pc:spChg>
        <pc:spChg chg="add del mod">
          <ac:chgData name="wang xingyu" userId="357302d8bda8cfe7" providerId="LiveId" clId="{50669B64-DF09-4B0B-BD9A-E19546D24A18}" dt="2021-11-10T15:01:26.169" v="1181" actId="478"/>
          <ac:spMkLst>
            <pc:docMk/>
            <pc:sldMk cId="4253419476" sldId="286"/>
            <ac:spMk id="111" creationId="{0ECE8701-1D7A-4F28-B7DE-195EA8CDB1F7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12" creationId="{1A3D709F-D874-4D6B-8CD6-BA181AE05198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15" creationId="{28308075-C73E-4239-A447-0D7411D2F0E9}"/>
          </ac:spMkLst>
        </pc:spChg>
        <pc:spChg chg="add mod">
          <ac:chgData name="wang xingyu" userId="357302d8bda8cfe7" providerId="LiveId" clId="{50669B64-DF09-4B0B-BD9A-E19546D24A18}" dt="2021-11-10T15:19:13.841" v="1478" actId="1076"/>
          <ac:spMkLst>
            <pc:docMk/>
            <pc:sldMk cId="4253419476" sldId="286"/>
            <ac:spMk id="116" creationId="{087A4687-DA43-4773-8E08-2165EBAE17E9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25" creationId="{EDB47C62-809F-4BE6-A7AB-C64ADFBA8398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30" creationId="{6AAE45B3-2D4D-42B3-BB11-7F073ECC0C2D}"/>
          </ac:spMkLst>
        </pc:spChg>
        <pc:spChg chg="add del mod">
          <ac:chgData name="wang xingyu" userId="357302d8bda8cfe7" providerId="LiveId" clId="{50669B64-DF09-4B0B-BD9A-E19546D24A18}" dt="2021-11-10T15:14:03.707" v="1406" actId="478"/>
          <ac:spMkLst>
            <pc:docMk/>
            <pc:sldMk cId="4253419476" sldId="286"/>
            <ac:spMk id="131" creationId="{6EB5CF62-9BE2-449A-AB47-C760C83617C5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32" creationId="{86889AB7-F4CD-4E7B-A8DC-D0AB3655C524}"/>
          </ac:spMkLst>
        </pc:spChg>
        <pc:spChg chg="add del mod">
          <ac:chgData name="wang xingyu" userId="357302d8bda8cfe7" providerId="LiveId" clId="{50669B64-DF09-4B0B-BD9A-E19546D24A18}" dt="2021-11-10T15:15:28.621" v="1426" actId="478"/>
          <ac:spMkLst>
            <pc:docMk/>
            <pc:sldMk cId="4253419476" sldId="286"/>
            <ac:spMk id="133" creationId="{CD7F9138-F641-4A1F-88DE-AF8E2A21FF6A}"/>
          </ac:spMkLst>
        </pc:spChg>
        <pc:spChg chg="add mod">
          <ac:chgData name="wang xingyu" userId="357302d8bda8cfe7" providerId="LiveId" clId="{50669B64-DF09-4B0B-BD9A-E19546D24A18}" dt="2021-11-10T15:16:18.667" v="1442" actId="164"/>
          <ac:spMkLst>
            <pc:docMk/>
            <pc:sldMk cId="4253419476" sldId="286"/>
            <ac:spMk id="134" creationId="{FF7D3723-4021-454F-8022-B1E5545D3A2C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38" creationId="{5A69E207-5583-4568-A39B-2288B3285B7F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39" creationId="{97895F43-D890-4D9D-BB57-E0D0784759DA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2" creationId="{861BF947-9C78-43E8-ADA8-28FFF19667FB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3" creationId="{09D4EB41-8C29-4776-815B-BF150DBF693D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5" creationId="{66A99DDA-344D-4A5A-9BA6-FD122B0A34D1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46" creationId="{C34E11AE-4DB7-4A63-AF68-51237BA82361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56" creationId="{BCD4E24E-DFC9-4FB1-8F8C-5D1544F80642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58" creationId="{E48F2BE0-9B65-4DD7-87A7-000F4CA37B3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59" creationId="{4B78291C-2C13-4F7C-B9A2-8ACB4981FB52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2" creationId="{C27C8B4E-559A-4DD8-AE9C-212817B3486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3" creationId="{6E1878ED-5518-406D-A9B8-626168F86E51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5" creationId="{B5904746-499A-4927-8831-E6AEF9F17DD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66" creationId="{3DD855D6-A9A3-4DBA-8015-DA76D59C75DB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76" creationId="{ED3CA7C2-0ACD-4C94-90CD-E936361333C5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0" creationId="{18307653-F3A0-4D63-BFB6-B9E08F4DEEFA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1" creationId="{7FB72927-8B2F-4323-97AA-A4A581E4C008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2" creationId="{1E3F8EFF-9309-45CE-A6A0-15A378B441BE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3" creationId="{AE848825-AADB-4EBE-A10C-32AB17587F7B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4" creationId="{CE577AE0-E36D-44AA-9CC1-02E8C3337E2A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5" creationId="{EBB0A5AD-2871-45AC-8B3B-F568C142E937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6" creationId="{37A5B20B-BB34-4BF9-A10D-EE808B4AE46F}"/>
          </ac:spMkLst>
        </pc:spChg>
        <pc:spChg chg="mod">
          <ac:chgData name="wang xingyu" userId="357302d8bda8cfe7" providerId="LiveId" clId="{50669B64-DF09-4B0B-BD9A-E19546D24A18}" dt="2021-11-10T15:16:31.232" v="1443"/>
          <ac:spMkLst>
            <pc:docMk/>
            <pc:sldMk cId="4253419476" sldId="286"/>
            <ac:spMk id="187" creationId="{EDB59B4F-049E-47DB-91FA-F22416DEF2E8}"/>
          </ac:spMkLst>
        </pc:spChg>
        <pc:spChg chg="del mod">
          <ac:chgData name="wang xingyu" userId="357302d8bda8cfe7" providerId="LiveId" clId="{50669B64-DF09-4B0B-BD9A-E19546D24A18}" dt="2021-11-11T13:15:31.743" v="1880" actId="478"/>
          <ac:spMkLst>
            <pc:docMk/>
            <pc:sldMk cId="4253419476" sldId="286"/>
            <ac:spMk id="196" creationId="{7262AC3B-0D3B-46F8-B16D-ED076988CC05}"/>
          </ac:spMkLst>
        </pc:spChg>
        <pc:spChg chg="mod">
          <ac:chgData name="wang xingyu" userId="357302d8bda8cfe7" providerId="LiveId" clId="{50669B64-DF09-4B0B-BD9A-E19546D24A18}" dt="2021-11-11T13:16:38.372" v="1907" actId="1076"/>
          <ac:spMkLst>
            <pc:docMk/>
            <pc:sldMk cId="4253419476" sldId="286"/>
            <ac:spMk id="198" creationId="{740EE997-2677-4AAB-8492-8707C0E7E546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04" creationId="{8BFD5A09-6497-4D7F-A933-CF6A18BBA6DC}"/>
          </ac:spMkLst>
        </pc:spChg>
        <pc:spChg chg="del mod">
          <ac:chgData name="wang xingyu" userId="357302d8bda8cfe7" providerId="LiveId" clId="{50669B64-DF09-4B0B-BD9A-E19546D24A18}" dt="2021-11-11T13:15:27.232" v="1879" actId="478"/>
          <ac:spMkLst>
            <pc:docMk/>
            <pc:sldMk cId="4253419476" sldId="286"/>
            <ac:spMk id="205" creationId="{8ED12EAB-5EC0-4FD7-8513-67DC64F1A349}"/>
          </ac:spMkLst>
        </pc:spChg>
        <pc:spChg chg="mod">
          <ac:chgData name="wang xingyu" userId="357302d8bda8cfe7" providerId="LiveId" clId="{50669B64-DF09-4B0B-BD9A-E19546D24A18}" dt="2021-11-11T13:16:44.366" v="1912" actId="1035"/>
          <ac:spMkLst>
            <pc:docMk/>
            <pc:sldMk cId="4253419476" sldId="286"/>
            <ac:spMk id="206" creationId="{87175E7E-B34A-4A9D-89FA-4E3D041A1775}"/>
          </ac:spMkLst>
        </pc:spChg>
        <pc:spChg chg="mod">
          <ac:chgData name="wang xingyu" userId="357302d8bda8cfe7" providerId="LiveId" clId="{50669B64-DF09-4B0B-BD9A-E19546D24A18}" dt="2021-11-11T13:16:45.817" v="1913" actId="1037"/>
          <ac:spMkLst>
            <pc:docMk/>
            <pc:sldMk cId="4253419476" sldId="286"/>
            <ac:spMk id="207" creationId="{6C730F97-1EBA-4C0A-A779-60100CEC44F8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09" creationId="{FC3D93C9-710C-46B4-B919-917E3771F0C3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2" creationId="{9D1271F2-CA01-4677-AAA7-3022C1733595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3" creationId="{CD243D96-0849-4B09-A73B-89F069A9D656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4" creationId="{16DD0FA4-4EDB-444F-BCC9-4F802E89C623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5" creationId="{B32A66B6-E75B-46A2-B36F-6200323029DC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7" creationId="{E1ED2A60-E245-41B2-A183-FA307BE56D84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8" creationId="{7CBC071F-759C-4495-9083-7CF1F5A94AB1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19" creationId="{340A9352-8BC9-4974-96EC-1609BB0B6351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0" creationId="{779C5D01-2D19-4C57-8B22-D4AE5ED99BA5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1" creationId="{6425D6AA-9A2E-4776-A9F7-8443154A124F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2" creationId="{15132556-884A-44CB-8206-8684934F262B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3" creationId="{19376C60-323D-4B0C-AF2C-9662BFC155ED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4" creationId="{C3B4A2FF-D058-42A0-9A64-76740E586CC9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5" creationId="{01C8C373-B2A4-436F-AA81-5FAE56B4A49F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6" creationId="{F9AEF397-2D40-44F8-9001-CBF3B739F46B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7" creationId="{F44E8EF3-A0DE-499E-88DA-9FF2B590B140}"/>
          </ac:spMkLst>
        </pc:spChg>
        <pc:spChg chg="mod">
          <ac:chgData name="wang xingyu" userId="357302d8bda8cfe7" providerId="LiveId" clId="{50669B64-DF09-4B0B-BD9A-E19546D24A18}" dt="2021-11-10T15:25:36.609" v="1492"/>
          <ac:spMkLst>
            <pc:docMk/>
            <pc:sldMk cId="4253419476" sldId="286"/>
            <ac:spMk id="228" creationId="{BD1499CD-D926-4C4C-99DC-562A5BEF4788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2" creationId="{5F3FF586-4BBE-4F60-A24E-125546A91AFC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4" creationId="{78FB0BC7-D1B9-4643-B9BF-8E9DFF79AE1E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6" creationId="{C2B224EA-2BF6-42B1-8500-B166C9DB8435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37" creationId="{343649CD-68AF-404E-A6BF-1FEE6F0B6FE6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0" creationId="{39760545-C5ED-4218-99B8-56DC462BF9DF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2" creationId="{F12E5090-0A29-4F1F-88A7-0E04511BB9B9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3" creationId="{00E90746-6012-4814-914A-90E821EC3F74}"/>
          </ac:spMkLst>
        </pc:spChg>
        <pc:spChg chg="mod">
          <ac:chgData name="wang xingyu" userId="357302d8bda8cfe7" providerId="LiveId" clId="{50669B64-DF09-4B0B-BD9A-E19546D24A18}" dt="2021-11-10T15:26:04.790" v="1498"/>
          <ac:spMkLst>
            <pc:docMk/>
            <pc:sldMk cId="4253419476" sldId="286"/>
            <ac:spMk id="244" creationId="{12ECEA6F-7BBA-4FA4-9D99-69A14D2513A6}"/>
          </ac:spMkLst>
        </pc:spChg>
        <pc:spChg chg="del mod">
          <ac:chgData name="wang xingyu" userId="357302d8bda8cfe7" providerId="LiveId" clId="{50669B64-DF09-4B0B-BD9A-E19546D24A18}" dt="2021-11-10T15:29:43.609" v="1572" actId="478"/>
          <ac:spMkLst>
            <pc:docMk/>
            <pc:sldMk cId="4253419476" sldId="286"/>
            <ac:spMk id="248" creationId="{D7710BD9-2BDF-4802-9ACD-3384FE67BFD0}"/>
          </ac:spMkLst>
        </pc:spChg>
        <pc:spChg chg="del mod topLvl">
          <ac:chgData name="wang xingyu" userId="357302d8bda8cfe7" providerId="LiveId" clId="{50669B64-DF09-4B0B-BD9A-E19546D24A18}" dt="2021-11-10T15:29:44.820" v="1573" actId="478"/>
          <ac:spMkLst>
            <pc:docMk/>
            <pc:sldMk cId="4253419476" sldId="286"/>
            <ac:spMk id="249" creationId="{5C856242-7EFF-4CA2-9315-927E0E60B867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2" creationId="{FAD46B40-4636-46A0-82D7-D31B77913918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4" creationId="{F5748559-8A66-4037-B9B3-520EE2A887C2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6" creationId="{87E4AF4A-C54D-45B8-9C77-69590D3DD09A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57" creationId="{0D16FED8-7B8C-4A1E-A160-1B6077E1C4AC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0" creationId="{DAED18A9-AAD0-4D3A-ACD2-1EAA647719FD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2" creationId="{2E678AB4-0FA6-4BB2-BF27-AD7F87EF6294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3" creationId="{759AC25B-45B0-4241-AB0B-778DC86A23DA}"/>
          </ac:spMkLst>
        </pc:spChg>
        <pc:spChg chg="mod">
          <ac:chgData name="wang xingyu" userId="357302d8bda8cfe7" providerId="LiveId" clId="{50669B64-DF09-4B0B-BD9A-E19546D24A18}" dt="2021-11-10T15:29:29.642" v="1570"/>
          <ac:spMkLst>
            <pc:docMk/>
            <pc:sldMk cId="4253419476" sldId="286"/>
            <ac:spMk id="264" creationId="{B8BCD18B-3936-40BC-A89F-6F9B69A522E4}"/>
          </ac:spMkLst>
        </pc:spChg>
        <pc:grpChg chg="add 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2" creationId="{15F79BD3-0043-40DF-AC02-A43388CAA8A7}"/>
          </ac:grpSpMkLst>
        </pc:grpChg>
        <pc:grpChg chg="add del mod">
          <ac:chgData name="wang xingyu" userId="357302d8bda8cfe7" providerId="LiveId" clId="{50669B64-DF09-4B0B-BD9A-E19546D24A18}" dt="2021-11-10T14:50:25.109" v="1051" actId="478"/>
          <ac:grpSpMkLst>
            <pc:docMk/>
            <pc:sldMk cId="4253419476" sldId="286"/>
            <ac:grpSpMk id="7" creationId="{3AF7958D-9415-4C07-A3DF-F8F22C0950AF}"/>
          </ac:grpSpMkLst>
        </pc:grpChg>
        <pc:grpChg chg="add del mod">
          <ac:chgData name="wang xingyu" userId="357302d8bda8cfe7" providerId="LiveId" clId="{50669B64-DF09-4B0B-BD9A-E19546D24A18}" dt="2021-11-10T14:50:25.109" v="1051" actId="478"/>
          <ac:grpSpMkLst>
            <pc:docMk/>
            <pc:sldMk cId="4253419476" sldId="286"/>
            <ac:grpSpMk id="12" creationId="{20E76B96-6AED-4424-910A-704B0E89F4B1}"/>
          </ac:grpSpMkLst>
        </pc:grpChg>
        <pc:grpChg chg="add 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16" creationId="{BBB8C413-9E6C-416A-BEEF-A073C4ED7358}"/>
          </ac:grpSpMkLst>
        </pc:grpChg>
        <pc:grpChg chg="add del mod">
          <ac:chgData name="wang xingyu" userId="357302d8bda8cfe7" providerId="LiveId" clId="{50669B64-DF09-4B0B-BD9A-E19546D24A18}" dt="2021-11-10T14:50:25.109" v="1051" actId="478"/>
          <ac:grpSpMkLst>
            <pc:docMk/>
            <pc:sldMk cId="4253419476" sldId="286"/>
            <ac:grpSpMk id="20" creationId="{6172DC38-4046-4B0C-8332-540CCD547203}"/>
          </ac:grpSpMkLst>
        </pc:grpChg>
        <pc:grpChg chg="add 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24" creationId="{16374C33-C242-4E8F-9CF4-73031020B4AE}"/>
          </ac:grpSpMkLst>
        </pc:grpChg>
        <pc:grpChg chg="add del mod">
          <ac:chgData name="wang xingyu" userId="357302d8bda8cfe7" providerId="LiveId" clId="{50669B64-DF09-4B0B-BD9A-E19546D24A18}" dt="2021-11-10T14:51:32.006" v="1070" actId="165"/>
          <ac:grpSpMkLst>
            <pc:docMk/>
            <pc:sldMk cId="4253419476" sldId="286"/>
            <ac:grpSpMk id="51" creationId="{BB9C4EE4-9053-418D-8F60-1155B5D711AE}"/>
          </ac:grpSpMkLst>
        </pc:grpChg>
        <pc:grpChg chg="add del mod">
          <ac:chgData name="wang xingyu" userId="357302d8bda8cfe7" providerId="LiveId" clId="{50669B64-DF09-4B0B-BD9A-E19546D24A18}" dt="2021-11-10T14:51:32.006" v="1070" actId="165"/>
          <ac:grpSpMkLst>
            <pc:docMk/>
            <pc:sldMk cId="4253419476" sldId="286"/>
            <ac:grpSpMk id="52" creationId="{183E0485-41D4-4AF4-9F99-AE3567ACF4A6}"/>
          </ac:grpSpMkLst>
        </pc:grpChg>
        <pc:grpChg chg="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53" creationId="{DAB2A5CD-741A-4F0C-BEBD-C5921546C94B}"/>
          </ac:grpSpMkLst>
        </pc:grpChg>
        <pc:grpChg chg="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54" creationId="{9C8EAA36-D8AF-4AEE-9961-2EAB3C44A321}"/>
          </ac:grpSpMkLst>
        </pc:grpChg>
        <pc:grpChg chg="del mod topLvl">
          <ac:chgData name="wang xingyu" userId="357302d8bda8cfe7" providerId="LiveId" clId="{50669B64-DF09-4B0B-BD9A-E19546D24A18}" dt="2021-11-10T14:51:34.683" v="1071" actId="165"/>
          <ac:grpSpMkLst>
            <pc:docMk/>
            <pc:sldMk cId="4253419476" sldId="286"/>
            <ac:grpSpMk id="55" creationId="{796C33E5-669D-4DE1-94C0-13820B7221A2}"/>
          </ac:grpSpMkLst>
        </pc:grpChg>
        <pc:grpChg chg="add del mod">
          <ac:chgData name="wang xingyu" userId="357302d8bda8cfe7" providerId="LiveId" clId="{50669B64-DF09-4B0B-BD9A-E19546D24A18}" dt="2021-11-10T14:53:40.628" v="1104" actId="165"/>
          <ac:grpSpMkLst>
            <pc:docMk/>
            <pc:sldMk cId="4253419476" sldId="286"/>
            <ac:grpSpMk id="82" creationId="{265BC374-3825-4B1C-9D64-82B4C89B47C0}"/>
          </ac:grpSpMkLst>
        </pc:grpChg>
        <pc:grpChg chg="add del mod">
          <ac:chgData name="wang xingyu" userId="357302d8bda8cfe7" providerId="LiveId" clId="{50669B64-DF09-4B0B-BD9A-E19546D24A18}" dt="2021-11-10T15:17:55.080" v="1460" actId="165"/>
          <ac:grpSpMkLst>
            <pc:docMk/>
            <pc:sldMk cId="4253419476" sldId="286"/>
            <ac:grpSpMk id="91" creationId="{A90A8049-938E-43D2-BDE0-FAF3AD3C4B4E}"/>
          </ac:grpSpMkLst>
        </pc:grpChg>
        <pc:grpChg chg="add mod">
          <ac:chgData name="wang xingyu" userId="357302d8bda8cfe7" providerId="LiveId" clId="{50669B64-DF09-4B0B-BD9A-E19546D24A18}" dt="2021-11-10T15:19:49.359" v="1488" actId="164"/>
          <ac:grpSpMkLst>
            <pc:docMk/>
            <pc:sldMk cId="4253419476" sldId="286"/>
            <ac:grpSpMk id="136" creationId="{0358DDC7-6926-48A6-BD16-FADCE8240D29}"/>
          </ac:grpSpMkLst>
        </pc:grpChg>
        <pc:grpChg chg="add del mod">
          <ac:chgData name="wang xingyu" userId="357302d8bda8cfe7" providerId="LiveId" clId="{50669B64-DF09-4B0B-BD9A-E19546D24A18}" dt="2021-11-10T15:17:02.490" v="1451" actId="478"/>
          <ac:grpSpMkLst>
            <pc:docMk/>
            <pc:sldMk cId="4253419476" sldId="286"/>
            <ac:grpSpMk id="137" creationId="{CE5743DD-7845-4B9A-9AC5-26A41612A098}"/>
          </ac:grpSpMkLst>
        </pc:grpChg>
        <pc:grpChg chg="add del mod">
          <ac:chgData name="wang xingyu" userId="357302d8bda8cfe7" providerId="LiveId" clId="{50669B64-DF09-4B0B-BD9A-E19546D24A18}" dt="2021-11-10T15:20:05.587" v="1490" actId="21"/>
          <ac:grpSpMkLst>
            <pc:docMk/>
            <pc:sldMk cId="4253419476" sldId="286"/>
            <ac:grpSpMk id="188" creationId="{B8338402-A0E7-4144-9C19-CD3C16C706AA}"/>
          </ac:grpSpMkLst>
        </pc:grpChg>
        <pc:grpChg chg="add del mod">
          <ac:chgData name="wang xingyu" userId="357302d8bda8cfe7" providerId="LiveId" clId="{50669B64-DF09-4B0B-BD9A-E19546D24A18}" dt="2021-11-10T15:20:05.587" v="1490" actId="21"/>
          <ac:grpSpMkLst>
            <pc:docMk/>
            <pc:sldMk cId="4253419476" sldId="286"/>
            <ac:grpSpMk id="191" creationId="{49A1197C-0440-4AB5-AAB9-EA42843BD0D4}"/>
          </ac:grpSpMkLst>
        </pc:grpChg>
        <pc:grpChg chg="add del mod">
          <ac:chgData name="wang xingyu" userId="357302d8bda8cfe7" providerId="LiveId" clId="{50669B64-DF09-4B0B-BD9A-E19546D24A18}" dt="2021-11-11T13:20:18.920" v="1914" actId="21"/>
          <ac:grpSpMkLst>
            <pc:docMk/>
            <pc:sldMk cId="4253419476" sldId="286"/>
            <ac:grpSpMk id="192" creationId="{D8CC7B70-5AB7-4EA4-AB23-2CD97CCCA758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194" creationId="{36B004F4-A708-495E-99DB-40D29E06F265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195" creationId="{675A6692-78F3-4B4B-8897-948DF242227C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199" creationId="{B603912A-A873-403B-8A11-926BFACAECA4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202" creationId="{043B09A5-2DBB-4499-B9BA-F925907E69E5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210" creationId="{CE515626-489B-403E-B66F-8D8C7B0B003B}"/>
          </ac:grpSpMkLst>
        </pc:grpChg>
        <pc:grpChg chg="mod">
          <ac:chgData name="wang xingyu" userId="357302d8bda8cfe7" providerId="LiveId" clId="{50669B64-DF09-4B0B-BD9A-E19546D24A18}" dt="2021-11-10T15:25:36.609" v="1492"/>
          <ac:grpSpMkLst>
            <pc:docMk/>
            <pc:sldMk cId="4253419476" sldId="286"/>
            <ac:grpSpMk id="216" creationId="{9DC78947-CBF6-4628-9BD1-955C576304F5}"/>
          </ac:grpSpMkLst>
        </pc:grpChg>
        <pc:grpChg chg="add del mod">
          <ac:chgData name="wang xingyu" userId="357302d8bda8cfe7" providerId="LiveId" clId="{50669B64-DF09-4B0B-BD9A-E19546D24A18}" dt="2021-11-10T15:26:29.226" v="1503"/>
          <ac:grpSpMkLst>
            <pc:docMk/>
            <pc:sldMk cId="4253419476" sldId="286"/>
            <ac:grpSpMk id="229" creationId="{D4280EE9-4AA5-4D25-96EB-2C534B43C436}"/>
          </ac:grpSpMkLst>
        </pc:grpChg>
        <pc:grpChg chg="mod topLvl">
          <ac:chgData name="wang xingyu" userId="357302d8bda8cfe7" providerId="LiveId" clId="{50669B64-DF09-4B0B-BD9A-E19546D24A18}" dt="2021-11-10T15:26:26.774" v="1501" actId="478"/>
          <ac:grpSpMkLst>
            <pc:docMk/>
            <pc:sldMk cId="4253419476" sldId="286"/>
            <ac:grpSpMk id="230" creationId="{F428BBF7-72CC-41ED-A4A4-DEA1D7B8FDB0}"/>
          </ac:grpSpMkLst>
        </pc:grpChg>
        <pc:grpChg chg="add del mod">
          <ac:chgData name="wang xingyu" userId="357302d8bda8cfe7" providerId="LiveId" clId="{50669B64-DF09-4B0B-BD9A-E19546D24A18}" dt="2021-11-10T15:29:44.820" v="1573" actId="478"/>
          <ac:grpSpMkLst>
            <pc:docMk/>
            <pc:sldMk cId="4253419476" sldId="286"/>
            <ac:grpSpMk id="246" creationId="{3D0E7867-699F-4F61-A6ED-13C98509840D}"/>
          </ac:grpSpMkLst>
        </pc:grpChg>
        <pc:grpChg chg="del mod topLvl">
          <ac:chgData name="wang xingyu" userId="357302d8bda8cfe7" providerId="LiveId" clId="{50669B64-DF09-4B0B-BD9A-E19546D24A18}" dt="2021-11-11T13:20:18.920" v="1914" actId="21"/>
          <ac:grpSpMkLst>
            <pc:docMk/>
            <pc:sldMk cId="4253419476" sldId="286"/>
            <ac:grpSpMk id="247" creationId="{DCD5053F-AB2A-49A5-9500-0BEA643A0909}"/>
          </ac:grpSpMkLst>
        </pc:grpChg>
        <pc:grpChg chg="mod">
          <ac:chgData name="wang xingyu" userId="357302d8bda8cfe7" providerId="LiveId" clId="{50669B64-DF09-4B0B-BD9A-E19546D24A18}" dt="2021-11-10T15:29:29.642" v="1570"/>
          <ac:grpSpMkLst>
            <pc:docMk/>
            <pc:sldMk cId="4253419476" sldId="286"/>
            <ac:grpSpMk id="250" creationId="{7AA6FF83-8DE3-4D8E-ABAA-64C16483B76A}"/>
          </ac:grpSpMkLst>
        </pc:grpChg>
        <pc:picChg chg="add mod">
          <ac:chgData name="wang xingyu" userId="357302d8bda8cfe7" providerId="LiveId" clId="{50669B64-DF09-4B0B-BD9A-E19546D24A18}" dt="2021-11-10T15:19:49.359" v="1488" actId="164"/>
          <ac:picMkLst>
            <pc:docMk/>
            <pc:sldMk cId="4253419476" sldId="286"/>
            <ac:picMk id="190" creationId="{60EDD4D9-B8CE-4A5D-9884-8060145EF03D}"/>
          </ac:picMkLst>
        </pc:picChg>
        <pc:picChg chg="add del mod topLvl">
          <ac:chgData name="wang xingyu" userId="357302d8bda8cfe7" providerId="LiveId" clId="{50669B64-DF09-4B0B-BD9A-E19546D24A18}" dt="2021-11-10T15:26:26.774" v="1501" actId="478"/>
          <ac:picMkLst>
            <pc:docMk/>
            <pc:sldMk cId="4253419476" sldId="286"/>
            <ac:picMk id="231" creationId="{088F492B-87B9-44D3-B014-DA9E880DC68A}"/>
          </ac:picMkLst>
        </pc:picChg>
        <pc:picChg chg="mod">
          <ac:chgData name="wang xingyu" userId="357302d8bda8cfe7" providerId="LiveId" clId="{50669B64-DF09-4B0B-BD9A-E19546D24A18}" dt="2021-11-10T15:31:39.505" v="1582" actId="1076"/>
          <ac:picMkLst>
            <pc:docMk/>
            <pc:sldMk cId="4253419476" sldId="286"/>
            <ac:picMk id="251" creationId="{FA1E68A1-C0FB-4D0A-9ED9-5DC0B87301BC}"/>
          </ac:picMkLst>
        </pc:pic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" creationId="{85180CDE-3C8C-4D22-A4D6-D5C4EE2B13CD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" creationId="{1EDCB89A-4647-4F8F-A5D0-31F5BFBE0F3E}"/>
          </ac:cxnSpMkLst>
        </pc:cxnChg>
        <pc:cxnChg chg="mod">
          <ac:chgData name="wang xingyu" userId="357302d8bda8cfe7" providerId="LiveId" clId="{50669B64-DF09-4B0B-BD9A-E19546D24A18}" dt="2021-11-10T14:45:17.042" v="914"/>
          <ac:cxnSpMkLst>
            <pc:docMk/>
            <pc:sldMk cId="4253419476" sldId="286"/>
            <ac:cxnSpMk id="10" creationId="{B267A020-8D6E-4DFE-B6B7-2D06916FFEC7}"/>
          </ac:cxnSpMkLst>
        </pc:cxnChg>
        <pc:cxnChg chg="mod">
          <ac:chgData name="wang xingyu" userId="357302d8bda8cfe7" providerId="LiveId" clId="{50669B64-DF09-4B0B-BD9A-E19546D24A18}" dt="2021-11-10T14:45:17.042" v="914"/>
          <ac:cxnSpMkLst>
            <pc:docMk/>
            <pc:sldMk cId="4253419476" sldId="286"/>
            <ac:cxnSpMk id="11" creationId="{05F28E00-7134-4A17-B25B-4161DF7F7F10}"/>
          </ac:cxnSpMkLst>
        </pc:cxnChg>
        <pc:cxnChg chg="mod">
          <ac:chgData name="wang xingyu" userId="357302d8bda8cfe7" providerId="LiveId" clId="{50669B64-DF09-4B0B-BD9A-E19546D24A18}" dt="2021-11-10T14:45:52.533" v="919"/>
          <ac:cxnSpMkLst>
            <pc:docMk/>
            <pc:sldMk cId="4253419476" sldId="286"/>
            <ac:cxnSpMk id="15" creationId="{13113879-9C04-4AA8-AB8E-6A3C96C4275B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19" creationId="{7171F3D2-B31B-4277-A3A5-DB0155A3710D}"/>
          </ac:cxnSpMkLst>
        </pc:cxnChg>
        <pc:cxnChg chg="mod">
          <ac:chgData name="wang xingyu" userId="357302d8bda8cfe7" providerId="LiveId" clId="{50669B64-DF09-4B0B-BD9A-E19546D24A18}" dt="2021-11-10T14:46:07.433" v="924"/>
          <ac:cxnSpMkLst>
            <pc:docMk/>
            <pc:sldMk cId="4253419476" sldId="286"/>
            <ac:cxnSpMk id="23" creationId="{4BAC8FF9-9502-402C-B009-540FF716DD3B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27" creationId="{4B65E3AD-5B47-4EE0-8C28-C1B8F6AF526B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28" creationId="{CFD3EA71-38DE-4BEE-AC62-A81F5A0E0C9C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29" creationId="{243550E7-E18E-452B-90A9-5E428E5A42FE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2" creationId="{A465677C-7467-44AB-B369-78170E714539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4" creationId="{1F9082E3-426F-4348-AA85-D7630AD7DE6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5" creationId="{AA45697A-CF9D-42E2-A756-CE910F173D54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36" creationId="{54CD27A2-6C53-4F05-8CFE-BA4D8904548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41" creationId="{005E39BF-9FCA-48A2-8FE1-2736C10DE3E0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43" creationId="{23554131-FC6F-43D1-9FF0-8546C4ED0C4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48" creationId="{DBB6BDE4-F1BB-4948-B6B4-F664233A30CB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6" creationId="{5CEF6F04-6845-47D0-A4BC-E34ACEBDAA71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7" creationId="{836B86DE-3586-4B20-868C-E9CBFF5847C4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8" creationId="{6D5A6EFA-AE21-477A-921E-42B21A034AE3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59" creationId="{3989DDC1-3014-42A4-99DF-EFF69953B0D5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0" creationId="{760DD924-B84D-4107-97C8-6BA6B1817E08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1" creationId="{687DA13F-173C-4680-8CE2-E3F05E0E17CF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2" creationId="{8C544C1B-3875-4789-9A05-A104FA8DCCC0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3" creationId="{6264EB65-33F8-4058-BE4D-97F56166F9F8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5" creationId="{D47717CD-80D4-485B-936E-6910C1135D54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68" creationId="{B5047E01-DABC-4210-935D-4C696A1A7B61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1" creationId="{EA492082-A34C-4F24-808D-77574635A010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4" creationId="{8F5A9B85-4C1A-4C36-8ABE-5B8F41DB31F8}"/>
          </ac:cxnSpMkLst>
        </pc:cxnChg>
        <pc:cxnChg chg="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5" creationId="{D97CA957-A078-4C75-B429-FA1F73F77BF1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6" creationId="{8608F73C-30D1-4BAE-850B-E7B8E53BA87C}"/>
          </ac:cxnSpMkLst>
        </pc:cxnChg>
        <pc:cxnChg chg="add mod topLvl">
          <ac:chgData name="wang xingyu" userId="357302d8bda8cfe7" providerId="LiveId" clId="{50669B64-DF09-4B0B-BD9A-E19546D24A18}" dt="2021-11-10T15:18:13.902" v="1468" actId="164"/>
          <ac:cxnSpMkLst>
            <pc:docMk/>
            <pc:sldMk cId="4253419476" sldId="286"/>
            <ac:cxnSpMk id="78" creationId="{DC1BD1A1-9CF8-497B-A57F-29370CAEA2E4}"/>
          </ac:cxnSpMkLst>
        </pc:cxnChg>
        <pc:cxnChg chg="add mod or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92" creationId="{E5E5245E-741F-4016-80B7-02C73EF55121}"/>
          </ac:cxnSpMkLst>
        </pc:cxnChg>
        <pc:cxnChg chg="add del mod">
          <ac:chgData name="wang xingyu" userId="357302d8bda8cfe7" providerId="LiveId" clId="{50669B64-DF09-4B0B-BD9A-E19546D24A18}" dt="2021-11-10T15:02:12.452" v="1191" actId="478"/>
          <ac:cxnSpMkLst>
            <pc:docMk/>
            <pc:sldMk cId="4253419476" sldId="286"/>
            <ac:cxnSpMk id="93" creationId="{C92C8E3F-A3FD-4A88-815F-0EF5ABC83632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95" creationId="{3B0CC002-AE5D-430A-B25F-B18CF57DC4E6}"/>
          </ac:cxnSpMkLst>
        </pc:cxnChg>
        <pc:cxnChg chg="add del mod">
          <ac:chgData name="wang xingyu" userId="357302d8bda8cfe7" providerId="LiveId" clId="{50669B64-DF09-4B0B-BD9A-E19546D24A18}" dt="2021-11-10T15:11:52.116" v="1387" actId="478"/>
          <ac:cxnSpMkLst>
            <pc:docMk/>
            <pc:sldMk cId="4253419476" sldId="286"/>
            <ac:cxnSpMk id="99" creationId="{9C244566-FD4E-4E72-990C-B45E16FFBC65}"/>
          </ac:cxnSpMkLst>
        </pc:cxnChg>
        <pc:cxnChg chg="add del mod">
          <ac:chgData name="wang xingyu" userId="357302d8bda8cfe7" providerId="LiveId" clId="{50669B64-DF09-4B0B-BD9A-E19546D24A18}" dt="2021-11-10T15:11:51.327" v="1386" actId="478"/>
          <ac:cxnSpMkLst>
            <pc:docMk/>
            <pc:sldMk cId="4253419476" sldId="286"/>
            <ac:cxnSpMk id="102" creationId="{3DD62990-3F94-48ED-9E37-9CD36817329C}"/>
          </ac:cxnSpMkLst>
        </pc:cxnChg>
        <pc:cxnChg chg="add del mod">
          <ac:chgData name="wang xingyu" userId="357302d8bda8cfe7" providerId="LiveId" clId="{50669B64-DF09-4B0B-BD9A-E19546D24A18}" dt="2021-11-10T15:03:17.117" v="1205" actId="478"/>
          <ac:cxnSpMkLst>
            <pc:docMk/>
            <pc:sldMk cId="4253419476" sldId="286"/>
            <ac:cxnSpMk id="103" creationId="{B01E203C-ADFF-49B6-97F6-D64CFA988A94}"/>
          </ac:cxnSpMkLst>
        </pc:cxnChg>
        <pc:cxnChg chg="add del">
          <ac:chgData name="wang xingyu" userId="357302d8bda8cfe7" providerId="LiveId" clId="{50669B64-DF09-4B0B-BD9A-E19546D24A18}" dt="2021-11-10T14:58:48.191" v="1171" actId="478"/>
          <ac:cxnSpMkLst>
            <pc:docMk/>
            <pc:sldMk cId="4253419476" sldId="286"/>
            <ac:cxnSpMk id="108" creationId="{4608DA40-1873-43DF-9C33-811790392C2F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13" creationId="{6047D6D1-EF06-4A26-8D39-D1C4BD26269F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17" creationId="{B77C48FB-DC3E-4A2E-9F6F-FF30659DF915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24" creationId="{299CCFAB-6242-4A46-B9B4-1897028A62C0}"/>
          </ac:cxnSpMkLst>
        </pc:cxnChg>
        <pc:cxnChg chg="add mod">
          <ac:chgData name="wang xingyu" userId="357302d8bda8cfe7" providerId="LiveId" clId="{50669B64-DF09-4B0B-BD9A-E19546D24A18}" dt="2021-11-10T15:16:18.667" v="1442" actId="164"/>
          <ac:cxnSpMkLst>
            <pc:docMk/>
            <pc:sldMk cId="4253419476" sldId="286"/>
            <ac:cxnSpMk id="128" creationId="{A5375471-E5C8-4B4C-8368-E66C6CA8170A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0" creationId="{2E317F1C-E220-4F04-948C-CF7CA9B95DA9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1" creationId="{1125A1C6-3B2C-4D27-9A0F-6BCAF4BC661E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4" creationId="{4778DBAD-5D35-40A0-BB63-E4DBEEC258D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7" creationId="{500D93B6-8AE0-413B-B990-2CA67702513C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8" creationId="{57B9F9B1-9F48-410B-8CA1-0C269DF40A8F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49" creationId="{ED19DA13-EC6E-425E-9409-689EDFB50BD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0" creationId="{EE8E715E-D237-47F2-A7D8-039786808DA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1" creationId="{BE443B6E-B0C3-431D-ACC9-7AC20B8978F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2" creationId="{171F7859-5D5A-4A0D-80A1-53DB185BEB80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3" creationId="{32854A90-CD94-4984-8505-2BF71197634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4" creationId="{7B5651B8-DDE5-45EF-B57E-5227531CFB1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5" creationId="{BE3F9F2E-5016-4C45-B8AE-15FBE6F5B78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57" creationId="{30E54AE3-69C7-41CF-AFB1-C458F7214CA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0" creationId="{9C5EF2EA-5397-4C7D-93BF-D386151F269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1" creationId="{5F394696-2041-4578-928E-F22BE6427C1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4" creationId="{5D8805B0-DDD6-49A7-B2D0-D5413FF5A3F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7" creationId="{942CDAED-9FAC-4714-A7BA-09DCB31F3195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8" creationId="{67F96D1D-9C31-4203-A028-F6DE8D798544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69" creationId="{164EBDDD-EEA8-45E9-A35D-377A41CAE425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0" creationId="{90745450-252C-4C63-854B-E68BDA0FB781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1" creationId="{B62AF3C5-ED1C-48B6-9C14-152AFA3DCB56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2" creationId="{D325DB43-9D9D-48C0-B5A5-B1790C32827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3" creationId="{663D4425-732B-4CB7-AFFD-86DFEE05AEFE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4" creationId="{BBC29453-D047-45C3-9DAD-7FF6EDE493C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5" creationId="{D8EB2C98-8AD2-433C-BB3B-5DE49E28B3D7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7" creationId="{D93F6FC5-CD81-4363-B44E-57533DBEAFA3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8" creationId="{0DB52B90-2EA3-4DDB-AE57-CFC06308D385}"/>
          </ac:cxnSpMkLst>
        </pc:cxnChg>
        <pc:cxnChg chg="mod">
          <ac:chgData name="wang xingyu" userId="357302d8bda8cfe7" providerId="LiveId" clId="{50669B64-DF09-4B0B-BD9A-E19546D24A18}" dt="2021-11-10T15:16:31.232" v="1443"/>
          <ac:cxnSpMkLst>
            <pc:docMk/>
            <pc:sldMk cId="4253419476" sldId="286"/>
            <ac:cxnSpMk id="179" creationId="{169D8AA9-3518-477C-A887-76C1F7EDE863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193" creationId="{8C6878D0-4DD1-4D43-A693-BAD232CBA78A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197" creationId="{8DA2EFC5-B8F6-46AB-9BA1-EF9F1C5B2011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0" creationId="{835D0084-7167-4B30-9B44-8D062ABF742C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1" creationId="{6B2B6AC0-E472-49CB-9A37-E09019956E15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3" creationId="{B4B7402C-B314-42CF-89B7-FCF53F3E4B54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08" creationId="{1442BEC3-53E0-4BF0-946E-157A57B4D3C7}"/>
          </ac:cxnSpMkLst>
        </pc:cxnChg>
        <pc:cxnChg chg="mod">
          <ac:chgData name="wang xingyu" userId="357302d8bda8cfe7" providerId="LiveId" clId="{50669B64-DF09-4B0B-BD9A-E19546D24A18}" dt="2021-11-10T15:25:36.609" v="1492"/>
          <ac:cxnSpMkLst>
            <pc:docMk/>
            <pc:sldMk cId="4253419476" sldId="286"/>
            <ac:cxnSpMk id="211" creationId="{6FED2FF7-715E-453B-A31F-4E42AE01E923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3" creationId="{EC6AA860-5195-4E97-9BCE-EADB280DAC63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5" creationId="{4EF462A3-C1B3-41E9-A801-52C7073CB54B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8" creationId="{C5BB8216-966E-47E7-AC70-41CA714ED7E4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39" creationId="{FDA942BF-EFF9-4AA9-800A-0D55C94B7887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41" creationId="{BA22601B-7AB4-4681-99BC-5CB5DCAD1A16}"/>
          </ac:cxnSpMkLst>
        </pc:cxnChg>
        <pc:cxnChg chg="mod">
          <ac:chgData name="wang xingyu" userId="357302d8bda8cfe7" providerId="LiveId" clId="{50669B64-DF09-4B0B-BD9A-E19546D24A18}" dt="2021-11-10T15:26:04.790" v="1498"/>
          <ac:cxnSpMkLst>
            <pc:docMk/>
            <pc:sldMk cId="4253419476" sldId="286"/>
            <ac:cxnSpMk id="245" creationId="{19D04679-6BBD-4B72-AE92-781716AD7B7E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3" creationId="{E6595BAD-AE78-4819-B79A-A8F24EDDB5B3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5" creationId="{570BF2A5-AD04-4A5F-9C3F-71C2E50633A9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8" creationId="{4C197CA1-DD19-4CA9-878C-E0C4D5518371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59" creationId="{6200307E-DBE4-4E83-B735-6197B30E2EEC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61" creationId="{2AAD4DF0-52C2-4F7C-ADDB-D4C0C136A0B0}"/>
          </ac:cxnSpMkLst>
        </pc:cxnChg>
        <pc:cxnChg chg="mod">
          <ac:chgData name="wang xingyu" userId="357302d8bda8cfe7" providerId="LiveId" clId="{50669B64-DF09-4B0B-BD9A-E19546D24A18}" dt="2021-11-10T15:29:29.642" v="1570"/>
          <ac:cxnSpMkLst>
            <pc:docMk/>
            <pc:sldMk cId="4253419476" sldId="286"/>
            <ac:cxnSpMk id="265" creationId="{859B66CF-99D8-4278-BF1B-7DA746D6F85F}"/>
          </ac:cxnSpMkLst>
        </pc:cxnChg>
      </pc:sldChg>
      <pc:sldChg chg="addSp delSp modSp mod">
        <pc:chgData name="wang xingyu" userId="357302d8bda8cfe7" providerId="LiveId" clId="{50669B64-DF09-4B0B-BD9A-E19546D24A18}" dt="2022-02-28T13:18:55.335" v="3382" actId="14100"/>
        <pc:sldMkLst>
          <pc:docMk/>
          <pc:sldMk cId="1700576213" sldId="287"/>
        </pc:sldMkLst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3" creationId="{DED4A520-213B-4B4B-8DA3-510F945D7560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" creationId="{AE00C37A-6474-4F42-B627-EA4263BD9962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7" creationId="{D4C9597E-C1C2-4BA5-8BBD-24AD9FB7D855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8" creationId="{E5DC91CC-B7E5-4FBE-BA64-078303E81CEC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10" creationId="{643CE9C7-77EE-4ACF-9C66-5D8474D74638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11" creationId="{8AAF7D8B-DC76-491E-B88C-23CBCA979C7A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1" creationId="{20DD501C-4D95-4623-BC39-D8EE150C3958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3" creationId="{B92C315F-2B9C-436D-9B3E-8624F437ECC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4" creationId="{79AF51EE-CC68-4551-A6A6-4A7ECD98E3E4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7" creationId="{40B25209-D67D-4C2D-A3C3-E53F0BC50CA5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28" creationId="{D9DD7BE5-A5E8-49A2-AAC6-A95B6E6E4D88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30" creationId="{93AB8B5F-000C-44D7-A949-61AAB81E1C8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31" creationId="{E8529035-4C15-40EE-9A0C-FDCAF1AC624E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1" creationId="{02AC5C80-4D83-4777-8305-5D634B90B941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5" creationId="{794EF56E-6D51-44E2-9523-AE0C33AF377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6" creationId="{8B7B999A-E43F-4FDF-BCDC-7F3C67752BC3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7" creationId="{416267F1-B184-43DB-9383-A2B8D05410F3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8" creationId="{7E124511-9749-47D1-B5C3-418801F94F9F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49" creationId="{F3E2EF84-9BAA-4A35-9DAA-7AAFC17AC2C2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50" creationId="{C3A08E7F-A6D5-4D5F-A1AE-4944F7241EAA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51" creationId="{1A7EBAF7-1EB6-41AC-ACBF-4BB317062D69}"/>
          </ac:spMkLst>
        </pc:spChg>
        <pc:spChg chg="mod">
          <ac:chgData name="wang xingyu" userId="357302d8bda8cfe7" providerId="LiveId" clId="{50669B64-DF09-4B0B-BD9A-E19546D24A18}" dt="2021-11-10T15:25:49.180" v="1494"/>
          <ac:spMkLst>
            <pc:docMk/>
            <pc:sldMk cId="1700576213" sldId="287"/>
            <ac:spMk id="52" creationId="{B4E1D4CE-4EBF-4BBE-A5B9-050B16A0C10D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4" creationId="{79C1C1B9-3AC7-4D28-8675-84C0B94513A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5" creationId="{830D98E3-1E0E-472C-83F2-E68D4DCA27F5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56" creationId="{0FEDB616-D967-4C3B-97D7-3F5A7E2D96FC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8" creationId="{138AB399-80C4-4E8E-A492-5169745906E9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58" creationId="{BCB04331-25A2-4E7D-94A4-0D2EAC0BCC3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59" creationId="{707D9EDD-61DE-4191-9757-92A3422E6CBE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0" creationId="{7F62C1DE-A53F-4B1A-9B72-0841CFBAF7B8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1" creationId="{52EE5768-A7B3-4589-8F4B-B62A81F6DC64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61" creationId="{A9AF8B82-3F84-4B41-BAB6-016DA792A637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62" creationId="{9B21F3B7-19C6-4A51-9815-61A3CCB8129A}"/>
          </ac:spMkLst>
        </pc:spChg>
        <pc:spChg chg="mod">
          <ac:chgData name="wang xingyu" userId="357302d8bda8cfe7" providerId="LiveId" clId="{50669B64-DF09-4B0B-BD9A-E19546D24A18}" dt="2021-11-10T15:28:21.038" v="1549" actId="1037"/>
          <ac:spMkLst>
            <pc:docMk/>
            <pc:sldMk cId="1700576213" sldId="287"/>
            <ac:spMk id="64" creationId="{1C8E7456-C2DE-4240-B84D-2AFA1014E93C}"/>
          </ac:spMkLst>
        </pc:spChg>
        <pc:spChg chg="mod">
          <ac:chgData name="wang xingyu" userId="357302d8bda8cfe7" providerId="LiveId" clId="{50669B64-DF09-4B0B-BD9A-E19546D24A18}" dt="2021-11-10T15:28:21.038" v="1549" actId="1037"/>
          <ac:spMkLst>
            <pc:docMk/>
            <pc:sldMk cId="1700576213" sldId="287"/>
            <ac:spMk id="66" creationId="{D81309D5-F266-4681-9DCC-D6CFBE041491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7" creationId="{C44DD50C-1AC7-49D6-9C90-6A801CF07FF9}"/>
          </ac:spMkLst>
        </pc:spChg>
        <pc:spChg chg="mod">
          <ac:chgData name="wang xingyu" userId="357302d8bda8cfe7" providerId="LiveId" clId="{50669B64-DF09-4B0B-BD9A-E19546D24A18}" dt="2021-11-10T15:27:34.029" v="1513" actId="165"/>
          <ac:spMkLst>
            <pc:docMk/>
            <pc:sldMk cId="1700576213" sldId="287"/>
            <ac:spMk id="68" creationId="{97519089-3A9A-4BBC-A302-22C48503452A}"/>
          </ac:spMkLst>
        </pc:spChg>
        <pc:spChg chg="mod">
          <ac:chgData name="wang xingyu" userId="357302d8bda8cfe7" providerId="LiveId" clId="{50669B64-DF09-4B0B-BD9A-E19546D24A18}" dt="2022-02-28T13:18:55.335" v="3382" actId="14100"/>
          <ac:spMkLst>
            <pc:docMk/>
            <pc:sldMk cId="1700576213" sldId="287"/>
            <ac:spMk id="72" creationId="{8075F203-D329-479A-9EFB-7CF060A4CF67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4" creationId="{694D0296-1DEB-470C-B12B-B1476F22CBEF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5" creationId="{EDC19C28-6D81-485C-9F2A-19289EF6C97E}"/>
          </ac:spMkLst>
        </pc:spChg>
        <pc:spChg chg="add mod">
          <ac:chgData name="wang xingyu" userId="357302d8bda8cfe7" providerId="LiveId" clId="{50669B64-DF09-4B0B-BD9A-E19546D24A18}" dt="2021-11-10T15:29:27.099" v="1568" actId="164"/>
          <ac:spMkLst>
            <pc:docMk/>
            <pc:sldMk cId="1700576213" sldId="287"/>
            <ac:spMk id="76" creationId="{58856426-9676-49D7-ABC9-4DB9232471CC}"/>
          </ac:spMkLst>
        </pc:spChg>
        <pc:spChg chg="add mod">
          <ac:chgData name="wang xingyu" userId="357302d8bda8cfe7" providerId="LiveId" clId="{50669B64-DF09-4B0B-BD9A-E19546D24A18}" dt="2021-11-10T15:29:27.099" v="1568" actId="164"/>
          <ac:spMkLst>
            <pc:docMk/>
            <pc:sldMk cId="1700576213" sldId="287"/>
            <ac:spMk id="77" creationId="{11F2A0CA-CA60-4468-A7B6-2F7FC1009975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8" creationId="{27827AA8-DCC9-4FB7-91B2-E14768BA87F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79" creationId="{8BEB6716-7A74-4FBD-BA55-D3BAFA6A5B8B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81" creationId="{F0DE303F-CD59-4153-9FC5-9EA9967F8CFF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82" creationId="{CE8027F4-0520-4309-BF6B-C6BB7A9CF0B9}"/>
          </ac:spMkLst>
        </pc:spChg>
        <pc:spChg chg="mod">
          <ac:chgData name="wang xingyu" userId="357302d8bda8cfe7" providerId="LiveId" clId="{50669B64-DF09-4B0B-BD9A-E19546D24A18}" dt="2022-02-28T13:18:55.335" v="3382" actId="14100"/>
          <ac:spMkLst>
            <pc:docMk/>
            <pc:sldMk cId="1700576213" sldId="287"/>
            <ac:spMk id="92" creationId="{B5B04732-CF07-48B0-AEF2-424A094B236F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6" creationId="{070AEB36-28E3-4490-B2BE-3B8AA4262707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7" creationId="{F9D2483A-68E4-439D-8A6E-BE9A574F5C4B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8" creationId="{FFB00DC7-6560-4A6A-9E5A-C96B89A16C2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99" creationId="{DC7A71C4-B046-4DB4-85E1-3E15DC360F6A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100" creationId="{F029D500-23A5-4A30-B592-1CAB5C20DF1E}"/>
          </ac:spMkLst>
        </pc:spChg>
        <pc:spChg chg="mod">
          <ac:chgData name="wang xingyu" userId="357302d8bda8cfe7" providerId="LiveId" clId="{50669B64-DF09-4B0B-BD9A-E19546D24A18}" dt="2022-02-28T13:18:19.031" v="3371"/>
          <ac:spMkLst>
            <pc:docMk/>
            <pc:sldMk cId="1700576213" sldId="287"/>
            <ac:spMk id="101" creationId="{2C8F6F42-04AD-456C-B239-8F2DDAC1B7C3}"/>
          </ac:spMkLst>
        </pc:spChg>
        <pc:spChg chg="mod">
          <ac:chgData name="wang xingyu" userId="357302d8bda8cfe7" providerId="LiveId" clId="{50669B64-DF09-4B0B-BD9A-E19546D24A18}" dt="2022-02-28T13:18:24.295" v="3373" actId="1076"/>
          <ac:spMkLst>
            <pc:docMk/>
            <pc:sldMk cId="1700576213" sldId="287"/>
            <ac:spMk id="102" creationId="{F35048BD-449F-444B-810A-2604EAD6932B}"/>
          </ac:spMkLst>
        </pc:spChg>
        <pc:spChg chg="mod">
          <ac:chgData name="wang xingyu" userId="357302d8bda8cfe7" providerId="LiveId" clId="{50669B64-DF09-4B0B-BD9A-E19546D24A18}" dt="2022-02-28T13:18:29.270" v="3374" actId="1076"/>
          <ac:spMkLst>
            <pc:docMk/>
            <pc:sldMk cId="1700576213" sldId="287"/>
            <ac:spMk id="103" creationId="{8D0B535C-9D75-4A93-B607-B483AB43A684}"/>
          </ac:spMkLst>
        </pc:spChg>
        <pc:grpChg chg="add mod">
          <ac:chgData name="wang xingyu" userId="357302d8bda8cfe7" providerId="LiveId" clId="{50669B64-DF09-4B0B-BD9A-E19546D24A18}" dt="2022-02-28T13:18:16.937" v="3370" actId="1076"/>
          <ac:grpSpMkLst>
            <pc:docMk/>
            <pc:sldMk cId="1700576213" sldId="287"/>
            <ac:grpSpMk id="2" creationId="{E85B8793-2EB8-43F6-B60F-C9E4B58C079E}"/>
          </ac:grpSpMkLst>
        </pc:grpChg>
        <pc:grpChg chg="add del mod">
          <ac:chgData name="wang xingyu" userId="357302d8bda8cfe7" providerId="LiveId" clId="{50669B64-DF09-4B0B-BD9A-E19546D24A18}" dt="2021-11-10T15:27:34.029" v="1513" actId="165"/>
          <ac:grpSpMkLst>
            <pc:docMk/>
            <pc:sldMk cId="1700576213" sldId="287"/>
            <ac:grpSpMk id="53" creationId="{75CE5A13-A507-470B-B873-36F62E3469F4}"/>
          </ac:grpSpMkLst>
        </pc:grpChg>
        <pc:grpChg chg="add mod">
          <ac:chgData name="wang xingyu" userId="357302d8bda8cfe7" providerId="LiveId" clId="{50669B64-DF09-4B0B-BD9A-E19546D24A18}" dt="2022-02-28T13:18:20.655" v="3372" actId="1076"/>
          <ac:grpSpMkLst>
            <pc:docMk/>
            <pc:sldMk cId="1700576213" sldId="287"/>
            <ac:grpSpMk id="53" creationId="{BC5A25E1-CDA2-46BE-8606-7C339EB5C88C}"/>
          </ac:grpSpMkLst>
        </pc:grpChg>
        <pc:grpChg chg="mod topLvl">
          <ac:chgData name="wang xingyu" userId="357302d8bda8cfe7" providerId="LiveId" clId="{50669B64-DF09-4B0B-BD9A-E19546D24A18}" dt="2021-11-10T15:28:29.749" v="1550" actId="164"/>
          <ac:grpSpMkLst>
            <pc:docMk/>
            <pc:sldMk cId="1700576213" sldId="287"/>
            <ac:grpSpMk id="54" creationId="{6977B93F-78EC-44B2-91EA-9030101AE14B}"/>
          </ac:grpSpMkLst>
        </pc:grpChg>
        <pc:grpChg chg="add mod">
          <ac:chgData name="wang xingyu" userId="357302d8bda8cfe7" providerId="LiveId" clId="{50669B64-DF09-4B0B-BD9A-E19546D24A18}" dt="2021-11-10T15:29:27.099" v="1568" actId="164"/>
          <ac:grpSpMkLst>
            <pc:docMk/>
            <pc:sldMk cId="1700576213" sldId="287"/>
            <ac:grpSpMk id="75" creationId="{5FEAB2AE-9CA5-4C98-8F4B-8616A5A90EEB}"/>
          </ac:grpSpMkLst>
        </pc:grpChg>
        <pc:grpChg chg="add del mod">
          <ac:chgData name="wang xingyu" userId="357302d8bda8cfe7" providerId="LiveId" clId="{50669B64-DF09-4B0B-BD9A-E19546D24A18}" dt="2021-11-10T15:29:27.889" v="1569" actId="21"/>
          <ac:grpSpMkLst>
            <pc:docMk/>
            <pc:sldMk cId="1700576213" sldId="287"/>
            <ac:grpSpMk id="78" creationId="{47822508-AA54-4ED9-9F15-6DB749BE8567}"/>
          </ac:grpSpMkLst>
        </pc:grpChg>
        <pc:picChg chg="del mod topLvl">
          <ac:chgData name="wang xingyu" userId="357302d8bda8cfe7" providerId="LiveId" clId="{50669B64-DF09-4B0B-BD9A-E19546D24A18}" dt="2021-11-10T15:27:35.608" v="1514" actId="478"/>
          <ac:picMkLst>
            <pc:docMk/>
            <pc:sldMk cId="1700576213" sldId="287"/>
            <ac:picMk id="55" creationId="{7C234B9C-812F-4814-8718-163C37D5D3FE}"/>
          </ac:picMkLst>
        </pc:picChg>
        <pc:picChg chg="add mod">
          <ac:chgData name="wang xingyu" userId="357302d8bda8cfe7" providerId="LiveId" clId="{50669B64-DF09-4B0B-BD9A-E19546D24A18}" dt="2021-11-10T15:28:29.749" v="1550" actId="164"/>
          <ac:picMkLst>
            <pc:docMk/>
            <pc:sldMk cId="1700576213" sldId="287"/>
            <ac:picMk id="74" creationId="{5EE9A3C9-CF7E-48E5-BE88-AEF7097F273B}"/>
          </ac:picMkLst>
        </pc:pic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5" creationId="{B6975CFC-E308-41F8-B954-92E2AFC7877E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6" creationId="{B9B7634F-863E-4C49-8A59-C040C493D5A7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9" creationId="{22B6A309-D1E8-425A-883B-4E2B8D313465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2" creationId="{DC7A4AB4-9E49-407E-87D5-85AF3B4C61AA}"/>
          </ac:cxnSpMkLst>
        </pc:cxnChg>
        <pc:cxnChg chg="mod">
          <ac:chgData name="wang xingyu" userId="357302d8bda8cfe7" providerId="LiveId" clId="{50669B64-DF09-4B0B-BD9A-E19546D24A18}" dt="2021-11-10T15:27:02.926" v="1510" actId="14100"/>
          <ac:cxnSpMkLst>
            <pc:docMk/>
            <pc:sldMk cId="1700576213" sldId="287"/>
            <ac:cxnSpMk id="13" creationId="{170D9EDE-89D8-411A-A83E-2386DF137C79}"/>
          </ac:cxnSpMkLst>
        </pc:cxnChg>
        <pc:cxnChg chg="mod">
          <ac:chgData name="wang xingyu" userId="357302d8bda8cfe7" providerId="LiveId" clId="{50669B64-DF09-4B0B-BD9A-E19546D24A18}" dt="2021-11-10T15:26:37.251" v="1505" actId="1035"/>
          <ac:cxnSpMkLst>
            <pc:docMk/>
            <pc:sldMk cId="1700576213" sldId="287"/>
            <ac:cxnSpMk id="14" creationId="{3DA08834-48E2-450A-BE58-445EBDEC1A91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5" creationId="{2F489869-C5F8-4F82-A460-5978AC1B4D36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6" creationId="{CC59554B-9FA3-4B5F-BF84-82F472A296F3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7" creationId="{2D64D078-477F-4D7B-8BF4-515B8A3DA729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8" creationId="{9A4339DA-C915-40C5-9415-7B8D0815C3D0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19" creationId="{E02B8F08-DDCB-4FF2-8D62-3661BA5879F1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0" creationId="{4654A6EF-FE22-428E-918C-51C0F43538AA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2" creationId="{1F8F385D-055A-498F-93CB-84B7AFD45140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5" creationId="{3987CEE5-CFF1-4971-BB0B-312B61EF8DE5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6" creationId="{E39702ED-FD29-423B-9278-79973E4321BB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29" creationId="{0D75E0EF-3D84-4CF7-BB9B-D81CC83D3968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2" creationId="{21A491BC-0BAA-40A0-BB0E-CF732A61A986}"/>
          </ac:cxnSpMkLst>
        </pc:cxnChg>
        <pc:cxnChg chg="mod">
          <ac:chgData name="wang xingyu" userId="357302d8bda8cfe7" providerId="LiveId" clId="{50669B64-DF09-4B0B-BD9A-E19546D24A18}" dt="2021-11-10T15:27:08.665" v="1512" actId="14100"/>
          <ac:cxnSpMkLst>
            <pc:docMk/>
            <pc:sldMk cId="1700576213" sldId="287"/>
            <ac:cxnSpMk id="33" creationId="{7B5BA71F-32D2-46EE-9A07-19868B859C44}"/>
          </ac:cxnSpMkLst>
        </pc:cxnChg>
        <pc:cxnChg chg="mod">
          <ac:chgData name="wang xingyu" userId="357302d8bda8cfe7" providerId="LiveId" clId="{50669B64-DF09-4B0B-BD9A-E19546D24A18}" dt="2021-11-10T15:26:38.717" v="1506" actId="1035"/>
          <ac:cxnSpMkLst>
            <pc:docMk/>
            <pc:sldMk cId="1700576213" sldId="287"/>
            <ac:cxnSpMk id="34" creationId="{826247EE-17CB-454B-9127-2EF70C672100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5" creationId="{46E8F3E4-3F3E-4F93-9CAB-486848953D56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6" creationId="{66E6FB13-9E22-4117-91FD-A26839973C3F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7" creationId="{55976609-3820-46E1-A514-7D7195276665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8" creationId="{98A81513-322D-4079-B79B-E21462FDEED8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39" creationId="{6C1CB8FD-083F-4C52-A26A-2316CB6819F4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0" creationId="{268A3DD8-8DE8-4D8F-B972-E26935653DDC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2" creationId="{EC4448BF-0731-49BA-A277-D7B50F55DF9B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3" creationId="{3A9FEFFD-3F2A-48A8-A00E-A4FE794D408D}"/>
          </ac:cxnSpMkLst>
        </pc:cxnChg>
        <pc:cxnChg chg="mod">
          <ac:chgData name="wang xingyu" userId="357302d8bda8cfe7" providerId="LiveId" clId="{50669B64-DF09-4B0B-BD9A-E19546D24A18}" dt="2021-11-10T15:25:49.180" v="1494"/>
          <ac:cxnSpMkLst>
            <pc:docMk/>
            <pc:sldMk cId="1700576213" sldId="287"/>
            <ac:cxnSpMk id="44" creationId="{7F6DA5EB-682B-4970-A095-618CF619606A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56" creationId="{E7A19726-7637-4D0E-B7C9-CD0769CDA6EA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57" creationId="{0536B367-3798-44EB-93F9-2F11D79A0DB9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57" creationId="{C48D7236-95D1-40D0-B8D9-B56027A9946C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59" creationId="{E9B278BF-2154-492D-8B74-AD0814B2AFE6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0" creationId="{AA98F62F-45F3-4DF6-938E-53915BFB1B19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2" creationId="{78BA66CC-1DDF-4EE8-9CBF-BCEE0073A174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3" creationId="{8390DADD-23EA-4390-A635-AF44F79D20AC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3" creationId="{C721A63F-B80E-4C09-9DD3-772EF3E4AD5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4" creationId="{33350D6E-EE9B-4294-82CC-A0841D02E96B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5" creationId="{67556D31-6FFD-4B83-A102-4663F0D01AAB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5" creationId="{8577CE21-291C-46E3-9C55-B6D6A601393C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6" creationId="{39FA7FF0-9F05-4B93-AB7F-5B5037CE4221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7" creationId="{61C19C08-75E8-4C4B-B541-31DADCE20384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8" creationId="{34BAE108-5097-4ED0-9F94-193E959CBE68}"/>
          </ac:cxnSpMkLst>
        </pc:cxnChg>
        <pc:cxnChg chg="mod">
          <ac:chgData name="wang xingyu" userId="357302d8bda8cfe7" providerId="LiveId" clId="{50669B64-DF09-4B0B-BD9A-E19546D24A18}" dt="2021-11-10T15:27:34.029" v="1513" actId="165"/>
          <ac:cxnSpMkLst>
            <pc:docMk/>
            <pc:sldMk cId="1700576213" sldId="287"/>
            <ac:cxnSpMk id="69" creationId="{064934B9-EFF1-4EFE-9E02-3C1DDCA0AB23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69" creationId="{F3A1DE85-CF1D-4461-BDE3-479454BDAC38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0" creationId="{0F71F1BD-0C5D-456B-8A71-3A1E18D575F9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1" creationId="{294BBAFA-7D06-4520-9CF8-F3412BC78F15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3" creationId="{CBE728B9-A5D1-4A8F-9016-46DA38FE10B7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6" creationId="{BBB93264-753B-4BA8-8EB3-3D1E91FC286B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77" creationId="{D493A8A6-E0A4-4E2E-9429-A32DE2643593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0" creationId="{AFA4B809-CD32-4D62-9E68-5C0E69E77174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3" creationId="{0F98B556-08EF-4CA6-9220-F8DED84681B8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4" creationId="{5DDF58C4-E3B8-4B55-976E-AF0A8DEB3B5A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5" creationId="{9D418401-ED01-470B-9FF5-61F19A52D065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6" creationId="{55EC0006-0D1C-44BC-AA25-E40AB4A1474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7" creationId="{F7EB0CC9-B9A8-4A68-9EED-EA144E1903D1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8" creationId="{0E1D6309-2D80-4BEE-ABB3-420827DF3B9D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89" creationId="{BE5FA1DF-60A8-41E1-B45B-8A9DD3659AB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0" creationId="{C8943F57-3601-4EAC-87EB-FEB12A6927BE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1" creationId="{6DFB50D9-38AB-499C-B889-6E058ECE3726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3" creationId="{1811672B-9AB5-4EC9-AF61-F3B767AAFCDF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4" creationId="{A9972175-5686-48B0-8560-1D110B7079DB}"/>
          </ac:cxnSpMkLst>
        </pc:cxnChg>
        <pc:cxnChg chg="mod">
          <ac:chgData name="wang xingyu" userId="357302d8bda8cfe7" providerId="LiveId" clId="{50669B64-DF09-4B0B-BD9A-E19546D24A18}" dt="2022-02-28T13:18:19.031" v="3371"/>
          <ac:cxnSpMkLst>
            <pc:docMk/>
            <pc:sldMk cId="1700576213" sldId="287"/>
            <ac:cxnSpMk id="95" creationId="{DC24083E-056A-448F-A37F-8A3E2B977D4D}"/>
          </ac:cxnSpMkLst>
        </pc:cxnChg>
      </pc:sldChg>
      <pc:sldChg chg="addSp delSp modSp mod">
        <pc:chgData name="wang xingyu" userId="357302d8bda8cfe7" providerId="LiveId" clId="{50669B64-DF09-4B0B-BD9A-E19546D24A18}" dt="2021-11-11T08:03:00.430" v="1806" actId="1076"/>
        <pc:sldMkLst>
          <pc:docMk/>
          <pc:sldMk cId="1922941500" sldId="288"/>
        </pc:sldMkLst>
        <pc:spChg chg="add mod">
          <ac:chgData name="wang xingyu" userId="357302d8bda8cfe7" providerId="LiveId" clId="{50669B64-DF09-4B0B-BD9A-E19546D24A18}" dt="2021-11-11T07:54:05.069" v="1680" actId="164"/>
          <ac:spMkLst>
            <pc:docMk/>
            <pc:sldMk cId="1922941500" sldId="288"/>
            <ac:spMk id="4" creationId="{200AF946-A1FD-4F9A-8BDA-165A60EF5C72}"/>
          </ac:spMkLst>
        </pc:spChg>
        <pc:spChg chg="add mod">
          <ac:chgData name="wang xingyu" userId="357302d8bda8cfe7" providerId="LiveId" clId="{50669B64-DF09-4B0B-BD9A-E19546D24A18}" dt="2021-11-11T07:54:05.069" v="1680" actId="164"/>
          <ac:spMkLst>
            <pc:docMk/>
            <pc:sldMk cId="1922941500" sldId="288"/>
            <ac:spMk id="5" creationId="{C6AAA7B2-F81C-492F-8A18-FBD7B2A8E98E}"/>
          </ac:spMkLst>
        </pc:spChg>
        <pc:spChg chg="mod">
          <ac:chgData name="wang xingyu" userId="357302d8bda8cfe7" providerId="LiveId" clId="{50669B64-DF09-4B0B-BD9A-E19546D24A18}" dt="2021-11-11T07:54:18.123" v="1683"/>
          <ac:spMkLst>
            <pc:docMk/>
            <pc:sldMk cId="1922941500" sldId="288"/>
            <ac:spMk id="9" creationId="{E618B5CF-39DD-4A68-A278-1BFCB86A2638}"/>
          </ac:spMkLst>
        </pc:spChg>
        <pc:spChg chg="mod">
          <ac:chgData name="wang xingyu" userId="357302d8bda8cfe7" providerId="LiveId" clId="{50669B64-DF09-4B0B-BD9A-E19546D24A18}" dt="2021-11-11T07:54:18.123" v="1683"/>
          <ac:spMkLst>
            <pc:docMk/>
            <pc:sldMk cId="1922941500" sldId="288"/>
            <ac:spMk id="12" creationId="{5BD725F8-52DA-430C-B49A-A96026C0144D}"/>
          </ac:spMkLst>
        </pc:spChg>
        <pc:spChg chg="add mod">
          <ac:chgData name="wang xingyu" userId="357302d8bda8cfe7" providerId="LiveId" clId="{50669B64-DF09-4B0B-BD9A-E19546D24A18}" dt="2021-11-11T07:59:34.868" v="1754" actId="1076"/>
          <ac:spMkLst>
            <pc:docMk/>
            <pc:sldMk cId="1922941500" sldId="288"/>
            <ac:spMk id="16" creationId="{F868BCDE-AAF7-4F8C-8144-E3CC434F6DA1}"/>
          </ac:spMkLst>
        </pc:spChg>
        <pc:spChg chg="add del mod">
          <ac:chgData name="wang xingyu" userId="357302d8bda8cfe7" providerId="LiveId" clId="{50669B64-DF09-4B0B-BD9A-E19546D24A18}" dt="2021-11-11T07:59:49.358" v="1758"/>
          <ac:spMkLst>
            <pc:docMk/>
            <pc:sldMk cId="1922941500" sldId="288"/>
            <ac:spMk id="17" creationId="{6D61B863-ACD5-43C3-9730-F6F412291437}"/>
          </ac:spMkLst>
        </pc:spChg>
        <pc:spChg chg="add mod">
          <ac:chgData name="wang xingyu" userId="357302d8bda8cfe7" providerId="LiveId" clId="{50669B64-DF09-4B0B-BD9A-E19546D24A18}" dt="2021-11-11T08:00:24.346" v="1768" actId="1076"/>
          <ac:spMkLst>
            <pc:docMk/>
            <pc:sldMk cId="1922941500" sldId="288"/>
            <ac:spMk id="18" creationId="{1992BE01-6489-452A-A390-289E1CD80915}"/>
          </ac:spMkLst>
        </pc:spChg>
        <pc:spChg chg="add mod">
          <ac:chgData name="wang xingyu" userId="357302d8bda8cfe7" providerId="LiveId" clId="{50669B64-DF09-4B0B-BD9A-E19546D24A18}" dt="2021-11-11T08:02:10.841" v="1798" actId="1076"/>
          <ac:spMkLst>
            <pc:docMk/>
            <pc:sldMk cId="1922941500" sldId="288"/>
            <ac:spMk id="19" creationId="{59D11ED1-4F2E-4766-AB76-483CE9A60CB0}"/>
          </ac:spMkLst>
        </pc:spChg>
        <pc:spChg chg="add mod">
          <ac:chgData name="wang xingyu" userId="357302d8bda8cfe7" providerId="LiveId" clId="{50669B64-DF09-4B0B-BD9A-E19546D24A18}" dt="2021-11-11T08:01:06.788" v="1783" actId="1076"/>
          <ac:spMkLst>
            <pc:docMk/>
            <pc:sldMk cId="1922941500" sldId="288"/>
            <ac:spMk id="20" creationId="{2AA07A2E-DBCE-4FF0-8EEA-96AF8B46C267}"/>
          </ac:spMkLst>
        </pc:spChg>
        <pc:spChg chg="add del mod">
          <ac:chgData name="wang xingyu" userId="357302d8bda8cfe7" providerId="LiveId" clId="{50669B64-DF09-4B0B-BD9A-E19546D24A18}" dt="2021-11-11T08:01:12.147" v="1785"/>
          <ac:spMkLst>
            <pc:docMk/>
            <pc:sldMk cId="1922941500" sldId="288"/>
            <ac:spMk id="21" creationId="{5F44E6A1-124F-4E1A-9559-66B9D9E3388B}"/>
          </ac:spMkLst>
        </pc:spChg>
        <pc:grpChg chg="add mod">
          <ac:chgData name="wang xingyu" userId="357302d8bda8cfe7" providerId="LiveId" clId="{50669B64-DF09-4B0B-BD9A-E19546D24A18}" dt="2021-11-11T07:54:23.530" v="1686" actId="1076"/>
          <ac:grpSpMkLst>
            <pc:docMk/>
            <pc:sldMk cId="1922941500" sldId="288"/>
            <ac:grpSpMk id="6" creationId="{5F753A48-4193-404D-8373-C74529C07B8E}"/>
          </ac:grpSpMkLst>
        </pc:grpChg>
        <pc:grpChg chg="add del mod">
          <ac:chgData name="wang xingyu" userId="357302d8bda8cfe7" providerId="LiveId" clId="{50669B64-DF09-4B0B-BD9A-E19546D24A18}" dt="2021-11-11T07:54:42.604" v="1694" actId="478"/>
          <ac:grpSpMkLst>
            <pc:docMk/>
            <pc:sldMk cId="1922941500" sldId="288"/>
            <ac:grpSpMk id="7" creationId="{BA88969C-36DD-4926-A32C-8D6A5C8A1DF0}"/>
          </ac:grpSpMkLst>
        </pc:grpChg>
        <pc:grpChg chg="add del mod">
          <ac:chgData name="wang xingyu" userId="357302d8bda8cfe7" providerId="LiveId" clId="{50669B64-DF09-4B0B-BD9A-E19546D24A18}" dt="2021-11-11T07:54:41.787" v="1693" actId="478"/>
          <ac:grpSpMkLst>
            <pc:docMk/>
            <pc:sldMk cId="1922941500" sldId="288"/>
            <ac:grpSpMk id="10" creationId="{0316F430-111F-4E6B-BA3B-4ED043271126}"/>
          </ac:grpSpMkLst>
        </pc:grpChg>
        <pc:graphicFrameChg chg="add mod">
          <ac:chgData name="wang xingyu" userId="357302d8bda8cfe7" providerId="LiveId" clId="{50669B64-DF09-4B0B-BD9A-E19546D24A18}" dt="2021-11-11T07:59:01.808" v="1740" actId="108"/>
          <ac:graphicFrameMkLst>
            <pc:docMk/>
            <pc:sldMk cId="1922941500" sldId="288"/>
            <ac:graphicFrameMk id="2" creationId="{00000000-0008-0000-0100-000004000000}"/>
          </ac:graphicFrameMkLst>
        </pc:graphicFrameChg>
        <pc:graphicFrameChg chg="add del mod">
          <ac:chgData name="wang xingyu" userId="357302d8bda8cfe7" providerId="LiveId" clId="{50669B64-DF09-4B0B-BD9A-E19546D24A18}" dt="2021-11-11T07:58:00.010" v="1717" actId="478"/>
          <ac:graphicFrameMkLst>
            <pc:docMk/>
            <pc:sldMk cId="1922941500" sldId="288"/>
            <ac:graphicFrameMk id="13" creationId="{00000000-0008-0000-0200-000003000000}"/>
          </ac:graphicFrameMkLst>
        </pc:graphicFrameChg>
        <pc:graphicFrameChg chg="add mod">
          <ac:chgData name="wang xingyu" userId="357302d8bda8cfe7" providerId="LiveId" clId="{50669B64-DF09-4B0B-BD9A-E19546D24A18}" dt="2021-11-11T08:02:23.169" v="1799"/>
          <ac:graphicFrameMkLst>
            <pc:docMk/>
            <pc:sldMk cId="1922941500" sldId="288"/>
            <ac:graphicFrameMk id="14" creationId="{00000000-0008-0000-0200-000004000000}"/>
          </ac:graphicFrameMkLst>
        </pc:graphicFrameChg>
        <pc:graphicFrameChg chg="add mod">
          <ac:chgData name="wang xingyu" userId="357302d8bda8cfe7" providerId="LiveId" clId="{50669B64-DF09-4B0B-BD9A-E19546D24A18}" dt="2021-11-11T08:02:52.242" v="1805"/>
          <ac:graphicFrameMkLst>
            <pc:docMk/>
            <pc:sldMk cId="1922941500" sldId="288"/>
            <ac:graphicFrameMk id="15" creationId="{00000000-0008-0000-0000-000003000000}"/>
          </ac:graphicFrameMkLst>
        </pc:graphicFrameChg>
        <pc:picChg chg="mod">
          <ac:chgData name="wang xingyu" userId="357302d8bda8cfe7" providerId="LiveId" clId="{50669B64-DF09-4B0B-BD9A-E19546D24A18}" dt="2021-11-11T07:54:18.123" v="1683"/>
          <ac:picMkLst>
            <pc:docMk/>
            <pc:sldMk cId="1922941500" sldId="288"/>
            <ac:picMk id="8" creationId="{4347F52D-9193-4827-BE53-BA7742A5D9A3}"/>
          </ac:picMkLst>
        </pc:picChg>
        <pc:picChg chg="mod">
          <ac:chgData name="wang xingyu" userId="357302d8bda8cfe7" providerId="LiveId" clId="{50669B64-DF09-4B0B-BD9A-E19546D24A18}" dt="2021-11-11T07:54:18.123" v="1683"/>
          <ac:picMkLst>
            <pc:docMk/>
            <pc:sldMk cId="1922941500" sldId="288"/>
            <ac:picMk id="11" creationId="{556C7DC6-EB6B-4486-93FA-43579F927546}"/>
          </ac:picMkLst>
        </pc:picChg>
        <pc:cxnChg chg="add mod">
          <ac:chgData name="wang xingyu" userId="357302d8bda8cfe7" providerId="LiveId" clId="{50669B64-DF09-4B0B-BD9A-E19546D24A18}" dt="2021-11-11T08:02:42.563" v="1802" actId="14100"/>
          <ac:cxnSpMkLst>
            <pc:docMk/>
            <pc:sldMk cId="1922941500" sldId="288"/>
            <ac:cxnSpMk id="22" creationId="{FA74019E-995D-411B-8819-193A96F1ABB9}"/>
          </ac:cxnSpMkLst>
        </pc:cxnChg>
        <pc:cxnChg chg="add mod">
          <ac:chgData name="wang xingyu" userId="357302d8bda8cfe7" providerId="LiveId" clId="{50669B64-DF09-4B0B-BD9A-E19546D24A18}" dt="2021-11-11T08:03:00.430" v="1806" actId="1076"/>
          <ac:cxnSpMkLst>
            <pc:docMk/>
            <pc:sldMk cId="1922941500" sldId="288"/>
            <ac:cxnSpMk id="24" creationId="{EA15CB71-8BEF-478D-AE2E-2D927F06D173}"/>
          </ac:cxnSpMkLst>
        </pc:cxnChg>
      </pc:sldChg>
      <pc:sldChg chg="addSp delSp modSp mod">
        <pc:chgData name="wang xingyu" userId="357302d8bda8cfe7" providerId="LiveId" clId="{50669B64-DF09-4B0B-BD9A-E19546D24A18}" dt="2021-11-18T03:03:38.741" v="2832" actId="164"/>
        <pc:sldMkLst>
          <pc:docMk/>
          <pc:sldMk cId="3415381521" sldId="289"/>
        </pc:sldMkLst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6" creationId="{5F71185A-55A2-4EFA-AF26-AD8FDA6EA5DC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7" creationId="{B6A93726-69BC-40D2-A042-1AB6FA744E07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8" creationId="{D0BFC739-6D22-4050-870E-2AC4CEFDB86B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9" creationId="{238114B5-8094-4DCA-96D7-546B2DE1FD5F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10" creationId="{EC209F93-6DCD-42AB-8BEF-95C986237F78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31" creationId="{280E219E-725B-4A9F-ACC9-B59A363C8FD6}"/>
          </ac:spMkLst>
        </pc:spChg>
        <pc:spChg chg="add mod">
          <ac:chgData name="wang xingyu" userId="357302d8bda8cfe7" providerId="LiveId" clId="{50669B64-DF09-4B0B-BD9A-E19546D24A18}" dt="2021-11-18T02:55:58.423" v="2540" actId="1076"/>
          <ac:spMkLst>
            <pc:docMk/>
            <pc:sldMk cId="3415381521" sldId="289"/>
            <ac:spMk id="32" creationId="{8BC09ED0-BBD3-48B3-80ED-20713AA57813}"/>
          </ac:spMkLst>
        </pc:spChg>
        <pc:spChg chg="add del mod">
          <ac:chgData name="wang xingyu" userId="357302d8bda8cfe7" providerId="LiveId" clId="{50669B64-DF09-4B0B-BD9A-E19546D24A18}" dt="2021-11-18T02:59:53.809" v="2676" actId="478"/>
          <ac:spMkLst>
            <pc:docMk/>
            <pc:sldMk cId="3415381521" sldId="289"/>
            <ac:spMk id="55" creationId="{15A48D26-EE03-4BFD-88DA-B1A75B76A000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58" creationId="{E92D9300-8DD5-4340-9A79-F00F9E4DA3CE}"/>
          </ac:spMkLst>
        </pc:spChg>
        <pc:spChg chg="add mod">
          <ac:chgData name="wang xingyu" userId="357302d8bda8cfe7" providerId="LiveId" clId="{50669B64-DF09-4B0B-BD9A-E19546D24A18}" dt="2021-11-18T03:03:38.741" v="2832" actId="164"/>
          <ac:spMkLst>
            <pc:docMk/>
            <pc:sldMk cId="3415381521" sldId="289"/>
            <ac:spMk id="67" creationId="{C4F4A58C-847C-470E-962A-46245F8BD12F}"/>
          </ac:spMkLst>
        </pc:spChg>
        <pc:grpChg chg="add mod">
          <ac:chgData name="wang xingyu" userId="357302d8bda8cfe7" providerId="LiveId" clId="{50669B64-DF09-4B0B-BD9A-E19546D24A18}" dt="2021-11-18T03:03:38.741" v="2832" actId="164"/>
          <ac:grpSpMkLst>
            <pc:docMk/>
            <pc:sldMk cId="3415381521" sldId="289"/>
            <ac:grpSpMk id="68" creationId="{5E47B59D-D37C-4716-8EF4-C46BA0E58D33}"/>
          </ac:grpSpMkLst>
        </pc:grp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" creationId="{77B79A70-70AF-4BFB-9561-3EAB3AC64C2F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" creationId="{FF285B62-1816-43DB-8BE0-E68282C8234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4" creationId="{3563AA38-71A3-4990-B841-3F563420C7F7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5" creationId="{605034DF-BA7F-44D5-97B8-602E309EDCEA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1" creationId="{E7C6BA52-E650-4BC5-A494-660A3733E7B2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2" creationId="{5842D7BF-0166-48FB-B52D-105680BFB58C}"/>
          </ac:cxnSpMkLst>
        </pc:cxnChg>
        <pc:cxnChg chg="add del mod">
          <ac:chgData name="wang xingyu" userId="357302d8bda8cfe7" providerId="LiveId" clId="{50669B64-DF09-4B0B-BD9A-E19546D24A18}" dt="2021-11-18T02:54:21.558" v="2441" actId="478"/>
          <ac:cxnSpMkLst>
            <pc:docMk/>
            <pc:sldMk cId="3415381521" sldId="289"/>
            <ac:cxnSpMk id="13" creationId="{A1267F04-54FC-48F8-A7D3-67F9A67A112F}"/>
          </ac:cxnSpMkLst>
        </pc:cxnChg>
        <pc:cxnChg chg="add del mod">
          <ac:chgData name="wang xingyu" userId="357302d8bda8cfe7" providerId="LiveId" clId="{50669B64-DF09-4B0B-BD9A-E19546D24A18}" dt="2021-11-18T02:54:02.786" v="2426" actId="478"/>
          <ac:cxnSpMkLst>
            <pc:docMk/>
            <pc:sldMk cId="3415381521" sldId="289"/>
            <ac:cxnSpMk id="14" creationId="{0D5C0236-373B-43D8-9F9F-53ADD2DE6E49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5" creationId="{25639DD4-6004-4523-A969-A2A04D8897A2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6" creationId="{7AD8877D-4FD1-4FF8-8CE6-48DBE7FFAE24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7" creationId="{EA840B46-5822-45C1-9913-CA3BDFD00B94}"/>
          </ac:cxnSpMkLst>
        </pc:cxnChg>
        <pc:cxnChg chg="add del mod">
          <ac:chgData name="wang xingyu" userId="357302d8bda8cfe7" providerId="LiveId" clId="{50669B64-DF09-4B0B-BD9A-E19546D24A18}" dt="2021-11-18T02:54:09.219" v="2435" actId="478"/>
          <ac:cxnSpMkLst>
            <pc:docMk/>
            <pc:sldMk cId="3415381521" sldId="289"/>
            <ac:cxnSpMk id="18" creationId="{4E8D7CA6-89BE-4381-8F46-22916A2E7948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19" creationId="{D9CCFCC9-681F-47E8-8F34-529EBCD67E51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0" creationId="{08662FAE-6208-4A9E-A031-4F501EBF09B9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1" creationId="{18BE1A9D-D49B-479D-A1CE-AAF5745D9B4C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2" creationId="{DBB192CC-8418-4F77-8927-7679380E24AA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3" creationId="{330C71A2-2EAE-4AEC-8D3C-E09F0B4A2266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4" creationId="{D86CA7CA-E255-4D7B-AFD6-CAC671A1254A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5" creationId="{3BDCD711-EB44-4AAF-9EE5-2AD968DEDD4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6" creationId="{E870A1B9-800F-4385-9AC7-51B39D8F2B94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7" creationId="{337AF9DE-2286-412D-83FA-2D0D3348FC16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8" creationId="{7986EABB-C882-460D-9655-DB8DE4766610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29" creationId="{424E418D-8927-42DB-A0F9-0DECD2C5C529}"/>
          </ac:cxnSpMkLst>
        </pc:cxnChg>
        <pc:cxnChg chg="add mod">
          <ac:chgData name="wang xingyu" userId="357302d8bda8cfe7" providerId="LiveId" clId="{50669B64-DF09-4B0B-BD9A-E19546D24A18}" dt="2021-11-18T02:55:58.423" v="2540" actId="1076"/>
          <ac:cxnSpMkLst>
            <pc:docMk/>
            <pc:sldMk cId="3415381521" sldId="289"/>
            <ac:cxnSpMk id="30" creationId="{96FC44C8-E506-4AD6-BB27-A17150C5D7DD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3" creationId="{2FBD8C9E-8241-4A54-B20B-9E4B1A5880E5}"/>
          </ac:cxnSpMkLst>
        </pc:cxnChg>
        <pc:cxnChg chg="add del mod">
          <ac:chgData name="wang xingyu" userId="357302d8bda8cfe7" providerId="LiveId" clId="{50669B64-DF09-4B0B-BD9A-E19546D24A18}" dt="2021-11-18T02:56:38.111" v="2561" actId="478"/>
          <ac:cxnSpMkLst>
            <pc:docMk/>
            <pc:sldMk cId="3415381521" sldId="289"/>
            <ac:cxnSpMk id="34" creationId="{82E9E48B-7341-49B6-96AA-916C182507B5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5" creationId="{E3A1CAC3-15D6-4338-960B-514DDDA12A8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6" creationId="{56372F6A-20EB-4A02-B035-A9741FCB298C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7" creationId="{D0172E9F-A943-45FC-83DD-4DCA59E82D5E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38" creationId="{2B3C90DF-9DBD-4593-90E6-AEE134CA785F}"/>
          </ac:cxnSpMkLst>
        </pc:cxnChg>
        <pc:cxnChg chg="add del mod">
          <ac:chgData name="wang xingyu" userId="357302d8bda8cfe7" providerId="LiveId" clId="{50669B64-DF09-4B0B-BD9A-E19546D24A18}" dt="2021-11-18T02:59:55.089" v="2677" actId="478"/>
          <ac:cxnSpMkLst>
            <pc:docMk/>
            <pc:sldMk cId="3415381521" sldId="289"/>
            <ac:cxnSpMk id="53" creationId="{F8280B75-18D6-431D-85C0-0A21B22B214F}"/>
          </ac:cxnSpMkLst>
        </pc:cxnChg>
        <pc:cxnChg chg="add mod">
          <ac:chgData name="wang xingyu" userId="357302d8bda8cfe7" providerId="LiveId" clId="{50669B64-DF09-4B0B-BD9A-E19546D24A18}" dt="2021-11-18T03:03:38.741" v="2832" actId="164"/>
          <ac:cxnSpMkLst>
            <pc:docMk/>
            <pc:sldMk cId="3415381521" sldId="289"/>
            <ac:cxnSpMk id="56" creationId="{6AA1E25B-F2F5-489A-82C7-9B5E78A4EF96}"/>
          </ac:cxnSpMkLst>
        </pc:cxnChg>
      </pc:sldChg>
      <pc:sldChg chg="addSp delSp modSp add mod">
        <pc:chgData name="wang xingyu" userId="357302d8bda8cfe7" providerId="LiveId" clId="{50669B64-DF09-4B0B-BD9A-E19546D24A18}" dt="2021-11-06T07:32:58.736" v="722" actId="114"/>
        <pc:sldMkLst>
          <pc:docMk/>
          <pc:sldMk cId="1922772360" sldId="307"/>
        </pc:sldMkLst>
        <pc:spChg chg="add del mod topLvl">
          <ac:chgData name="wang xingyu" userId="357302d8bda8cfe7" providerId="LiveId" clId="{50669B64-DF09-4B0B-BD9A-E19546D24A18}" dt="2021-11-06T07:28:41.216" v="714" actId="478"/>
          <ac:spMkLst>
            <pc:docMk/>
            <pc:sldMk cId="1922772360" sldId="307"/>
            <ac:spMk id="226" creationId="{8799AA10-FC20-4CE3-B6F8-1C02EB90A9BA}"/>
          </ac:spMkLst>
        </pc:spChg>
        <pc:spChg chg="add del mod topLvl">
          <ac:chgData name="wang xingyu" userId="357302d8bda8cfe7" providerId="LiveId" clId="{50669B64-DF09-4B0B-BD9A-E19546D24A18}" dt="2021-11-06T07:28:42.607" v="715" actId="478"/>
          <ac:spMkLst>
            <pc:docMk/>
            <pc:sldMk cId="1922772360" sldId="307"/>
            <ac:spMk id="227" creationId="{FF8C163A-5D3D-441B-A4E5-287911E2FB57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0" creationId="{BCDFB614-0312-4010-A11E-92BE79B98F9E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1" creationId="{2B0CFF80-03A9-4874-92FD-60AD1FCC8B14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2" creationId="{896DA5F0-FE7C-4661-9EB3-B43C35C01ADD}"/>
          </ac:spMkLst>
        </pc:spChg>
        <pc:spChg chg="add del mod">
          <ac:chgData name="wang xingyu" userId="357302d8bda8cfe7" providerId="LiveId" clId="{50669B64-DF09-4B0B-BD9A-E19546D24A18}" dt="2021-11-06T07:29:05.953" v="719"/>
          <ac:spMkLst>
            <pc:docMk/>
            <pc:sldMk cId="1922772360" sldId="307"/>
            <ac:spMk id="233" creationId="{17590E7A-F558-4C56-B449-ACE18013BC7D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22" creationId="{92AB7831-6AF1-41D0-A049-2819E0E46224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23" creationId="{C9A71A09-FDDF-4AB9-8B0C-F348F86C0467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24" creationId="{67A69191-338B-416F-BA96-B969701B4CAB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45" creationId="{62C4E689-0519-488D-907E-E35C430A48D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49" creationId="{1CE36A6F-09E6-4486-9EA9-831C84D8B363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52" creationId="{B19601E1-0B67-4BE8-9061-3C33708AEE9C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53" creationId="{26DB5AD8-EA6E-4839-8870-E6A5E04B10ED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58" creationId="{91C2E32F-7829-4290-B550-4CBFE0484EA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2" creationId="{E03986C1-495D-4A7B-BAC7-631D7681F48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3" creationId="{76E63ABC-6113-40BC-AFA5-DDF7C37B214E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4" creationId="{16F5480A-BA10-42E0-A2A3-A2E51157DF7C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5" creationId="{F077A8FB-1BF1-4904-BE34-71729D95E44E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69" creationId="{13EBD3E0-E321-4BFC-A8D6-0B1045AAE25B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0" creationId="{3BA6B0BB-C201-4796-9B80-2E61A0EED000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1" creationId="{AAE81AF9-58F4-41A1-949A-CB9357C9448C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2" creationId="{45C717B2-30AC-41EF-9012-A99436BC04D5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3" creationId="{0F4CFF18-A67D-449D-8437-7A9D23805005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4" creationId="{2008FF51-F154-4163-AA10-8889495079A1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77" creationId="{5EDA748E-61E8-467E-B9C7-BFB7D3985DC8}"/>
          </ac:spMkLst>
        </pc:spChg>
        <pc:spChg chg="add del 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83" creationId="{BB41FF62-0291-4353-B573-07622E05DF0A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84" creationId="{66F37162-9747-4B2E-BF2C-5A4B9E8E8DAA}"/>
          </ac:spMkLst>
        </pc:spChg>
        <pc:spChg chg="mod topLvl">
          <ac:chgData name="wang xingyu" userId="357302d8bda8cfe7" providerId="LiveId" clId="{50669B64-DF09-4B0B-BD9A-E19546D24A18}" dt="2021-11-06T07:28:49.035" v="716" actId="164"/>
          <ac:spMkLst>
            <pc:docMk/>
            <pc:sldMk cId="1922772360" sldId="307"/>
            <ac:spMk id="385" creationId="{DA0FCD6C-C6A4-460F-A5E8-3834867B01E7}"/>
          </ac:spMkLst>
        </pc:spChg>
        <pc:spChg chg="mod topLvl">
          <ac:chgData name="wang xingyu" userId="357302d8bda8cfe7" providerId="LiveId" clId="{50669B64-DF09-4B0B-BD9A-E19546D24A18}" dt="2021-11-06T07:32:56.866" v="721" actId="114"/>
          <ac:spMkLst>
            <pc:docMk/>
            <pc:sldMk cId="1922772360" sldId="307"/>
            <ac:spMk id="387" creationId="{37A6EB05-BF39-4389-92FF-5F69181A0C56}"/>
          </ac:spMkLst>
        </pc:spChg>
        <pc:spChg chg="mod topLvl">
          <ac:chgData name="wang xingyu" userId="357302d8bda8cfe7" providerId="LiveId" clId="{50669B64-DF09-4B0B-BD9A-E19546D24A18}" dt="2021-11-06T07:32:58.736" v="722" actId="114"/>
          <ac:spMkLst>
            <pc:docMk/>
            <pc:sldMk cId="1922772360" sldId="307"/>
            <ac:spMk id="388" creationId="{C991C5F7-D218-4C36-8FE5-94B36033BDA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19" creationId="{0B390A77-C271-4E8A-99ED-5457A3999EB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0" creationId="{F1C20F1D-DD7E-4B76-8A68-5F9FB14B3D7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1" creationId="{A3AB5693-271D-4015-B88B-9824EBAD061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2" creationId="{E5F6E0CF-01A4-4D86-99F1-EF21687508E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3" creationId="{F1FBF431-CD79-4A23-AA42-40DAFE6374A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4" creationId="{7D5A8C90-72A7-4830-B18D-4490280B9C6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5" creationId="{45D4D9C9-278B-4C9B-B063-B91DAF97577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6" creationId="{F3AD58DC-EF0E-491E-BB23-6D8CE2DF6CDF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7" creationId="{B5AA67AF-2641-4E10-B2B5-A92641995A8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8" creationId="{34D0648C-82FE-4D81-B39F-8766342C275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29" creationId="{999CE211-FC82-4F06-BCBE-68685C6D4ED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0" creationId="{1FA27A8B-615E-4E48-BB4C-071FF4546BE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1" creationId="{F3E60C65-6F73-473A-947F-A76D7136E2A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2" creationId="{27DF91D5-EC34-4234-B1D8-74A5F507FDC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3" creationId="{ECD19486-0359-49CA-97DE-DE94E86CF03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4" creationId="{3B70B28D-D0BE-4DC8-84C3-3134C99EE50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5" creationId="{CD8E5DC3-82FA-4AF8-B7B5-BDC9E0567B8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6" creationId="{753765DE-9C59-46A7-AC28-5EB855820C3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7" creationId="{28010BCA-C830-413D-A574-E053CA7A7D9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8" creationId="{136BF015-648E-4867-87E5-1DCDC392B55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39" creationId="{659B74BA-0786-4547-B235-EB1DFC643EC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0" creationId="{F453024E-2C3E-4B90-BC1D-36111167DD6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1" creationId="{EDC502F6-F94E-4F8E-A124-E34B73C381E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2" creationId="{D835935F-1430-42E2-B514-D8A55B4A11F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3" creationId="{85F6D29D-AA1C-442B-82AB-ACF9272CAB9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4" creationId="{D23B6478-B6D1-4B56-BBD1-606857C8ECF2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5" creationId="{C30EF5C6-2DC1-4DA8-8908-870393DE21F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6" creationId="{4BF7DDFB-EF52-4282-A925-2872C2F183A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7" creationId="{359345C4-C27D-40F2-A484-F9D4162E545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8" creationId="{0E9075B5-E9E6-4A4E-A1EF-52D9DBF4F221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49" creationId="{64AACD11-F35F-4C9F-A91E-4D40CD47C6F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0" creationId="{85AF0DEF-2C15-4E9B-B2A9-BEBCFA0E79C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1" creationId="{F5F9652B-109D-4A9D-B035-68604FDDEFF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2" creationId="{2EC6814F-9693-420B-A3E2-BCFF67A1FBB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3" creationId="{8722E86D-9537-468A-B0D8-BE9E4D8138B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4" creationId="{70B11C04-CAFA-4616-AAC0-3FA90F53B30E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5" creationId="{A9571DD3-7184-4CBC-8FE6-25D60E49791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6" creationId="{C8BFB601-FD26-47CB-AFC6-D723CD9EAB9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7" creationId="{FCC16ACF-162C-4C54-831D-C3679B4DB82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8" creationId="{D51F27AA-24F2-4DF7-A8A9-F89EF6B28366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59" creationId="{E7045693-AC1B-4E2F-AC8B-2357FD200CA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0" creationId="{F8B4330A-A5F5-4AA6-97A3-5440EB69B2B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1" creationId="{2E9B8B26-9634-481E-942C-62F79FAB270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2" creationId="{44862D78-1A87-43A9-A509-7FE093ACBD2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3" creationId="{A2F1525E-667F-43A5-B650-DC271545DA0B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4" creationId="{A0D3E876-9625-4A9F-885E-29AB1E7C3E7F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5" creationId="{80361BCD-7FB9-4B26-9AD6-A7C22CA4CEE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6" creationId="{F1037E9A-43BF-4830-AF64-EE1EAF974B0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7" creationId="{FDA87889-7247-41B9-A56B-BA3B84EE0472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8" creationId="{A04CFB9F-0A98-4F8D-A556-4F092427513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69" creationId="{76EAC803-CFA4-40B6-93E4-F8A501B4FEE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0" creationId="{870F6A18-E442-4ABD-9CB0-45420F12203F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1" creationId="{DDEBAD76-6004-4A5D-A87F-3AFEFD07F6C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2" creationId="{ACA4CB6F-8D77-4730-AA70-628EED9E9BF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3" creationId="{E2940904-619B-4128-860E-597C6C5A1B3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4" creationId="{8B83C25B-9D6E-4D77-8650-D82CB491F6F5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5" creationId="{C24D374C-4287-4A91-819C-CC1D651DB68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6" creationId="{6273ACE3-AA32-46F6-A702-2A2CAC155EB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7" creationId="{02AED52C-AF98-42CD-97C2-77C25528B49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8" creationId="{DB966D0C-59F9-4932-9C3B-8FB997ABD12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79" creationId="{BE4598B5-8706-445F-81BD-804BE69D020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0" creationId="{C3B38357-D470-4372-8125-C0310E86F42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1" creationId="{C930323A-9D3D-4C8A-9616-4D433DCDED2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2" creationId="{249D66C7-2E0E-4222-9F1C-40B05E080A9E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3" creationId="{DD165EDC-DA46-422D-9E21-EF191624FA0A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4" creationId="{8F79EC83-C11F-4DBF-BCEA-592231640577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5" creationId="{32F773A6-77EF-495F-A2BA-64E004E4C71D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6" creationId="{F12BC47E-E4F7-4A48-B1EC-05B68F305671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7" creationId="{7C73C8C1-28CC-48E6-BEBF-4E06C6F42E4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8" creationId="{883A9D37-9452-4DCD-B6EC-EF3342866FE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89" creationId="{C1D4F6BB-8941-4DDE-98C1-9451493A71C4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90" creationId="{C2E016C0-DB06-41D9-B7A1-0F2ED1802E98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491" creationId="{EDA8D7F3-32C0-45D5-A023-F1F7BC98C7D9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0" creationId="{68CE12DD-E191-4E2E-8C5F-FECED4744F43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1" creationId="{4B73C793-9E77-4665-A9CB-7BE36B992946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7" creationId="{63D3AAE5-0419-4950-A299-94340026FD3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8" creationId="{C716DB6D-7FA6-4074-85AC-3CD9C2B1F0F2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09" creationId="{457E731A-0DBB-4BA2-8F7A-DDF0218E7C30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10" creationId="{0955BAC2-7E8F-471C-956D-08903FD6B6EC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13" creationId="{8856CB2B-BFC9-4AA5-AEEE-CE978704D3C6}"/>
          </ac:spMkLst>
        </pc:spChg>
        <pc:spChg chg="mod">
          <ac:chgData name="wang xingyu" userId="357302d8bda8cfe7" providerId="LiveId" clId="{50669B64-DF09-4B0B-BD9A-E19546D24A18}" dt="2021-11-06T07:28:38.795" v="713" actId="165"/>
          <ac:spMkLst>
            <pc:docMk/>
            <pc:sldMk cId="1922772360" sldId="307"/>
            <ac:spMk id="514" creationId="{28FF6D67-0689-4423-BAAA-7CCB5FA49C81}"/>
          </ac:spMkLst>
        </pc:spChg>
        <pc:spChg chg="mod topLvl">
          <ac:chgData name="wang xingyu" userId="357302d8bda8cfe7" providerId="LiveId" clId="{50669B64-DF09-4B0B-BD9A-E19546D24A18}" dt="2021-11-06T07:24:06.037" v="644" actId="164"/>
          <ac:spMkLst>
            <pc:docMk/>
            <pc:sldMk cId="1922772360" sldId="307"/>
            <ac:spMk id="518" creationId="{001C5D84-EB6B-4375-A6BD-046FEB6F1EEC}"/>
          </ac:spMkLst>
        </pc:spChg>
        <pc:spChg chg="mod topLvl">
          <ac:chgData name="wang xingyu" userId="357302d8bda8cfe7" providerId="LiveId" clId="{50669B64-DF09-4B0B-BD9A-E19546D24A18}" dt="2021-11-06T07:24:06.037" v="644" actId="164"/>
          <ac:spMkLst>
            <pc:docMk/>
            <pc:sldMk cId="1922772360" sldId="307"/>
            <ac:spMk id="519" creationId="{33D37811-7868-45C8-B895-FBEF821A13AF}"/>
          </ac:spMkLst>
        </pc:spChg>
        <pc:spChg chg="mod topLvl">
          <ac:chgData name="wang xingyu" userId="357302d8bda8cfe7" providerId="LiveId" clId="{50669B64-DF09-4B0B-BD9A-E19546D24A18}" dt="2021-11-06T07:32:54.148" v="720" actId="114"/>
          <ac:spMkLst>
            <pc:docMk/>
            <pc:sldMk cId="1922772360" sldId="307"/>
            <ac:spMk id="525" creationId="{81E66B8F-F6AC-48C0-8C58-66A478F96E3D}"/>
          </ac:spMkLst>
        </pc:spChg>
        <pc:grpChg chg="add mod">
          <ac:chgData name="wang xingyu" userId="357302d8bda8cfe7" providerId="LiveId" clId="{50669B64-DF09-4B0B-BD9A-E19546D24A18}" dt="2021-11-06T07:28:53.609" v="717" actId="1076"/>
          <ac:grpSpMkLst>
            <pc:docMk/>
            <pc:sldMk cId="1922772360" sldId="307"/>
            <ac:grpSpMk id="2" creationId="{18590A1E-E1DE-4220-9FD2-183074EAEAEE}"/>
          </ac:grpSpMkLst>
        </pc:grpChg>
        <pc:grpChg chg="add del mod">
          <ac:chgData name="wang xingyu" userId="357302d8bda8cfe7" providerId="LiveId" clId="{50669B64-DF09-4B0B-BD9A-E19546D24A18}" dt="2021-11-06T07:28:38.795" v="713" actId="165"/>
          <ac:grpSpMkLst>
            <pc:docMk/>
            <pc:sldMk cId="1922772360" sldId="307"/>
            <ac:grpSpMk id="8" creationId="{B3281B02-122D-42A3-983A-B56BE2D10D57}"/>
          </ac:grpSpMkLst>
        </pc:grpChg>
        <pc:grpChg chg="add mod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9" creationId="{03C2BEE1-E7FF-4DA4-B0AB-1E6DED312974}"/>
          </ac:grpSpMkLst>
        </pc:grpChg>
        <pc:grpChg chg="del">
          <ac:chgData name="wang xingyu" userId="357302d8bda8cfe7" providerId="LiveId" clId="{50669B64-DF09-4B0B-BD9A-E19546D24A18}" dt="2021-11-06T07:24:24.747" v="646" actId="165"/>
          <ac:grpSpMkLst>
            <pc:docMk/>
            <pc:sldMk cId="1922772360" sldId="307"/>
            <ac:grpSpMk id="320" creationId="{6CF636D6-80BD-40D8-8E5B-93084AA15803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38" creationId="{E43F75EC-8D76-4825-82F2-B06C938E32F4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39" creationId="{7650FA55-D3FC-4903-9E0E-DB7364850D8E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44" creationId="{6FF45251-C881-4DEE-8D63-4900463D9459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54" creationId="{5702CB6F-592E-4AFC-A655-6AE2968769A8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56" creationId="{E6344A36-582E-4477-9267-9C8E3B730474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57" creationId="{6667DFD0-525B-4F40-805B-E1749E02A261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0" creationId="{8020D484-FC18-40AC-860E-510DD1A86758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6" creationId="{14E42845-DC25-4473-8F5D-7913965741BF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7" creationId="{0C54EF6F-EC41-4FC7-B368-31CE258826E2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68" creationId="{475B3559-699D-4FAD-AE46-6B14EEAA0B56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5" creationId="{0C30B616-195C-4B4F-BF95-386626951C09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6" creationId="{9C96FA3F-8EE0-4B90-9259-4AB37E3BACA8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8" creationId="{3031AC06-DA45-46D3-8976-80C2DF9A05BC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79" creationId="{CA3757AB-FC4D-4826-8C14-AE8A2E08B99A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89" creationId="{77C4613C-6C88-41C9-B67F-EA1BC0879364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90" creationId="{7174FF45-BDCB-4727-8174-256256779B7C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91" creationId="{A4599042-3344-46C9-9FB3-C850B723730B}"/>
          </ac:grpSpMkLst>
        </pc:grpChg>
        <pc:grpChg chg="mod topLvl">
          <ac:chgData name="wang xingyu" userId="357302d8bda8cfe7" providerId="LiveId" clId="{50669B64-DF09-4B0B-BD9A-E19546D24A18}" dt="2021-11-06T07:28:49.035" v="716" actId="164"/>
          <ac:grpSpMkLst>
            <pc:docMk/>
            <pc:sldMk cId="1922772360" sldId="307"/>
            <ac:grpSpMk id="392" creationId="{9B7841AC-7A99-4755-82EA-E49188589DD8}"/>
          </ac:grpSpMkLst>
        </pc:grpChg>
        <pc:grpChg chg="mod">
          <ac:chgData name="wang xingyu" userId="357302d8bda8cfe7" providerId="LiveId" clId="{50669B64-DF09-4B0B-BD9A-E19546D24A18}" dt="2021-11-06T07:28:38.795" v="713" actId="165"/>
          <ac:grpSpMkLst>
            <pc:docMk/>
            <pc:sldMk cId="1922772360" sldId="307"/>
            <ac:grpSpMk id="505" creationId="{F33DC93E-5206-431D-8EA3-20AD6C4A57C4}"/>
          </ac:grpSpMkLst>
        </pc:grpChg>
        <pc:grpChg chg="mod">
          <ac:chgData name="wang xingyu" userId="357302d8bda8cfe7" providerId="LiveId" clId="{50669B64-DF09-4B0B-BD9A-E19546D24A18}" dt="2021-11-06T07:22:53.682" v="627" actId="165"/>
          <ac:grpSpMkLst>
            <pc:docMk/>
            <pc:sldMk cId="1922772360" sldId="307"/>
            <ac:grpSpMk id="520" creationId="{5974CDF0-7984-4AFD-91CB-B7853C95A5C6}"/>
          </ac:grpSpMkLst>
        </pc:grpChg>
        <pc:grpChg chg="mod">
          <ac:chgData name="wang xingyu" userId="357302d8bda8cfe7" providerId="LiveId" clId="{50669B64-DF09-4B0B-BD9A-E19546D24A18}" dt="2021-11-06T07:22:53.682" v="627" actId="165"/>
          <ac:grpSpMkLst>
            <pc:docMk/>
            <pc:sldMk cId="1922772360" sldId="307"/>
            <ac:grpSpMk id="521" creationId="{8602DDE9-A8FE-40B8-88EA-DD34F76E0AE0}"/>
          </ac:grpSpMkLst>
        </pc:grpChg>
        <pc:grpChg chg="mod topLvl">
          <ac:chgData name="wang xingyu" userId="357302d8bda8cfe7" providerId="LiveId" clId="{50669B64-DF09-4B0B-BD9A-E19546D24A18}" dt="2021-11-06T07:24:06.037" v="644" actId="164"/>
          <ac:grpSpMkLst>
            <pc:docMk/>
            <pc:sldMk cId="1922772360" sldId="307"/>
            <ac:grpSpMk id="536" creationId="{3432F6D2-25D2-44A1-B3DA-9E0597D252C6}"/>
          </ac:grpSpMkLst>
        </pc:grpChg>
        <pc:grpChg chg="del mod">
          <ac:chgData name="wang xingyu" userId="357302d8bda8cfe7" providerId="LiveId" clId="{50669B64-DF09-4B0B-BD9A-E19546D24A18}" dt="2021-11-06T07:22:53.682" v="627" actId="165"/>
          <ac:grpSpMkLst>
            <pc:docMk/>
            <pc:sldMk cId="1922772360" sldId="307"/>
            <ac:grpSpMk id="537" creationId="{C16C2485-3CA2-4A4D-8339-CC731FAC3FD8}"/>
          </ac:grpSpMkLst>
        </pc:grpChg>
        <pc:picChg chg="del mod">
          <ac:chgData name="wang xingyu" userId="357302d8bda8cfe7" providerId="LiveId" clId="{50669B64-DF09-4B0B-BD9A-E19546D24A18}" dt="2021-11-06T07:23:49.968" v="639" actId="478"/>
          <ac:picMkLst>
            <pc:docMk/>
            <pc:sldMk cId="1922772360" sldId="307"/>
            <ac:picMk id="1091" creationId="{310F0A62-A2F4-4196-BC59-3CB2E66ED56B}"/>
          </ac:picMkLst>
        </pc:pic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1" creationId="{05BB30C5-2F20-49BA-B527-62F13B98306B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5" creationId="{C5AB7FBC-A208-4170-91FE-F2EBE6DC2685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6" creationId="{E7618DF4-52A8-4DCE-960B-95D8314364A4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7" creationId="{42D1DC20-9E6A-4239-99A0-EB538322DFFC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8" creationId="{8AF2DC5E-C346-43DF-8B75-A4F8FDC7309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29" creationId="{13857861-D27A-4E9A-B09D-858F8A0FE01F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0" creationId="{19A2EA21-8C6A-425E-8F2B-51F5D36C6EB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1" creationId="{397D1FC7-132D-4F90-A02A-52B7E0255BE5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2" creationId="{11100116-F423-44AD-9D59-E7D88E7449A2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3" creationId="{1C0C7EA6-3763-4FBA-AD02-CEBE808B1C76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4" creationId="{72BA3769-16C9-4B71-AE4B-A5A27F1A989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5" creationId="{CFA87DBB-B4A9-4EBB-AE44-294D58B18CD6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6" creationId="{4934BA30-BBB1-4B36-B3B1-7FCEB39CE62E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37" creationId="{DE660A90-C258-4A29-83F0-DD000B491694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0" creationId="{83DCD92C-457D-4A6E-BAAE-09C19B549DC5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1" creationId="{32113712-518E-4C15-AB9F-E4F7189A1520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2" creationId="{ED64F73D-4A25-4400-AA44-D1ABA8537077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3" creationId="{DBC4F14D-4458-498C-A632-316A90313D47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6" creationId="{8004F476-DA61-45BF-B047-CEB03E5C0A68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7" creationId="{F1E81E7E-44CC-4527-8D55-B1FDB382EB98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48" creationId="{0025C5A3-0F9D-4028-A9E7-2FC258E53071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0" creationId="{BAB2217F-9494-4218-8112-5A75956C4667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1" creationId="{18E4528C-52BE-4EB0-A26A-6B12C41CFFCA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5" creationId="{ED5A2CE5-9467-4E63-88C6-2F1DB0D115DE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59" creationId="{CF004384-7CC6-4AC4-81A2-E3C12A174173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61" creationId="{426D74C4-33C0-4BB0-89F4-C98695ED4B5C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0" creationId="{FA7ECCDE-A1D1-4920-9042-18CF4A6B15B1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1" creationId="{80481A62-88A4-4735-9115-267490557A5B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2" creationId="{A30268A3-94E4-4601-A70D-D65B9E97E3DC}"/>
          </ac:cxnSpMkLst>
        </pc:cxnChg>
        <pc:cxnChg chg="mod topLvl">
          <ac:chgData name="wang xingyu" userId="357302d8bda8cfe7" providerId="LiveId" clId="{50669B64-DF09-4B0B-BD9A-E19546D24A18}" dt="2021-11-06T07:28:49.035" v="716" actId="164"/>
          <ac:cxnSpMkLst>
            <pc:docMk/>
            <pc:sldMk cId="1922772360" sldId="307"/>
            <ac:cxnSpMk id="386" creationId="{527CB56E-7AFD-45BA-A48A-F56E15D7129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3" creationId="{A8B6A616-59F6-473F-BE44-72BDAE370B1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4" creationId="{5B38D49E-6C45-45AE-AC58-1B8D468C3D94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5" creationId="{D7192DA5-6CD3-482C-90AF-8C1C1BE6839B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6" creationId="{1C694BB0-750E-42CE-95C5-CFAAB29D10A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7" creationId="{38705E6D-6B96-447B-B21A-64E76018071C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8" creationId="{16C4DF41-433D-4917-99D9-FF42001FAD7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399" creationId="{96AEB332-3639-4D19-B107-9F9506B7F00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0" creationId="{6BE0776D-9F30-4AF4-9BC3-0BD7D56F745A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1" creationId="{90D59CF5-EDE2-4284-A8FE-25CCCE0C923E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2" creationId="{E19D4490-4CBD-461F-AD00-4BA5537DCBCB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3" creationId="{6F970E80-E0E7-4B1F-A9ED-53A82BC2E8FC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4" creationId="{7D3534F3-9671-4EAD-8178-D07A269BA33D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5" creationId="{B6045319-8B48-475A-91B5-DFE116607D65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6" creationId="{67D0CCBC-0660-4CCE-8232-067AEE5244E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7" creationId="{B7CC2B56-51BF-4C58-B8AD-A14CE11C82B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8" creationId="{7E7795F9-1E84-425A-8638-D43693DC1211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09" creationId="{3DC49AE7-6AE3-4CD9-A0BE-EBA9BB8A4969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0" creationId="{CDDE57D1-DBA9-4C68-AEA7-D4DC96ED1691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1" creationId="{EDBE0321-04B9-4431-9761-DDDDDC7F62D6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2" creationId="{685C72DF-1647-4F86-957A-96820F3E596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3" creationId="{633EF510-A39F-4D7E-8CFD-068EE62EC97B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4" creationId="{DCF64C08-4AB3-49CF-BFC8-A96F90800A6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5" creationId="{375CEB3F-AB8E-42B6-B7A5-D110EE8C26BC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6" creationId="{9A7D0FB8-6FD6-4DF6-859E-B45A7400AB8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7" creationId="{E5505884-42B9-4C59-A8F9-EE62CC745FB3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18" creationId="{6BBAC11E-C9A1-4873-A0EE-77F702EDCE24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2" creationId="{2E275301-8A7B-4CA6-AFFC-800F4B2A8C4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3" creationId="{A6818EE2-D8EB-4832-97DC-DB974AB4B58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4" creationId="{0C548BDB-282B-407C-A6A4-89BCD9F22318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5" creationId="{E98BCA2D-6D65-4191-A114-029BFF5AAE49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6" creationId="{10B7384F-70E1-4A22-8FF0-0CB2EB43C6E3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7" creationId="{8B66584B-ACE1-42F7-BAA3-7F862B6FB6B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8" creationId="{D478CB20-DAAA-41DC-9AF8-0CD5BED1E3BF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499" creationId="{8071C25F-2DE7-4BA0-8274-33771F46DE7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2" creationId="{CEEBD74C-3395-4C69-BFD1-E11BECDEFE49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3" creationId="{E01BD254-F262-478D-87F4-1E3FB0C79E72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4" creationId="{B1859C0F-6087-4DAF-95F7-8CB044712067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06" creationId="{15957B81-9A86-4DEF-9A40-1DBDAAE2A793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1" creationId="{C203D8D1-6167-4A4F-B7D5-DA2B683B3360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2" creationId="{1386F643-EADF-4041-9E21-E1456D74268E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5" creationId="{FCA8B383-AD53-4D2B-A762-EE5322AECC8D}"/>
          </ac:cxnSpMkLst>
        </pc:cxnChg>
        <pc:cxnChg chg="mod">
          <ac:chgData name="wang xingyu" userId="357302d8bda8cfe7" providerId="LiveId" clId="{50669B64-DF09-4B0B-BD9A-E19546D24A18}" dt="2021-11-06T07:28:38.795" v="713" actId="165"/>
          <ac:cxnSpMkLst>
            <pc:docMk/>
            <pc:sldMk cId="1922772360" sldId="307"/>
            <ac:cxnSpMk id="516" creationId="{B9A8C9F4-EDBC-48FD-A32A-184CE111B591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2" creationId="{EDAC80AD-8225-4671-BACC-0C5BE76B10CD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3" creationId="{DC3B121A-5DBA-46EF-8416-8E7F15BD3502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4" creationId="{AE3A7772-AF70-4117-921E-749B321AE147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6" creationId="{AD8CF302-E9B9-4592-B454-116FA4DDB2BD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7" creationId="{4BCEEF40-E98C-4850-B6FE-B7C62E317FB7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8" creationId="{204D45EB-F3A7-41B4-90A5-2F747C3FDFC4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29" creationId="{4DEC7A0C-9725-41CB-A8AB-CC38C1A0C182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0" creationId="{1694B81F-2AB7-4DE9-A4C2-440886718FBB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1" creationId="{D553348E-4DDA-443C-ABE3-5E018D9179C4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2" creationId="{01FA04A0-CC21-4DB8-AEA7-A03E5E746CB1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3" creationId="{C46A36C2-C347-483C-8290-C41AC7EE6C87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4" creationId="{C3A1B75C-39C7-410F-BC0E-A21CC12853ED}"/>
          </ac:cxnSpMkLst>
        </pc:cxnChg>
        <pc:cxnChg chg="mod">
          <ac:chgData name="wang xingyu" userId="357302d8bda8cfe7" providerId="LiveId" clId="{50669B64-DF09-4B0B-BD9A-E19546D24A18}" dt="2021-11-06T07:22:53.682" v="627" actId="165"/>
          <ac:cxnSpMkLst>
            <pc:docMk/>
            <pc:sldMk cId="1922772360" sldId="307"/>
            <ac:cxnSpMk id="535" creationId="{7933A325-563C-4140-92B6-EFB368565E86}"/>
          </ac:cxnSpMkLst>
        </pc:cxnChg>
      </pc:sldChg>
      <pc:sldChg chg="new del">
        <pc:chgData name="wang xingyu" userId="357302d8bda8cfe7" providerId="LiveId" clId="{50669B64-DF09-4B0B-BD9A-E19546D24A18}" dt="2021-11-10T14:57:40.295" v="1162" actId="47"/>
        <pc:sldMkLst>
          <pc:docMk/>
          <pc:sldMk cId="2004535810" sldId="308"/>
        </pc:sldMkLst>
      </pc:sldChg>
      <pc:sldChg chg="addSp delSp modSp add mod">
        <pc:chgData name="wang xingyu" userId="357302d8bda8cfe7" providerId="LiveId" clId="{50669B64-DF09-4B0B-BD9A-E19546D24A18}" dt="2021-11-18T02:34:33.782" v="2009" actId="1076"/>
        <pc:sldMkLst>
          <pc:docMk/>
          <pc:sldMk cId="2900809701" sldId="308"/>
        </pc:sldMkLst>
        <pc:spChg chg="mod">
          <ac:chgData name="wang xingyu" userId="357302d8bda8cfe7" providerId="LiveId" clId="{50669B64-DF09-4B0B-BD9A-E19546D24A18}" dt="2021-11-18T02:27:52.997" v="1915"/>
          <ac:spMkLst>
            <pc:docMk/>
            <pc:sldMk cId="2900809701" sldId="308"/>
            <ac:spMk id="3" creationId="{68E4B01E-1225-40E3-BFEC-A957683E98ED}"/>
          </ac:spMkLst>
        </pc:spChg>
        <pc:spChg chg="mod">
          <ac:chgData name="wang xingyu" userId="357302d8bda8cfe7" providerId="LiveId" clId="{50669B64-DF09-4B0B-BD9A-E19546D24A18}" dt="2021-11-11T08:08:34.303" v="1858" actId="164"/>
          <ac:spMkLst>
            <pc:docMk/>
            <pc:sldMk cId="2900809701" sldId="308"/>
            <ac:spMk id="4" creationId="{200AF946-A1FD-4F9A-8BDA-165A60EF5C72}"/>
          </ac:spMkLst>
        </pc:spChg>
        <pc:spChg chg="mod">
          <ac:chgData name="wang xingyu" userId="357302d8bda8cfe7" providerId="LiveId" clId="{50669B64-DF09-4B0B-BD9A-E19546D24A18}" dt="2021-11-18T02:27:52.997" v="1915"/>
          <ac:spMkLst>
            <pc:docMk/>
            <pc:sldMk cId="2900809701" sldId="308"/>
            <ac:spMk id="4" creationId="{72E81779-B552-4869-8B7A-66F9959334AA}"/>
          </ac:spMkLst>
        </pc:spChg>
        <pc:spChg chg="mod">
          <ac:chgData name="wang xingyu" userId="357302d8bda8cfe7" providerId="LiveId" clId="{50669B64-DF09-4B0B-BD9A-E19546D24A18}" dt="2021-11-11T08:08:34.303" v="1858" actId="164"/>
          <ac:spMkLst>
            <pc:docMk/>
            <pc:sldMk cId="2900809701" sldId="308"/>
            <ac:spMk id="5" creationId="{C6AAA7B2-F81C-492F-8A18-FBD7B2A8E98E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8" creationId="{FBA8281F-BEC2-4BD1-AAD9-106055B4B8C1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9" creationId="{90213FC1-B442-4801-8D96-7C9E74B1A5A0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12" creationId="{D40560AC-6978-4CFB-8E9B-C5CE7F5FF301}"/>
          </ac:spMkLst>
        </pc:spChg>
        <pc:spChg chg="mod">
          <ac:chgData name="wang xingyu" userId="357302d8bda8cfe7" providerId="LiveId" clId="{50669B64-DF09-4B0B-BD9A-E19546D24A18}" dt="2021-11-18T02:28:48.896" v="1917"/>
          <ac:spMkLst>
            <pc:docMk/>
            <pc:sldMk cId="2900809701" sldId="308"/>
            <ac:spMk id="13" creationId="{93D8611C-00BC-4130-A100-F3B78209AE47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16" creationId="{F868BCDE-AAF7-4F8C-8144-E3CC434F6DA1}"/>
          </ac:spMkLst>
        </pc:spChg>
        <pc:spChg chg="add del mod">
          <ac:chgData name="wang xingyu" userId="357302d8bda8cfe7" providerId="LiveId" clId="{50669B64-DF09-4B0B-BD9A-E19546D24A18}" dt="2021-11-11T08:12:35.602" v="1876" actId="478"/>
          <ac:spMkLst>
            <pc:docMk/>
            <pc:sldMk cId="2900809701" sldId="308"/>
            <ac:spMk id="17" creationId="{7E389236-6DD1-415B-B2BD-BD4156DC2C69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18" creationId="{1992BE01-6489-452A-A390-289E1CD80915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19" creationId="{59D11ED1-4F2E-4766-AB76-483CE9A60CB0}"/>
          </ac:spMkLst>
        </pc:spChg>
        <pc:spChg chg="mod">
          <ac:chgData name="wang xingyu" userId="357302d8bda8cfe7" providerId="LiveId" clId="{50669B64-DF09-4B0B-BD9A-E19546D24A18}" dt="2021-11-11T08:08:41.650" v="1859" actId="164"/>
          <ac:spMkLst>
            <pc:docMk/>
            <pc:sldMk cId="2900809701" sldId="308"/>
            <ac:spMk id="20" creationId="{2AA07A2E-DBCE-4FF0-8EEA-96AF8B46C267}"/>
          </ac:spMkLst>
        </pc:spChg>
        <pc:spChg chg="mod">
          <ac:chgData name="wang xingyu" userId="357302d8bda8cfe7" providerId="LiveId" clId="{50669B64-DF09-4B0B-BD9A-E19546D24A18}" dt="2021-11-18T02:29:20.380" v="1918"/>
          <ac:spMkLst>
            <pc:docMk/>
            <pc:sldMk cId="2900809701" sldId="308"/>
            <ac:spMk id="23" creationId="{7130596A-4F77-4D46-96E1-7DB84F5801E2}"/>
          </ac:spMkLst>
        </pc:spChg>
        <pc:spChg chg="mod topLvl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33" creationId="{A7BD3928-6108-4B4B-A435-DD2FD332D620}"/>
          </ac:spMkLst>
        </pc:spChg>
        <pc:spChg chg="mod topLvl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35" creationId="{E906E2A1-9897-4C36-A641-F746014FD1A4}"/>
          </ac:spMkLst>
        </pc:spChg>
        <pc:spChg chg="mod topLvl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36" creationId="{BCF4B8F6-89D0-4FAC-9D80-25A71D0255BC}"/>
          </ac:spMkLst>
        </pc:spChg>
        <pc:spChg chg="mod">
          <ac:chgData name="wang xingyu" userId="357302d8bda8cfe7" providerId="LiveId" clId="{50669B64-DF09-4B0B-BD9A-E19546D24A18}" dt="2021-11-18T02:32:31.869" v="1972" actId="165"/>
          <ac:spMkLst>
            <pc:docMk/>
            <pc:sldMk cId="2900809701" sldId="308"/>
            <ac:spMk id="39" creationId="{C8734FA8-BA74-4E83-9F6E-3E48E7595EF9}"/>
          </ac:spMkLst>
        </pc:spChg>
        <pc:spChg chg="mod">
          <ac:chgData name="wang xingyu" userId="357302d8bda8cfe7" providerId="LiveId" clId="{50669B64-DF09-4B0B-BD9A-E19546D24A18}" dt="2021-11-18T02:32:31.869" v="1972" actId="165"/>
          <ac:spMkLst>
            <pc:docMk/>
            <pc:sldMk cId="2900809701" sldId="308"/>
            <ac:spMk id="40" creationId="{0D6CE288-6D5B-4FA1-8E62-606FDF2FB2F6}"/>
          </ac:spMkLst>
        </pc:spChg>
        <pc:spChg chg="mod">
          <ac:chgData name="wang xingyu" userId="357302d8bda8cfe7" providerId="LiveId" clId="{50669B64-DF09-4B0B-BD9A-E19546D24A18}" dt="2021-11-18T02:32:31.869" v="1972" actId="165"/>
          <ac:spMkLst>
            <pc:docMk/>
            <pc:sldMk cId="2900809701" sldId="308"/>
            <ac:spMk id="60" creationId="{08D90CA2-D225-4820-A9CE-62E75EEC0BF3}"/>
          </ac:spMkLst>
        </pc:spChg>
        <pc:spChg chg="mod">
          <ac:chgData name="wang xingyu" userId="357302d8bda8cfe7" providerId="LiveId" clId="{50669B64-DF09-4B0B-BD9A-E19546D24A18}" dt="2021-11-18T02:31:35.253" v="1959"/>
          <ac:spMkLst>
            <pc:docMk/>
            <pc:sldMk cId="2900809701" sldId="308"/>
            <ac:spMk id="64" creationId="{3FA9255D-0658-4671-A11D-D0C66EB3227E}"/>
          </ac:spMkLst>
        </pc:spChg>
        <pc:spChg chg="mod">
          <ac:chgData name="wang xingyu" userId="357302d8bda8cfe7" providerId="LiveId" clId="{50669B64-DF09-4B0B-BD9A-E19546D24A18}" dt="2021-11-18T02:31:35.253" v="1959"/>
          <ac:spMkLst>
            <pc:docMk/>
            <pc:sldMk cId="2900809701" sldId="308"/>
            <ac:spMk id="65" creationId="{697133E5-1615-4701-8229-8005CD9A8855}"/>
          </ac:spMkLst>
        </pc:spChg>
        <pc:spChg chg="mod">
          <ac:chgData name="wang xingyu" userId="357302d8bda8cfe7" providerId="LiveId" clId="{50669B64-DF09-4B0B-BD9A-E19546D24A18}" dt="2021-11-18T02:31:35.253" v="1959"/>
          <ac:spMkLst>
            <pc:docMk/>
            <pc:sldMk cId="2900809701" sldId="308"/>
            <ac:spMk id="85" creationId="{B5E7689A-E7C9-4836-8BAE-60A4708F8344}"/>
          </ac:spMkLst>
        </pc:spChg>
        <pc:spChg chg="add mod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86" creationId="{8601052E-EDEB-44E9-8FEE-9CF478AEF008}"/>
          </ac:spMkLst>
        </pc:spChg>
        <pc:spChg chg="add mod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87" creationId="{274BAA8C-36E1-4095-82C8-21D150F3718A}"/>
          </ac:spMkLst>
        </pc:spChg>
        <pc:spChg chg="mod">
          <ac:chgData name="wang xingyu" userId="357302d8bda8cfe7" providerId="LiveId" clId="{50669B64-DF09-4B0B-BD9A-E19546D24A18}" dt="2021-11-18T02:32:48.493" v="1976"/>
          <ac:spMkLst>
            <pc:docMk/>
            <pc:sldMk cId="2900809701" sldId="308"/>
            <ac:spMk id="92" creationId="{3D182562-3551-4C23-B5C6-B9AAD9687114}"/>
          </ac:spMkLst>
        </pc:spChg>
        <pc:spChg chg="mod">
          <ac:chgData name="wang xingyu" userId="357302d8bda8cfe7" providerId="LiveId" clId="{50669B64-DF09-4B0B-BD9A-E19546D24A18}" dt="2021-11-18T02:32:48.493" v="1976"/>
          <ac:spMkLst>
            <pc:docMk/>
            <pc:sldMk cId="2900809701" sldId="308"/>
            <ac:spMk id="93" creationId="{C2C9E236-C360-42D2-B263-1521B1A56460}"/>
          </ac:spMkLst>
        </pc:spChg>
        <pc:spChg chg="mod">
          <ac:chgData name="wang xingyu" userId="357302d8bda8cfe7" providerId="LiveId" clId="{50669B64-DF09-4B0B-BD9A-E19546D24A18}" dt="2021-11-18T02:32:48.493" v="1976"/>
          <ac:spMkLst>
            <pc:docMk/>
            <pc:sldMk cId="2900809701" sldId="308"/>
            <ac:spMk id="113" creationId="{E01DED6D-681F-4A3C-A358-1DEFEAF5FB41}"/>
          </ac:spMkLst>
        </pc:spChg>
        <pc:spChg chg="add mod">
          <ac:chgData name="wang xingyu" userId="357302d8bda8cfe7" providerId="LiveId" clId="{50669B64-DF09-4B0B-BD9A-E19546D24A18}" dt="2021-11-18T02:34:33.782" v="2009" actId="1076"/>
          <ac:spMkLst>
            <pc:docMk/>
            <pc:sldMk cId="2900809701" sldId="308"/>
            <ac:spMk id="114" creationId="{A107BC71-5515-4639-9743-D6A9EB3826A1}"/>
          </ac:spMkLst>
        </pc:spChg>
        <pc:spChg chg="add del mod">
          <ac:chgData name="wang xingyu" userId="357302d8bda8cfe7" providerId="LiveId" clId="{50669B64-DF09-4B0B-BD9A-E19546D24A18}" dt="2021-11-18T02:33:52.520" v="1994" actId="478"/>
          <ac:spMkLst>
            <pc:docMk/>
            <pc:sldMk cId="2900809701" sldId="308"/>
            <ac:spMk id="115" creationId="{535F76CF-B2C3-4572-A30D-D807DF5368CE}"/>
          </ac:spMkLst>
        </pc:spChg>
        <pc:spChg chg="mod">
          <ac:chgData name="wang xingyu" userId="357302d8bda8cfe7" providerId="LiveId" clId="{50669B64-DF09-4B0B-BD9A-E19546D24A18}" dt="2021-11-18T02:33:40.592" v="1991" actId="14100"/>
          <ac:spMkLst>
            <pc:docMk/>
            <pc:sldMk cId="2900809701" sldId="308"/>
            <ac:spMk id="119" creationId="{C783B6CA-AC95-471E-988C-554E004B407E}"/>
          </ac:spMkLst>
        </pc:spChg>
        <pc:spChg chg="mod">
          <ac:chgData name="wang xingyu" userId="357302d8bda8cfe7" providerId="LiveId" clId="{50669B64-DF09-4B0B-BD9A-E19546D24A18}" dt="2021-11-18T02:33:40.592" v="1991" actId="14100"/>
          <ac:spMkLst>
            <pc:docMk/>
            <pc:sldMk cId="2900809701" sldId="308"/>
            <ac:spMk id="120" creationId="{57ED5EDC-4DDB-48D8-BA79-3F14487A93C0}"/>
          </ac:spMkLst>
        </pc:spChg>
        <pc:spChg chg="mod">
          <ac:chgData name="wang xingyu" userId="357302d8bda8cfe7" providerId="LiveId" clId="{50669B64-DF09-4B0B-BD9A-E19546D24A18}" dt="2021-11-18T02:33:33.060" v="1990" actId="1038"/>
          <ac:spMkLst>
            <pc:docMk/>
            <pc:sldMk cId="2900809701" sldId="308"/>
            <ac:spMk id="140" creationId="{B398685E-FD82-4ACF-8D5F-8C4E7A905A53}"/>
          </ac:spMkLst>
        </pc:spChg>
        <pc:grpChg chg="add mod">
          <ac:chgData name="wang xingyu" userId="357302d8bda8cfe7" providerId="LiveId" clId="{50669B64-DF09-4B0B-BD9A-E19546D24A18}" dt="2021-11-18T02:31:24.542" v="1957" actId="1076"/>
          <ac:grpSpMkLst>
            <pc:docMk/>
            <pc:sldMk cId="2900809701" sldId="308"/>
            <ac:grpSpMk id="2" creationId="{52566570-5657-46BD-A3D5-E6C56937590E}"/>
          </ac:grpSpMkLst>
        </pc:grpChg>
        <pc:grpChg chg="mod">
          <ac:chgData name="wang xingyu" userId="357302d8bda8cfe7" providerId="LiveId" clId="{50669B64-DF09-4B0B-BD9A-E19546D24A18}" dt="2021-11-11T08:08:41.650" v="1859" actId="164"/>
          <ac:grpSpMkLst>
            <pc:docMk/>
            <pc:sldMk cId="2900809701" sldId="308"/>
            <ac:grpSpMk id="6" creationId="{5F753A48-4193-404D-8373-C74529C07B8E}"/>
          </ac:grpSpMkLst>
        </pc:grpChg>
        <pc:grpChg chg="add mod">
          <ac:chgData name="wang xingyu" userId="357302d8bda8cfe7" providerId="LiveId" clId="{50669B64-DF09-4B0B-BD9A-E19546D24A18}" dt="2021-11-11T08:08:34.303" v="1858" actId="164"/>
          <ac:grpSpMkLst>
            <pc:docMk/>
            <pc:sldMk cId="2900809701" sldId="308"/>
            <ac:grpSpMk id="7" creationId="{6D868053-2A42-4FF1-A9B8-574FAEBA8153}"/>
          </ac:grpSpMkLst>
        </pc:grpChg>
        <pc:grpChg chg="add mod">
          <ac:chgData name="wang xingyu" userId="357302d8bda8cfe7" providerId="LiveId" clId="{50669B64-DF09-4B0B-BD9A-E19546D24A18}" dt="2021-11-18T02:31:22.425" v="1956" actId="1076"/>
          <ac:grpSpMkLst>
            <pc:docMk/>
            <pc:sldMk cId="2900809701" sldId="308"/>
            <ac:grpSpMk id="7" creationId="{C39D054E-4C8C-4F7C-8883-82B5ADFA3A7C}"/>
          </ac:grpSpMkLst>
        </pc:grpChg>
        <pc:grpChg chg="add del mod">
          <ac:chgData name="wang xingyu" userId="357302d8bda8cfe7" providerId="LiveId" clId="{50669B64-DF09-4B0B-BD9A-E19546D24A18}" dt="2021-11-11T08:58:29.233" v="1878" actId="21"/>
          <ac:grpSpMkLst>
            <pc:docMk/>
            <pc:sldMk cId="2900809701" sldId="308"/>
            <ac:grpSpMk id="8" creationId="{47395BA5-625F-44D7-A3CE-C16B3AD51EA8}"/>
          </ac:grpSpMkLst>
        </pc:grpChg>
        <pc:grpChg chg="add mod">
          <ac:chgData name="wang xingyu" userId="357302d8bda8cfe7" providerId="LiveId" clId="{50669B64-DF09-4B0B-BD9A-E19546D24A18}" dt="2021-11-18T02:31:22.425" v="1956" actId="1076"/>
          <ac:grpSpMkLst>
            <pc:docMk/>
            <pc:sldMk cId="2900809701" sldId="308"/>
            <ac:grpSpMk id="11" creationId="{2851667A-E5C3-4F8F-AC37-D0CDCDECA81C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15" creationId="{B83A8CF0-ED66-403E-BF74-FBE37F6C30E9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24" creationId="{17BF915F-B6E1-4E2D-B394-38B287DAE724}"/>
          </ac:grpSpMkLst>
        </pc:grpChg>
        <pc:grpChg chg="add del mod">
          <ac:chgData name="wang xingyu" userId="357302d8bda8cfe7" providerId="LiveId" clId="{50669B64-DF09-4B0B-BD9A-E19546D24A18}" dt="2021-11-18T02:31:15.479" v="1954" actId="165"/>
          <ac:grpSpMkLst>
            <pc:docMk/>
            <pc:sldMk cId="2900809701" sldId="308"/>
            <ac:grpSpMk id="32" creationId="{73191265-5BF3-42D1-84A8-6D8841462D4D}"/>
          </ac:grpSpMkLst>
        </pc:grpChg>
        <pc:grpChg chg="mod topLvl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34" creationId="{7A088E37-7D79-4543-B2E0-53C3D4AC9A16}"/>
          </ac:grpSpMkLst>
        </pc:grpChg>
        <pc:grpChg chg="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37" creationId="{9D549201-A957-476D-B3D1-66BD3C9867A6}"/>
          </ac:grpSpMkLst>
        </pc:grpChg>
        <pc:grpChg chg="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42" creationId="{86DCF17E-372E-46BF-88F3-52D49AFE16C8}"/>
          </ac:grpSpMkLst>
        </pc:grpChg>
        <pc:grpChg chg="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43" creationId="{E4DA4CC8-86B9-48D6-918C-BE9B1DD7CDC4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61" creationId="{00FFD5B0-13CB-40DB-B510-E991D8C56D8F}"/>
          </ac:grpSpMkLst>
        </pc:grpChg>
        <pc:grpChg chg="mod">
          <ac:chgData name="wang xingyu" userId="357302d8bda8cfe7" providerId="LiveId" clId="{50669B64-DF09-4B0B-BD9A-E19546D24A18}" dt="2021-11-18T02:31:35.253" v="1959"/>
          <ac:grpSpMkLst>
            <pc:docMk/>
            <pc:sldMk cId="2900809701" sldId="308"/>
            <ac:grpSpMk id="62" creationId="{C63FADE1-A1A6-47C0-848A-06090016E41E}"/>
          </ac:grpSpMkLst>
        </pc:grpChg>
        <pc:grpChg chg="mod">
          <ac:chgData name="wang xingyu" userId="357302d8bda8cfe7" providerId="LiveId" clId="{50669B64-DF09-4B0B-BD9A-E19546D24A18}" dt="2021-11-18T02:31:35.253" v="1959"/>
          <ac:grpSpMkLst>
            <pc:docMk/>
            <pc:sldMk cId="2900809701" sldId="308"/>
            <ac:grpSpMk id="67" creationId="{5DB54544-F2FE-4059-8382-C2E06C1B1240}"/>
          </ac:grpSpMkLst>
        </pc:grpChg>
        <pc:grpChg chg="mod">
          <ac:chgData name="wang xingyu" userId="357302d8bda8cfe7" providerId="LiveId" clId="{50669B64-DF09-4B0B-BD9A-E19546D24A18}" dt="2021-11-18T02:31:35.253" v="1959"/>
          <ac:grpSpMkLst>
            <pc:docMk/>
            <pc:sldMk cId="2900809701" sldId="308"/>
            <ac:grpSpMk id="68" creationId="{E6455A95-6516-4F3D-80FF-981D9E7725A0}"/>
          </ac:grpSpMkLst>
        </pc:grpChg>
        <pc:grpChg chg="add del mod">
          <ac:chgData name="wang xingyu" userId="357302d8bda8cfe7" providerId="LiveId" clId="{50669B64-DF09-4B0B-BD9A-E19546D24A18}" dt="2021-11-18T02:32:31.869" v="1972" actId="165"/>
          <ac:grpSpMkLst>
            <pc:docMk/>
            <pc:sldMk cId="2900809701" sldId="308"/>
            <ac:grpSpMk id="88" creationId="{59D762DC-3D45-45F8-8165-DE179E89F9AF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89" creationId="{2287549B-8325-4252-BB2A-C77BF7B72EAD}"/>
          </ac:grpSpMkLst>
        </pc:grpChg>
        <pc:grpChg chg="mod">
          <ac:chgData name="wang xingyu" userId="357302d8bda8cfe7" providerId="LiveId" clId="{50669B64-DF09-4B0B-BD9A-E19546D24A18}" dt="2021-11-18T02:32:48.493" v="1976"/>
          <ac:grpSpMkLst>
            <pc:docMk/>
            <pc:sldMk cId="2900809701" sldId="308"/>
            <ac:grpSpMk id="90" creationId="{5F6923F9-FD1C-4767-A0F9-10B05754C654}"/>
          </ac:grpSpMkLst>
        </pc:grpChg>
        <pc:grpChg chg="mod">
          <ac:chgData name="wang xingyu" userId="357302d8bda8cfe7" providerId="LiveId" clId="{50669B64-DF09-4B0B-BD9A-E19546D24A18}" dt="2021-11-18T02:32:48.493" v="1976"/>
          <ac:grpSpMkLst>
            <pc:docMk/>
            <pc:sldMk cId="2900809701" sldId="308"/>
            <ac:grpSpMk id="95" creationId="{23FD0F16-F567-4DE2-97DF-22121B301BBA}"/>
          </ac:grpSpMkLst>
        </pc:grpChg>
        <pc:grpChg chg="mod">
          <ac:chgData name="wang xingyu" userId="357302d8bda8cfe7" providerId="LiveId" clId="{50669B64-DF09-4B0B-BD9A-E19546D24A18}" dt="2021-11-18T02:32:48.493" v="1976"/>
          <ac:grpSpMkLst>
            <pc:docMk/>
            <pc:sldMk cId="2900809701" sldId="308"/>
            <ac:grpSpMk id="96" creationId="{68FD73F2-27A9-4157-9081-702919878798}"/>
          </ac:grpSpMkLst>
        </pc:grpChg>
        <pc:grpChg chg="add mod">
          <ac:chgData name="wang xingyu" userId="357302d8bda8cfe7" providerId="LiveId" clId="{50669B64-DF09-4B0B-BD9A-E19546D24A18}" dt="2021-11-18T02:34:33.782" v="2009" actId="1076"/>
          <ac:grpSpMkLst>
            <pc:docMk/>
            <pc:sldMk cId="2900809701" sldId="308"/>
            <ac:grpSpMk id="116" creationId="{D15AA4CC-FB34-45BC-A42F-F1C502259082}"/>
          </ac:grpSpMkLst>
        </pc:grpChg>
        <pc:grpChg chg="mod">
          <ac:chgData name="wang xingyu" userId="357302d8bda8cfe7" providerId="LiveId" clId="{50669B64-DF09-4B0B-BD9A-E19546D24A18}" dt="2021-11-18T02:33:01.104" v="1979"/>
          <ac:grpSpMkLst>
            <pc:docMk/>
            <pc:sldMk cId="2900809701" sldId="308"/>
            <ac:grpSpMk id="117" creationId="{0F586D9D-0481-4FD4-B183-D4E42D77681D}"/>
          </ac:grpSpMkLst>
        </pc:grpChg>
        <pc:grpChg chg="mod">
          <ac:chgData name="wang xingyu" userId="357302d8bda8cfe7" providerId="LiveId" clId="{50669B64-DF09-4B0B-BD9A-E19546D24A18}" dt="2021-11-18T02:33:01.104" v="1979"/>
          <ac:grpSpMkLst>
            <pc:docMk/>
            <pc:sldMk cId="2900809701" sldId="308"/>
            <ac:grpSpMk id="122" creationId="{0FC670FC-5250-4A76-9081-243B41136B06}"/>
          </ac:grpSpMkLst>
        </pc:grpChg>
        <pc:grpChg chg="mod">
          <ac:chgData name="wang xingyu" userId="357302d8bda8cfe7" providerId="LiveId" clId="{50669B64-DF09-4B0B-BD9A-E19546D24A18}" dt="2021-11-18T02:33:01.104" v="1979"/>
          <ac:grpSpMkLst>
            <pc:docMk/>
            <pc:sldMk cId="2900809701" sldId="308"/>
            <ac:grpSpMk id="123" creationId="{E7809E41-95E6-4BF9-8C60-216982BF2914}"/>
          </ac:grpSpMkLst>
        </pc:grpChg>
        <pc:graphicFrameChg chg="mod">
          <ac:chgData name="wang xingyu" userId="357302d8bda8cfe7" providerId="LiveId" clId="{50669B64-DF09-4B0B-BD9A-E19546D24A18}" dt="2021-11-11T08:08:34.303" v="1858" actId="164"/>
          <ac:graphicFrameMkLst>
            <pc:docMk/>
            <pc:sldMk cId="2900809701" sldId="308"/>
            <ac:graphicFrameMk id="2" creationId="{00000000-0008-0000-0100-000004000000}"/>
          </ac:graphicFrameMkLst>
        </pc:graphicFrameChg>
        <pc:graphicFrameChg chg="mod">
          <ac:chgData name="wang xingyu" userId="357302d8bda8cfe7" providerId="LiveId" clId="{50669B64-DF09-4B0B-BD9A-E19546D24A18}" dt="2021-11-11T08:12:04.805" v="1868" actId="14100"/>
          <ac:graphicFrameMkLst>
            <pc:docMk/>
            <pc:sldMk cId="2900809701" sldId="308"/>
            <ac:graphicFrameMk id="14" creationId="{00000000-0008-0000-0200-000004000000}"/>
          </ac:graphicFrameMkLst>
        </pc:graphicFrameChg>
        <pc:graphicFrameChg chg="mod">
          <ac:chgData name="wang xingyu" userId="357302d8bda8cfe7" providerId="LiveId" clId="{50669B64-DF09-4B0B-BD9A-E19546D24A18}" dt="2021-11-11T08:08:41.650" v="1859" actId="164"/>
          <ac:graphicFrameMkLst>
            <pc:docMk/>
            <pc:sldMk cId="2900809701" sldId="308"/>
            <ac:graphicFrameMk id="15" creationId="{00000000-0008-0000-0000-000003000000}"/>
          </ac:graphicFrameMkLst>
        </pc:graphicFrameChg>
        <pc:cxnChg chg="mod">
          <ac:chgData name="wang xingyu" userId="357302d8bda8cfe7" providerId="LiveId" clId="{50669B64-DF09-4B0B-BD9A-E19546D24A18}" dt="2021-11-18T02:27:52.997" v="1915"/>
          <ac:cxnSpMkLst>
            <pc:docMk/>
            <pc:sldMk cId="2900809701" sldId="308"/>
            <ac:cxnSpMk id="5" creationId="{CAC950DA-B823-44F7-BE3E-81518F5D3C43}"/>
          </ac:cxnSpMkLst>
        </pc:cxnChg>
        <pc:cxnChg chg="mod">
          <ac:chgData name="wang xingyu" userId="357302d8bda8cfe7" providerId="LiveId" clId="{50669B64-DF09-4B0B-BD9A-E19546D24A18}" dt="2021-11-18T02:27:52.997" v="1915"/>
          <ac:cxnSpMkLst>
            <pc:docMk/>
            <pc:sldMk cId="2900809701" sldId="308"/>
            <ac:cxnSpMk id="6" creationId="{810A1A5B-6D85-415C-8AFA-78892BA97E24}"/>
          </ac:cxnSpMkLst>
        </pc:cxnChg>
        <pc:cxnChg chg="mod">
          <ac:chgData name="wang xingyu" userId="357302d8bda8cfe7" providerId="LiveId" clId="{50669B64-DF09-4B0B-BD9A-E19546D24A18}" dt="2021-11-18T02:28:48.896" v="1917"/>
          <ac:cxnSpMkLst>
            <pc:docMk/>
            <pc:sldMk cId="2900809701" sldId="308"/>
            <ac:cxnSpMk id="10" creationId="{0E60733E-DB99-4335-B779-8C88CC7DC1A9}"/>
          </ac:cxnSpMkLst>
        </pc:cxnChg>
        <pc:cxnChg chg="mod">
          <ac:chgData name="wang xingyu" userId="357302d8bda8cfe7" providerId="LiveId" clId="{50669B64-DF09-4B0B-BD9A-E19546D24A18}" dt="2021-11-18T02:28:48.896" v="1917"/>
          <ac:cxnSpMkLst>
            <pc:docMk/>
            <pc:sldMk cId="2900809701" sldId="308"/>
            <ac:cxnSpMk id="14" creationId="{AF1E8BBE-506A-4604-AF20-0B97A97E66A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6" creationId="{BDD58BBE-FF55-45D8-B898-660D6D89965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7" creationId="{DDB3BB40-68BF-4DB5-8EB7-19EACCC1DAA7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8" creationId="{6935ADCF-884C-45B9-B930-0CB1081FB8B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19" creationId="{1F667D53-9761-4523-895B-7EB137974CA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0" creationId="{7ED334D9-F994-4EC9-822E-AFAB3CD43F19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1" creationId="{25D0F35E-37CA-4040-A33C-90107CC59DA5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2" creationId="{ECB96B62-979A-4B6F-B9AD-1FFCFF189D24}"/>
          </ac:cxnSpMkLst>
        </pc:cxnChg>
        <pc:cxnChg chg="add del mod">
          <ac:chgData name="wang xingyu" userId="357302d8bda8cfe7" providerId="LiveId" clId="{50669B64-DF09-4B0B-BD9A-E19546D24A18}" dt="2021-11-11T08:08:41.650" v="1859" actId="164"/>
          <ac:cxnSpMkLst>
            <pc:docMk/>
            <pc:sldMk cId="2900809701" sldId="308"/>
            <ac:cxnSpMk id="22" creationId="{FA74019E-995D-411B-8819-193A96F1ABB9}"/>
          </ac:cxnSpMkLst>
        </pc:cxnChg>
        <pc:cxnChg chg="add del mod">
          <ac:chgData name="wang xingyu" userId="357302d8bda8cfe7" providerId="LiveId" clId="{50669B64-DF09-4B0B-BD9A-E19546D24A18}" dt="2021-11-11T08:08:41.650" v="1859" actId="164"/>
          <ac:cxnSpMkLst>
            <pc:docMk/>
            <pc:sldMk cId="2900809701" sldId="308"/>
            <ac:cxnSpMk id="24" creationId="{EA15CB71-8BEF-478D-AE2E-2D927F06D17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5" creationId="{60B678A0-A6B8-46ED-A097-CFA3767177E0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6" creationId="{52FF0D55-5B89-442D-850E-C68753C0BA97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7" creationId="{F789DF5C-8B6E-4BBD-816A-AD885BB82E1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8" creationId="{98C574CE-6510-4528-8C80-90C4118A0DC0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29" creationId="{E7524922-9114-4517-A2C7-96212DDA434A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30" creationId="{83586073-2D88-4CE4-A71F-28C02A7AB6D3}"/>
          </ac:cxnSpMkLst>
        </pc:cxnChg>
        <pc:cxnChg chg="mod">
          <ac:chgData name="wang xingyu" userId="357302d8bda8cfe7" providerId="LiveId" clId="{50669B64-DF09-4B0B-BD9A-E19546D24A18}" dt="2021-11-18T02:29:20.380" v="1918"/>
          <ac:cxnSpMkLst>
            <pc:docMk/>
            <pc:sldMk cId="2900809701" sldId="308"/>
            <ac:cxnSpMk id="31" creationId="{E6F537BC-C218-4C23-8289-0E2A28DC580C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38" creationId="{15287E3D-93B4-410D-B87A-13A4919EC53F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1" creationId="{0C003177-7A41-42A0-B1C1-34766C14DDF0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4" creationId="{96641177-4CD1-40E1-A3A2-ACEDBA8B993B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5" creationId="{48CFF974-D3B3-4FDE-A80B-AE61A4D717F1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6" creationId="{EE3E7929-ADCB-48B5-A748-08B537E59086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7" creationId="{4B1B64EB-2F7B-480A-927D-6D35604E3F07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8" creationId="{099C6FFC-D515-47E6-9864-2210341863FE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49" creationId="{3D8BBEF4-D146-4466-8128-29E6D9831CA6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0" creationId="{C11BC0BB-E042-43CB-B2EF-E379D07CDA89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1" creationId="{6A344CF6-16AC-42EC-9130-A74B573050B8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2" creationId="{BA443ACC-66E6-4DAB-A7DC-AD8D1D900821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3" creationId="{5C254B5D-1083-4D3B-9210-CE65E9A83F17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4" creationId="{4432FC50-5C53-4809-8F31-AE97F1086DA0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5" creationId="{8C03C20D-C77D-40A7-A8CA-D99B8374B917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6" creationId="{9E62FC9C-99EF-4096-993A-750A512BC8F1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7" creationId="{EA8FED9D-B128-4088-A0AB-37484A7FA86D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8" creationId="{C6E3619B-27DA-4E2A-BD57-2ADD15AB448F}"/>
          </ac:cxnSpMkLst>
        </pc:cxnChg>
        <pc:cxnChg chg="mod">
          <ac:chgData name="wang xingyu" userId="357302d8bda8cfe7" providerId="LiveId" clId="{50669B64-DF09-4B0B-BD9A-E19546D24A18}" dt="2021-11-18T02:32:31.869" v="1972" actId="165"/>
          <ac:cxnSpMkLst>
            <pc:docMk/>
            <pc:sldMk cId="2900809701" sldId="308"/>
            <ac:cxnSpMk id="59" creationId="{0070D33F-3B2C-4CF9-85A9-5E8B6C848C65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63" creationId="{CE442891-A81C-43C6-97DD-59B003DBFB67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66" creationId="{BB032F36-C9C8-49BE-A18D-B3479AF21237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69" creationId="{55F3215C-DA0D-4733-841A-61BC3C0E84D4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0" creationId="{B57C1F92-7CF2-4A34-97FC-479927E3A1E5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1" creationId="{390A07E9-20F0-4CCB-AD3E-6EFE9B65057A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2" creationId="{32141848-7509-4910-82C4-2C2DA973E426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3" creationId="{63CDB51E-8938-4982-8C36-DBA35F75C50F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4" creationId="{AB8E37ED-DC48-4F2C-97BB-194D91C581FF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5" creationId="{99B9D320-92AB-43A0-ABEF-AF8D7C2D6521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6" creationId="{45AD4820-59F0-4E96-988B-A0F92C77B081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7" creationId="{35D1DF7A-361A-4643-A30D-F7432428CF16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8" creationId="{734CF9A6-76DA-4322-A6A1-1C585DB5C9F0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79" creationId="{A2ECB51F-8BE5-40F0-9CD9-B9C5232F7471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0" creationId="{1BEAA4F9-0DEF-4797-A7AE-B7848D6D62CA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1" creationId="{BECA1118-D65E-4FAF-B619-A433D1B9D9A4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2" creationId="{9A9C039E-8D22-46BF-A210-CCA21578A2E2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3" creationId="{EBF3AD60-2B32-4E7F-AA87-89071D93E898}"/>
          </ac:cxnSpMkLst>
        </pc:cxnChg>
        <pc:cxnChg chg="mod">
          <ac:chgData name="wang xingyu" userId="357302d8bda8cfe7" providerId="LiveId" clId="{50669B64-DF09-4B0B-BD9A-E19546D24A18}" dt="2021-11-18T02:31:35.253" v="1959"/>
          <ac:cxnSpMkLst>
            <pc:docMk/>
            <pc:sldMk cId="2900809701" sldId="308"/>
            <ac:cxnSpMk id="84" creationId="{1CC99AAB-564C-4A6F-B1AC-3ACB9ABF0ABE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1" creationId="{A52E313D-53C8-436D-8048-17B5CF18ED6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4" creationId="{711F1A0E-87D5-452C-BA41-7E5C79F88B1B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7" creationId="{F4836918-67A9-4555-AC2C-066FB69FA61A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8" creationId="{C7C341DD-BEAB-4EF0-87DE-3836DECE4035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99" creationId="{156BE87B-6CC4-40BE-8FBE-B7CAE8B93632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0" creationId="{CCCD0071-D526-44B9-8BF6-BFDEDF212598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1" creationId="{E63B88DF-0E0F-42EB-9A18-6F8E613CF158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2" creationId="{281C467E-1EBE-4724-AF54-96E475AEF6BF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3" creationId="{8B879B79-EB52-4F58-AF1D-82F629A12B2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4" creationId="{AA834821-C1C4-4A68-AE38-99D7FB41C6C5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5" creationId="{D09177FC-8336-4FBC-9C28-F5B0FC61CE62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6" creationId="{E914D54F-C811-43C9-A819-2F9620FA145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7" creationId="{45337314-21B1-41E2-980D-F52138846CBC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8" creationId="{7709CAC9-A427-404F-BE45-2264965620C9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09" creationId="{D42662C1-F5B5-4961-A122-FEBD952A6E1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10" creationId="{729DEBCA-8DE4-40EA-B999-A31B17D8EA06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11" creationId="{0264507C-B46C-4F7A-AEE7-F9E1286747F4}"/>
          </ac:cxnSpMkLst>
        </pc:cxnChg>
        <pc:cxnChg chg="mod">
          <ac:chgData name="wang xingyu" userId="357302d8bda8cfe7" providerId="LiveId" clId="{50669B64-DF09-4B0B-BD9A-E19546D24A18}" dt="2021-11-18T02:32:48.493" v="1976"/>
          <ac:cxnSpMkLst>
            <pc:docMk/>
            <pc:sldMk cId="2900809701" sldId="308"/>
            <ac:cxnSpMk id="112" creationId="{80C75773-2183-420F-8F10-11A40F794406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18" creationId="{AA619469-E373-43BE-B419-330CBAF08FF8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1" creationId="{330190E5-80EC-4DF6-AFAA-4860D2888FC7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4" creationId="{BBB57B77-DC91-4172-A95B-EA765BF4DD64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5" creationId="{DD08042D-E4D9-4C61-AB5E-62593924231A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6" creationId="{269F2865-0A30-42B9-AC8B-F4602212FCB1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7" creationId="{4D087264-89C4-4762-9ACF-2696CE82D6E4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8" creationId="{EFC7F310-256E-4B9B-946E-2B5DFDAA8ABB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29" creationId="{433C02C1-27D0-4CB7-9465-FD0139C225F9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0" creationId="{8A7446EB-9C68-423F-B362-C2CF41296BC5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1" creationId="{B058D0BB-4F15-4AAC-9118-30A30F4A1B8D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2" creationId="{4A683C6E-B7DC-4D72-91CC-3A57DA87F6D4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3" creationId="{8839F8C6-36B6-436B-9BDA-762AEC5E7675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4" creationId="{D8C231B4-5723-4C17-95AD-3FC5E364D877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5" creationId="{7441987A-B12D-4EF0-94A4-161B245E63AA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6" creationId="{659E0FA9-6D71-4CAC-9517-DE58DDEC2E3C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7" creationId="{8DE82C42-E4EA-40F8-9230-415F913CC90D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8" creationId="{D8B51980-15D6-4855-9729-ED8B59E8FADE}"/>
          </ac:cxnSpMkLst>
        </pc:cxnChg>
        <pc:cxnChg chg="mod">
          <ac:chgData name="wang xingyu" userId="357302d8bda8cfe7" providerId="LiveId" clId="{50669B64-DF09-4B0B-BD9A-E19546D24A18}" dt="2021-11-18T02:33:01.104" v="1979"/>
          <ac:cxnSpMkLst>
            <pc:docMk/>
            <pc:sldMk cId="2900809701" sldId="308"/>
            <ac:cxnSpMk id="139" creationId="{34ADFD22-757A-47AA-BBEB-74AA6859147C}"/>
          </ac:cxnSpMkLst>
        </pc:cxnChg>
        <pc:cxnChg chg="add mod">
          <ac:chgData name="wang xingyu" userId="357302d8bda8cfe7" providerId="LiveId" clId="{50669B64-DF09-4B0B-BD9A-E19546D24A18}" dt="2021-11-18T02:34:33.782" v="2009" actId="1076"/>
          <ac:cxnSpMkLst>
            <pc:docMk/>
            <pc:sldMk cId="2900809701" sldId="308"/>
            <ac:cxnSpMk id="141" creationId="{54B5BC3C-51B5-4FE2-950E-4E9EA8FB9D9E}"/>
          </ac:cxnSpMkLst>
        </pc:cxnChg>
        <pc:cxnChg chg="add mod">
          <ac:chgData name="wang xingyu" userId="357302d8bda8cfe7" providerId="LiveId" clId="{50669B64-DF09-4B0B-BD9A-E19546D24A18}" dt="2021-11-18T02:34:33.782" v="2009" actId="1076"/>
          <ac:cxnSpMkLst>
            <pc:docMk/>
            <pc:sldMk cId="2900809701" sldId="308"/>
            <ac:cxnSpMk id="142" creationId="{4A4B0A27-531C-4CDF-A02B-384D04CCF177}"/>
          </ac:cxnSpMkLst>
        </pc:cxnChg>
      </pc:sldChg>
      <pc:sldChg chg="addSp delSp modSp add mod">
        <pc:chgData name="wang xingyu" userId="357302d8bda8cfe7" providerId="LiveId" clId="{50669B64-DF09-4B0B-BD9A-E19546D24A18}" dt="2022-01-13T02:53:38.465" v="3227" actId="21"/>
        <pc:sldMkLst>
          <pc:docMk/>
          <pc:sldMk cId="3294659600" sldId="309"/>
        </pc:sldMkLst>
        <pc:spChg chg="mod">
          <ac:chgData name="wang xingyu" userId="357302d8bda8cfe7" providerId="LiveId" clId="{50669B64-DF09-4B0B-BD9A-E19546D24A18}" dt="2021-11-18T02:51:14.211" v="2369" actId="208"/>
          <ac:spMkLst>
            <pc:docMk/>
            <pc:sldMk cId="3294659600" sldId="309"/>
            <ac:spMk id="3" creationId="{68E4B01E-1225-40E3-BFEC-A957683E98ED}"/>
          </ac:spMkLst>
        </pc:spChg>
        <pc:spChg chg="mod">
          <ac:chgData name="wang xingyu" userId="357302d8bda8cfe7" providerId="LiveId" clId="{50669B64-DF09-4B0B-BD9A-E19546D24A18}" dt="2021-11-18T02:51:14.211" v="2369" actId="208"/>
          <ac:spMkLst>
            <pc:docMk/>
            <pc:sldMk cId="3294659600" sldId="309"/>
            <ac:spMk id="4" creationId="{72E81779-B552-4869-8B7A-66F9959334AA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8" creationId="{FBA8281F-BEC2-4BD1-AAD9-106055B4B8C1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9" creationId="{90213FC1-B442-4801-8D96-7C9E74B1A5A0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12" creationId="{D40560AC-6978-4CFB-8E9B-C5CE7F5FF301}"/>
          </ac:spMkLst>
        </pc:spChg>
        <pc:spChg chg="mod">
          <ac:chgData name="wang xingyu" userId="357302d8bda8cfe7" providerId="LiveId" clId="{50669B64-DF09-4B0B-BD9A-E19546D24A18}" dt="2021-11-18T02:50:48.769" v="2365" actId="208"/>
          <ac:spMkLst>
            <pc:docMk/>
            <pc:sldMk cId="3294659600" sldId="309"/>
            <ac:spMk id="13" creationId="{93D8611C-00BC-4130-A100-F3B78209AE47}"/>
          </ac:spMkLst>
        </pc:spChg>
        <pc:spChg chg="mod">
          <ac:chgData name="wang xingyu" userId="357302d8bda8cfe7" providerId="LiveId" clId="{50669B64-DF09-4B0B-BD9A-E19546D24A18}" dt="2021-11-18T02:35:03.647" v="2021"/>
          <ac:spMkLst>
            <pc:docMk/>
            <pc:sldMk cId="3294659600" sldId="309"/>
            <ac:spMk id="144" creationId="{272A2258-E8FA-4E7A-AB31-70F3ED95BF7E}"/>
          </ac:spMkLst>
        </pc:spChg>
        <pc:spChg chg="mod">
          <ac:chgData name="wang xingyu" userId="357302d8bda8cfe7" providerId="LiveId" clId="{50669B64-DF09-4B0B-BD9A-E19546D24A18}" dt="2021-11-18T02:35:03.647" v="2021"/>
          <ac:spMkLst>
            <pc:docMk/>
            <pc:sldMk cId="3294659600" sldId="309"/>
            <ac:spMk id="145" creationId="{4F539044-7A00-4473-8DD4-AC365AAD1D5C}"/>
          </ac:spMkLst>
        </pc:spChg>
        <pc:spChg chg="add mod topLvl">
          <ac:chgData name="wang xingyu" userId="357302d8bda8cfe7" providerId="LiveId" clId="{50669B64-DF09-4B0B-BD9A-E19546D24A18}" dt="2021-11-18T02:53:37.026" v="2414" actId="20577"/>
          <ac:spMkLst>
            <pc:docMk/>
            <pc:sldMk cId="3294659600" sldId="309"/>
            <ac:spMk id="188" creationId="{13CBCF82-5DB5-4982-9C6E-688267331FDA}"/>
          </ac:spMkLst>
        </pc:spChg>
        <pc:spChg chg="add mod topLvl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0" creationId="{BF57C76A-D25B-4D8B-90D4-9E32CB1EF974}"/>
          </ac:spMkLst>
        </pc:spChg>
        <pc:spChg chg="mod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2" creationId="{A19D8C2A-C07B-4ED8-AD4F-4F7A84689D40}"/>
          </ac:spMkLst>
        </pc:spChg>
        <pc:spChg chg="mod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3" creationId="{2957EC14-D724-4562-AC17-E93A941DF71D}"/>
          </ac:spMkLst>
        </pc:spChg>
        <pc:spChg chg="add mod topLvl">
          <ac:chgData name="wang xingyu" userId="357302d8bda8cfe7" providerId="LiveId" clId="{50669B64-DF09-4B0B-BD9A-E19546D24A18}" dt="2022-01-12T16:01:04.666" v="3187" actId="1076"/>
          <ac:spMkLst>
            <pc:docMk/>
            <pc:sldMk cId="3294659600" sldId="309"/>
            <ac:spMk id="198" creationId="{FCF98000-6CC0-4CC5-943A-ED770FC2C562}"/>
          </ac:spMkLst>
        </pc:spChg>
        <pc:spChg chg="add mod topLvl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199" creationId="{06753973-95C5-4648-9807-4F8B4F83DF9D}"/>
          </ac:spMkLst>
        </pc:spChg>
        <pc:spChg chg="add del mod topLvl">
          <ac:chgData name="wang xingyu" userId="357302d8bda8cfe7" providerId="LiveId" clId="{50669B64-DF09-4B0B-BD9A-E19546D24A18}" dt="2022-01-12T16:01:02.250" v="3186" actId="478"/>
          <ac:spMkLst>
            <pc:docMk/>
            <pc:sldMk cId="3294659600" sldId="309"/>
            <ac:spMk id="200" creationId="{C5BAF767-B6C6-460A-A134-1DE62714462C}"/>
          </ac:spMkLst>
        </pc:spChg>
        <pc:spChg chg="add mod topLvl">
          <ac:chgData name="wang xingyu" userId="357302d8bda8cfe7" providerId="LiveId" clId="{50669B64-DF09-4B0B-BD9A-E19546D24A18}" dt="2021-11-18T02:50:03.126" v="2362" actId="165"/>
          <ac:spMkLst>
            <pc:docMk/>
            <pc:sldMk cId="3294659600" sldId="309"/>
            <ac:spMk id="212" creationId="{F626496A-6758-44E9-B6E9-4D69B7D2FB19}"/>
          </ac:spMkLst>
        </pc:spChg>
        <pc:spChg chg="add mod">
          <ac:chgData name="wang xingyu" userId="357302d8bda8cfe7" providerId="LiveId" clId="{50669B64-DF09-4B0B-BD9A-E19546D24A18}" dt="2021-11-18T02:49:54.572" v="2361" actId="1076"/>
          <ac:spMkLst>
            <pc:docMk/>
            <pc:sldMk cId="3294659600" sldId="309"/>
            <ac:spMk id="216" creationId="{210CAC05-523C-4DD7-86AB-70DB19C18027}"/>
          </ac:spMkLst>
        </pc:spChg>
        <pc:spChg chg="add mod">
          <ac:chgData name="wang xingyu" userId="357302d8bda8cfe7" providerId="LiveId" clId="{50669B64-DF09-4B0B-BD9A-E19546D24A18}" dt="2021-11-18T02:51:37.631" v="2371" actId="1076"/>
          <ac:spMkLst>
            <pc:docMk/>
            <pc:sldMk cId="3294659600" sldId="309"/>
            <ac:spMk id="231" creationId="{D6F76C51-8F09-4B7F-ABDC-B2D0619F05CF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3" creationId="{D796FF11-FF8E-4706-AFAE-26A8BF88E583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5" creationId="{A842D36C-B9AB-406C-B689-FEE598922971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6" creationId="{CD32C545-CF41-4769-95DD-F0F36C1EE311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39" creationId="{BA68997C-B1CA-4DEF-A8CC-3C4239BEDE1F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40" creationId="{83265695-7A47-4C0A-818F-58867A66909E}"/>
          </ac:spMkLst>
        </pc:spChg>
        <pc:spChg chg="mod">
          <ac:chgData name="wang xingyu" userId="357302d8bda8cfe7" providerId="LiveId" clId="{50669B64-DF09-4B0B-BD9A-E19546D24A18}" dt="2021-11-18T02:51:34.354" v="2370"/>
          <ac:spMkLst>
            <pc:docMk/>
            <pc:sldMk cId="3294659600" sldId="309"/>
            <ac:spMk id="260" creationId="{721F4FE5-72FE-4740-8F50-BAB8C2CC518A}"/>
          </ac:spMkLst>
        </pc:spChg>
        <pc:spChg chg="add mod">
          <ac:chgData name="wang xingyu" userId="357302d8bda8cfe7" providerId="LiveId" clId="{50669B64-DF09-4B0B-BD9A-E19546D24A18}" dt="2021-11-18T02:51:37.631" v="2371" actId="1076"/>
          <ac:spMkLst>
            <pc:docMk/>
            <pc:sldMk cId="3294659600" sldId="309"/>
            <ac:spMk id="261" creationId="{0A686C1C-EECE-4C67-98A5-7D595CBBEDA7}"/>
          </ac:spMkLst>
        </pc:spChg>
        <pc:spChg chg="add mod">
          <ac:chgData name="wang xingyu" userId="357302d8bda8cfe7" providerId="LiveId" clId="{50669B64-DF09-4B0B-BD9A-E19546D24A18}" dt="2021-11-18T02:52:00.541" v="2379" actId="1076"/>
          <ac:spMkLst>
            <pc:docMk/>
            <pc:sldMk cId="3294659600" sldId="309"/>
            <ac:spMk id="262" creationId="{95B17FEC-0D43-4AA3-99A2-DF803D36FCBD}"/>
          </ac:spMkLst>
        </pc:spChg>
        <pc:spChg chg="add mod">
          <ac:chgData name="wang xingyu" userId="357302d8bda8cfe7" providerId="LiveId" clId="{50669B64-DF09-4B0B-BD9A-E19546D24A18}" dt="2021-11-18T02:53:35.652" v="2412" actId="1037"/>
          <ac:spMkLst>
            <pc:docMk/>
            <pc:sldMk cId="3294659600" sldId="309"/>
            <ac:spMk id="263" creationId="{649BA350-2D31-4FD5-BA2B-EDAFC3B59610}"/>
          </ac:spMkLst>
        </pc:spChg>
        <pc:spChg chg="mod">
          <ac:chgData name="wang xingyu" userId="357302d8bda8cfe7" providerId="LiveId" clId="{50669B64-DF09-4B0B-BD9A-E19546D24A18}" dt="2022-01-13T02:53:09.873" v="3218" actId="1076"/>
          <ac:spMkLst>
            <pc:docMk/>
            <pc:sldMk cId="3294659600" sldId="309"/>
            <ac:spMk id="271" creationId="{8BC09ED0-BBD3-48B3-80ED-20713AA57813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2" creationId="{838A79A4-CCB8-44C1-A85B-890845EF8798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3" creationId="{D8F3C4E3-2D3D-47D5-B678-4200FE735C5F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4" creationId="{0AB1A972-D6F5-4130-920D-75A74935803F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5" creationId="{0B02C2C6-E192-466D-B485-0547382C48C6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16" creationId="{4F6273CE-233A-4D9F-B709-B9732D3FF991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33" creationId="{A7701FCA-5494-499B-90EE-EC87897D0166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40" creationId="{CE660AF6-A7EB-410D-8495-1C4EB0897317}"/>
          </ac:spMkLst>
        </pc:spChg>
        <pc:spChg chg="del mod topLvl">
          <ac:chgData name="wang xingyu" userId="357302d8bda8cfe7" providerId="LiveId" clId="{50669B64-DF09-4B0B-BD9A-E19546D24A18}" dt="2022-01-13T02:53:38.465" v="3227" actId="21"/>
          <ac:spMkLst>
            <pc:docMk/>
            <pc:sldMk cId="3294659600" sldId="309"/>
            <ac:spMk id="341" creationId="{990CE704-F47F-4BF6-B921-D63C27F7CF7E}"/>
          </ac:spMkLst>
        </pc:spChg>
        <pc:grpChg chg="mod topLvl">
          <ac:chgData name="wang xingyu" userId="357302d8bda8cfe7" providerId="LiveId" clId="{50669B64-DF09-4B0B-BD9A-E19546D24A18}" dt="2021-11-18T02:50:14.589" v="2363" actId="165"/>
          <ac:grpSpMkLst>
            <pc:docMk/>
            <pc:sldMk cId="3294659600" sldId="309"/>
            <ac:grpSpMk id="2" creationId="{52566570-5657-46BD-A3D5-E6C56937590E}"/>
          </ac:grpSpMkLst>
        </pc:grpChg>
        <pc:grpChg chg="mod ord topLvl">
          <ac:chgData name="wang xingyu" userId="357302d8bda8cfe7" providerId="LiveId" clId="{50669B64-DF09-4B0B-BD9A-E19546D24A18}" dt="2021-11-18T02:50:53.038" v="2366" actId="167"/>
          <ac:grpSpMkLst>
            <pc:docMk/>
            <pc:sldMk cId="3294659600" sldId="309"/>
            <ac:grpSpMk id="7" creationId="{C39D054E-4C8C-4F7C-8883-82B5ADFA3A7C}"/>
          </ac:grpSpMkLst>
        </pc:grpChg>
        <pc:grpChg chg="mod ord topLvl">
          <ac:chgData name="wang xingyu" userId="357302d8bda8cfe7" providerId="LiveId" clId="{50669B64-DF09-4B0B-BD9A-E19546D24A18}" dt="2021-11-18T02:50:53.038" v="2366" actId="167"/>
          <ac:grpSpMkLst>
            <pc:docMk/>
            <pc:sldMk cId="3294659600" sldId="309"/>
            <ac:grpSpMk id="11" creationId="{2851667A-E5C3-4F8F-AC37-D0CDCDECA81C}"/>
          </ac:grpSpMkLst>
        </pc:grpChg>
        <pc:grpChg chg="add del mod topLvl">
          <ac:chgData name="wang xingyu" userId="357302d8bda8cfe7" providerId="LiveId" clId="{50669B64-DF09-4B0B-BD9A-E19546D24A18}" dt="2021-11-18T02:50:29.223" v="2364" actId="165"/>
          <ac:grpSpMkLst>
            <pc:docMk/>
            <pc:sldMk cId="3294659600" sldId="309"/>
            <ac:grpSpMk id="115" creationId="{F1A6FD1B-DC02-42EE-B64C-6C2B6B2B81E7}"/>
          </ac:grpSpMkLst>
        </pc:grpChg>
        <pc:grpChg chg="add mod">
          <ac:chgData name="wang xingyu" userId="357302d8bda8cfe7" providerId="LiveId" clId="{50669B64-DF09-4B0B-BD9A-E19546D24A18}" dt="2021-11-18T02:47:28.173" v="2304" actId="1076"/>
          <ac:grpSpMkLst>
            <pc:docMk/>
            <pc:sldMk cId="3294659600" sldId="309"/>
            <ac:grpSpMk id="143" creationId="{FFF8E148-9B17-4FAA-852E-3C65FF96FCD9}"/>
          </ac:grpSpMkLst>
        </pc:grpChg>
        <pc:grpChg chg="add mod topLvl">
          <ac:chgData name="wang xingyu" userId="357302d8bda8cfe7" providerId="LiveId" clId="{50669B64-DF09-4B0B-BD9A-E19546D24A18}" dt="2021-11-18T02:50:29.223" v="2364" actId="165"/>
          <ac:grpSpMkLst>
            <pc:docMk/>
            <pc:sldMk cId="3294659600" sldId="309"/>
            <ac:grpSpMk id="147" creationId="{9FD919AF-3D4E-4D29-BCF7-18D1E26E0838}"/>
          </ac:grpSpMkLst>
        </pc:grpChg>
        <pc:grpChg chg="add del mod topLvl">
          <ac:chgData name="wang xingyu" userId="357302d8bda8cfe7" providerId="LiveId" clId="{50669B64-DF09-4B0B-BD9A-E19546D24A18}" dt="2021-11-18T02:50:14.589" v="2363" actId="165"/>
          <ac:grpSpMkLst>
            <pc:docMk/>
            <pc:sldMk cId="3294659600" sldId="309"/>
            <ac:grpSpMk id="187" creationId="{623A1010-86D7-4DB5-916B-F338C7CD6D19}"/>
          </ac:grpSpMkLst>
        </pc:grpChg>
        <pc:grpChg chg="add mod topLvl">
          <ac:chgData name="wang xingyu" userId="357302d8bda8cfe7" providerId="LiveId" clId="{50669B64-DF09-4B0B-BD9A-E19546D24A18}" dt="2021-11-18T02:50:03.126" v="2362" actId="165"/>
          <ac:grpSpMkLst>
            <pc:docMk/>
            <pc:sldMk cId="3294659600" sldId="309"/>
            <ac:grpSpMk id="191" creationId="{FD0E0BC1-6906-4E1E-942C-4F37DDE0ED93}"/>
          </ac:grpSpMkLst>
        </pc:grpChg>
        <pc:grpChg chg="add del mod">
          <ac:chgData name="wang xingyu" userId="357302d8bda8cfe7" providerId="LiveId" clId="{50669B64-DF09-4B0B-BD9A-E19546D24A18}" dt="2021-11-18T02:50:03.126" v="2362" actId="165"/>
          <ac:grpSpMkLst>
            <pc:docMk/>
            <pc:sldMk cId="3294659600" sldId="309"/>
            <ac:grpSpMk id="213" creationId="{E297C1CC-896D-473A-9876-F5B03B84C081}"/>
          </ac:grpSpMkLst>
        </pc:grpChg>
        <pc:grpChg chg="add mod">
          <ac:chgData name="wang xingyu" userId="357302d8bda8cfe7" providerId="LiveId" clId="{50669B64-DF09-4B0B-BD9A-E19546D24A18}" dt="2021-11-18T02:51:37.631" v="2371" actId="1076"/>
          <ac:grpSpMkLst>
            <pc:docMk/>
            <pc:sldMk cId="3294659600" sldId="309"/>
            <ac:grpSpMk id="220" creationId="{47030FE5-BF4F-4967-971E-6ABC80A82C2E}"/>
          </ac:grpSpMkLst>
        </pc:grpChg>
        <pc:grpChg chg="add mod">
          <ac:chgData name="wang xingyu" userId="357302d8bda8cfe7" providerId="LiveId" clId="{50669B64-DF09-4B0B-BD9A-E19546D24A18}" dt="2021-11-18T02:51:37.631" v="2371" actId="1076"/>
          <ac:grpSpMkLst>
            <pc:docMk/>
            <pc:sldMk cId="3294659600" sldId="309"/>
            <ac:grpSpMk id="232" creationId="{B4C1B48C-99D7-4477-BF86-DBB44676CB8A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34" creationId="{FF76082A-A726-49B8-851D-9D9A710295AE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37" creationId="{098D40D0-51FA-4C16-B0AE-C24EEE1B2451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42" creationId="{5AFBC777-0510-4535-BCAF-FF7AD1A2E7BF}"/>
          </ac:grpSpMkLst>
        </pc:grpChg>
        <pc:grpChg chg="mod">
          <ac:chgData name="wang xingyu" userId="357302d8bda8cfe7" providerId="LiveId" clId="{50669B64-DF09-4B0B-BD9A-E19546D24A18}" dt="2021-11-18T02:51:34.354" v="2370"/>
          <ac:grpSpMkLst>
            <pc:docMk/>
            <pc:sldMk cId="3294659600" sldId="309"/>
            <ac:grpSpMk id="243" creationId="{56E345EC-4C3E-420D-9960-753479FD564F}"/>
          </ac:grpSpMkLst>
        </pc:grpChg>
        <pc:grpChg chg="add del mod">
          <ac:chgData name="wang xingyu" userId="357302d8bda8cfe7" providerId="LiveId" clId="{50669B64-DF09-4B0B-BD9A-E19546D24A18}" dt="2022-01-13T02:53:14.222" v="3221" actId="165"/>
          <ac:grpSpMkLst>
            <pc:docMk/>
            <pc:sldMk cId="3294659600" sldId="309"/>
            <ac:grpSpMk id="307" creationId="{4BEDB83B-5C3C-420D-A622-E536DB110718}"/>
          </ac:grpSpMkLst>
        </pc:grpChg>
        <pc:graphicFrameChg chg="add mod">
          <ac:chgData name="wang xingyu" userId="357302d8bda8cfe7" providerId="LiveId" clId="{50669B64-DF09-4B0B-BD9A-E19546D24A18}" dt="2021-11-18T02:47:17.542" v="2303" actId="1076"/>
          <ac:graphicFrameMkLst>
            <pc:docMk/>
            <pc:sldMk cId="3294659600" sldId="309"/>
            <ac:graphicFrameMk id="214" creationId="{A46BA6A5-0713-4D2C-8013-C701C57E85E0}"/>
          </ac:graphicFrameMkLst>
        </pc:graphicFrameChg>
        <pc:cxnChg chg="mod">
          <ac:chgData name="wang xingyu" userId="357302d8bda8cfe7" providerId="LiveId" clId="{50669B64-DF09-4B0B-BD9A-E19546D24A18}" dt="2021-11-18T02:51:14.211" v="2369" actId="208"/>
          <ac:cxnSpMkLst>
            <pc:docMk/>
            <pc:sldMk cId="3294659600" sldId="309"/>
            <ac:cxnSpMk id="5" creationId="{CAC950DA-B823-44F7-BE3E-81518F5D3C43}"/>
          </ac:cxnSpMkLst>
        </pc:cxnChg>
        <pc:cxnChg chg="mod">
          <ac:chgData name="wang xingyu" userId="357302d8bda8cfe7" providerId="LiveId" clId="{50669B64-DF09-4B0B-BD9A-E19546D24A18}" dt="2021-11-18T02:51:14.211" v="2369" actId="208"/>
          <ac:cxnSpMkLst>
            <pc:docMk/>
            <pc:sldMk cId="3294659600" sldId="309"/>
            <ac:cxnSpMk id="6" creationId="{810A1A5B-6D85-415C-8AFA-78892BA97E24}"/>
          </ac:cxnSpMkLst>
        </pc:cxnChg>
        <pc:cxnChg chg="mod">
          <ac:chgData name="wang xingyu" userId="357302d8bda8cfe7" providerId="LiveId" clId="{50669B64-DF09-4B0B-BD9A-E19546D24A18}" dt="2021-11-18T02:50:48.769" v="2365" actId="208"/>
          <ac:cxnSpMkLst>
            <pc:docMk/>
            <pc:sldMk cId="3294659600" sldId="309"/>
            <ac:cxnSpMk id="10" creationId="{0E60733E-DB99-4335-B779-8C88CC7DC1A9}"/>
          </ac:cxnSpMkLst>
        </pc:cxnChg>
        <pc:cxnChg chg="mod">
          <ac:chgData name="wang xingyu" userId="357302d8bda8cfe7" providerId="LiveId" clId="{50669B64-DF09-4B0B-BD9A-E19546D24A18}" dt="2021-11-18T02:50:48.769" v="2365" actId="208"/>
          <ac:cxnSpMkLst>
            <pc:docMk/>
            <pc:sldMk cId="3294659600" sldId="309"/>
            <ac:cxnSpMk id="14" creationId="{AF1E8BBE-506A-4604-AF20-0B97A97E66AA}"/>
          </ac:cxnSpMkLst>
        </pc:cxnChg>
        <pc:cxnChg chg="mod">
          <ac:chgData name="wang xingyu" userId="357302d8bda8cfe7" providerId="LiveId" clId="{50669B64-DF09-4B0B-BD9A-E19546D24A18}" dt="2021-11-18T02:35:03.647" v="2021"/>
          <ac:cxnSpMkLst>
            <pc:docMk/>
            <pc:sldMk cId="3294659600" sldId="309"/>
            <ac:cxnSpMk id="146" creationId="{D07D5FF5-9812-426D-97F1-5B8BF66636DA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48" creationId="{8C30B4B0-33E2-4747-9B67-CD454BC41DD1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49" creationId="{57C0F0F2-BD5E-46AE-A209-57A6C87B9130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0" creationId="{682A949E-D744-4F4D-A280-8E8D76F21C56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1" creationId="{4D642FF2-8AF9-4232-A6F4-96EADBA5204C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2" creationId="{565CA674-6FD5-4A2B-9C72-7003A5AD094D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3" creationId="{B750E4E2-6A30-4592-9174-BCB09BEE1B0A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4" creationId="{8DF2F49F-7B1B-4EA5-B19A-9039557D3C3C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5" creationId="{1FF0C356-0E9C-4DDD-B74F-6600F3E38F08}"/>
          </ac:cxnSpMkLst>
        </pc:cxnChg>
        <pc:cxnChg chg="mod">
          <ac:chgData name="wang xingyu" userId="357302d8bda8cfe7" providerId="LiveId" clId="{50669B64-DF09-4B0B-BD9A-E19546D24A18}" dt="2021-11-18T02:50:57.467" v="2367" actId="208"/>
          <ac:cxnSpMkLst>
            <pc:docMk/>
            <pc:sldMk cId="3294659600" sldId="309"/>
            <ac:cxnSpMk id="156" creationId="{12DC8A3F-E7B6-47AE-8B4F-22DF3AB5BF0E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57" creationId="{24B3A36B-1FB7-43F9-902A-1B23011AA289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58" creationId="{8D2E8A91-8CEB-4F08-B936-264E954CD16A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59" creationId="{B1A8B5ED-6AD2-44F7-8855-ED57A6E8ABAC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60" creationId="{6CEDD860-9D6C-41F6-A810-BA664F5E7533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61" creationId="{367FFD6F-C6D3-471C-88A9-321B6B6CFC92}"/>
          </ac:cxnSpMkLst>
        </pc:cxnChg>
        <pc:cxnChg chg="add mod topLvl">
          <ac:chgData name="wang xingyu" userId="357302d8bda8cfe7" providerId="LiveId" clId="{50669B64-DF09-4B0B-BD9A-E19546D24A18}" dt="2021-11-18T02:50:29.223" v="2364" actId="165"/>
          <ac:cxnSpMkLst>
            <pc:docMk/>
            <pc:sldMk cId="3294659600" sldId="309"/>
            <ac:cxnSpMk id="162" creationId="{290ADFB4-8D05-4D80-BEFF-44AD9C0B63E8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65" creationId="{ADF045C2-F355-4021-A5D1-F2B8416F8E62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67" creationId="{54B1626B-C928-4E4D-BB9F-CBD9D7BC9744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69" creationId="{E4DACA23-0A9A-4507-8567-DE715C571F71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0" creationId="{F8FF72B7-9896-4BD0-9D8A-49A676D3C4BA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6" creationId="{0F7A8E76-3BEB-459E-B2AB-0A5FFDA859B7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7" creationId="{A2E53F69-B052-45CD-88E6-D9C265A3C28A}"/>
          </ac:cxnSpMkLst>
        </pc:cxnChg>
        <pc:cxnChg chg="add mod topLvl">
          <ac:chgData name="wang xingyu" userId="357302d8bda8cfe7" providerId="LiveId" clId="{50669B64-DF09-4B0B-BD9A-E19546D24A18}" dt="2021-11-18T02:50:14.589" v="2363" actId="165"/>
          <ac:cxnSpMkLst>
            <pc:docMk/>
            <pc:sldMk cId="3294659600" sldId="309"/>
            <ac:cxnSpMk id="179" creationId="{234DADA5-E0D3-468A-966E-7B9EB2FB3CFC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89" creationId="{E0B070B6-D9F4-4895-8708-68F13EAE4AB7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4" creationId="{5F763821-A177-45A2-BE94-2BB85357E825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5" creationId="{6B411D1E-87D5-48A1-813A-AC3785BB1B8C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6" creationId="{9CB9F543-CCD0-44D8-89B6-4460EFC0A992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197" creationId="{607F8C20-44AA-4915-991C-EEA268CFC4E6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201" creationId="{E3F599D6-C9BD-4204-9918-FE03326849B4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205" creationId="{64F1B699-B5D5-470B-A23D-5B5A2779AAD1}"/>
          </ac:cxnSpMkLst>
        </pc:cxnChg>
        <pc:cxnChg chg="add mod topLvl">
          <ac:chgData name="wang xingyu" userId="357302d8bda8cfe7" providerId="LiveId" clId="{50669B64-DF09-4B0B-BD9A-E19546D24A18}" dt="2021-11-18T02:50:03.126" v="2362" actId="165"/>
          <ac:cxnSpMkLst>
            <pc:docMk/>
            <pc:sldMk cId="3294659600" sldId="309"/>
            <ac:cxnSpMk id="207" creationId="{56CD955C-D9FC-4A04-B7BB-4874956347EC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17" creationId="{3AC39A2E-3A39-4F1C-B9AE-D719C2019FDD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18" creationId="{20B0BCF5-D8BD-4A7F-B042-D14B9C99BF53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19" creationId="{BD82F920-0EF9-43D2-BD0D-717709080D90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1" creationId="{3FFD3604-D394-4554-9CFD-313A39FEE73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2" creationId="{44BBF1AB-C279-4390-9BEB-C67C2DD58F9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3" creationId="{6138CC10-C968-469F-A1F4-9F778AE9305E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4" creationId="{33A25F36-AA7F-4DB2-8645-12113AE65AEE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5" creationId="{BBDA4468-6B05-43E9-88A1-45A442A688E6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6" creationId="{662A1B20-C931-4E51-9250-1AA5C2F73E6F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7" creationId="{5CE36F6D-032C-41C8-BD1C-8B8E5E9FB932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8" creationId="{89A8C377-8AF1-4E5F-9772-73A1A60CD21B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29" creationId="{0FB57B01-E729-4FDE-A287-86178621FED5}"/>
          </ac:cxnSpMkLst>
        </pc:cxnChg>
        <pc:cxnChg chg="add mod">
          <ac:chgData name="wang xingyu" userId="357302d8bda8cfe7" providerId="LiveId" clId="{50669B64-DF09-4B0B-BD9A-E19546D24A18}" dt="2021-11-18T02:51:37.631" v="2371" actId="1076"/>
          <ac:cxnSpMkLst>
            <pc:docMk/>
            <pc:sldMk cId="3294659600" sldId="309"/>
            <ac:cxnSpMk id="230" creationId="{97BA54DA-ED18-4F16-A23F-BED23DB4307B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38" creationId="{4B607E10-EE1F-4FBA-AAE7-B4291023DBC9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1" creationId="{AE41E1D9-8855-435F-85F2-952162DA0087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4" creationId="{B7527890-FAC5-402D-BC6E-92FF3FAC694F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5" creationId="{960E852A-0100-4B51-B428-387E950677DE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6" creationId="{1A94E628-E94B-4887-8886-47956204ADDA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7" creationId="{66EFED0B-16A1-4910-ADAB-0017A30A5970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8" creationId="{DC70BEB2-58C7-4AE0-959A-C9B55A87FCCC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49" creationId="{6A989AF2-62C7-4AE6-8ABD-78A638ED8670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0" creationId="{A6266BE6-ABDE-40B8-ACC2-C4A9ABBEE7FA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1" creationId="{9E3E525C-ED81-4996-A0D7-F730ECA73612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2" creationId="{CD1CE855-31E3-4567-B06B-60563BDBB50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3" creationId="{21B74F0E-1D99-4CA9-A747-970A32F6100B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4" creationId="{F3B630AC-7B55-4BA5-8987-EAD667975BD9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5" creationId="{7A84DFB3-BFF7-4DD0-839A-2837B5538AD7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6" creationId="{3B505CCA-C5FD-4F35-AE1F-3628C88A2E6C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7" creationId="{1BE784BC-517D-487F-8ED5-FF3CD08CB961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8" creationId="{F625DD2F-1B90-45BE-B1ED-49883EBC4623}"/>
          </ac:cxnSpMkLst>
        </pc:cxnChg>
        <pc:cxnChg chg="mod">
          <ac:chgData name="wang xingyu" userId="357302d8bda8cfe7" providerId="LiveId" clId="{50669B64-DF09-4B0B-BD9A-E19546D24A18}" dt="2021-11-18T02:51:34.354" v="2370"/>
          <ac:cxnSpMkLst>
            <pc:docMk/>
            <pc:sldMk cId="3294659600" sldId="309"/>
            <ac:cxnSpMk id="259" creationId="{1B82BF20-1AFB-44D4-811B-262A9AF17F56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08" creationId="{C77623AF-15A9-496F-953C-5E69169A889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09" creationId="{EF4E7F5E-7891-4FDA-A7BF-88A653429006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0" creationId="{F3FF32A6-EC98-4BFB-AACE-1AE674209DC3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1" creationId="{154E9A85-BBD5-4D57-A635-6D9B49F8AEE0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7" creationId="{6B1792B9-2E7D-4466-9845-A678603F978E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8" creationId="{7B946F3D-1108-4D9B-B18B-6891002407AA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19" creationId="{D0420C6F-B135-4704-A97A-B4F77AD2B8B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0" creationId="{30E7E1D5-9A65-424C-ABB7-CD44F6480D64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1" creationId="{B1B11F9C-3594-49D3-A6D8-AA3BA5EFFAAF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2" creationId="{D01581F2-C6AA-4EF2-A14F-535CE7378152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3" creationId="{D2B4649D-44DF-4D6D-9B29-4EB5FC85890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4" creationId="{A58800CD-B720-4C84-9B75-8E796B6BEB53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5" creationId="{7F4CB1A9-6FBF-4DED-B819-35BD2CCAAAEF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6" creationId="{4822887C-5304-4029-9739-7ABC2EBA351D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7" creationId="{8BEA631A-4614-4F3D-A1C4-994F3E53C541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8" creationId="{A083E3F2-788B-47CE-992C-932A4E41455F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29" creationId="{A5C5C05E-2C35-4306-AE38-2B145DC29834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0" creationId="{EAA5EE75-A634-407D-8008-443F71DCE4A8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1" creationId="{76479F54-2AF3-4EE8-9970-98565677747D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2" creationId="{95145232-1A3A-4F4A-A50E-B8F05C2C8FE9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4" creationId="{3617C391-6BBF-489E-A2B1-2833EA588A7E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5" creationId="{FD4FE68F-F021-430B-AB0A-F32FE8060BBD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6" creationId="{506E9B5D-3041-4DA0-8BE8-0561AC9F2159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7" creationId="{EF46F2F3-AFB8-4BAD-9D47-5B79802F4FC2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8" creationId="{8740C882-B9C7-40BE-88E6-2588D979A9D3}"/>
          </ac:cxnSpMkLst>
        </pc:cxnChg>
        <pc:cxnChg chg="del mod topLvl">
          <ac:chgData name="wang xingyu" userId="357302d8bda8cfe7" providerId="LiveId" clId="{50669B64-DF09-4B0B-BD9A-E19546D24A18}" dt="2022-01-13T02:53:38.465" v="3227" actId="21"/>
          <ac:cxnSpMkLst>
            <pc:docMk/>
            <pc:sldMk cId="3294659600" sldId="309"/>
            <ac:cxnSpMk id="339" creationId="{311970AF-1645-45C6-82E3-7457C47D9AB5}"/>
          </ac:cxnSpMkLst>
        </pc:cxnChg>
      </pc:sldChg>
      <pc:sldChg chg="addSp delSp modSp new mod">
        <pc:chgData name="wang xingyu" userId="357302d8bda8cfe7" providerId="LiveId" clId="{50669B64-DF09-4B0B-BD9A-E19546D24A18}" dt="2022-01-12T15:50:03.805" v="3002" actId="164"/>
        <pc:sldMkLst>
          <pc:docMk/>
          <pc:sldMk cId="1293347636" sldId="313"/>
        </pc:sldMkLst>
        <pc:spChg chg="del">
          <ac:chgData name="wang xingyu" userId="357302d8bda8cfe7" providerId="LiveId" clId="{50669B64-DF09-4B0B-BD9A-E19546D24A18}" dt="2022-01-12T15:38:08.866" v="2834" actId="478"/>
          <ac:spMkLst>
            <pc:docMk/>
            <pc:sldMk cId="1293347636" sldId="313"/>
            <ac:spMk id="2" creationId="{756E3309-7572-429A-BD34-EE4468318102}"/>
          </ac:spMkLst>
        </pc:spChg>
        <pc:spChg chg="del">
          <ac:chgData name="wang xingyu" userId="357302d8bda8cfe7" providerId="LiveId" clId="{50669B64-DF09-4B0B-BD9A-E19546D24A18}" dt="2022-01-12T15:38:08.866" v="2834" actId="478"/>
          <ac:spMkLst>
            <pc:docMk/>
            <pc:sldMk cId="1293347636" sldId="313"/>
            <ac:spMk id="3" creationId="{0804B0DD-31D2-4C84-9E65-F84705DAF88B}"/>
          </ac:spMkLst>
        </pc:spChg>
        <pc:spChg chg="del mod topLvl">
          <ac:chgData name="wang xingyu" userId="357302d8bda8cfe7" providerId="LiveId" clId="{50669B64-DF09-4B0B-BD9A-E19546D24A18}" dt="2022-01-12T15:38:45.642" v="2847" actId="478"/>
          <ac:spMkLst>
            <pc:docMk/>
            <pc:sldMk cId="1293347636" sldId="313"/>
            <ac:spMk id="6" creationId="{7ED3AEE6-32BC-461D-A188-9E2365FFEC98}"/>
          </ac:spMkLst>
        </pc:spChg>
        <pc:spChg chg="del mod topLvl">
          <ac:chgData name="wang xingyu" userId="357302d8bda8cfe7" providerId="LiveId" clId="{50669B64-DF09-4B0B-BD9A-E19546D24A18}" dt="2022-01-12T15:38:48.108" v="2848" actId="478"/>
          <ac:spMkLst>
            <pc:docMk/>
            <pc:sldMk cId="1293347636" sldId="313"/>
            <ac:spMk id="7" creationId="{D2FC0E35-39E6-4DB3-BB2D-7984231EA216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8" creationId="{22F3F21F-084F-4C3F-95E5-AB0A935F6970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9" creationId="{32D7B287-C378-449F-9908-BFF7AE0E2D7F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10" creationId="{F26F21DD-12F5-45BA-BA5C-C56798BD4FF1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11" creationId="{2A1CFCC3-1833-4CAD-8C67-8BA41B7FEA52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29" creationId="{E6D32159-B6F5-4138-8D76-2D132DE1756C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31" creationId="{AD58A828-3772-4D5A-B1C3-717E92C09E5E}"/>
          </ac:spMkLst>
        </pc:spChg>
        <pc:spChg chg="del mod topLvl">
          <ac:chgData name="wang xingyu" userId="357302d8bda8cfe7" providerId="LiveId" clId="{50669B64-DF09-4B0B-BD9A-E19546D24A18}" dt="2022-01-12T15:38:26.141" v="2840" actId="478"/>
          <ac:spMkLst>
            <pc:docMk/>
            <pc:sldMk cId="1293347636" sldId="313"/>
            <ac:spMk id="37" creationId="{36724EEF-C17A-40E6-9A12-1D5A0C6CB0F3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38" creationId="{C8B02D61-3CD6-4647-BE83-2219816DF037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39" creationId="{4247C912-FBA5-4870-8C5B-83668C541859}"/>
          </ac:spMkLst>
        </pc:spChg>
        <pc:spChg chg="del mod topLvl">
          <ac:chgData name="wang xingyu" userId="357302d8bda8cfe7" providerId="LiveId" clId="{50669B64-DF09-4B0B-BD9A-E19546D24A18}" dt="2022-01-12T15:38:24.457" v="2839" actId="478"/>
          <ac:spMkLst>
            <pc:docMk/>
            <pc:sldMk cId="1293347636" sldId="313"/>
            <ac:spMk id="43" creationId="{DB198077-3204-4777-B2B2-88DDB046A4DB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44" creationId="{E3C88936-5F79-4C35-AA31-95C49E664423}"/>
          </ac:spMkLst>
        </pc:spChg>
        <pc:spChg chg="mod topLvl">
          <ac:chgData name="wang xingyu" userId="357302d8bda8cfe7" providerId="LiveId" clId="{50669B64-DF09-4B0B-BD9A-E19546D24A18}" dt="2022-01-12T15:39:04.435" v="2852" actId="164"/>
          <ac:spMkLst>
            <pc:docMk/>
            <pc:sldMk cId="1293347636" sldId="313"/>
            <ac:spMk id="45" creationId="{1878AC5B-3F9E-40F2-B8F9-8CFCA754A859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46" creationId="{96BB6F91-14DC-4EB2-9C8C-191A8539593F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47" creationId="{1D0D5972-A8D6-4EC0-90F9-D8E932E499EF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57" creationId="{AC5A771C-EEDA-45F6-B5CB-980B78BB5ACA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58" creationId="{5FD7EB2D-55A2-4210-A284-1386072F4143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1" creationId="{493B58EA-703C-4AB4-A09F-BFBD63212222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2" creationId="{199E1530-D5F5-4BB5-B58D-002687A1F1BA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4" creationId="{782935B1-2F14-428A-8082-A0F553B5BD08}"/>
          </ac:spMkLst>
        </pc:spChg>
        <pc:spChg chg="mod">
          <ac:chgData name="wang xingyu" userId="357302d8bda8cfe7" providerId="LiveId" clId="{50669B64-DF09-4B0B-BD9A-E19546D24A18}" dt="2022-01-12T15:38:21.887" v="2838" actId="165"/>
          <ac:spMkLst>
            <pc:docMk/>
            <pc:sldMk cId="1293347636" sldId="313"/>
            <ac:spMk id="65" creationId="{BC4BC4F8-9082-4024-B065-CE8365236829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0" creationId="{195C432C-91A0-4F6F-814D-8C24E60E2364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1" creationId="{B71F122C-EA91-43E8-9686-2008FE711F4C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2" creationId="{DCB339B4-3A79-4294-A81E-E30DED13D273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3" creationId="{CC02C622-9BF5-4A6B-A775-23B8590D35A5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4" creationId="{939371B3-3CF7-4C7E-AA74-D18185312758}"/>
          </ac:spMkLst>
        </pc:spChg>
        <pc:spChg chg="mod topLvl">
          <ac:chgData name="wang xingyu" userId="357302d8bda8cfe7" providerId="LiveId" clId="{50669B64-DF09-4B0B-BD9A-E19546D24A18}" dt="2022-01-12T15:46:16.783" v="2904" actId="165"/>
          <ac:spMkLst>
            <pc:docMk/>
            <pc:sldMk cId="1293347636" sldId="313"/>
            <ac:spMk id="75" creationId="{D83511D3-9FEC-421A-81A3-BFC0FDDF482B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93" creationId="{DA56CFED-AB2B-463C-B63C-883CAFCD06DA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95" creationId="{FD27C19D-ED37-4FFD-B2BD-F7D89827A4B5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1" creationId="{43C2F20F-17E3-4EC7-800D-15AB4B837719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102" creationId="{4B6DE97D-3D3B-4DCF-9948-840FEDE7AD3E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3" creationId="{E4015470-BB98-400F-A694-76A1C461BC3B}"/>
          </ac:spMkLst>
        </pc:spChg>
        <pc:spChg chg="mod topLvl">
          <ac:chgData name="wang xingyu" userId="357302d8bda8cfe7" providerId="LiveId" clId="{50669B64-DF09-4B0B-BD9A-E19546D24A18}" dt="2022-01-12T15:46:22.031" v="2906" actId="1076"/>
          <ac:spMkLst>
            <pc:docMk/>
            <pc:sldMk cId="1293347636" sldId="313"/>
            <ac:spMk id="107" creationId="{D11E2D1F-A177-4969-9219-4DE3926F3312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8" creationId="{74567F51-126D-48B6-870A-878C3697F989}"/>
          </ac:spMkLst>
        </pc:spChg>
        <pc:spChg chg="mod topLvl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09" creationId="{70DCC300-E769-4C37-98A5-16F261AFF784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110" creationId="{6F0BA520-021F-4EBC-AD4D-5B92318C8884}"/>
          </ac:spMkLst>
        </pc:spChg>
        <pc:spChg chg="mod topLvl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111" creationId="{7F29926E-6D73-435D-BAF8-47B0290CDE5B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1" creationId="{A1034125-ED09-4FB7-86F1-E48DCAF0FC73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2" creationId="{69042C1B-EFCA-4B29-8B6C-602E235AEAB2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5" creationId="{746DA441-D9F6-453E-854A-AD70AE5336BC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6" creationId="{D45893A7-DCF3-4134-AF1E-122644971C9E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8" creationId="{AE0AF179-D2B1-402E-83BB-980E9A972ECA}"/>
          </ac:spMkLst>
        </pc:spChg>
        <pc:spChg chg="mod">
          <ac:chgData name="wang xingyu" userId="357302d8bda8cfe7" providerId="LiveId" clId="{50669B64-DF09-4B0B-BD9A-E19546D24A18}" dt="2022-01-12T15:46:20.911" v="2905" actId="165"/>
          <ac:spMkLst>
            <pc:docMk/>
            <pc:sldMk cId="1293347636" sldId="313"/>
            <ac:spMk id="129" creationId="{669D9437-684B-4120-BF03-9C84D3B609F2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49" creationId="{282A2923-0CB5-4FCE-B51C-4A08CB934D0E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0" creationId="{43966CE8-BC34-46DE-9882-5D4020580147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1" creationId="{975F0BD7-C8DC-480F-A844-71438767CB6B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2" creationId="{19EFFD03-50DD-422D-A61B-A4821985068E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53" creationId="{C43352A6-CF37-40BF-9578-D671E4D5297E}"/>
          </ac:spMkLst>
        </pc:spChg>
        <pc:spChg chg="del mod">
          <ac:chgData name="wang xingyu" userId="357302d8bda8cfe7" providerId="LiveId" clId="{50669B64-DF09-4B0B-BD9A-E19546D24A18}" dt="2022-01-12T15:45:41.710" v="2898" actId="478"/>
          <ac:spMkLst>
            <pc:docMk/>
            <pc:sldMk cId="1293347636" sldId="313"/>
            <ac:spMk id="154" creationId="{0875B922-A061-46B2-9A61-135D18538F01}"/>
          </ac:spMkLst>
        </pc:spChg>
        <pc:spChg chg="del mod">
          <ac:chgData name="wang xingyu" userId="357302d8bda8cfe7" providerId="LiveId" clId="{50669B64-DF09-4B0B-BD9A-E19546D24A18}" dt="2022-01-12T15:45:42.671" v="2899" actId="478"/>
          <ac:spMkLst>
            <pc:docMk/>
            <pc:sldMk cId="1293347636" sldId="313"/>
            <ac:spMk id="155" creationId="{40A1FCBD-564B-45B8-B89F-C07AB330B69C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65" creationId="{545C2914-69A5-4D55-B7DA-E4DC2F22E516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66" creationId="{E313C76B-C26E-46D8-A443-218CD3221F69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69" creationId="{1B2DBB38-AEA7-4B7C-80EB-C857F2381BD9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70" creationId="{18A9E728-4BDD-4063-9792-9A4A2F57D955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72" creationId="{FB10B67D-32B0-47D6-9A7D-EA128488E8FE}"/>
          </ac:spMkLst>
        </pc:spChg>
        <pc:spChg chg="mod">
          <ac:chgData name="wang xingyu" userId="357302d8bda8cfe7" providerId="LiveId" clId="{50669B64-DF09-4B0B-BD9A-E19546D24A18}" dt="2022-01-12T15:43:18.354" v="2861"/>
          <ac:spMkLst>
            <pc:docMk/>
            <pc:sldMk cId="1293347636" sldId="313"/>
            <ac:spMk id="173" creationId="{B400A82F-51C6-49DE-89FD-B536796B0322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3" creationId="{F6A29F01-841E-4ADF-90A9-C618CBCE372F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4" creationId="{D54D92BB-AFE2-4611-86BD-30AAB435011D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5" creationId="{14C1C189-D050-4666-AD1F-688AF0779C1B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6" creationId="{4D8AD052-7EC0-44F2-AEAD-55F790AD949F}"/>
          </ac:spMkLst>
        </pc:spChg>
        <pc:spChg chg="mod topLvl">
          <ac:chgData name="wang xingyu" userId="357302d8bda8cfe7" providerId="LiveId" clId="{50669B64-DF09-4B0B-BD9A-E19546D24A18}" dt="2022-01-12T15:45:46.920" v="2900" actId="164"/>
          <ac:spMkLst>
            <pc:docMk/>
            <pc:sldMk cId="1293347636" sldId="313"/>
            <ac:spMk id="197" creationId="{D4598800-825B-4158-B1A4-C3B9251E0C3A}"/>
          </ac:spMkLst>
        </pc:spChg>
        <pc:spChg chg="del mod topLvl">
          <ac:chgData name="wang xingyu" userId="357302d8bda8cfe7" providerId="LiveId" clId="{50669B64-DF09-4B0B-BD9A-E19546D24A18}" dt="2022-01-12T15:45:39.554" v="2896" actId="478"/>
          <ac:spMkLst>
            <pc:docMk/>
            <pc:sldMk cId="1293347636" sldId="313"/>
            <ac:spMk id="198" creationId="{E710AA36-2019-450D-9109-056A0D678952}"/>
          </ac:spMkLst>
        </pc:spChg>
        <pc:spChg chg="del mod topLvl">
          <ac:chgData name="wang xingyu" userId="357302d8bda8cfe7" providerId="LiveId" clId="{50669B64-DF09-4B0B-BD9A-E19546D24A18}" dt="2022-01-12T15:45:40.689" v="2897" actId="478"/>
          <ac:spMkLst>
            <pc:docMk/>
            <pc:sldMk cId="1293347636" sldId="313"/>
            <ac:spMk id="199" creationId="{9AE04E4C-41E8-495D-A255-D90AA21B8616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09" creationId="{503108C2-C8FA-41F9-A28A-3EDD4127222D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0" creationId="{079AC09B-9D19-4CD9-8D96-88DC545AB4B3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3" creationId="{9AD49440-944C-43AA-8EF4-45968394B050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4" creationId="{E5B420C4-4796-4F95-A32F-78250DC9E37D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6" creationId="{DE1C4956-C356-4B80-89B8-88B82AFD7E53}"/>
          </ac:spMkLst>
        </pc:spChg>
        <pc:spChg chg="mod">
          <ac:chgData name="wang xingyu" userId="357302d8bda8cfe7" providerId="LiveId" clId="{50669B64-DF09-4B0B-BD9A-E19546D24A18}" dt="2022-01-12T15:45:23.255" v="2894" actId="165"/>
          <ac:spMkLst>
            <pc:docMk/>
            <pc:sldMk cId="1293347636" sldId="313"/>
            <ac:spMk id="217" creationId="{98F65E6D-648F-4155-8D4E-E766E484A791}"/>
          </ac:spMkLst>
        </pc:spChg>
        <pc:spChg chg="add mod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223" creationId="{81BF4BE1-CEB8-4BD2-A552-4F6E698FA97E}"/>
          </ac:spMkLst>
        </pc:spChg>
        <pc:spChg chg="add mod">
          <ac:chgData name="wang xingyu" userId="357302d8bda8cfe7" providerId="LiveId" clId="{50669B64-DF09-4B0B-BD9A-E19546D24A18}" dt="2022-01-12T15:49:46.331" v="2998" actId="164"/>
          <ac:spMkLst>
            <pc:docMk/>
            <pc:sldMk cId="1293347636" sldId="313"/>
            <ac:spMk id="224" creationId="{9C1E67CA-ECDE-45A5-AC96-ABA50A971938}"/>
          </ac:spMkLst>
        </pc:spChg>
        <pc:spChg chg="add del mod">
          <ac:chgData name="wang xingyu" userId="357302d8bda8cfe7" providerId="LiveId" clId="{50669B64-DF09-4B0B-BD9A-E19546D24A18}" dt="2022-01-12T15:49:55.596" v="2999" actId="478"/>
          <ac:spMkLst>
            <pc:docMk/>
            <pc:sldMk cId="1293347636" sldId="313"/>
            <ac:spMk id="226" creationId="{6C83B2C0-4254-4150-A3F8-2F5424DA4924}"/>
          </ac:spMkLst>
        </pc:spChg>
        <pc:spChg chg="add mod">
          <ac:chgData name="wang xingyu" userId="357302d8bda8cfe7" providerId="LiveId" clId="{50669B64-DF09-4B0B-BD9A-E19546D24A18}" dt="2022-01-12T15:50:03.805" v="3002" actId="164"/>
          <ac:spMkLst>
            <pc:docMk/>
            <pc:sldMk cId="1293347636" sldId="313"/>
            <ac:spMk id="228" creationId="{0325AF05-438B-4779-A2BA-4EDB864CBF46}"/>
          </ac:spMkLst>
        </pc:spChg>
        <pc:grpChg chg="add del mod">
          <ac:chgData name="wang xingyu" userId="357302d8bda8cfe7" providerId="LiveId" clId="{50669B64-DF09-4B0B-BD9A-E19546D24A18}" dt="2022-01-12T15:38:18.253" v="2837" actId="165"/>
          <ac:grpSpMkLst>
            <pc:docMk/>
            <pc:sldMk cId="1293347636" sldId="313"/>
            <ac:grpSpMk id="4" creationId="{D7C7A7DB-EDFB-496C-9BDD-B7E3F25A3406}"/>
          </ac:grpSpMkLst>
        </pc:grpChg>
        <pc:grpChg chg="del mod topLvl">
          <ac:chgData name="wang xingyu" userId="357302d8bda8cfe7" providerId="LiveId" clId="{50669B64-DF09-4B0B-BD9A-E19546D24A18}" dt="2022-01-12T15:38:21.887" v="2838" actId="165"/>
          <ac:grpSpMkLst>
            <pc:docMk/>
            <pc:sldMk cId="1293347636" sldId="313"/>
            <ac:grpSpMk id="5" creationId="{ED4DD6A3-090E-495C-B2B3-D4EA2ECCE4E7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2" creationId="{B621F119-0CD2-4245-BA55-0F69508DC29C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3" creationId="{4ED2BA5D-BF44-4347-B49D-2A2A9AE89DFC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4" creationId="{89D1A7AE-FBDC-4A6A-B2A8-D0FFB47F0F2D}"/>
          </ac:grpSpMkLst>
        </pc:grpChg>
        <pc:grpChg chg="mod topLvl">
          <ac:chgData name="wang xingyu" userId="357302d8bda8cfe7" providerId="LiveId" clId="{50669B64-DF09-4B0B-BD9A-E19546D24A18}" dt="2022-01-12T15:39:04.435" v="2852" actId="164"/>
          <ac:grpSpMkLst>
            <pc:docMk/>
            <pc:sldMk cId="1293347636" sldId="313"/>
            <ac:grpSpMk id="15" creationId="{64DC7CC1-DCDD-4753-8641-0811C0351449}"/>
          </ac:grpSpMkLst>
        </pc:grpChg>
        <pc:grpChg chg="del mod topLvl">
          <ac:chgData name="wang xingyu" userId="357302d8bda8cfe7" providerId="LiveId" clId="{50669B64-DF09-4B0B-BD9A-E19546D24A18}" dt="2022-01-12T15:38:24.457" v="2839" actId="478"/>
          <ac:grpSpMkLst>
            <pc:docMk/>
            <pc:sldMk cId="1293347636" sldId="313"/>
            <ac:grpSpMk id="32" creationId="{B2FE843D-5891-4DF4-B86B-BEBE1383EC60}"/>
          </ac:grpSpMkLst>
        </pc:grpChg>
        <pc:grpChg chg="add mod">
          <ac:chgData name="wang xingyu" userId="357302d8bda8cfe7" providerId="LiveId" clId="{50669B64-DF09-4B0B-BD9A-E19546D24A18}" dt="2022-01-12T15:43:12.350" v="2858" actId="1076"/>
          <ac:grpSpMkLst>
            <pc:docMk/>
            <pc:sldMk cId="1293347636" sldId="313"/>
            <ac:grpSpMk id="67" creationId="{4DB853E2-5A9A-4233-A87F-AC812FCB5632}"/>
          </ac:grpSpMkLst>
        </pc:grpChg>
        <pc:grpChg chg="add del mod">
          <ac:chgData name="wang xingyu" userId="357302d8bda8cfe7" providerId="LiveId" clId="{50669B64-DF09-4B0B-BD9A-E19546D24A18}" dt="2022-01-12T15:46:16.783" v="2904" actId="165"/>
          <ac:grpSpMkLst>
            <pc:docMk/>
            <pc:sldMk cId="1293347636" sldId="313"/>
            <ac:grpSpMk id="68" creationId="{91372978-A726-4D8B-8182-278EF44B72DA}"/>
          </ac:grpSpMkLst>
        </pc:grpChg>
        <pc:grpChg chg="del 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69" creationId="{D6B4B774-D184-4F66-A108-BE77CE03759E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6" creationId="{8433A7D5-4800-4728-9845-6BFA3E8FF85D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7" creationId="{6AEC187B-0F4B-492E-9780-9987C49D6714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8" creationId="{34FD1AB7-BFD9-4732-B871-D31EC67C273B}"/>
          </ac:grpSpMkLst>
        </pc:grpChg>
        <pc:grpChg chg="mod topLvl">
          <ac:chgData name="wang xingyu" userId="357302d8bda8cfe7" providerId="LiveId" clId="{50669B64-DF09-4B0B-BD9A-E19546D24A18}" dt="2022-01-12T15:46:20.911" v="2905" actId="165"/>
          <ac:grpSpMkLst>
            <pc:docMk/>
            <pc:sldMk cId="1293347636" sldId="313"/>
            <ac:grpSpMk id="79" creationId="{6E67C46A-989A-422F-9BD1-43EABCB79E07}"/>
          </ac:grpSpMkLst>
        </pc:grpChg>
        <pc:grpChg chg="del mod topLvl">
          <ac:chgData name="wang xingyu" userId="357302d8bda8cfe7" providerId="LiveId" clId="{50669B64-DF09-4B0B-BD9A-E19546D24A18}" dt="2022-01-12T15:46:44.379" v="2914" actId="165"/>
          <ac:grpSpMkLst>
            <pc:docMk/>
            <pc:sldMk cId="1293347636" sldId="313"/>
            <ac:grpSpMk id="96" creationId="{C27CC4D9-F0B8-4F2D-B8BA-DBDD36334971}"/>
          </ac:grpSpMkLst>
        </pc:grpChg>
        <pc:grpChg chg="add mod">
          <ac:chgData name="wang xingyu" userId="357302d8bda8cfe7" providerId="LiveId" clId="{50669B64-DF09-4B0B-BD9A-E19546D24A18}" dt="2022-01-12T15:49:46.331" v="2998" actId="164"/>
          <ac:grpSpMkLst>
            <pc:docMk/>
            <pc:sldMk cId="1293347636" sldId="313"/>
            <ac:grpSpMk id="131" creationId="{A8D9D5A6-9F8C-4570-8BD5-3A40B157B0F7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2" creationId="{28126417-40A4-427C-9B81-E0FE70698B81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3" creationId="{5C741393-CEEE-4287-994C-9E695D69698F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4" creationId="{40BEDECF-EC17-472A-81BF-012AB84561B5}"/>
          </ac:grpSpMkLst>
        </pc:grpChg>
        <pc:grpChg chg="mod">
          <ac:chgData name="wang xingyu" userId="357302d8bda8cfe7" providerId="LiveId" clId="{50669B64-DF09-4B0B-BD9A-E19546D24A18}" dt="2022-01-12T15:43:18.354" v="2861"/>
          <ac:grpSpMkLst>
            <pc:docMk/>
            <pc:sldMk cId="1293347636" sldId="313"/>
            <ac:grpSpMk id="135" creationId="{91FED336-5718-48F2-A5E4-9012F71FA387}"/>
          </ac:grpSpMkLst>
        </pc:grpChg>
        <pc:grpChg chg="add del mod">
          <ac:chgData name="wang xingyu" userId="357302d8bda8cfe7" providerId="LiveId" clId="{50669B64-DF09-4B0B-BD9A-E19546D24A18}" dt="2022-01-12T15:45:23.255" v="2894" actId="165"/>
          <ac:grpSpMkLst>
            <pc:docMk/>
            <pc:sldMk cId="1293347636" sldId="313"/>
            <ac:grpSpMk id="175" creationId="{18F24E1A-3CB0-4E77-B54B-C850357F0B45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6" creationId="{414325B9-48D2-486A-BCBB-4FCB8D26D4E4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7" creationId="{A2D8F88E-1836-4853-BCBF-AAFCD56E0438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8" creationId="{8A392CC2-3E9D-4A79-AB88-39EA6420A1D6}"/>
          </ac:grpSpMkLst>
        </pc:grpChg>
        <pc:grpChg chg="mod topLvl">
          <ac:chgData name="wang xingyu" userId="357302d8bda8cfe7" providerId="LiveId" clId="{50669B64-DF09-4B0B-BD9A-E19546D24A18}" dt="2022-01-12T15:45:46.920" v="2900" actId="164"/>
          <ac:grpSpMkLst>
            <pc:docMk/>
            <pc:sldMk cId="1293347636" sldId="313"/>
            <ac:grpSpMk id="179" creationId="{6AC5AB3D-5E9A-45E9-980D-5BA765E121B4}"/>
          </ac:grpSpMkLst>
        </pc:grpChg>
        <pc:grpChg chg="add mod">
          <ac:chgData name="wang xingyu" userId="357302d8bda8cfe7" providerId="LiveId" clId="{50669B64-DF09-4B0B-BD9A-E19546D24A18}" dt="2022-01-12T15:49:46.331" v="2998" actId="164"/>
          <ac:grpSpMkLst>
            <pc:docMk/>
            <pc:sldMk cId="1293347636" sldId="313"/>
            <ac:grpSpMk id="219" creationId="{04A22D4B-1622-4285-89A1-E2D642BCBCF2}"/>
          </ac:grpSpMkLst>
        </pc:grpChg>
        <pc:grpChg chg="add mod">
          <ac:chgData name="wang xingyu" userId="357302d8bda8cfe7" providerId="LiveId" clId="{50669B64-DF09-4B0B-BD9A-E19546D24A18}" dt="2022-01-12T15:50:03.805" v="3002" actId="164"/>
          <ac:grpSpMkLst>
            <pc:docMk/>
            <pc:sldMk cId="1293347636" sldId="313"/>
            <ac:grpSpMk id="229" creationId="{A41AF672-02A4-4DA8-BEB4-2D79F2D6BCB9}"/>
          </ac:grpSpMkLst>
        </pc:grpChg>
        <pc:grpChg chg="add mod">
          <ac:chgData name="wang xingyu" userId="357302d8bda8cfe7" providerId="LiveId" clId="{50669B64-DF09-4B0B-BD9A-E19546D24A18}" dt="2022-01-12T15:50:03.805" v="3002" actId="164"/>
          <ac:grpSpMkLst>
            <pc:docMk/>
            <pc:sldMk cId="1293347636" sldId="313"/>
            <ac:grpSpMk id="230" creationId="{5C8D2C7D-0D2B-40E2-AEEB-6AEC08063437}"/>
          </ac:grpSpMkLst>
        </pc:grp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6" creationId="{195052AF-A0DC-4B29-A142-E31A21EDB0CD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7" creationId="{7585EAC3-15B1-49FD-AEFF-6D5D28568FC6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8" creationId="{CE185536-1F56-4A72-9772-47181994B667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19" creationId="{CFB981C4-8229-4254-A0B3-BD9A2E96109A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0" creationId="{9F0CAD29-85CD-4CC2-9674-216436760CC0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1" creationId="{305655B5-1BA0-4ACD-BA5E-2FCC55C69C8F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2" creationId="{6A2CFA0D-7BA4-4FD1-A2A6-3AD59BD722FA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3" creationId="{189246CA-DCAF-4FC7-BD2F-CC6542C09132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4" creationId="{D09C0D90-092C-4863-A47D-E2E1540F43BC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5" creationId="{A382F679-96EA-4C93-895E-BE3817D9E9E9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6" creationId="{C8B6FEA7-5278-4371-8DB1-46FC7BCE1DEE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7" creationId="{04831A80-256F-48DC-A729-89C9E596D990}"/>
          </ac:cxnSpMkLst>
        </pc:cxnChg>
        <pc:cxnChg chg="mod topLvl">
          <ac:chgData name="wang xingyu" userId="357302d8bda8cfe7" providerId="LiveId" clId="{50669B64-DF09-4B0B-BD9A-E19546D24A18}" dt="2022-01-12T15:39:04.435" v="2852" actId="164"/>
          <ac:cxnSpMkLst>
            <pc:docMk/>
            <pc:sldMk cId="1293347636" sldId="313"/>
            <ac:cxnSpMk id="28" creationId="{1864FBE2-60B7-4B02-8AAF-52240E807A7F}"/>
          </ac:cxnSpMkLst>
        </pc:cxnChg>
        <pc:cxnChg chg="del mod topLvl">
          <ac:chgData name="wang xingyu" userId="357302d8bda8cfe7" providerId="LiveId" clId="{50669B64-DF09-4B0B-BD9A-E19546D24A18}" dt="2022-01-12T15:38:28.903" v="2842" actId="478"/>
          <ac:cxnSpMkLst>
            <pc:docMk/>
            <pc:sldMk cId="1293347636" sldId="313"/>
            <ac:cxnSpMk id="30" creationId="{73A5FB26-37C4-4E87-9D70-A43BF1A93412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3" creationId="{3F16A67A-0148-46AE-9338-96D65754AAB8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4" creationId="{03D0A50B-A86F-4C5C-B56A-9009E4AEDB1B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5" creationId="{2F627298-FFF9-4A2F-A567-B187A20DF5B4}"/>
          </ac:cxnSpMkLst>
        </pc:cxnChg>
        <pc:cxnChg chg="del mod topLvl">
          <ac:chgData name="wang xingyu" userId="357302d8bda8cfe7" providerId="LiveId" clId="{50669B64-DF09-4B0B-BD9A-E19546D24A18}" dt="2022-01-12T15:38:24.457" v="2839" actId="478"/>
          <ac:cxnSpMkLst>
            <pc:docMk/>
            <pc:sldMk cId="1293347636" sldId="313"/>
            <ac:cxnSpMk id="36" creationId="{5C36BA63-4637-46EF-9F27-C2C29DC92C45}"/>
          </ac:cxnSpMkLst>
        </pc:cxnChg>
        <pc:cxnChg chg="del mod topLvl">
          <ac:chgData name="wang xingyu" userId="357302d8bda8cfe7" providerId="LiveId" clId="{50669B64-DF09-4B0B-BD9A-E19546D24A18}" dt="2022-01-12T15:38:28.174" v="2841" actId="478"/>
          <ac:cxnSpMkLst>
            <pc:docMk/>
            <pc:sldMk cId="1293347636" sldId="313"/>
            <ac:cxnSpMk id="40" creationId="{8AA70B15-8DC2-4827-966F-620D5ECEE5E3}"/>
          </ac:cxnSpMkLst>
        </pc:cxnChg>
        <pc:cxnChg chg="del mod topLvl">
          <ac:chgData name="wang xingyu" userId="357302d8bda8cfe7" providerId="LiveId" clId="{50669B64-DF09-4B0B-BD9A-E19546D24A18}" dt="2022-01-12T15:38:29.606" v="2843" actId="478"/>
          <ac:cxnSpMkLst>
            <pc:docMk/>
            <pc:sldMk cId="1293347636" sldId="313"/>
            <ac:cxnSpMk id="41" creationId="{5DD149E9-26B1-45E5-822A-C9A437FF3E08}"/>
          </ac:cxnSpMkLst>
        </pc:cxnChg>
        <pc:cxnChg chg="del mod topLvl">
          <ac:chgData name="wang xingyu" userId="357302d8bda8cfe7" providerId="LiveId" clId="{50669B64-DF09-4B0B-BD9A-E19546D24A18}" dt="2022-01-12T15:38:30.221" v="2844" actId="478"/>
          <ac:cxnSpMkLst>
            <pc:docMk/>
            <pc:sldMk cId="1293347636" sldId="313"/>
            <ac:cxnSpMk id="42" creationId="{638F1205-84AF-4392-9912-22A7ED228E30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48" creationId="{0216499F-E915-4790-BF1D-22EF0E9B8114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49" creationId="{10511032-E34E-4FBE-8646-B2833246CCE5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0" creationId="{A5621C63-217A-49CF-8860-32D404C04A78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1" creationId="{62F7AD6C-3812-4190-B517-CBD641DDDAED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2" creationId="{FAF8D60C-E059-4343-918B-3A7D7FB9D046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3" creationId="{A00C254D-EF1A-4B4A-96BA-84CA11CA18F5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4" creationId="{A0C35D78-3345-47D6-AF0F-48A60554DED3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5" creationId="{D31D7C87-5B3B-4E1C-AC76-09CF4D74C09E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6" creationId="{8423AD95-8975-4704-9779-3C231E5CDA88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59" creationId="{96273B2E-1F40-4FD8-BCEE-98811187AEF8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60" creationId="{650D574E-63DD-4E68-8C85-EA8BC5B312D1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63" creationId="{AA887447-E471-4E3B-96CA-A7AA3755FF04}"/>
          </ac:cxnSpMkLst>
        </pc:cxnChg>
        <pc:cxnChg chg="mod">
          <ac:chgData name="wang xingyu" userId="357302d8bda8cfe7" providerId="LiveId" clId="{50669B64-DF09-4B0B-BD9A-E19546D24A18}" dt="2022-01-12T15:38:21.887" v="2838" actId="165"/>
          <ac:cxnSpMkLst>
            <pc:docMk/>
            <pc:sldMk cId="1293347636" sldId="313"/>
            <ac:cxnSpMk id="66" creationId="{30431FDF-11D6-49C3-9E2A-BC2DD6FFF1B1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0" creationId="{5F1F1D1F-C7C5-4FD2-99BC-CE5FD54D842A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1" creationId="{8F538DEB-EA5C-4A18-9911-74447CEF38B1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2" creationId="{FDC35EB0-FF43-483A-88EB-178A48F8DBCE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3" creationId="{A6C8DEB7-26F8-4782-AF49-7B0D3BAE3365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4" creationId="{2284E4CD-A4A0-4A14-94C5-557D862B7A98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5" creationId="{3E575DB5-95F8-4649-90C5-044DEA2FD5F4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6" creationId="{8170FAF0-2E51-465B-9B77-72413420A5ED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7" creationId="{5D7D3040-57E2-47C1-9C6B-FBC8DEA9C5B3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8" creationId="{3F73D1B7-8F61-4140-A29D-57ADF3085C58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89" creationId="{5B80E048-D38A-4C13-8A09-8A23942B6D14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0" creationId="{5380442E-0024-4A26-8AEA-636033EC882B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1" creationId="{94849482-4352-4C5D-BE06-BC0A27A0EAC8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2" creationId="{27D366B7-AF73-4F53-B474-5801F44836C1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4" creationId="{FD8F6B2C-B86F-4B36-A77D-910F32255C3A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7" creationId="{AA9835F6-B617-4281-AE05-F750128D399C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98" creationId="{F4C6E1B3-8EE9-4459-8F4F-17CC1FA53218}"/>
          </ac:cxnSpMkLst>
        </pc:cxnChg>
        <pc:cxnChg chg="mod topLvl">
          <ac:chgData name="wang xingyu" userId="357302d8bda8cfe7" providerId="LiveId" clId="{50669B64-DF09-4B0B-BD9A-E19546D24A18}" dt="2022-01-12T15:49:46.331" v="2998" actId="164"/>
          <ac:cxnSpMkLst>
            <pc:docMk/>
            <pc:sldMk cId="1293347636" sldId="313"/>
            <ac:cxnSpMk id="99" creationId="{C81D7113-B455-410D-AE9E-1664E7C525B7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0" creationId="{844DB9C7-C2A2-4CBD-BF33-B2BA19C3340C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4" creationId="{D0F803D7-B492-465E-82ED-66C3320DBA42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5" creationId="{D3103D0B-0451-4EB5-8506-C0CCBEAA4ADB}"/>
          </ac:cxnSpMkLst>
        </pc:cxnChg>
        <pc:cxnChg chg="mod topLvl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06" creationId="{0A6FD377-B054-43A6-BACD-26FC9746D105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2" creationId="{F1886F5D-CB98-4BF5-98FD-D762529FC95B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3" creationId="{6983FDCF-4CEF-4A8C-B002-BD8599DA6D20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4" creationId="{CCE5E474-957A-42F5-9AD3-6D8CE8DFE1C3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5" creationId="{4ADC9AF3-DB3F-42F7-8CB4-6273527DF35F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6" creationId="{06BEE253-EB1D-493B-82D0-E48D70F8C48F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7" creationId="{DD722440-C6DC-4993-A58A-89366D958439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8" creationId="{2D72AAEC-4AB9-4ADB-8F28-5DCD14B3D99F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19" creationId="{590D6B38-67AE-4561-9494-32EA24B14F0A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0" creationId="{1C5A8171-7A2C-4FC9-808F-885576AF425B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3" creationId="{BBA37606-19BC-47DA-8D72-FE55494BE6D4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4" creationId="{B503E3F2-E99A-406D-A550-59F361B0EAD1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27" creationId="{678C57E7-6DC8-4FA4-96A1-0DDC6AFA686C}"/>
          </ac:cxnSpMkLst>
        </pc:cxnChg>
        <pc:cxnChg chg="mod">
          <ac:chgData name="wang xingyu" userId="357302d8bda8cfe7" providerId="LiveId" clId="{50669B64-DF09-4B0B-BD9A-E19546D24A18}" dt="2022-01-12T15:46:20.911" v="2905" actId="165"/>
          <ac:cxnSpMkLst>
            <pc:docMk/>
            <pc:sldMk cId="1293347636" sldId="313"/>
            <ac:cxnSpMk id="130" creationId="{F805F73E-B28C-4A7E-9B66-4AD5814D1142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6" creationId="{3AE9E48A-2DE3-46D4-AC4F-4548A41F56E6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7" creationId="{B6390945-7D7A-4537-922F-927B709D147F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8" creationId="{2F9C263B-AD1E-4651-83E4-239E8E9F549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39" creationId="{4DC8E463-9F66-47CF-80E4-0C6D5061B652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0" creationId="{E98E2676-CF55-480D-B998-206DF6A1F703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1" creationId="{68EAFF96-33D5-42B5-B8AD-83077BB30231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2" creationId="{1FEB4FC2-43B8-495F-AE14-EC770FEF6EA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3" creationId="{4E719FC2-F66C-4321-BB09-0711A6FC213C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4" creationId="{E0454BCE-3239-4637-9985-7D070F80442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5" creationId="{5E5B7E16-85D1-4FE6-8393-EAB02D42C15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6" creationId="{3E46E789-275C-4F3A-9447-AD720BB59A9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7" creationId="{A8341251-FC6C-439A-8CBF-E35BF92B089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48" creationId="{7C7325FB-ED7F-4BE8-B787-3F33562E9CEF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6" creationId="{5BD2BB1B-988B-4C89-AC5D-F1D894EBF60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7" creationId="{679A314B-8B07-43D7-9187-ADF4EDB53C0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8" creationId="{661F09C1-CA53-4679-8003-6745D404638A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59" creationId="{AF8C3A3D-6D50-4446-83E4-A26C76BC2888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0" creationId="{ED994EDA-6E5F-47F4-9C88-13082882281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1" creationId="{77C3A5F6-EACC-47E4-AFE7-7C614E78297D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2" creationId="{BC3B31CD-B1C4-4C20-BB78-65CA1FE811EE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3" creationId="{DFB45A32-FE9A-4963-A2C2-1FE3CCCB8133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4" creationId="{FF170061-E811-4261-A3D1-F2C20FF436C7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7" creationId="{D90D5E65-B8A5-47E2-80CB-5A5A211823B1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68" creationId="{A295E7A4-6C33-4D58-BE4E-6E56477D10D7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71" creationId="{F2D00293-4971-40BD-A415-915FBDEC99DB}"/>
          </ac:cxnSpMkLst>
        </pc:cxnChg>
        <pc:cxnChg chg="mod">
          <ac:chgData name="wang xingyu" userId="357302d8bda8cfe7" providerId="LiveId" clId="{50669B64-DF09-4B0B-BD9A-E19546D24A18}" dt="2022-01-12T15:43:18.354" v="2861"/>
          <ac:cxnSpMkLst>
            <pc:docMk/>
            <pc:sldMk cId="1293347636" sldId="313"/>
            <ac:cxnSpMk id="174" creationId="{04E7A914-9CD3-40CE-86BA-5BDBFA2D8206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0" creationId="{53708880-C08B-4E13-B743-B5A172099854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1" creationId="{D38B2FEB-257D-4CEA-88B3-61E1A2012C49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2" creationId="{97E1394E-5336-47C8-898D-22A0C0D9DA97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3" creationId="{0BDFEFC5-2DC6-47B8-8EA2-A2A575E417F5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4" creationId="{5DBD5582-E77B-4415-8F94-D3B0B37F55C8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5" creationId="{18B7AA4E-946D-42E9-BC0B-723AFB68CDAD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6" creationId="{2D326E58-D506-4D15-82CF-354F9794484B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7" creationId="{23490585-A97B-40FA-B558-3EBD99D31927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8" creationId="{5DD32B97-8DDE-42DA-B845-0CE86D7552D8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89" creationId="{8ED167AE-CBCC-45B4-B751-75D8A617A100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90" creationId="{648C0B06-1EAC-4118-8B63-BA7AF4490CEB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91" creationId="{51A6A31D-D473-488B-9055-579D88EB0B3B}"/>
          </ac:cxnSpMkLst>
        </pc:cxnChg>
        <pc:cxnChg chg="mod topLvl">
          <ac:chgData name="wang xingyu" userId="357302d8bda8cfe7" providerId="LiveId" clId="{50669B64-DF09-4B0B-BD9A-E19546D24A18}" dt="2022-01-12T15:45:46.920" v="2900" actId="164"/>
          <ac:cxnSpMkLst>
            <pc:docMk/>
            <pc:sldMk cId="1293347636" sldId="313"/>
            <ac:cxnSpMk id="192" creationId="{1B0C95F9-2941-4806-BC25-49BAFD7EF1C8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0" creationId="{461E6A8F-F92D-4548-949A-E3B78D116C0D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1" creationId="{C1B16BFE-D9C9-4314-B241-19A1F5644CE9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2" creationId="{36028AC4-4F4E-4266-BDB5-E2E2EC39C173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3" creationId="{C5D5395C-8C63-4AD9-9433-83A9A9F12ED7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4" creationId="{0B465FAE-2BC7-46A4-BE1B-E83235B07623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5" creationId="{8ECA650F-1771-4457-8479-CDDB4E2269D9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6" creationId="{6213025C-0BB1-4A1C-BEB5-62FD988D10C9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7" creationId="{CBBE3DF4-F65B-4401-9E8B-3D659D88A4DD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08" creationId="{ABF012E1-BEFA-4008-837E-C6777D098C40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1" creationId="{8E4EF956-3F0B-4D30-8E2C-046146F0996F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2" creationId="{8AF93878-F53C-43F3-8831-C72D1558566C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5" creationId="{C4BA55EA-35AB-4C0B-9FF5-6666BF093530}"/>
          </ac:cxnSpMkLst>
        </pc:cxnChg>
        <pc:cxnChg chg="mod">
          <ac:chgData name="wang xingyu" userId="357302d8bda8cfe7" providerId="LiveId" clId="{50669B64-DF09-4B0B-BD9A-E19546D24A18}" dt="2022-01-12T15:45:23.255" v="2894" actId="165"/>
          <ac:cxnSpMkLst>
            <pc:docMk/>
            <pc:sldMk cId="1293347636" sldId="313"/>
            <ac:cxnSpMk id="218" creationId="{3F272547-65F0-41A9-BCDE-D196210A1128}"/>
          </ac:cxnSpMkLst>
        </pc:cxnChg>
        <pc:cxnChg chg="add mod">
          <ac:chgData name="wang xingyu" userId="357302d8bda8cfe7" providerId="LiveId" clId="{50669B64-DF09-4B0B-BD9A-E19546D24A18}" dt="2022-01-12T15:49:46.331" v="2998" actId="164"/>
          <ac:cxnSpMkLst>
            <pc:docMk/>
            <pc:sldMk cId="1293347636" sldId="313"/>
            <ac:cxnSpMk id="222" creationId="{258B1C2F-D9B4-46E5-9955-44A3EFC74423}"/>
          </ac:cxnSpMkLst>
        </pc:cxnChg>
        <pc:cxnChg chg="add mod">
          <ac:chgData name="wang xingyu" userId="357302d8bda8cfe7" providerId="LiveId" clId="{50669B64-DF09-4B0B-BD9A-E19546D24A18}" dt="2022-01-12T15:49:46.331" v="2998" actId="164"/>
          <ac:cxnSpMkLst>
            <pc:docMk/>
            <pc:sldMk cId="1293347636" sldId="313"/>
            <ac:cxnSpMk id="225" creationId="{092A1A09-1EB7-4B67-AD1B-FFEE914C3AC5}"/>
          </ac:cxnSpMkLst>
        </pc:cxnChg>
      </pc:sldChg>
      <pc:sldChg chg="addSp delSp modSp new mod">
        <pc:chgData name="wang xingyu" userId="357302d8bda8cfe7" providerId="LiveId" clId="{50669B64-DF09-4B0B-BD9A-E19546D24A18}" dt="2022-01-13T02:39:23.609" v="3216" actId="1076"/>
        <pc:sldMkLst>
          <pc:docMk/>
          <pc:sldMk cId="1291851369" sldId="314"/>
        </pc:sldMkLst>
        <pc:spChg chg="del">
          <ac:chgData name="wang xingyu" userId="357302d8bda8cfe7" providerId="LiveId" clId="{50669B64-DF09-4B0B-BD9A-E19546D24A18}" dt="2022-01-12T15:50:47.845" v="3004" actId="478"/>
          <ac:spMkLst>
            <pc:docMk/>
            <pc:sldMk cId="1291851369" sldId="314"/>
            <ac:spMk id="2" creationId="{2AC6FC4C-A3FD-49B5-B378-A38D5EF74B06}"/>
          </ac:spMkLst>
        </pc:spChg>
        <pc:spChg chg="del">
          <ac:chgData name="wang xingyu" userId="357302d8bda8cfe7" providerId="LiveId" clId="{50669B64-DF09-4B0B-BD9A-E19546D24A18}" dt="2022-01-12T15:50:47.845" v="3004" actId="478"/>
          <ac:spMkLst>
            <pc:docMk/>
            <pc:sldMk cId="1291851369" sldId="314"/>
            <ac:spMk id="3" creationId="{53BE72E0-F2D1-431C-9500-EE4D8741C092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2" creationId="{E98DE4C3-E90A-4BE8-99F3-63854AABF461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3" creationId="{46ADD70C-BD41-4E69-BF8F-9265A21874C8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4" creationId="{45939332-62AF-49E4-B195-7244DC380C6E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5" creationId="{B39F2119-0A9D-47E3-9BD2-83B3579279BC}"/>
          </ac:spMkLst>
        </pc:spChg>
        <pc:spChg chg="mod topLvl">
          <ac:chgData name="wang xingyu" userId="357302d8bda8cfe7" providerId="LiveId" clId="{50669B64-DF09-4B0B-BD9A-E19546D24A18}" dt="2022-01-12T15:51:18.048" v="3012" actId="164"/>
          <ac:spMkLst>
            <pc:docMk/>
            <pc:sldMk cId="1291851369" sldId="314"/>
            <ac:spMk id="26" creationId="{0A65A5A9-4E9F-42C6-A312-2671A558ECDF}"/>
          </ac:spMkLst>
        </pc:spChg>
        <pc:spChg chg="mod topLvl">
          <ac:chgData name="wang xingyu" userId="357302d8bda8cfe7" providerId="LiveId" clId="{50669B64-DF09-4B0B-BD9A-E19546D24A18}" dt="2022-01-12T15:52:15.165" v="3031" actId="14100"/>
          <ac:spMkLst>
            <pc:docMk/>
            <pc:sldMk cId="1291851369" sldId="314"/>
            <ac:spMk id="27" creationId="{8DD5C76C-CE05-47B5-A4D9-31B80AECDF1D}"/>
          </ac:spMkLst>
        </pc:spChg>
        <pc:spChg chg="mod topLvl">
          <ac:chgData name="wang xingyu" userId="357302d8bda8cfe7" providerId="LiveId" clId="{50669B64-DF09-4B0B-BD9A-E19546D24A18}" dt="2022-01-12T15:52:19.643" v="3035" actId="20577"/>
          <ac:spMkLst>
            <pc:docMk/>
            <pc:sldMk cId="1291851369" sldId="314"/>
            <ac:spMk id="28" creationId="{F9EEEBE9-A9AA-4CA2-A206-0321EA6CC55B}"/>
          </ac:spMkLst>
        </pc:spChg>
        <pc:spChg chg="mod">
          <ac:chgData name="wang xingyu" userId="357302d8bda8cfe7" providerId="LiveId" clId="{50669B64-DF09-4B0B-BD9A-E19546D24A18}" dt="2022-01-12T15:50:56.340" v="3007" actId="165"/>
          <ac:spMkLst>
            <pc:docMk/>
            <pc:sldMk cId="1291851369" sldId="314"/>
            <ac:spMk id="38" creationId="{5597F5BB-05CA-4B2C-953B-E246C00F1B01}"/>
          </ac:spMkLst>
        </pc:spChg>
        <pc:spChg chg="mod">
          <ac:chgData name="wang xingyu" userId="357302d8bda8cfe7" providerId="LiveId" clId="{50669B64-DF09-4B0B-BD9A-E19546D24A18}" dt="2022-01-12T15:50:56.340" v="3007" actId="165"/>
          <ac:spMkLst>
            <pc:docMk/>
            <pc:sldMk cId="1291851369" sldId="314"/>
            <ac:spMk id="39" creationId="{CB4E1C51-F498-4C05-8980-FF0B0A4735CE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2" creationId="{9A062DD9-865B-4F27-9B8B-EAD34E28C4B9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3" creationId="{1FB9B004-4907-4E5A-9F60-5DD762AB5CFE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5" creationId="{31E21DCA-4C06-4074-A00D-3F85C4FAA0D4}"/>
          </ac:spMkLst>
        </pc:spChg>
        <pc:spChg chg="mod">
          <ac:chgData name="wang xingyu" userId="357302d8bda8cfe7" providerId="LiveId" clId="{50669B64-DF09-4B0B-BD9A-E19546D24A18}" dt="2022-01-12T15:51:07.913" v="3008" actId="208"/>
          <ac:spMkLst>
            <pc:docMk/>
            <pc:sldMk cId="1291851369" sldId="314"/>
            <ac:spMk id="46" creationId="{53E7C534-94C5-4BE4-9DFE-DF3A394526E9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67" creationId="{FBA0C64C-ADC3-43AD-9E85-3C0AA6AF5260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68" creationId="{F3A0C35F-5F05-4674-A447-764246FE6CE9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69" creationId="{F5EE57DA-9500-49CD-9C29-F2CE275B2C68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70" creationId="{17B1F473-1E3A-4650-898C-7A1EDAED9A05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71" creationId="{5BC3FFCC-C282-4C82-AE2C-BF30E9E5FACC}"/>
          </ac:spMkLst>
        </pc:spChg>
        <pc:spChg chg="mod">
          <ac:chgData name="wang xingyu" userId="357302d8bda8cfe7" providerId="LiveId" clId="{50669B64-DF09-4B0B-BD9A-E19546D24A18}" dt="2022-01-12T15:52:33.594" v="3042" actId="14100"/>
          <ac:spMkLst>
            <pc:docMk/>
            <pc:sldMk cId="1291851369" sldId="314"/>
            <ac:spMk id="72" creationId="{35E2483F-1800-4707-A32C-0F60E558923B}"/>
          </ac:spMkLst>
        </pc:spChg>
        <pc:spChg chg="mod">
          <ac:chgData name="wang xingyu" userId="357302d8bda8cfe7" providerId="LiveId" clId="{50669B64-DF09-4B0B-BD9A-E19546D24A18}" dt="2022-01-12T15:52:36.875" v="3044" actId="14100"/>
          <ac:spMkLst>
            <pc:docMk/>
            <pc:sldMk cId="1291851369" sldId="314"/>
            <ac:spMk id="73" creationId="{76E60EE1-5CED-4287-BED1-918C5F59AAAD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3" creationId="{C687113E-FD09-408C-94F7-29D14DF8F9E8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4" creationId="{0EC7066C-5EFC-46EF-BBD2-52A87E3F1883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7" creationId="{47D86B23-544D-45D5-B21F-20BFF26060F4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88" creationId="{0E39BBED-E51D-4A95-B9B8-63C9E6C52A32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90" creationId="{EE9D1DD1-A8EB-4A6E-86BB-159B527F1C52}"/>
          </ac:spMkLst>
        </pc:spChg>
        <pc:spChg chg="mod">
          <ac:chgData name="wang xingyu" userId="357302d8bda8cfe7" providerId="LiveId" clId="{50669B64-DF09-4B0B-BD9A-E19546D24A18}" dt="2022-01-12T15:51:20.159" v="3014"/>
          <ac:spMkLst>
            <pc:docMk/>
            <pc:sldMk cId="1291851369" sldId="314"/>
            <ac:spMk id="91" creationId="{6176E9AD-2B64-4101-9CD6-BD470D6E1DD7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1" creationId="{1E85072E-FB9F-41B9-BFC8-90FD08F5EAE0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2" creationId="{71E298AA-607C-45B5-B202-81751A325F56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3" creationId="{E5B4E3BE-86C6-452C-BAAF-4C4CB9CAE4B8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4" creationId="{D2FEE702-0839-4FBA-B19C-57C6C04E92AD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5" creationId="{00C0CD60-19E4-4B4F-AC79-14E3B9E0F844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6" creationId="{CA23FCD8-AAED-41EC-9B07-F7BA0C76E4D4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17" creationId="{EC4FEBE8-56D6-48DB-A929-1FFCE56F5D32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27" creationId="{9B0F76B6-5AA5-4A89-9660-FD58C5971BD9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28" creationId="{329673A2-2C6C-4FB9-BD21-7CDBF0006782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1" creationId="{3B7EA4EA-E705-4D94-8B89-EDAFD4B51ED2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2" creationId="{70217462-5179-4D9B-B6F2-F3A09751A9FE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4" creationId="{0BF93CFB-64F9-4A91-80B2-17B4EB2D3DF7}"/>
          </ac:spMkLst>
        </pc:spChg>
        <pc:spChg chg="mod">
          <ac:chgData name="wang xingyu" userId="357302d8bda8cfe7" providerId="LiveId" clId="{50669B64-DF09-4B0B-BD9A-E19546D24A18}" dt="2022-01-12T15:51:30.340" v="3018"/>
          <ac:spMkLst>
            <pc:docMk/>
            <pc:sldMk cId="1291851369" sldId="314"/>
            <ac:spMk id="135" creationId="{4A701FFB-460B-4FD2-B1EB-952076176C21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5" creationId="{3C696DB7-1AEF-433C-8ED3-89CC0905FB88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6" creationId="{5A4FD1BC-7955-4BF7-BA71-FFAF9BF70E5A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7" creationId="{7ED4090D-1016-423B-A56F-C02F6A066050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8" creationId="{090B8E35-71ED-4D46-8116-C07E90D72CD1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59" creationId="{0FCA4108-98A1-48D8-A570-9D61847C07F0}"/>
          </ac:spMkLst>
        </pc:spChg>
        <pc:spChg chg="mod">
          <ac:chgData name="wang xingyu" userId="357302d8bda8cfe7" providerId="LiveId" clId="{50669B64-DF09-4B0B-BD9A-E19546D24A18}" dt="2022-01-12T15:52:24.778" v="3038" actId="14100"/>
          <ac:spMkLst>
            <pc:docMk/>
            <pc:sldMk cId="1291851369" sldId="314"/>
            <ac:spMk id="160" creationId="{2CEE11D0-2603-4224-8295-D00C407A1A58}"/>
          </ac:spMkLst>
        </pc:spChg>
        <pc:spChg chg="mod">
          <ac:chgData name="wang xingyu" userId="357302d8bda8cfe7" providerId="LiveId" clId="{50669B64-DF09-4B0B-BD9A-E19546D24A18}" dt="2022-01-12T15:52:29.588" v="3040" actId="14100"/>
          <ac:spMkLst>
            <pc:docMk/>
            <pc:sldMk cId="1291851369" sldId="314"/>
            <ac:spMk id="161" creationId="{54BCE78B-638E-41B1-A2A8-03C48C8E6D4B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1" creationId="{BC4D9575-B881-4143-A22D-58FFB13ABAE9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2" creationId="{C424CDA8-3010-4E7C-9726-D791BA73ADB6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5" creationId="{878CF7F8-CC9B-4083-8318-8C547F020EB4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6" creationId="{4AD0225A-AF1F-4178-A0CF-17E1BE4DFB42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8" creationId="{5D2CA8CE-E729-4E87-921E-48A6CE81C816}"/>
          </ac:spMkLst>
        </pc:spChg>
        <pc:spChg chg="mod">
          <ac:chgData name="wang xingyu" userId="357302d8bda8cfe7" providerId="LiveId" clId="{50669B64-DF09-4B0B-BD9A-E19546D24A18}" dt="2022-01-12T15:51:44.879" v="3023"/>
          <ac:spMkLst>
            <pc:docMk/>
            <pc:sldMk cId="1291851369" sldId="314"/>
            <ac:spMk id="179" creationId="{5922DE66-21F5-4C8E-8D58-58DE6A17142C}"/>
          </ac:spMkLst>
        </pc:spChg>
        <pc:spChg chg="add mod or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2" creationId="{C72A3688-F4EA-416B-A7C7-54061D16AE38}"/>
          </ac:spMkLst>
        </pc:spChg>
        <pc:spChg chg="add mod or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3" creationId="{669FF000-CBD5-407F-8DAB-40B74173BA00}"/>
          </ac:spMkLst>
        </pc:spChg>
        <pc:spChg chg="add del mod">
          <ac:chgData name="wang xingyu" userId="357302d8bda8cfe7" providerId="LiveId" clId="{50669B64-DF09-4B0B-BD9A-E19546D24A18}" dt="2022-01-12T15:56:22.308" v="3140"/>
          <ac:spMkLst>
            <pc:docMk/>
            <pc:sldMk cId="1291851369" sldId="314"/>
            <ac:spMk id="204" creationId="{44A5DBC1-46A7-4174-95CB-147E5F425B62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5" creationId="{EE224DFE-EFBF-485D-B8C4-77300F79C043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6" creationId="{DEB69280-5F05-4393-995C-8E931ADDEC67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7" creationId="{1644502E-D217-4849-B767-98C765F743D0}"/>
          </ac:spMkLst>
        </pc:spChg>
        <pc:spChg chg="add mod">
          <ac:chgData name="wang xingyu" userId="357302d8bda8cfe7" providerId="LiveId" clId="{50669B64-DF09-4B0B-BD9A-E19546D24A18}" dt="2022-01-12T15:57:21.685" v="3154" actId="164"/>
          <ac:spMkLst>
            <pc:docMk/>
            <pc:sldMk cId="1291851369" sldId="314"/>
            <ac:spMk id="208" creationId="{A719B819-1075-41BE-901C-3B1EF8CB9C4C}"/>
          </ac:spMkLst>
        </pc:spChg>
        <pc:spChg chg="add del mod">
          <ac:chgData name="wang xingyu" userId="357302d8bda8cfe7" providerId="LiveId" clId="{50669B64-DF09-4B0B-BD9A-E19546D24A18}" dt="2022-01-12T15:59:08.243" v="3167" actId="478"/>
          <ac:spMkLst>
            <pc:docMk/>
            <pc:sldMk cId="1291851369" sldId="314"/>
            <ac:spMk id="210" creationId="{71DC5449-06A6-4889-BDE0-6AEC757A8E7D}"/>
          </ac:spMkLst>
        </pc:spChg>
        <pc:spChg chg="add mod">
          <ac:chgData name="wang xingyu" userId="357302d8bda8cfe7" providerId="LiveId" clId="{50669B64-DF09-4B0B-BD9A-E19546D24A18}" dt="2022-01-13T02:39:20.652" v="3215" actId="20577"/>
          <ac:spMkLst>
            <pc:docMk/>
            <pc:sldMk cId="1291851369" sldId="314"/>
            <ac:spMk id="211" creationId="{EAB5B5A1-C708-4E9B-BC4C-D7052856D95E}"/>
          </ac:spMkLst>
        </pc:spChg>
        <pc:spChg chg="add mod">
          <ac:chgData name="wang xingyu" userId="357302d8bda8cfe7" providerId="LiveId" clId="{50669B64-DF09-4B0B-BD9A-E19546D24A18}" dt="2022-01-12T15:59:53.001" v="3180" actId="164"/>
          <ac:spMkLst>
            <pc:docMk/>
            <pc:sldMk cId="1291851369" sldId="314"/>
            <ac:spMk id="212" creationId="{7D19DA0F-B6E5-4C1D-A319-B5D35BA151DA}"/>
          </ac:spMkLst>
        </pc:spChg>
        <pc:spChg chg="add mod">
          <ac:chgData name="wang xingyu" userId="357302d8bda8cfe7" providerId="LiveId" clId="{50669B64-DF09-4B0B-BD9A-E19546D24A18}" dt="2022-01-12T15:59:53.001" v="3180" actId="164"/>
          <ac:spMkLst>
            <pc:docMk/>
            <pc:sldMk cId="1291851369" sldId="314"/>
            <ac:spMk id="213" creationId="{51A2E6C2-2649-42ED-B70C-31FA5E3CEE5E}"/>
          </ac:spMkLst>
        </pc:spChg>
        <pc:grpChg chg="add del mod">
          <ac:chgData name="wang xingyu" userId="357302d8bda8cfe7" providerId="LiveId" clId="{50669B64-DF09-4B0B-BD9A-E19546D24A18}" dt="2022-01-12T15:50:56.340" v="3007" actId="165"/>
          <ac:grpSpMkLst>
            <pc:docMk/>
            <pc:sldMk cId="1291851369" sldId="314"/>
            <ac:grpSpMk id="4" creationId="{4B8FE69D-79FF-4F31-9CD5-C15B518451DA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5" creationId="{FF7E69A4-BF48-46C2-A3F0-704B1F2D893F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6" creationId="{64B04837-20F0-4EB8-B55A-057E48BDB556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7" creationId="{AD75F717-CCA1-48C0-A970-CF845524D560}"/>
          </ac:grpSpMkLst>
        </pc:grpChg>
        <pc:grpChg chg="mod topLvl">
          <ac:chgData name="wang xingyu" userId="357302d8bda8cfe7" providerId="LiveId" clId="{50669B64-DF09-4B0B-BD9A-E19546D24A18}" dt="2022-01-12T15:51:18.048" v="3012" actId="164"/>
          <ac:grpSpMkLst>
            <pc:docMk/>
            <pc:sldMk cId="1291851369" sldId="314"/>
            <ac:grpSpMk id="8" creationId="{11F9257A-6880-44DF-9B37-07DE5DCB7813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48" creationId="{F58A6E82-1FC7-46CD-907A-1A8C0567AA51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49" creationId="{830FD089-FB45-4C99-A459-0D5C66148DB7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0" creationId="{BEEF8111-3386-49FA-8332-B3AE7CF597D3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1" creationId="{B0F7846F-FD47-4612-98A0-29A4D49C3FF8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2" creationId="{139DC598-A4CE-43F7-9434-A084695104FB}"/>
          </ac:grpSpMkLst>
        </pc:grpChg>
        <pc:grpChg chg="mod">
          <ac:chgData name="wang xingyu" userId="357302d8bda8cfe7" providerId="LiveId" clId="{50669B64-DF09-4B0B-BD9A-E19546D24A18}" dt="2022-01-12T15:51:20.159" v="3014"/>
          <ac:grpSpMkLst>
            <pc:docMk/>
            <pc:sldMk cId="1291851369" sldId="314"/>
            <ac:grpSpMk id="53" creationId="{A4B85710-FB1D-45F2-8B41-E509D8727AFC}"/>
          </ac:grpSpMkLst>
        </pc:grpChg>
        <pc:grpChg chg="add del mod">
          <ac:chgData name="wang xingyu" userId="357302d8bda8cfe7" providerId="LiveId" clId="{50669B64-DF09-4B0B-BD9A-E19546D24A18}" dt="2022-01-12T15:51:43.011" v="3022" actId="478"/>
          <ac:grpSpMkLst>
            <pc:docMk/>
            <pc:sldMk cId="1291851369" sldId="314"/>
            <ac:grpSpMk id="93" creationId="{B359CB64-1119-457F-BB11-55AE761BAF93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4" creationId="{B088D7AF-C29B-40E1-8EBB-5218499E1D47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5" creationId="{5001C4D7-B702-43B2-B55B-D2C9DF786E91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6" creationId="{CB26E861-E7D1-4E78-9091-9AB0EABAB2FA}"/>
          </ac:grpSpMkLst>
        </pc:grpChg>
        <pc:grpChg chg="mod">
          <ac:chgData name="wang xingyu" userId="357302d8bda8cfe7" providerId="LiveId" clId="{50669B64-DF09-4B0B-BD9A-E19546D24A18}" dt="2022-01-12T15:51:30.340" v="3018"/>
          <ac:grpSpMkLst>
            <pc:docMk/>
            <pc:sldMk cId="1291851369" sldId="314"/>
            <ac:grpSpMk id="97" creationId="{9DD73175-F54B-4B14-854E-C9999F0A1344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137" creationId="{8A65CE04-D946-4A4E-B9E2-33782C392E2B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38" creationId="{773F9880-429F-484D-BA75-32E5DDCFBBF8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39" creationId="{F3287C85-0897-4565-877B-D311EC5DE3AB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40" creationId="{6A1F8C6B-24E6-4BF1-B291-7026D8CD83F7}"/>
          </ac:grpSpMkLst>
        </pc:grpChg>
        <pc:grpChg chg="mod">
          <ac:chgData name="wang xingyu" userId="357302d8bda8cfe7" providerId="LiveId" clId="{50669B64-DF09-4B0B-BD9A-E19546D24A18}" dt="2022-01-12T15:51:44.879" v="3023"/>
          <ac:grpSpMkLst>
            <pc:docMk/>
            <pc:sldMk cId="1291851369" sldId="314"/>
            <ac:grpSpMk id="141" creationId="{10F4546E-796A-42C5-AC6E-79D73545D581}"/>
          </ac:grpSpMkLst>
        </pc:grpChg>
        <pc:grpChg chg="add del mod">
          <ac:chgData name="wang xingyu" userId="357302d8bda8cfe7" providerId="LiveId" clId="{50669B64-DF09-4B0B-BD9A-E19546D24A18}" dt="2022-01-12T15:53:52.826" v="3093" actId="165"/>
          <ac:grpSpMkLst>
            <pc:docMk/>
            <pc:sldMk cId="1291851369" sldId="314"/>
            <ac:grpSpMk id="181" creationId="{E57CE680-69EC-48B6-A435-55CA771ED339}"/>
          </ac:grpSpMkLst>
        </pc:grpChg>
        <pc:grpChg chg="add mod">
          <ac:chgData name="wang xingyu" userId="357302d8bda8cfe7" providerId="LiveId" clId="{50669B64-DF09-4B0B-BD9A-E19546D24A18}" dt="2022-01-12T15:57:21.685" v="3154" actId="164"/>
          <ac:grpSpMkLst>
            <pc:docMk/>
            <pc:sldMk cId="1291851369" sldId="314"/>
            <ac:grpSpMk id="193" creationId="{76719E15-540C-4522-A1A2-0D02B6C23BA4}"/>
          </ac:grpSpMkLst>
        </pc:grpChg>
        <pc:grpChg chg="add del mod">
          <ac:chgData name="wang xingyu" userId="357302d8bda8cfe7" providerId="LiveId" clId="{50669B64-DF09-4B0B-BD9A-E19546D24A18}" dt="2022-01-12T15:55:11.597" v="3111" actId="165"/>
          <ac:grpSpMkLst>
            <pc:docMk/>
            <pc:sldMk cId="1291851369" sldId="314"/>
            <ac:grpSpMk id="195" creationId="{86FFC48E-9CCC-4814-9655-3410B31043C6}"/>
          </ac:grpSpMkLst>
        </pc:grpChg>
        <pc:grpChg chg="add mod">
          <ac:chgData name="wang xingyu" userId="357302d8bda8cfe7" providerId="LiveId" clId="{50669B64-DF09-4B0B-BD9A-E19546D24A18}" dt="2022-01-12T15:59:53.001" v="3180" actId="164"/>
          <ac:grpSpMkLst>
            <pc:docMk/>
            <pc:sldMk cId="1291851369" sldId="314"/>
            <ac:grpSpMk id="209" creationId="{728D5A90-CED2-4C29-B8CA-495BBCC03202}"/>
          </ac:grpSpMkLst>
        </pc:grpChg>
        <pc:grpChg chg="add mod">
          <ac:chgData name="wang xingyu" userId="357302d8bda8cfe7" providerId="LiveId" clId="{50669B64-DF09-4B0B-BD9A-E19546D24A18}" dt="2022-01-13T02:39:23.609" v="3216" actId="1076"/>
          <ac:grpSpMkLst>
            <pc:docMk/>
            <pc:sldMk cId="1291851369" sldId="314"/>
            <ac:grpSpMk id="214" creationId="{9EB652E9-2096-46D0-A432-58F2F2FA886B}"/>
          </ac:grpSpMkLst>
        </pc:grp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9" creationId="{CCDD3642-E2C4-40BE-9E97-81438F76E81D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0" creationId="{E23A8EA9-285F-44AB-9272-E288B0F1BA2F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1" creationId="{2F2CAD44-A419-4898-97C4-089E7FA0E840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2" creationId="{27159B9E-B8C2-4E0A-8685-591AB6B5DA3A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3" creationId="{5B9726DB-BFAA-46F4-931D-5696E9368D94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4" creationId="{90ED48DE-14B3-4817-8C2C-5EAA032DE4FC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5" creationId="{CF421F8F-F3DC-4CD1-B053-A467047A5CA6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6" creationId="{A2C91B19-0E7E-487C-BC81-4DD2C725AC01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7" creationId="{A2F80A53-4BA9-4CCA-BA82-82EF1ADCDCA5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8" creationId="{67C9884F-CD9D-49FF-9180-07595510D8D5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19" creationId="{31D8109C-80C9-4C85-B63E-B3551D963A0D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20" creationId="{7F4E81E3-FC98-4487-9B57-F99F16E0EC63}"/>
          </ac:cxnSpMkLst>
        </pc:cxnChg>
        <pc:cxnChg chg="mod topLvl">
          <ac:chgData name="wang xingyu" userId="357302d8bda8cfe7" providerId="LiveId" clId="{50669B64-DF09-4B0B-BD9A-E19546D24A18}" dt="2022-01-12T15:51:18.048" v="3012" actId="164"/>
          <ac:cxnSpMkLst>
            <pc:docMk/>
            <pc:sldMk cId="1291851369" sldId="314"/>
            <ac:cxnSpMk id="21" creationId="{4A453040-E2EF-40DE-A3CB-BA699433C5C5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29" creationId="{96312B7F-DA2A-4B91-B61F-A3D6506010B0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0" creationId="{4168931A-3A15-43B6-B256-1F052B7125D3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1" creationId="{40633DD9-28E9-4636-8FA4-647491F3A0E0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2" creationId="{F1F15EC4-97ED-4949-8779-80B6AEEAB4E4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3" creationId="{9F99CDD0-E9CF-4D51-88E6-5BFB751A7127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4" creationId="{8B74E1B0-928A-483D-802E-87153AA9CCFA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5" creationId="{EEEB4B19-691B-4958-ABAE-281E7074F5C5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6" creationId="{9A7CD7D2-73AF-42EE-B516-0EC905B8039E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37" creationId="{F16A994C-6381-46B3-A719-3AEB456A8A8E}"/>
          </ac:cxnSpMkLst>
        </pc:cxnChg>
        <pc:cxnChg chg="mod">
          <ac:chgData name="wang xingyu" userId="357302d8bda8cfe7" providerId="LiveId" clId="{50669B64-DF09-4B0B-BD9A-E19546D24A18}" dt="2022-01-12T15:50:56.340" v="3007" actId="165"/>
          <ac:cxnSpMkLst>
            <pc:docMk/>
            <pc:sldMk cId="1291851369" sldId="314"/>
            <ac:cxnSpMk id="40" creationId="{986F954A-44F1-433B-8CD1-C80F6C105DF1}"/>
          </ac:cxnSpMkLst>
        </pc:cxnChg>
        <pc:cxnChg chg="mod">
          <ac:chgData name="wang xingyu" userId="357302d8bda8cfe7" providerId="LiveId" clId="{50669B64-DF09-4B0B-BD9A-E19546D24A18}" dt="2022-01-12T15:50:56.340" v="3007" actId="165"/>
          <ac:cxnSpMkLst>
            <pc:docMk/>
            <pc:sldMk cId="1291851369" sldId="314"/>
            <ac:cxnSpMk id="41" creationId="{753447E7-5569-4054-97FC-DBBCCED4E897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44" creationId="{A102F48A-64D0-43AA-8DDA-024C03438A50}"/>
          </ac:cxnSpMkLst>
        </pc:cxnChg>
        <pc:cxnChg chg="mod">
          <ac:chgData name="wang xingyu" userId="357302d8bda8cfe7" providerId="LiveId" clId="{50669B64-DF09-4B0B-BD9A-E19546D24A18}" dt="2022-01-12T15:51:07.913" v="3008" actId="208"/>
          <ac:cxnSpMkLst>
            <pc:docMk/>
            <pc:sldMk cId="1291851369" sldId="314"/>
            <ac:cxnSpMk id="47" creationId="{FB6B5FE3-AC2E-4CBF-AF1B-CA15286E0D4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4" creationId="{07AAD25E-2021-4B03-AD35-03BEAC29DD09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5" creationId="{A87C1ACA-407A-41D9-8B35-0F6F27B9D4B7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6" creationId="{36106F1F-B76F-4521-80B5-1D1C529FD8EB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7" creationId="{1AE7CFB5-25C7-4E00-8BD9-578B356F5F6E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8" creationId="{610F6FB6-BD05-4939-A2D6-EB3BABD843F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59" creationId="{85BD003E-BF74-4698-97E2-CFC2A97A4EDD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0" creationId="{43FDED25-42D6-4D7F-838A-A9D0C3BF660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1" creationId="{B3458975-8252-43F0-B127-5038845F657A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2" creationId="{47509EED-5999-442D-9836-1B0C3E09388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3" creationId="{876926A2-598A-4676-97EA-0A567384B99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4" creationId="{0431011E-3A3E-4F1B-A573-689B31CC33DA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5" creationId="{0C21AC11-77E9-4543-AB0A-9CB21D2E69B4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66" creationId="{CD575B80-49D9-4DB2-8938-734161E6B8FE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4" creationId="{F42B330D-155D-4034-9F5B-F7856BFC86C5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5" creationId="{2765F434-3B54-4985-9164-27C300BDBAB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6" creationId="{988F9ABC-4D4A-4870-BEDE-5591DC53AAA3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7" creationId="{623BEAFB-432D-4A5E-88D5-D879AFA5ACA7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8" creationId="{82DB6E3F-AD2B-4F6B-85B0-483964794129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79" creationId="{91A0C0D1-FA93-47AF-92C3-2FD24D2B2806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0" creationId="{1705F6C9-8DA4-4852-891E-50E1961B8D35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1" creationId="{AEAB6BA8-E013-4131-852B-7650A4EC860B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2" creationId="{DD8C053E-34B4-4726-AA1C-81613AF5E042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5" creationId="{67FFC733-83C3-464C-B54C-4A19480E23C5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6" creationId="{AE9D2BCB-E238-4F1A-9330-338EAFC033F3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89" creationId="{DBA1FCAD-B83A-4A99-B1E6-49E02106EDA1}"/>
          </ac:cxnSpMkLst>
        </pc:cxnChg>
        <pc:cxnChg chg="mod">
          <ac:chgData name="wang xingyu" userId="357302d8bda8cfe7" providerId="LiveId" clId="{50669B64-DF09-4B0B-BD9A-E19546D24A18}" dt="2022-01-12T15:51:20.159" v="3014"/>
          <ac:cxnSpMkLst>
            <pc:docMk/>
            <pc:sldMk cId="1291851369" sldId="314"/>
            <ac:cxnSpMk id="92" creationId="{539C7BE2-7BD2-455A-A5D0-3730D7B437A0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98" creationId="{958B48CC-BA25-496A-9AA4-9C7753660757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99" creationId="{8DD136F6-934F-4DAA-9370-71C8746990D4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0" creationId="{03D8C923-D4D4-4539-8B56-6B805837452E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1" creationId="{11E03ADD-7E58-4C96-BEBA-E01222FCFCC7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2" creationId="{CDF6C8CE-E920-490F-B7FE-262EAA1F0BFC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3" creationId="{37F21B18-3232-4899-95FD-F937A6EA38AF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4" creationId="{F3A9309A-AAC2-46F2-B7F9-F7B1F54EACDA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5" creationId="{676F247C-0F4E-44CF-AFDE-F9B3EA07D6C3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6" creationId="{7FA622B2-5F41-47B1-9D4A-F5E8A5815B14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7" creationId="{CFD4AC87-1DB2-40B1-B9B9-3E2ED692BB91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8" creationId="{851EF8E6-A386-439D-8C00-CAC6F7A86ABB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09" creationId="{388F809E-FB27-40E2-AF23-1306E547A5E4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10" creationId="{74D29460-B4E5-4A08-96F9-3079C9BAABFE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18" creationId="{745D84A9-3AB7-4A2C-84E9-323B77A7E0A7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19" creationId="{1714DDCC-2CDD-487A-8B89-5C3C82D6BE02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0" creationId="{A3E76833-39B9-4712-B70E-29AA33F1B5A9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1" creationId="{8A637220-A725-4FA2-A58C-C8CB5F721190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2" creationId="{400BC081-227A-4B08-ABA7-5D3CA255D206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3" creationId="{9FEF2AD1-D962-462A-A9A0-70BA2CD80D12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4" creationId="{6A6EC5CC-4B4A-4A62-A188-2E37939CCC18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5" creationId="{72538ABF-E641-4FFE-B13F-9693F8129C25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6" creationId="{D5F4292E-71C2-4D19-AA8B-838DBFCCDFE9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29" creationId="{9CF984BF-E42F-451A-9545-8CE71C20AEAE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30" creationId="{1BE25F11-429E-4B1B-8F8B-B5365CD3CCFA}"/>
          </ac:cxnSpMkLst>
        </pc:cxnChg>
        <pc:cxnChg chg="mod">
          <ac:chgData name="wang xingyu" userId="357302d8bda8cfe7" providerId="LiveId" clId="{50669B64-DF09-4B0B-BD9A-E19546D24A18}" dt="2022-01-12T15:51:30.340" v="3018"/>
          <ac:cxnSpMkLst>
            <pc:docMk/>
            <pc:sldMk cId="1291851369" sldId="314"/>
            <ac:cxnSpMk id="133" creationId="{DF5B2C89-97BE-47BC-A8D8-9612891F4CDF}"/>
          </ac:cxnSpMkLst>
        </pc:cxnChg>
        <pc:cxnChg chg="mod">
          <ac:chgData name="wang xingyu" userId="357302d8bda8cfe7" providerId="LiveId" clId="{50669B64-DF09-4B0B-BD9A-E19546D24A18}" dt="2022-01-12T15:51:43.011" v="3022" actId="478"/>
          <ac:cxnSpMkLst>
            <pc:docMk/>
            <pc:sldMk cId="1291851369" sldId="314"/>
            <ac:cxnSpMk id="136" creationId="{AF10B6BB-1B6E-4EF1-B761-A2050C940F71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2" creationId="{38F6A397-C168-40D5-ABFF-C2E6F6CD9DE4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3" creationId="{BF18B555-1AF2-4F6A-BBD9-068CC937E7A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4" creationId="{E88BA398-F25D-42B6-83DE-B2DF5383BE1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5" creationId="{9A147A8E-85A9-471B-B301-9936D0751370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6" creationId="{D5F82ABF-508B-433E-9863-A1FEC5699E1E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7" creationId="{43BCFF68-86A1-446D-B3F5-F45D3EC72485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8" creationId="{71EA0B5A-6ED2-48F7-BF38-8243839692E8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49" creationId="{1BA3A9C3-0CE0-4485-9EB6-A9CA9D848936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0" creationId="{C4A887A5-40E1-45D6-82BA-D588A81A11BC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1" creationId="{5E16CEB8-4DFE-478D-A9A5-12D041B21740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2" creationId="{471BF4BF-A4FC-4B06-BC59-80E0F026EB2F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3" creationId="{0C7A2FA0-6427-457A-800C-38BAE4AB360E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54" creationId="{BFFC3252-76CA-4EC3-BEA4-43561D9EFC2E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2" creationId="{83366238-11C2-4CCA-B27F-1B393DD03FF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3" creationId="{D227EB89-0691-4335-AD3B-44CB25134BD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4" creationId="{D32B78BD-1EB2-4BEB-B5D9-EADDA97A3F3F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5" creationId="{14647A5A-E587-4FE7-804A-BE969D2B14DD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6" creationId="{D8531822-6827-4E91-8277-B9C4F3EEDE00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7" creationId="{FFB617CC-A151-492F-B914-0FFA7A0802CA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8" creationId="{00FFA114-8A46-42DB-95C3-6319F8FEF5E7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69" creationId="{DB404669-6C1F-45BC-ADE1-003DC726F989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0" creationId="{3787E456-F2C9-4B51-98F4-D41CB9069A0F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3" creationId="{6BCD9187-15B6-434E-B9AF-03B5AABF8C43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4" creationId="{69CFF2B3-0AEF-44D3-ACB2-5126E8631AA2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77" creationId="{1C358B16-BA0A-4FC7-B8BD-121708DFC548}"/>
          </ac:cxnSpMkLst>
        </pc:cxnChg>
        <pc:cxnChg chg="mod">
          <ac:chgData name="wang xingyu" userId="357302d8bda8cfe7" providerId="LiveId" clId="{50669B64-DF09-4B0B-BD9A-E19546D24A18}" dt="2022-01-12T15:51:44.879" v="3023"/>
          <ac:cxnSpMkLst>
            <pc:docMk/>
            <pc:sldMk cId="1291851369" sldId="314"/>
            <ac:cxnSpMk id="180" creationId="{C27E2B4C-D04D-41C6-AC95-07D4B4B9B4F2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2" creationId="{A0A988D6-ED7A-46C0-9F40-EAB42A7B21FE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3" creationId="{470232E6-D011-4A69-BF7A-8C399E6CC9A7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4" creationId="{A1A1130A-B08D-412B-A7C3-467F86F5A25D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85" creationId="{5B9ADA5B-056C-4BA9-B031-7456845AF258}"/>
          </ac:cxnSpMkLst>
        </pc:cxnChg>
        <pc:cxnChg chg="add mod">
          <ac:chgData name="wang xingyu" userId="357302d8bda8cfe7" providerId="LiveId" clId="{50669B64-DF09-4B0B-BD9A-E19546D24A18}" dt="2022-01-12T15:54:33.869" v="3100" actId="164"/>
          <ac:cxnSpMkLst>
            <pc:docMk/>
            <pc:sldMk cId="1291851369" sldId="314"/>
            <ac:cxnSpMk id="189" creationId="{28898EF6-A0D1-4B86-B760-AFD2B7300114}"/>
          </ac:cxnSpMkLst>
        </pc:cxnChg>
        <pc:cxnChg chg="add mod">
          <ac:chgData name="wang xingyu" userId="357302d8bda8cfe7" providerId="LiveId" clId="{50669B64-DF09-4B0B-BD9A-E19546D24A18}" dt="2022-01-12T15:54:33.869" v="3100" actId="164"/>
          <ac:cxnSpMkLst>
            <pc:docMk/>
            <pc:sldMk cId="1291851369" sldId="314"/>
            <ac:cxnSpMk id="190" creationId="{2677D0A9-1AF9-4C27-BFA1-239847EDAF03}"/>
          </ac:cxnSpMkLst>
        </pc:cxnChg>
        <pc:cxnChg chg="add mod">
          <ac:chgData name="wang xingyu" userId="357302d8bda8cfe7" providerId="LiveId" clId="{50669B64-DF09-4B0B-BD9A-E19546D24A18}" dt="2022-01-12T15:54:33.869" v="3100" actId="164"/>
          <ac:cxnSpMkLst>
            <pc:docMk/>
            <pc:sldMk cId="1291851369" sldId="314"/>
            <ac:cxnSpMk id="191" creationId="{A6CFB33A-F06E-4F8E-B972-D7C225A74DC9}"/>
          </ac:cxnSpMkLst>
        </pc:cxnChg>
        <pc:cxnChg chg="add mod">
          <ac:chgData name="wang xingyu" userId="357302d8bda8cfe7" providerId="LiveId" clId="{50669B64-DF09-4B0B-BD9A-E19546D24A18}" dt="2022-01-12T15:54:48.854" v="3104" actId="14100"/>
          <ac:cxnSpMkLst>
            <pc:docMk/>
            <pc:sldMk cId="1291851369" sldId="314"/>
            <ac:cxnSpMk id="192" creationId="{68D119D3-222E-42CD-BC49-E6A6792697CB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6" creationId="{4F8E4DFD-83AD-4AC1-B50B-5A94C34FCA6D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7" creationId="{47795B83-C111-490E-8390-994A14B03963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8" creationId="{23866BD3-EC7B-4901-A622-0EB5BD584C79}"/>
          </ac:cxnSpMkLst>
        </pc:cxnChg>
        <pc:cxnChg chg="mod topLvl">
          <ac:chgData name="wang xingyu" userId="357302d8bda8cfe7" providerId="LiveId" clId="{50669B64-DF09-4B0B-BD9A-E19546D24A18}" dt="2022-01-12T15:57:21.685" v="3154" actId="164"/>
          <ac:cxnSpMkLst>
            <pc:docMk/>
            <pc:sldMk cId="1291851369" sldId="314"/>
            <ac:cxnSpMk id="199" creationId="{609E5C70-19A3-4F4D-AAE5-496AE833AA03}"/>
          </ac:cxnSpMkLst>
        </pc:cxnChg>
      </pc:sldChg>
      <pc:sldChg chg="addSp delSp modSp add mod">
        <pc:chgData name="wang xingyu" userId="357302d8bda8cfe7" providerId="LiveId" clId="{50669B64-DF09-4B0B-BD9A-E19546D24A18}" dt="2022-01-13T02:37:11.591" v="3206" actId="1076"/>
        <pc:sldMkLst>
          <pc:docMk/>
          <pc:sldMk cId="2075980203" sldId="315"/>
        </pc:sldMkLst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8" creationId="{22F3F21F-084F-4C3F-95E5-AB0A935F6970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9" creationId="{32D7B287-C378-449F-9908-BFF7AE0E2D7F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10" creationId="{F26F21DD-12F5-45BA-BA5C-C56798BD4FF1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11" creationId="{2A1CFCC3-1833-4CAD-8C67-8BA41B7FEA52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29" creationId="{E6D32159-B6F5-4138-8D76-2D132DE1756C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44" creationId="{E3C88936-5F79-4C35-AA31-95C49E664423}"/>
          </ac:spMkLst>
        </pc:spChg>
        <pc:spChg chg="mod topLvl">
          <ac:chgData name="wang xingyu" userId="357302d8bda8cfe7" providerId="LiveId" clId="{50669B64-DF09-4B0B-BD9A-E19546D24A18}" dt="2022-01-12T15:58:48.731" v="3164" actId="164"/>
          <ac:spMkLst>
            <pc:docMk/>
            <pc:sldMk cId="2075980203" sldId="315"/>
            <ac:spMk id="45" creationId="{1878AC5B-3F9E-40F2-B8F9-8CFCA754A859}"/>
          </ac:spMkLst>
        </pc:spChg>
        <pc:spChg chg="mod">
          <ac:chgData name="wang xingyu" userId="357302d8bda8cfe7" providerId="LiveId" clId="{50669B64-DF09-4B0B-BD9A-E19546D24A18}" dt="2022-01-12T15:58:08.268" v="3157" actId="165"/>
          <ac:spMkLst>
            <pc:docMk/>
            <pc:sldMk cId="2075980203" sldId="315"/>
            <ac:spMk id="57" creationId="{AC5A771C-EEDA-45F6-B5CB-980B78BB5ACA}"/>
          </ac:spMkLst>
        </pc:spChg>
        <pc:spChg chg="mod">
          <ac:chgData name="wang xingyu" userId="357302d8bda8cfe7" providerId="LiveId" clId="{50669B64-DF09-4B0B-BD9A-E19546D24A18}" dt="2022-01-12T15:58:08.268" v="3157" actId="165"/>
          <ac:spMkLst>
            <pc:docMk/>
            <pc:sldMk cId="2075980203" sldId="315"/>
            <ac:spMk id="58" creationId="{5FD7EB2D-55A2-4210-A284-1386072F4143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1" creationId="{493B58EA-703C-4AB4-A09F-BFBD63212222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2" creationId="{199E1530-D5F5-4BB5-B58D-002687A1F1BA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4" creationId="{782935B1-2F14-428A-8082-A0F553B5BD08}"/>
          </ac:spMkLst>
        </pc:spChg>
        <pc:spChg chg="mod">
          <ac:chgData name="wang xingyu" userId="357302d8bda8cfe7" providerId="LiveId" clId="{50669B64-DF09-4B0B-BD9A-E19546D24A18}" dt="2022-01-12T15:58:13.778" v="3158" actId="208"/>
          <ac:spMkLst>
            <pc:docMk/>
            <pc:sldMk cId="2075980203" sldId="315"/>
            <ac:spMk id="65" creationId="{BC4BC4F8-9082-4024-B065-CE8365236829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0" creationId="{195C432C-91A0-4F6F-814D-8C24E60E2364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1" creationId="{B71F122C-EA91-43E8-9686-2008FE711F4C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2" creationId="{DCB339B4-3A79-4294-A81E-E30DED13D273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3" creationId="{CC02C622-9BF5-4A6B-A775-23B8590D35A5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4" creationId="{939371B3-3CF7-4C7E-AA74-D18185312758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75" creationId="{D83511D3-9FEC-421A-81A3-BFC0FDDF482B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93" creationId="{DA56CFED-AB2B-463C-B63C-883CAFCD06DA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95" creationId="{FD27C19D-ED37-4FFD-B2BD-F7D89827A4B5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1" creationId="{43C2F20F-17E3-4EC7-800D-15AB4B837719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02" creationId="{4B6DE97D-3D3B-4DCF-9948-840FEDE7AD3E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3" creationId="{E4015470-BB98-400F-A694-76A1C461BC3B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7" creationId="{D11E2D1F-A177-4969-9219-4DE3926F3312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8" creationId="{74567F51-126D-48B6-870A-878C3697F989}"/>
          </ac:spMkLst>
        </pc:spChg>
        <pc:spChg chg="mod">
          <ac:chgData name="wang xingyu" userId="357302d8bda8cfe7" providerId="LiveId" clId="{50669B64-DF09-4B0B-BD9A-E19546D24A18}" dt="2022-01-12T16:01:21.076" v="3189" actId="1076"/>
          <ac:spMkLst>
            <pc:docMk/>
            <pc:sldMk cId="2075980203" sldId="315"/>
            <ac:spMk id="109" creationId="{70DCC300-E769-4C37-98A5-16F261AFF784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10" creationId="{6F0BA520-021F-4EBC-AD4D-5B92318C8884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11" creationId="{7F29926E-6D73-435D-BAF8-47B0290CDE5B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49" creationId="{282A2923-0CB5-4FCE-B51C-4A08CB934D0E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0" creationId="{43966CE8-BC34-46DE-9882-5D4020580147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1" creationId="{975F0BD7-C8DC-480F-A844-71438767CB6B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2" creationId="{19EFFD03-50DD-422D-A61B-A4821985068E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53" creationId="{C43352A6-CF37-40BF-9578-D671E4D5297E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65" creationId="{545C2914-69A5-4D55-B7DA-E4DC2F22E516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66" creationId="{E313C76B-C26E-46D8-A443-218CD3221F69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69" creationId="{1B2DBB38-AEA7-4B7C-80EB-C857F2381BD9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70" creationId="{18A9E728-4BDD-4063-9792-9A4A2F57D955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72" creationId="{FB10B67D-32B0-47D6-9A7D-EA128488E8FE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73" creationId="{B400A82F-51C6-49DE-89FD-B536796B0322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3" creationId="{F6A29F01-841E-4ADF-90A9-C618CBCE372F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4" creationId="{D54D92BB-AFE2-4611-86BD-30AAB435011D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5" creationId="{14C1C189-D050-4666-AD1F-688AF0779C1B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6" creationId="{4D8AD052-7EC0-44F2-AEAD-55F790AD949F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197" creationId="{D4598800-825B-4158-B1A4-C3B9251E0C3A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09" creationId="{503108C2-C8FA-41F9-A28A-3EDD4127222D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0" creationId="{079AC09B-9D19-4CD9-8D96-88DC545AB4B3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3" creationId="{9AD49440-944C-43AA-8EF4-45968394B050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4" creationId="{E5B420C4-4796-4F95-A32F-78250DC9E37D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6" creationId="{DE1C4956-C356-4B80-89B8-88B82AFD7E53}"/>
          </ac:spMkLst>
        </pc:spChg>
        <pc:spChg chg="mod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17" creationId="{98F65E6D-648F-4155-8D4E-E766E484A791}"/>
          </ac:spMkLst>
        </pc:spChg>
        <pc:spChg chg="add mod">
          <ac:chgData name="wang xingyu" userId="357302d8bda8cfe7" providerId="LiveId" clId="{50669B64-DF09-4B0B-BD9A-E19546D24A18}" dt="2022-01-13T02:37:07.297" v="3205" actId="1076"/>
          <ac:spMkLst>
            <pc:docMk/>
            <pc:sldMk cId="2075980203" sldId="315"/>
            <ac:spMk id="220" creationId="{2CB29A33-CD00-482A-978E-1A072294603E}"/>
          </ac:spMkLst>
        </pc:spChg>
        <pc:spChg chg="add del mod">
          <ac:chgData name="wang xingyu" userId="357302d8bda8cfe7" providerId="LiveId" clId="{50669B64-DF09-4B0B-BD9A-E19546D24A18}" dt="2022-01-12T16:00:39.437" v="3184" actId="478"/>
          <ac:spMkLst>
            <pc:docMk/>
            <pc:sldMk cId="2075980203" sldId="315"/>
            <ac:spMk id="221" creationId="{DC04FFEC-9795-479B-AD4C-F28A7914C8F2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23" creationId="{81BF4BE1-CEB8-4BD2-A552-4F6E698FA97E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24" creationId="{9C1E67CA-ECDE-45A5-AC96-ABA50A971938}"/>
          </ac:spMkLst>
        </pc:spChg>
        <pc:spChg chg="mod topLvl">
          <ac:chgData name="wang xingyu" userId="357302d8bda8cfe7" providerId="LiveId" clId="{50669B64-DF09-4B0B-BD9A-E19546D24A18}" dt="2022-01-13T02:37:01.090" v="3204" actId="404"/>
          <ac:spMkLst>
            <pc:docMk/>
            <pc:sldMk cId="2075980203" sldId="315"/>
            <ac:spMk id="228" creationId="{0325AF05-438B-4779-A2BA-4EDB864CBF4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1" creationId="{710A3668-82E3-4A23-9C71-582E5342C86E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2" creationId="{F3B18C43-2306-425D-982F-FC3215431A8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3" creationId="{C509CC9C-9BA3-420F-83E9-4ECB827A937B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4" creationId="{E0FB2953-B0DE-48DE-A3D1-93FCFEB2A464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5" creationId="{CD734B29-2DFA-43ED-925C-CCA80B7F9EDF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36" creationId="{997C7C53-80CF-420B-BBC7-117E15979434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54" creationId="{EC44B6B4-DB82-4512-955D-6C20D49E7E18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56" creationId="{3ABD6EC0-4989-4FB5-A535-D9A72C6CF67E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2" creationId="{B42301AA-4158-402A-BE16-1E4BF8331D6F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3" creationId="{0463D9AD-44F7-4DEB-8D42-620FE5E5C487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7" creationId="{45F9EB4C-C79E-4415-AB55-A6BCDBF55D10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8" creationId="{6024905F-3DE2-45BE-8F3F-04360FAEB6D4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69" creationId="{95F89FE3-1E27-448D-984D-A6DBA4194D28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70" creationId="{9BF9B96F-C89C-42BA-AA77-43ADFB34B901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71" creationId="{80FB0344-FAEA-488D-A4D9-BFC42871B7D5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1" creationId="{FE66B9F0-7F34-4A81-8E24-549826EC7FD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2" creationId="{B0F7A375-AA93-4FE4-B137-18A2BD90423F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5" creationId="{EBA28CBB-57C1-4703-8F00-CCD87D8112F0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6" creationId="{96AC4A06-63CA-419E-91B7-484E8ABC6086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8" creationId="{A596F64D-BE0F-40FC-B959-2E61E0956D6C}"/>
          </ac:spMkLst>
        </pc:spChg>
        <pc:spChg chg="mod">
          <ac:chgData name="wang xingyu" userId="357302d8bda8cfe7" providerId="LiveId" clId="{50669B64-DF09-4B0B-BD9A-E19546D24A18}" dt="2022-01-13T02:34:47.815" v="3190"/>
          <ac:spMkLst>
            <pc:docMk/>
            <pc:sldMk cId="2075980203" sldId="315"/>
            <ac:spMk id="289" creationId="{C219BB78-B2EF-41D3-BD8F-30FC6DFFFC08}"/>
          </ac:spMkLst>
        </pc:spChg>
        <pc:grpChg chg="add mod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2" creationId="{F1C4237B-91AE-4520-92B1-C6EAE671D45A}"/>
          </ac:grpSpMkLst>
        </pc:grpChg>
        <pc:grpChg chg="add mod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3" creationId="{80183358-FA64-4F57-93E1-3BE46D8ED43D}"/>
          </ac:grpSpMkLst>
        </pc:grpChg>
        <pc:grpChg chg="add mod">
          <ac:chgData name="wang xingyu" userId="357302d8bda8cfe7" providerId="LiveId" clId="{50669B64-DF09-4B0B-BD9A-E19546D24A18}" dt="2022-01-13T02:37:11.591" v="3206" actId="1076"/>
          <ac:grpSpMkLst>
            <pc:docMk/>
            <pc:sldMk cId="2075980203" sldId="315"/>
            <ac:grpSpMk id="4" creationId="{A7FF7A00-76E4-46A0-A7CB-B9B5A3E6BAED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2" creationId="{B621F119-0CD2-4245-BA55-0F69508DC29C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3" creationId="{4ED2BA5D-BF44-4347-B49D-2A2A9AE89DFC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4" creationId="{89D1A7AE-FBDC-4A6A-B2A8-D0FFB47F0F2D}"/>
          </ac:grpSpMkLst>
        </pc:grpChg>
        <pc:grpChg chg="mod topLvl">
          <ac:chgData name="wang xingyu" userId="357302d8bda8cfe7" providerId="LiveId" clId="{50669B64-DF09-4B0B-BD9A-E19546D24A18}" dt="2022-01-12T15:58:48.731" v="3164" actId="164"/>
          <ac:grpSpMkLst>
            <pc:docMk/>
            <pc:sldMk cId="2075980203" sldId="315"/>
            <ac:grpSpMk id="15" creationId="{64DC7CC1-DCDD-4753-8641-0811C0351449}"/>
          </ac:grpSpMkLst>
        </pc:grpChg>
        <pc:grpChg chg="del">
          <ac:chgData name="wang xingyu" userId="357302d8bda8cfe7" providerId="LiveId" clId="{50669B64-DF09-4B0B-BD9A-E19546D24A18}" dt="2022-01-12T15:58:08.268" v="3157" actId="165"/>
          <ac:grpSpMkLst>
            <pc:docMk/>
            <pc:sldMk cId="2075980203" sldId="315"/>
            <ac:grpSpMk id="67" creationId="{4DB853E2-5A9A-4233-A87F-AC812FCB5632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6" creationId="{8433A7D5-4800-4728-9845-6BFA3E8FF85D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7" creationId="{6AEC187B-0F4B-492E-9780-9987C49D6714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8" creationId="{34FD1AB7-BFD9-4732-B871-D31EC67C273B}"/>
          </ac:grpSpMkLst>
        </pc:grpChg>
        <pc:grpChg chg="mod">
          <ac:chgData name="wang xingyu" userId="357302d8bda8cfe7" providerId="LiveId" clId="{50669B64-DF09-4B0B-BD9A-E19546D24A18}" dt="2022-01-12T16:01:21.076" v="3189" actId="1076"/>
          <ac:grpSpMkLst>
            <pc:docMk/>
            <pc:sldMk cId="2075980203" sldId="315"/>
            <ac:grpSpMk id="79" creationId="{6E67C46A-989A-422F-9BD1-43EABCB79E07}"/>
          </ac:grpSpMkLst>
        </pc:grpChg>
        <pc:grpChg chg="del mod topLvl">
          <ac:chgData name="wang xingyu" userId="357302d8bda8cfe7" providerId="LiveId" clId="{50669B64-DF09-4B0B-BD9A-E19546D24A18}" dt="2022-01-12T15:58:25.161" v="3161" actId="165"/>
          <ac:grpSpMkLst>
            <pc:docMk/>
            <pc:sldMk cId="2075980203" sldId="315"/>
            <ac:grpSpMk id="131" creationId="{A8D9D5A6-9F8C-4570-8BD5-3A40B157B0F7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2" creationId="{28126417-40A4-427C-9B81-E0FE70698B81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3" creationId="{5C741393-CEEE-4287-994C-9E695D69698F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4" creationId="{40BEDECF-EC17-472A-81BF-012AB84561B5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35" creationId="{91FED336-5718-48F2-A5E4-9012F71FA387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6" creationId="{414325B9-48D2-486A-BCBB-4FCB8D26D4E4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7" creationId="{A2D8F88E-1836-4853-BCBF-AAFCD56E0438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8" creationId="{8A392CC2-3E9D-4A79-AB88-39EA6420A1D6}"/>
          </ac:grpSpMkLst>
        </pc:grpChg>
        <pc:grpChg chg="mod topLvl">
          <ac:chgData name="wang xingyu" userId="357302d8bda8cfe7" providerId="LiveId" clId="{50669B64-DF09-4B0B-BD9A-E19546D24A18}" dt="2022-01-13T02:37:01.090" v="3204" actId="404"/>
          <ac:grpSpMkLst>
            <pc:docMk/>
            <pc:sldMk cId="2075980203" sldId="315"/>
            <ac:grpSpMk id="179" creationId="{6AC5AB3D-5E9A-45E9-980D-5BA765E121B4}"/>
          </ac:grpSpMkLst>
        </pc:grpChg>
        <pc:grpChg chg="del mod topLvl">
          <ac:chgData name="wang xingyu" userId="357302d8bda8cfe7" providerId="LiveId" clId="{50669B64-DF09-4B0B-BD9A-E19546D24A18}" dt="2022-01-12T15:58:25.161" v="3161" actId="165"/>
          <ac:grpSpMkLst>
            <pc:docMk/>
            <pc:sldMk cId="2075980203" sldId="315"/>
            <ac:grpSpMk id="219" creationId="{04A22D4B-1622-4285-89A1-E2D642BCBCF2}"/>
          </ac:grpSpMkLst>
        </pc:grpChg>
        <pc:grpChg chg="add del mod">
          <ac:chgData name="wang xingyu" userId="357302d8bda8cfe7" providerId="LiveId" clId="{50669B64-DF09-4B0B-BD9A-E19546D24A18}" dt="2022-01-13T02:35:00.276" v="3192" actId="21"/>
          <ac:grpSpMkLst>
            <pc:docMk/>
            <pc:sldMk cId="2075980203" sldId="315"/>
            <ac:grpSpMk id="226" creationId="{0069A363-7F66-4422-89EB-CE231F65822E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27" creationId="{F0BA95C7-54CA-46CA-869D-ED0203A5CCA5}"/>
          </ac:grpSpMkLst>
        </pc:grpChg>
        <pc:grpChg chg="del mod topLvl">
          <ac:chgData name="wang xingyu" userId="357302d8bda8cfe7" providerId="LiveId" clId="{50669B64-DF09-4B0B-BD9A-E19546D24A18}" dt="2022-01-12T15:58:22.564" v="3160" actId="165"/>
          <ac:grpSpMkLst>
            <pc:docMk/>
            <pc:sldMk cId="2075980203" sldId="315"/>
            <ac:grpSpMk id="229" creationId="{A41AF672-02A4-4DA8-BEB4-2D79F2D6BCB9}"/>
          </ac:grpSpMkLst>
        </pc:grpChg>
        <pc:grpChg chg="del">
          <ac:chgData name="wang xingyu" userId="357302d8bda8cfe7" providerId="LiveId" clId="{50669B64-DF09-4B0B-BD9A-E19546D24A18}" dt="2022-01-12T15:58:19.216" v="3159" actId="165"/>
          <ac:grpSpMkLst>
            <pc:docMk/>
            <pc:sldMk cId="2075980203" sldId="315"/>
            <ac:grpSpMk id="230" creationId="{5C8D2C7D-0D2B-40E2-AEEB-6AEC08063437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37" creationId="{2EF223F2-E047-4DB0-873A-74584F71E212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38" creationId="{44DFF3C8-EF27-4627-999A-860760B69C00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39" creationId="{3A53EB78-FF5F-4409-B861-74C79649C8AF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40" creationId="{AE7F013F-D84F-449D-92A3-EDA4A1187C35}"/>
          </ac:grpSpMkLst>
        </pc:grpChg>
        <pc:grpChg chg="mod">
          <ac:chgData name="wang xingyu" userId="357302d8bda8cfe7" providerId="LiveId" clId="{50669B64-DF09-4B0B-BD9A-E19546D24A18}" dt="2022-01-13T02:34:47.815" v="3190"/>
          <ac:grpSpMkLst>
            <pc:docMk/>
            <pc:sldMk cId="2075980203" sldId="315"/>
            <ac:grpSpMk id="257" creationId="{B55E7211-3E41-415D-BF1F-3F7D046B64C8}"/>
          </ac:grpSpMkLst>
        </pc:grp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6" creationId="{195052AF-A0DC-4B29-A142-E31A21EDB0CD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7" creationId="{7585EAC3-15B1-49FD-AEFF-6D5D28568FC6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8" creationId="{CE185536-1F56-4A72-9772-47181994B667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19" creationId="{CFB981C4-8229-4254-A0B3-BD9A2E96109A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0" creationId="{9F0CAD29-85CD-4CC2-9674-216436760CC0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1" creationId="{305655B5-1BA0-4ACD-BA5E-2FCC55C69C8F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2" creationId="{6A2CFA0D-7BA4-4FD1-A2A6-3AD59BD722FA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3" creationId="{189246CA-DCAF-4FC7-BD2F-CC6542C09132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4" creationId="{D09C0D90-092C-4863-A47D-E2E1540F43BC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5" creationId="{A382F679-96EA-4C93-895E-BE3817D9E9E9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6" creationId="{C8B6FEA7-5278-4371-8DB1-46FC7BCE1DEE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7" creationId="{04831A80-256F-48DC-A729-89C9E596D990}"/>
          </ac:cxnSpMkLst>
        </pc:cxnChg>
        <pc:cxnChg chg="mod topLvl">
          <ac:chgData name="wang xingyu" userId="357302d8bda8cfe7" providerId="LiveId" clId="{50669B64-DF09-4B0B-BD9A-E19546D24A18}" dt="2022-01-12T15:58:48.731" v="3164" actId="164"/>
          <ac:cxnSpMkLst>
            <pc:docMk/>
            <pc:sldMk cId="2075980203" sldId="315"/>
            <ac:cxnSpMk id="28" creationId="{1864FBE2-60B7-4B02-8AAF-52240E807A7F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48" creationId="{0216499F-E915-4790-BF1D-22EF0E9B8114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49" creationId="{10511032-E34E-4FBE-8646-B2833246CCE5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0" creationId="{A5621C63-217A-49CF-8860-32D404C04A78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1" creationId="{62F7AD6C-3812-4190-B517-CBD641DDDAED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2" creationId="{FAF8D60C-E059-4343-918B-3A7D7FB9D046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3" creationId="{A00C254D-EF1A-4B4A-96BA-84CA11CA18F5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4" creationId="{A0C35D78-3345-47D6-AF0F-48A60554DED3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5" creationId="{D31D7C87-5B3B-4E1C-AC76-09CF4D74C09E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56" creationId="{8423AD95-8975-4704-9779-3C231E5CDA88}"/>
          </ac:cxnSpMkLst>
        </pc:cxnChg>
        <pc:cxnChg chg="mod">
          <ac:chgData name="wang xingyu" userId="357302d8bda8cfe7" providerId="LiveId" clId="{50669B64-DF09-4B0B-BD9A-E19546D24A18}" dt="2022-01-12T15:58:08.268" v="3157" actId="165"/>
          <ac:cxnSpMkLst>
            <pc:docMk/>
            <pc:sldMk cId="2075980203" sldId="315"/>
            <ac:cxnSpMk id="59" creationId="{96273B2E-1F40-4FD8-BCEE-98811187AEF8}"/>
          </ac:cxnSpMkLst>
        </pc:cxnChg>
        <pc:cxnChg chg="mod">
          <ac:chgData name="wang xingyu" userId="357302d8bda8cfe7" providerId="LiveId" clId="{50669B64-DF09-4B0B-BD9A-E19546D24A18}" dt="2022-01-12T15:58:08.268" v="3157" actId="165"/>
          <ac:cxnSpMkLst>
            <pc:docMk/>
            <pc:sldMk cId="2075980203" sldId="315"/>
            <ac:cxnSpMk id="60" creationId="{650D574E-63DD-4E68-8C85-EA8BC5B312D1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63" creationId="{AA887447-E471-4E3B-96CA-A7AA3755FF04}"/>
          </ac:cxnSpMkLst>
        </pc:cxnChg>
        <pc:cxnChg chg="mod">
          <ac:chgData name="wang xingyu" userId="357302d8bda8cfe7" providerId="LiveId" clId="{50669B64-DF09-4B0B-BD9A-E19546D24A18}" dt="2022-01-12T15:58:13.778" v="3158" actId="208"/>
          <ac:cxnSpMkLst>
            <pc:docMk/>
            <pc:sldMk cId="2075980203" sldId="315"/>
            <ac:cxnSpMk id="66" creationId="{30431FDF-11D6-49C3-9E2A-BC2DD6FFF1B1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0" creationId="{5F1F1D1F-C7C5-4FD2-99BC-CE5FD54D842A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1" creationId="{8F538DEB-EA5C-4A18-9911-74447CEF38B1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2" creationId="{FDC35EB0-FF43-483A-88EB-178A48F8DBCE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3" creationId="{A6C8DEB7-26F8-4782-AF49-7B0D3BAE3365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4" creationId="{2284E4CD-A4A0-4A14-94C5-557D862B7A98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5" creationId="{3E575DB5-95F8-4649-90C5-044DEA2FD5F4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6" creationId="{8170FAF0-2E51-465B-9B77-72413420A5ED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7" creationId="{5D7D3040-57E2-47C1-9C6B-FBC8DEA9C5B3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8" creationId="{3F73D1B7-8F61-4140-A29D-57ADF3085C58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89" creationId="{5B80E048-D38A-4C13-8A09-8A23942B6D14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0" creationId="{5380442E-0024-4A26-8AEA-636033EC882B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1" creationId="{94849482-4352-4C5D-BE06-BC0A27A0EAC8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2" creationId="{27D366B7-AF73-4F53-B474-5801F44836C1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4" creationId="{FD8F6B2C-B86F-4B36-A77D-910F32255C3A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7" creationId="{AA9835F6-B617-4281-AE05-F750128D399C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98" creationId="{F4C6E1B3-8EE9-4459-8F4F-17CC1FA5321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99" creationId="{C81D7113-B455-410D-AE9E-1664E7C525B7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0" creationId="{844DB9C7-C2A2-4CBD-BF33-B2BA19C3340C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4" creationId="{D0F803D7-B492-465E-82ED-66C3320DBA42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5" creationId="{D3103D0B-0451-4EB5-8506-C0CCBEAA4ADB}"/>
          </ac:cxnSpMkLst>
        </pc:cxnChg>
        <pc:cxnChg chg="mod">
          <ac:chgData name="wang xingyu" userId="357302d8bda8cfe7" providerId="LiveId" clId="{50669B64-DF09-4B0B-BD9A-E19546D24A18}" dt="2022-01-12T16:01:21.076" v="3189" actId="1076"/>
          <ac:cxnSpMkLst>
            <pc:docMk/>
            <pc:sldMk cId="2075980203" sldId="315"/>
            <ac:cxnSpMk id="106" creationId="{0A6FD377-B054-43A6-BACD-26FC9746D105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6" creationId="{3AE9E48A-2DE3-46D4-AC4F-4548A41F56E6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7" creationId="{B6390945-7D7A-4537-922F-927B709D147F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8" creationId="{2F9C263B-AD1E-4651-83E4-239E8E9F549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39" creationId="{4DC8E463-9F66-47CF-80E4-0C6D5061B652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0" creationId="{E98E2676-CF55-480D-B998-206DF6A1F703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1" creationId="{68EAFF96-33D5-42B5-B8AD-83077BB30231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2" creationId="{1FEB4FC2-43B8-495F-AE14-EC770FEF6EA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3" creationId="{4E719FC2-F66C-4321-BB09-0711A6FC213C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4" creationId="{E0454BCE-3239-4637-9985-7D070F80442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5" creationId="{5E5B7E16-85D1-4FE6-8393-EAB02D42C15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6" creationId="{3E46E789-275C-4F3A-9447-AD720BB59A9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7" creationId="{A8341251-FC6C-439A-8CBF-E35BF92B089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48" creationId="{7C7325FB-ED7F-4BE8-B787-3F33562E9CEF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6" creationId="{5BD2BB1B-988B-4C89-AC5D-F1D894EBF60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7" creationId="{679A314B-8B07-43D7-9187-ADF4EDB53C0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8" creationId="{661F09C1-CA53-4679-8003-6745D404638A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59" creationId="{AF8C3A3D-6D50-4446-83E4-A26C76BC2888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0" creationId="{ED994EDA-6E5F-47F4-9C88-13082882281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1" creationId="{77C3A5F6-EACC-47E4-AFE7-7C614E78297D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2" creationId="{BC3B31CD-B1C4-4C20-BB78-65CA1FE811EE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3" creationId="{DFB45A32-FE9A-4963-A2C2-1FE3CCCB8133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4" creationId="{FF170061-E811-4261-A3D1-F2C20FF436C7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7" creationId="{D90D5E65-B8A5-47E2-80CB-5A5A211823B1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68" creationId="{A295E7A4-6C33-4D58-BE4E-6E56477D10D7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71" creationId="{F2D00293-4971-40BD-A415-915FBDEC99DB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74" creationId="{04E7A914-9CD3-40CE-86BA-5BDBFA2D8206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0" creationId="{53708880-C08B-4E13-B743-B5A172099854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1" creationId="{D38B2FEB-257D-4CEA-88B3-61E1A2012C49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2" creationId="{97E1394E-5336-47C8-898D-22A0C0D9DA97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3" creationId="{0BDFEFC5-2DC6-47B8-8EA2-A2A575E417F5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4" creationId="{5DBD5582-E77B-4415-8F94-D3B0B37F55C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5" creationId="{18B7AA4E-946D-42E9-BC0B-723AFB68CDAD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6" creationId="{2D326E58-D506-4D15-82CF-354F9794484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7" creationId="{23490585-A97B-40FA-B558-3EBD99D31927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8" creationId="{5DD32B97-8DDE-42DA-B845-0CE86D7552D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89" creationId="{8ED167AE-CBCC-45B4-B751-75D8A617A100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0" creationId="{648C0B06-1EAC-4118-8B63-BA7AF4490CE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1" creationId="{51A6A31D-D473-488B-9055-579D88EB0B3B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2" creationId="{1B0C95F9-2941-4806-BC25-49BAFD7EF1C8}"/>
          </ac:cxnSpMkLst>
        </pc:cxnChg>
        <pc:cxnChg chg="add 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199" creationId="{3E348B65-336F-42A4-B184-73805FBC64C8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0" creationId="{461E6A8F-F92D-4548-949A-E3B78D116C0D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1" creationId="{C1B16BFE-D9C9-4314-B241-19A1F5644CE9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2" creationId="{36028AC4-4F4E-4266-BDB5-E2E2EC39C173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3" creationId="{C5D5395C-8C63-4AD9-9433-83A9A9F12ED7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4" creationId="{0B465FAE-2BC7-46A4-BE1B-E83235B07623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5" creationId="{8ECA650F-1771-4457-8479-CDDB4E2269D9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6" creationId="{6213025C-0BB1-4A1C-BEB5-62FD988D10C9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7" creationId="{CBBE3DF4-F65B-4401-9E8B-3D659D88A4DD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08" creationId="{ABF012E1-BEFA-4008-837E-C6777D098C40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1" creationId="{8E4EF956-3F0B-4D30-8E2C-046146F0996F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2" creationId="{8AF93878-F53C-43F3-8831-C72D1558566C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5" creationId="{C4BA55EA-35AB-4C0B-9FF5-6666BF093530}"/>
          </ac:cxnSpMkLst>
        </pc:cxnChg>
        <pc:cxnChg chg="mod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18" creationId="{3F272547-65F0-41A9-BCDE-D196210A1128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22" creationId="{258B1C2F-D9B4-46E5-9955-44A3EFC74423}"/>
          </ac:cxnSpMkLst>
        </pc:cxnChg>
        <pc:cxnChg chg="mod topLvl">
          <ac:chgData name="wang xingyu" userId="357302d8bda8cfe7" providerId="LiveId" clId="{50669B64-DF09-4B0B-BD9A-E19546D24A18}" dt="2022-01-13T02:37:01.090" v="3204" actId="404"/>
          <ac:cxnSpMkLst>
            <pc:docMk/>
            <pc:sldMk cId="2075980203" sldId="315"/>
            <ac:cxnSpMk id="225" creationId="{092A1A09-1EB7-4B67-AD1B-FFEE914C3AC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1" creationId="{B58B3BD3-2E01-4C0B-9A01-3508A5E58E61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2" creationId="{47E438B4-A073-4C58-B41E-FC427E453741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3" creationId="{AAED0BC6-8407-4360-AA56-E657BA8F270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4" creationId="{4A94F518-9EBE-4D36-9151-BB34CCA85AB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5" creationId="{26717260-7B63-47AA-B50B-D9E2B6C81EBC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6" creationId="{7F3800B1-B34A-4A8F-A768-1F5F810B2DE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7" creationId="{26D0F822-0A80-4684-8627-D4CEBD4F2D24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8" creationId="{E10E227A-79FA-4905-8901-6EC55C02BD49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49" creationId="{159A0D1D-574B-493C-9043-AEDD337822F8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0" creationId="{E94EACF8-FA93-4087-8968-B85E8A917D02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1" creationId="{77D07226-634C-4487-A3C9-4590A2BEBBB3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2" creationId="{3F5430C9-9934-4D6F-A480-7F3D4C47D6F7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3" creationId="{9AC3844F-3FC8-4485-A4A0-8F7BF3156D2F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5" creationId="{1CA4398B-E39E-4F56-A385-AB8728E1BC6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8" creationId="{6A579760-2B15-4D7F-B4E7-005A7D430CB1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59" creationId="{C374400D-4117-473D-9227-0F0E32535C7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0" creationId="{38D27F40-6359-49A4-A045-585117FA9E9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1" creationId="{8B399BE8-289D-4A6A-95BB-B5B7DE5775C9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4" creationId="{6D4B6651-B1E4-4A37-8AFF-6BE0C31D60A7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5" creationId="{5F2F5FEA-6FC6-4024-B4A2-7CE1FD801F26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66" creationId="{4F8DB5D5-151E-459A-98E6-253C18F9034B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2" creationId="{663E7070-A8BD-48AC-A06A-6204A0817F9B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3" creationId="{64CD2D31-8E58-45D5-9DCD-A160A00832F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4" creationId="{17EAE7A1-217E-435B-8C20-AA493D9E7676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5" creationId="{F83FD09D-2CB7-43D0-AFAC-35DB79F3961E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6" creationId="{311DAB8E-879D-4DDF-B75C-DAE464A88EAA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7" creationId="{CE34555B-9C6B-4EBB-A2CA-A8EFA8CB1680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8" creationId="{2D2C9374-6C47-4E4A-B20E-19EA606D2EB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79" creationId="{538B7D48-EB90-439B-A5AF-3347D0844F9C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0" creationId="{44AEE776-5DCD-4B2E-9618-7EBE7FEA6215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3" creationId="{19CE7614-5045-4EDD-A270-BC0E4A86D198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4" creationId="{B474C271-6D96-4938-B91E-777D7EF996A8}"/>
          </ac:cxnSpMkLst>
        </pc:cxnChg>
        <pc:cxnChg chg="mod">
          <ac:chgData name="wang xingyu" userId="357302d8bda8cfe7" providerId="LiveId" clId="{50669B64-DF09-4B0B-BD9A-E19546D24A18}" dt="2022-01-13T02:34:47.815" v="3190"/>
          <ac:cxnSpMkLst>
            <pc:docMk/>
            <pc:sldMk cId="2075980203" sldId="315"/>
            <ac:cxnSpMk id="287" creationId="{DA93D2DE-8485-472C-82A8-4BB6E6E7B790}"/>
          </ac:cxnSpMkLst>
        </pc:cxnChg>
        <pc:cxnChg chg="mod">
          <ac:chgData name="wang xingyu" userId="357302d8bda8cfe7" providerId="LiveId" clId="{50669B64-DF09-4B0B-BD9A-E19546D24A18}" dt="2022-01-13T02:35:00.276" v="3192" actId="21"/>
          <ac:cxnSpMkLst>
            <pc:docMk/>
            <pc:sldMk cId="2075980203" sldId="315"/>
            <ac:cxnSpMk id="290" creationId="{A7300D8D-17D3-4740-8325-736DABE184BA}"/>
          </ac:cxnSpMkLst>
        </pc:cxnChg>
      </pc:sldChg>
      <pc:sldChg chg="addSp delSp modSp new mod">
        <pc:chgData name="wang xingyu" userId="357302d8bda8cfe7" providerId="LiveId" clId="{50669B64-DF09-4B0B-BD9A-E19546D24A18}" dt="2022-01-13T02:35:25.466" v="3200" actId="164"/>
        <pc:sldMkLst>
          <pc:docMk/>
          <pc:sldMk cId="1107945830" sldId="316"/>
        </pc:sldMkLst>
        <pc:spChg chg="del">
          <ac:chgData name="wang xingyu" userId="357302d8bda8cfe7" providerId="LiveId" clId="{50669B64-DF09-4B0B-BD9A-E19546D24A18}" dt="2022-01-13T02:35:03.420" v="3194" actId="478"/>
          <ac:spMkLst>
            <pc:docMk/>
            <pc:sldMk cId="1107945830" sldId="316"/>
            <ac:spMk id="2" creationId="{9ABE995C-15F5-40B3-A2A4-334C3547DFAE}"/>
          </ac:spMkLst>
        </pc:spChg>
        <pc:spChg chg="del">
          <ac:chgData name="wang xingyu" userId="357302d8bda8cfe7" providerId="LiveId" clId="{50669B64-DF09-4B0B-BD9A-E19546D24A18}" dt="2022-01-13T02:35:03.420" v="3194" actId="478"/>
          <ac:spMkLst>
            <pc:docMk/>
            <pc:sldMk cId="1107945830" sldId="316"/>
            <ac:spMk id="3" creationId="{3A3F66A1-B699-4F5E-9EC8-0B2F2ADF1E54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6" creationId="{BDDC992C-FADD-4A15-8D76-8E87ECC25BF5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7" creationId="{3C5E3021-EBC6-4FD0-94A1-87640D24D245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8" creationId="{AA9B68BE-1CDB-4FB2-B7D0-18A6EE143068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9" creationId="{651A5D4B-FE57-44AF-AD3A-75A6C8888CFB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10" creationId="{385B4C3A-4F43-454D-9ACC-CBA108099097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11" creationId="{16D8B343-2DAB-4366-9642-A9ABDE2CE208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29" creationId="{87137C91-E0DF-43ED-97D1-2232E4AE210A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31" creationId="{35D2B53D-95B9-40F7-BF36-3B4F7C62543B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37" creationId="{20991F7C-22BA-4C34-AECA-87D3F2B30715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38" creationId="{D2834D8E-D418-46F0-8B3A-37FAF640868D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42" creationId="{7AF8A03D-4F76-40C8-9104-FD3745BB52D0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43" creationId="{B480F6A0-0121-415C-869E-C3FE6F84E952}"/>
          </ac:spMkLst>
        </pc:spChg>
        <pc:spChg chg="mod topLvl">
          <ac:chgData name="wang xingyu" userId="357302d8bda8cfe7" providerId="LiveId" clId="{50669B64-DF09-4B0B-BD9A-E19546D24A18}" dt="2022-01-13T02:35:25.466" v="3200" actId="164"/>
          <ac:spMkLst>
            <pc:docMk/>
            <pc:sldMk cId="1107945830" sldId="316"/>
            <ac:spMk id="44" creationId="{3AADD5BE-12E2-4DF8-BFFE-E01EBED2D966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45" creationId="{1AF79FAC-49DF-42A8-B266-A36CD8BF7960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46" creationId="{72A796F9-DB2B-4472-B487-C2643239C61D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56" creationId="{D1AC5D57-8D03-40DA-8528-FED36BAF972A}"/>
          </ac:spMkLst>
        </pc:spChg>
        <pc:spChg chg="mod">
          <ac:chgData name="wang xingyu" userId="357302d8bda8cfe7" providerId="LiveId" clId="{50669B64-DF09-4B0B-BD9A-E19546D24A18}" dt="2022-01-13T02:35:13.325" v="3198" actId="165"/>
          <ac:spMkLst>
            <pc:docMk/>
            <pc:sldMk cId="1107945830" sldId="316"/>
            <ac:spMk id="57" creationId="{2AE6900D-4FE5-4053-9DA7-8FF62B4C639D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0" creationId="{04A5BC22-0820-41D6-8265-BF60AE12750E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1" creationId="{A50D744A-03D4-4BA4-99A6-35BF81ABE0EA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3" creationId="{EA2A9942-203E-4EC1-9204-24FC06ED7717}"/>
          </ac:spMkLst>
        </pc:spChg>
        <pc:spChg chg="mod">
          <ac:chgData name="wang xingyu" userId="357302d8bda8cfe7" providerId="LiveId" clId="{50669B64-DF09-4B0B-BD9A-E19546D24A18}" dt="2022-01-13T02:35:22.929" v="3199" actId="208"/>
          <ac:spMkLst>
            <pc:docMk/>
            <pc:sldMk cId="1107945830" sldId="316"/>
            <ac:spMk id="64" creationId="{D6E952F6-7DE4-4FDA-8DC5-FD7596336069}"/>
          </ac:spMkLst>
        </pc:spChg>
        <pc:grpChg chg="add del mod">
          <ac:chgData name="wang xingyu" userId="357302d8bda8cfe7" providerId="LiveId" clId="{50669B64-DF09-4B0B-BD9A-E19546D24A18}" dt="2022-01-13T02:35:09.402" v="3197" actId="165"/>
          <ac:grpSpMkLst>
            <pc:docMk/>
            <pc:sldMk cId="1107945830" sldId="316"/>
            <ac:grpSpMk id="4" creationId="{C0D23EBF-A352-4404-903D-F2441EF5B742}"/>
          </ac:grpSpMkLst>
        </pc:grpChg>
        <pc:grpChg chg="del mod topLvl">
          <ac:chgData name="wang xingyu" userId="357302d8bda8cfe7" providerId="LiveId" clId="{50669B64-DF09-4B0B-BD9A-E19546D24A18}" dt="2022-01-13T02:35:13.325" v="3198" actId="165"/>
          <ac:grpSpMkLst>
            <pc:docMk/>
            <pc:sldMk cId="1107945830" sldId="316"/>
            <ac:grpSpMk id="5" creationId="{8750C6CC-03A1-4756-8623-AE6DBDFA0F2B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2" creationId="{2835E346-F9FB-48D8-A634-388EA5212513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3" creationId="{E72DD640-2CAA-49B0-9A35-B8EA46BD1D4B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4" creationId="{BC630D3B-5502-4E7A-92D2-1CB0685307B7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15" creationId="{E88CBB6E-DE11-4CDE-A2C0-7CC854C8DAFB}"/>
          </ac:grpSpMkLst>
        </pc:grpChg>
        <pc:grpChg chg="mod topLvl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32" creationId="{57261935-378B-464E-9AB9-62C00BD023D6}"/>
          </ac:grpSpMkLst>
        </pc:grpChg>
        <pc:grpChg chg="add mod">
          <ac:chgData name="wang xingyu" userId="357302d8bda8cfe7" providerId="LiveId" clId="{50669B64-DF09-4B0B-BD9A-E19546D24A18}" dt="2022-01-13T02:35:25.466" v="3200" actId="164"/>
          <ac:grpSpMkLst>
            <pc:docMk/>
            <pc:sldMk cId="1107945830" sldId="316"/>
            <ac:grpSpMk id="66" creationId="{80194C75-3D45-440D-BE26-20B94EE1804D}"/>
          </ac:grpSpMkLst>
        </pc:grp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6" creationId="{53F99860-8F01-42B9-906A-2473849703F7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7" creationId="{E0AB4746-0070-4531-9F13-50B2F064048E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8" creationId="{0139A69A-B763-4CD6-A75F-5C5CABC463FA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19" creationId="{068BF5CB-8632-4A13-A7EC-5678FB9DBFDB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0" creationId="{49A42376-1F12-4AB1-81D7-58DCCB41E0CE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1" creationId="{7B9452DB-F147-462B-82CB-50548C15A12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2" creationId="{05225B16-2A5B-4D4B-A6CE-DE0CC1CDD61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3" creationId="{108E8127-3DFB-4DA1-AB7F-CB273C2D156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4" creationId="{4A761BA8-2064-4B5B-83B6-37B80A49F413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5" creationId="{25B6F680-7C64-42D4-A9A5-BBA22E921725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6" creationId="{46D90AA7-237C-4FBB-8416-BB2632D682D4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7" creationId="{59E33D8B-406C-49C4-89BC-00B747402E69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28" creationId="{4DF4CC86-5CED-4FFC-A67C-504D37A3DC0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0" creationId="{D99973E4-AE1D-4123-ACC3-38238C0546FA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3" creationId="{3B77E88C-53A5-4E37-8BBA-44C17C086E16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4" creationId="{EE64E827-C03D-457E-B50A-EE7AA34EBC01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5" creationId="{51767517-D5D8-4273-B34C-58B27835C7F0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6" creationId="{0E919908-F869-463A-B164-40E93BF4269B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39" creationId="{74913249-B41A-4174-A73A-C5540F9070B3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40" creationId="{2BDB7C46-60A3-4967-9042-A45189DCF397}"/>
          </ac:cxnSpMkLst>
        </pc:cxnChg>
        <pc:cxnChg chg="mod topLvl">
          <ac:chgData name="wang xingyu" userId="357302d8bda8cfe7" providerId="LiveId" clId="{50669B64-DF09-4B0B-BD9A-E19546D24A18}" dt="2022-01-13T02:35:25.466" v="3200" actId="164"/>
          <ac:cxnSpMkLst>
            <pc:docMk/>
            <pc:sldMk cId="1107945830" sldId="316"/>
            <ac:cxnSpMk id="41" creationId="{2FB708E8-E5D1-4608-B278-2D55AD4F1B6C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47" creationId="{BCFFD109-D39C-44B4-9466-8FD915CE1BFD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48" creationId="{63162C5D-B251-4785-BB70-D102423FF4F9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49" creationId="{577739AF-F6FE-4C6A-A17E-162193A01580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0" creationId="{92E9A2FF-67D0-4802-838A-3CEF7AA68815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1" creationId="{B6A9D8A8-698B-4E9F-BD16-F2DDB4CA595A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2" creationId="{2A77E303-3C6F-4F2B-B62C-7AA2B53D9F16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3" creationId="{1BC5672F-58FC-4DFD-9CDA-A83DAB806A04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4" creationId="{88184358-3F7F-405B-98C2-6C2F5482538D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55" creationId="{C54E675D-38E7-48CC-8FD8-F679934772FA}"/>
          </ac:cxnSpMkLst>
        </pc:cxnChg>
        <pc:cxnChg chg="mod">
          <ac:chgData name="wang xingyu" userId="357302d8bda8cfe7" providerId="LiveId" clId="{50669B64-DF09-4B0B-BD9A-E19546D24A18}" dt="2022-01-13T02:35:13.325" v="3198" actId="165"/>
          <ac:cxnSpMkLst>
            <pc:docMk/>
            <pc:sldMk cId="1107945830" sldId="316"/>
            <ac:cxnSpMk id="58" creationId="{0F48D6E6-2002-4E09-B772-417364DCD7E2}"/>
          </ac:cxnSpMkLst>
        </pc:cxnChg>
        <pc:cxnChg chg="mod">
          <ac:chgData name="wang xingyu" userId="357302d8bda8cfe7" providerId="LiveId" clId="{50669B64-DF09-4B0B-BD9A-E19546D24A18}" dt="2022-01-13T02:35:13.325" v="3198" actId="165"/>
          <ac:cxnSpMkLst>
            <pc:docMk/>
            <pc:sldMk cId="1107945830" sldId="316"/>
            <ac:cxnSpMk id="59" creationId="{8A19329F-E089-4E39-923A-FC6608DC3F6C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62" creationId="{32069CEE-DFE0-4A5C-A04C-FC0E7E08D4F9}"/>
          </ac:cxnSpMkLst>
        </pc:cxnChg>
        <pc:cxnChg chg="mod">
          <ac:chgData name="wang xingyu" userId="357302d8bda8cfe7" providerId="LiveId" clId="{50669B64-DF09-4B0B-BD9A-E19546D24A18}" dt="2022-01-13T02:35:22.929" v="3199" actId="208"/>
          <ac:cxnSpMkLst>
            <pc:docMk/>
            <pc:sldMk cId="1107945830" sldId="316"/>
            <ac:cxnSpMk id="65" creationId="{ED359481-2EBD-4AAA-874C-8541503F50CE}"/>
          </ac:cxnSpMkLst>
        </pc:cxnChg>
      </pc:sldChg>
      <pc:sldChg chg="addSp delSp modSp new mod">
        <pc:chgData name="wang xingyu" userId="357302d8bda8cfe7" providerId="LiveId" clId="{50669B64-DF09-4B0B-BD9A-E19546D24A18}" dt="2022-01-13T02:54:29.805" v="3241" actId="1076"/>
        <pc:sldMkLst>
          <pc:docMk/>
          <pc:sldMk cId="247574993" sldId="317"/>
        </pc:sldMkLst>
        <pc:spChg chg="del">
          <ac:chgData name="wang xingyu" userId="357302d8bda8cfe7" providerId="LiveId" clId="{50669B64-DF09-4B0B-BD9A-E19546D24A18}" dt="2022-01-13T02:53:24.699" v="3223" actId="478"/>
          <ac:spMkLst>
            <pc:docMk/>
            <pc:sldMk cId="247574993" sldId="317"/>
            <ac:spMk id="2" creationId="{313A3113-CBE5-4CBD-AD21-620B4B5F9D5D}"/>
          </ac:spMkLst>
        </pc:spChg>
        <pc:spChg chg="del">
          <ac:chgData name="wang xingyu" userId="357302d8bda8cfe7" providerId="LiveId" clId="{50669B64-DF09-4B0B-BD9A-E19546D24A18}" dt="2022-01-13T02:53:24.699" v="3223" actId="478"/>
          <ac:spMkLst>
            <pc:docMk/>
            <pc:sldMk cId="247574993" sldId="317"/>
            <ac:spMk id="3" creationId="{B17894FB-4BFD-4A36-93A7-B18EC382F18F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4" creationId="{5B7AE509-72F6-487C-9C81-EB96D2FAAFD6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5" creationId="{F8CAD79A-22A0-4614-BCE8-84D3C1129DC5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6" creationId="{C4BAF62B-7FAB-4BB9-B3A8-8A084A46DE63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7" creationId="{5FD6C78C-E62C-4899-84BB-9B3E0B7FB1F8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20" creationId="{01F3AB36-7127-49CD-A384-8CA47266188F}"/>
          </ac:spMkLst>
        </pc:spChg>
        <pc:spChg chg="add del mod">
          <ac:chgData name="wang xingyu" userId="357302d8bda8cfe7" providerId="LiveId" clId="{50669B64-DF09-4B0B-BD9A-E19546D24A18}" dt="2022-01-13T02:53:30.711" v="3226" actId="478"/>
          <ac:spMkLst>
            <pc:docMk/>
            <pc:sldMk cId="247574993" sldId="317"/>
            <ac:spMk id="23" creationId="{AF4D6F5F-4F7E-46DB-86C7-14D833D85E97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28" creationId="{9E1F43DD-CE90-427C-B023-CCFF34A9DE1A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29" creationId="{E0FB58E0-D24A-45EE-AFD7-608BC3BAB277}"/>
          </ac:spMkLst>
        </pc:spChg>
        <pc:spChg chg="add del mod">
          <ac:chgData name="wang xingyu" userId="357302d8bda8cfe7" providerId="LiveId" clId="{50669B64-DF09-4B0B-BD9A-E19546D24A18}" dt="2022-01-13T02:53:46.457" v="3230" actId="478"/>
          <ac:spMkLst>
            <pc:docMk/>
            <pc:sldMk cId="247574993" sldId="317"/>
            <ac:spMk id="30" creationId="{5B259EB8-8BE1-46A1-9F00-2E5BC2274466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31" creationId="{4065F660-612F-427E-96C9-B29E5DA3D3E1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32" creationId="{97AF4C1B-B5A2-4E95-BE31-74572BA4C76C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49" creationId="{CA212D47-2C78-4D44-873A-B7B2ACA9AE61}"/>
          </ac:spMkLst>
        </pc:spChg>
        <pc:spChg chg="add del mod">
          <ac:chgData name="wang xingyu" userId="357302d8bda8cfe7" providerId="LiveId" clId="{50669B64-DF09-4B0B-BD9A-E19546D24A18}" dt="2022-01-13T02:53:46.457" v="3230" actId="478"/>
          <ac:spMkLst>
            <pc:docMk/>
            <pc:sldMk cId="247574993" sldId="317"/>
            <ac:spMk id="56" creationId="{B55FA083-5DB9-4CB6-90F2-84EEA8852E57}"/>
          </ac:spMkLst>
        </pc:spChg>
        <pc:spChg chg="add mod">
          <ac:chgData name="wang xingyu" userId="357302d8bda8cfe7" providerId="LiveId" clId="{50669B64-DF09-4B0B-BD9A-E19546D24A18}" dt="2022-01-13T02:54:28.284" v="3240" actId="164"/>
          <ac:spMkLst>
            <pc:docMk/>
            <pc:sldMk cId="247574993" sldId="317"/>
            <ac:spMk id="57" creationId="{3772704E-5F0B-4FB7-9511-602020C1FE51}"/>
          </ac:spMkLst>
        </pc:spChg>
        <pc:grpChg chg="add mod">
          <ac:chgData name="wang xingyu" userId="357302d8bda8cfe7" providerId="LiveId" clId="{50669B64-DF09-4B0B-BD9A-E19546D24A18}" dt="2022-01-13T02:54:29.805" v="3241" actId="1076"/>
          <ac:grpSpMkLst>
            <pc:docMk/>
            <pc:sldMk cId="247574993" sldId="317"/>
            <ac:grpSpMk id="61" creationId="{E7FF9A32-9C25-4D23-BD01-235B24D512E1}"/>
          </ac:grpSpMkLst>
        </pc:grp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8" creationId="{C6FBDC1B-3EA9-40D2-A6F8-0119974B16B4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9" creationId="{0752C95B-2585-466C-A7C7-8469137D2F16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0" creationId="{98ABD85E-9C58-4C12-B233-B85323710FA1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1" creationId="{19197AF2-3A6C-4B74-B1BE-BEAFD353E769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2" creationId="{D429A5D7-5BB7-408A-9751-008EEDB4896B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3" creationId="{06DBF0AE-8119-40EA-B749-2937441678B1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4" creationId="{A13D8E56-72C5-466F-8A3F-1286B8716AB6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5" creationId="{B08126FF-2B51-46E4-A4C3-C53A7BE1C8F1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6" creationId="{C0C69371-7B95-49DD-8CE8-C6527A07B612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7" creationId="{20F39624-7B0D-49CE-BEE2-E4C013D179F9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8" creationId="{A4FB1C25-DB48-4FEA-B981-1FF29960676A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19" creationId="{ACEF8B77-7DEB-4622-9B18-2E77F8687F1D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21" creationId="{F0254026-D2C4-4A37-B0D2-393B76DDBD27}"/>
          </ac:cxnSpMkLst>
        </pc:cxnChg>
        <pc:cxnChg chg="add del mod">
          <ac:chgData name="wang xingyu" userId="357302d8bda8cfe7" providerId="LiveId" clId="{50669B64-DF09-4B0B-BD9A-E19546D24A18}" dt="2022-01-13T02:53:30.711" v="3226" actId="478"/>
          <ac:cxnSpMkLst>
            <pc:docMk/>
            <pc:sldMk cId="247574993" sldId="317"/>
            <ac:cxnSpMk id="22" creationId="{339272FC-933A-46DE-8C82-936AA6A5A1F1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24" creationId="{F5D5DC7B-68F5-4F50-A3CE-3460B469E9B3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25" creationId="{914DD7AF-BA26-46CF-A2AA-8CD819797629}"/>
          </ac:cxnSpMkLst>
        </pc:cxnChg>
        <pc:cxnChg chg="add del mod">
          <ac:chgData name="wang xingyu" userId="357302d8bda8cfe7" providerId="LiveId" clId="{50669B64-DF09-4B0B-BD9A-E19546D24A18}" dt="2022-01-13T02:54:13.287" v="3235" actId="478"/>
          <ac:cxnSpMkLst>
            <pc:docMk/>
            <pc:sldMk cId="247574993" sldId="317"/>
            <ac:cxnSpMk id="26" creationId="{0094D486-F3E1-4F2B-BC98-FE959B0F661E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27" creationId="{4DE1C41B-EDB6-4BC5-AE7E-6DA2A2101623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3" creationId="{A678407C-9899-491E-96E5-BA51236F46E5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4" creationId="{D578DF53-4192-449B-8E2A-0ECEE55D7012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5" creationId="{68A330E0-08AB-4B33-969C-A5A2618F9588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6" creationId="{B1F41CA5-3D92-4BA1-800A-62E9B0E036A9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7" creationId="{9A237AD3-5BF1-4019-BAF4-58FF6541801F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8" creationId="{3C1ED6CD-B58B-496A-8C8A-C120B51F653D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39" creationId="{CD67570B-4C56-40E8-8B90-F4E10D6D45E0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0" creationId="{7AA8EF2C-637E-4788-984D-7DA4ED49398D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1" creationId="{CAA0DA73-B417-4934-A050-1469A62395F2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2" creationId="{1F46CA47-CFDD-47E3-A885-B4ADC5AE1AF6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3" creationId="{5F3D78F7-CE67-4BE9-BEB3-837B508F04FD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4" creationId="{8D745E31-1D8D-40A4-BED6-6FBB436322EE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5" creationId="{1A5B04EF-57F5-4B1C-A1A9-4997F03700EC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6" creationId="{F8F48D14-E2DC-43EE-8BFA-E1AED7585326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47" creationId="{B0AC97AA-97EC-4D6D-8A05-87DD514514D8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48" creationId="{AE4AACB1-C0D5-4165-B777-57777459ECCD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0" creationId="{24C2A1F2-3927-4911-8E8F-F0B21AC3598B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1" creationId="{118D6E48-67FB-4790-9B10-1C6916A914DA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2" creationId="{17A14235-C692-4672-98DB-728B3877B6DD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53" creationId="{7AE15AC9-322A-4C49-9B27-4FF06CD7D62C}"/>
          </ac:cxnSpMkLst>
        </pc:cxnChg>
        <pc:cxnChg chg="add mod">
          <ac:chgData name="wang xingyu" userId="357302d8bda8cfe7" providerId="LiveId" clId="{50669B64-DF09-4B0B-BD9A-E19546D24A18}" dt="2022-01-13T02:54:28.284" v="3240" actId="164"/>
          <ac:cxnSpMkLst>
            <pc:docMk/>
            <pc:sldMk cId="247574993" sldId="317"/>
            <ac:cxnSpMk id="54" creationId="{4D1902F3-1E2A-48B4-A715-A1F887715D29}"/>
          </ac:cxnSpMkLst>
        </pc:cxnChg>
        <pc:cxnChg chg="add del mod">
          <ac:chgData name="wang xingyu" userId="357302d8bda8cfe7" providerId="LiveId" clId="{50669B64-DF09-4B0B-BD9A-E19546D24A18}" dt="2022-01-13T02:53:46.457" v="3230" actId="478"/>
          <ac:cxnSpMkLst>
            <pc:docMk/>
            <pc:sldMk cId="247574993" sldId="317"/>
            <ac:cxnSpMk id="55" creationId="{8477586B-39A9-447C-B3EF-8D3B35F8A93C}"/>
          </ac:cxnSpMkLst>
        </pc:cxnChg>
      </pc:sldChg>
      <pc:sldChg chg="addSp delSp modSp mod">
        <pc:chgData name="wang xingyu" userId="357302d8bda8cfe7" providerId="LiveId" clId="{50669B64-DF09-4B0B-BD9A-E19546D24A18}" dt="2022-01-26T12:21:15.011" v="3369" actId="1076"/>
        <pc:sldMkLst>
          <pc:docMk/>
          <pc:sldMk cId="4222410225" sldId="318"/>
        </pc:sldMkLst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6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7" creationId="{D264DA54-3F75-4E21-8212-0667F438BF68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53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54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64" creationId="{53D78C66-CF20-4369-AB24-0C72E2D47B76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72" creationId="{53D78C66-CF20-4369-AB24-0C72E2D47B76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73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94" creationId="{4AABFF3D-7AAC-48DE-BF28-859AA07931CB}"/>
          </ac:spMkLst>
        </pc:spChg>
        <pc:spChg chg="add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33" creationId="{3203A8B7-5404-427F-924D-BA06939081A9}"/>
          </ac:spMkLst>
        </pc:spChg>
        <pc:spChg chg="add del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36" creationId="{E163223C-372E-4159-9826-E050F95AE397}"/>
          </ac:spMkLst>
        </pc:spChg>
        <pc:spChg chg="add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49" creationId="{95EB3CCB-BE22-4BC2-915B-01E3E231A3F9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0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5" creationId="{4AABFF3D-7AAC-48DE-BF28-859AA07931CB}"/>
          </ac:spMkLst>
        </pc:spChg>
        <pc:spChg chg="add 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6" creationId="{C2ED7AEF-963D-416A-A46D-7A44B712FD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8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59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60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161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283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286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299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00" creationId="{4AABFF3D-7AAC-48DE-BF28-859AA07931CB}"/>
          </ac:spMkLst>
        </pc:spChg>
        <pc:spChg chg="mod or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21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1:07.660" v="3368" actId="207"/>
          <ac:spMkLst>
            <pc:docMk/>
            <pc:sldMk cId="4222410225" sldId="318"/>
            <ac:spMk id="322" creationId="{E423632F-36E9-4E55-AF8D-1C2B36A2B087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45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57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60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63" creationId="{4AABFF3D-7AAC-48DE-BF28-859AA07931CB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1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2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3" creationId="{00000000-0000-0000-0000-000000000000}"/>
          </ac:spMkLst>
        </pc:spChg>
        <pc:spChg chg="mod">
          <ac:chgData name="wang xingyu" userId="357302d8bda8cfe7" providerId="LiveId" clId="{50669B64-DF09-4B0B-BD9A-E19546D24A18}" dt="2022-01-26T12:20:40.530" v="3364" actId="164"/>
          <ac:spMkLst>
            <pc:docMk/>
            <pc:sldMk cId="4222410225" sldId="318"/>
            <ac:spMk id="374" creationId="{00000000-0000-0000-0000-000000000000}"/>
          </ac:spMkLst>
        </pc:spChg>
        <pc:grpChg chg="add mod">
          <ac:chgData name="wang xingyu" userId="357302d8bda8cfe7" providerId="LiveId" clId="{50669B64-DF09-4B0B-BD9A-E19546D24A18}" dt="2022-01-26T12:21:15.011" v="3369" actId="1076"/>
          <ac:grpSpMkLst>
            <pc:docMk/>
            <pc:sldMk cId="4222410225" sldId="318"/>
            <ac:grpSpMk id="9" creationId="{42671C1F-4748-4C73-9EB6-C35E7A298EF8}"/>
          </ac:grpSpMkLst>
        </pc:grpChg>
        <pc:grpChg chg="mod">
          <ac:chgData name="wang xingyu" userId="357302d8bda8cfe7" providerId="LiveId" clId="{50669B64-DF09-4B0B-BD9A-E19546D24A18}" dt="2022-01-26T12:20:40.530" v="3364" actId="164"/>
          <ac:grpSpMkLst>
            <pc:docMk/>
            <pc:sldMk cId="4222410225" sldId="318"/>
            <ac:grpSpMk id="229" creationId="{00000000-0000-0000-0000-000000000000}"/>
          </ac:grpSpMkLst>
        </pc:grpChg>
        <pc:grpChg chg="mod">
          <ac:chgData name="wang xingyu" userId="357302d8bda8cfe7" providerId="LiveId" clId="{50669B64-DF09-4B0B-BD9A-E19546D24A18}" dt="2022-01-26T12:20:40.530" v="3364" actId="164"/>
          <ac:grpSpMkLst>
            <pc:docMk/>
            <pc:sldMk cId="4222410225" sldId="318"/>
            <ac:grpSpMk id="292" creationId="{00000000-0000-0000-0000-000000000000}"/>
          </ac:grpSpMkLst>
        </pc:grp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" creationId="{6A49673F-37FE-4C23-A0F9-E588091584A8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" creationId="{82D3D353-D527-4418-8F53-7C6A37D9C2CC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6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7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8" creationId="{FDDF2BC8-6C24-4A71-9EF7-624FF3A15BE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9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7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49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5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6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59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0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1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2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6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7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8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69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70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71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79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80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7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39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0" creationId="{82D3D353-D527-4418-8F53-7C6A37D9C2CC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1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2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3" creationId="{BDE4F152-D148-41CB-BBAC-AA4144CDC19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4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5" creationId="{FDDF2BC8-6C24-4A71-9EF7-624FF3A15BE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6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7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48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1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2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3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154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0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1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2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3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4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05" creationId="{55077673-B5B0-43C6-ACEE-168A039E1F05}"/>
          </ac:cxnSpMkLst>
        </pc:cxnChg>
        <pc:cxnChg chg="mod or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14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19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0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1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2" creationId="{4FA1F0BE-AF8A-41E1-97A0-2915675B35C2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3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6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27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7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8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39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0" creationId="{FDDF2BC8-6C24-4A71-9EF7-624FF3A15BE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1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2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3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4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47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5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6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7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5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1" creationId="{5C4142D4-485D-4D2D-AFCD-549894801B7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2" creationId="{E9F18B1D-E928-45DF-A807-BBCB3024D4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3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5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6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7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69" creationId="{04F9DF98-B6C3-4907-977F-9F66F7BB2F2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0" creationId="{7BB0F7A2-3628-4148-94A8-E60821AB201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1" creationId="{F35A3746-110F-4053-8B47-B25FD0A1BA86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2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75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2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4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5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87" creationId="{49691543-C0C5-4E06-8E96-F12F460776DE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97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298" creationId="{55077673-B5B0-43C6-ACEE-168A039E1F05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37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41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48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51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53" creationId="{4E525B76-D829-40EB-BFEA-DE3A4C8CC7F3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58" creationId="{91E656D9-D3FD-4EE0-A111-821522479BBB}"/>
          </ac:cxnSpMkLst>
        </pc:cxnChg>
        <pc:cxnChg chg="mod">
          <ac:chgData name="wang xingyu" userId="357302d8bda8cfe7" providerId="LiveId" clId="{50669B64-DF09-4B0B-BD9A-E19546D24A18}" dt="2022-01-26T12:20:40.530" v="3364" actId="164"/>
          <ac:cxnSpMkLst>
            <pc:docMk/>
            <pc:sldMk cId="4222410225" sldId="318"/>
            <ac:cxnSpMk id="361" creationId="{91E656D9-D3FD-4EE0-A111-821522479BBB}"/>
          </ac:cxnSpMkLst>
        </pc:cxnChg>
      </pc:sldChg>
      <pc:sldChg chg="addSp delSp modSp new del mod">
        <pc:chgData name="wang xingyu" userId="357302d8bda8cfe7" providerId="LiveId" clId="{50669B64-DF09-4B0B-BD9A-E19546D24A18}" dt="2022-03-07T14:06:47.367" v="3389" actId="47"/>
        <pc:sldMkLst>
          <pc:docMk/>
          <pc:sldMk cId="973155364" sldId="319"/>
        </pc:sldMkLst>
        <pc:spChg chg="del">
          <ac:chgData name="wang xingyu" userId="357302d8bda8cfe7" providerId="LiveId" clId="{50669B64-DF09-4B0B-BD9A-E19546D24A18}" dt="2022-03-07T14:06:24.870" v="3384" actId="478"/>
          <ac:spMkLst>
            <pc:docMk/>
            <pc:sldMk cId="973155364" sldId="319"/>
            <ac:spMk id="2" creationId="{D9F020D5-E38F-456D-A650-F1ACC574AFCC}"/>
          </ac:spMkLst>
        </pc:spChg>
        <pc:spChg chg="del">
          <ac:chgData name="wang xingyu" userId="357302d8bda8cfe7" providerId="LiveId" clId="{50669B64-DF09-4B0B-BD9A-E19546D24A18}" dt="2022-03-07T14:06:24.870" v="3384" actId="478"/>
          <ac:spMkLst>
            <pc:docMk/>
            <pc:sldMk cId="973155364" sldId="319"/>
            <ac:spMk id="3" creationId="{5B077423-C08F-4F12-8D3A-46AC29F3502C}"/>
          </ac:spMkLst>
        </pc:spChg>
        <pc:picChg chg="add del mod">
          <ac:chgData name="wang xingyu" userId="357302d8bda8cfe7" providerId="LiveId" clId="{50669B64-DF09-4B0B-BD9A-E19546D24A18}" dt="2022-03-07T14:06:46.046" v="3388" actId="478"/>
          <ac:picMkLst>
            <pc:docMk/>
            <pc:sldMk cId="973155364" sldId="319"/>
            <ac:picMk id="4" creationId="{80AF7798-03B4-4E8A-94EF-62D827D55FB4}"/>
          </ac:picMkLst>
        </pc:picChg>
      </pc:sldChg>
      <pc:sldChg chg="addSp delSp modSp new mod ord">
        <pc:chgData name="wang xingyu" userId="357302d8bda8cfe7" providerId="LiveId" clId="{50669B64-DF09-4B0B-BD9A-E19546D24A18}" dt="2022-03-13T06:47:34.569" v="3647" actId="164"/>
        <pc:sldMkLst>
          <pc:docMk/>
          <pc:sldMk cId="1240079806" sldId="319"/>
        </pc:sldMkLst>
        <pc:spChg chg="del">
          <ac:chgData name="wang xingyu" userId="357302d8bda8cfe7" providerId="LiveId" clId="{50669B64-DF09-4B0B-BD9A-E19546D24A18}" dt="2022-03-13T06:33:00.340" v="3393" actId="478"/>
          <ac:spMkLst>
            <pc:docMk/>
            <pc:sldMk cId="1240079806" sldId="319"/>
            <ac:spMk id="2" creationId="{F7A96588-A3E4-4007-9C30-4A8C7E4010EA}"/>
          </ac:spMkLst>
        </pc:spChg>
        <pc:spChg chg="del">
          <ac:chgData name="wang xingyu" userId="357302d8bda8cfe7" providerId="LiveId" clId="{50669B64-DF09-4B0B-BD9A-E19546D24A18}" dt="2022-03-13T06:33:00.340" v="3393" actId="478"/>
          <ac:spMkLst>
            <pc:docMk/>
            <pc:sldMk cId="1240079806" sldId="319"/>
            <ac:spMk id="3" creationId="{2B754515-2C08-4330-8280-FF8226B4049E}"/>
          </ac:spMkLst>
        </pc:spChg>
        <pc:spChg chg="add del">
          <ac:chgData name="wang xingyu" userId="357302d8bda8cfe7" providerId="LiveId" clId="{50669B64-DF09-4B0B-BD9A-E19546D24A18}" dt="2022-03-13T06:36:50.472" v="3470" actId="478"/>
          <ac:spMkLst>
            <pc:docMk/>
            <pc:sldMk cId="1240079806" sldId="319"/>
            <ac:spMk id="20" creationId="{153D4363-6247-4419-A57E-C1DE5FCA2862}"/>
          </ac:spMkLst>
        </pc:spChg>
        <pc:spChg chg="add del mod">
          <ac:chgData name="wang xingyu" userId="357302d8bda8cfe7" providerId="LiveId" clId="{50669B64-DF09-4B0B-BD9A-E19546D24A18}" dt="2022-03-13T06:40:45.759" v="3505" actId="478"/>
          <ac:spMkLst>
            <pc:docMk/>
            <pc:sldMk cId="1240079806" sldId="319"/>
            <ac:spMk id="21" creationId="{706E2DCD-C237-4B1E-AA2A-A38849001745}"/>
          </ac:spMkLst>
        </pc:spChg>
        <pc:spChg chg="add del mod">
          <ac:chgData name="wang xingyu" userId="357302d8bda8cfe7" providerId="LiveId" clId="{50669B64-DF09-4B0B-BD9A-E19546D24A18}" dt="2022-03-13T06:38:33.090" v="3478"/>
          <ac:spMkLst>
            <pc:docMk/>
            <pc:sldMk cId="1240079806" sldId="319"/>
            <ac:spMk id="22" creationId="{82358809-7403-459B-A266-E38F69FFBBCE}"/>
          </ac:spMkLst>
        </pc:spChg>
        <pc:spChg chg="add del mod">
          <ac:chgData name="wang xingyu" userId="357302d8bda8cfe7" providerId="LiveId" clId="{50669B64-DF09-4B0B-BD9A-E19546D24A18}" dt="2022-03-13T06:39:53.384" v="3495" actId="478"/>
          <ac:spMkLst>
            <pc:docMk/>
            <pc:sldMk cId="1240079806" sldId="319"/>
            <ac:spMk id="23" creationId="{887B0658-C222-4253-B09F-CAA685C20063}"/>
          </ac:spMkLst>
        </pc:spChg>
        <pc:spChg chg="add del mod">
          <ac:chgData name="wang xingyu" userId="357302d8bda8cfe7" providerId="LiveId" clId="{50669B64-DF09-4B0B-BD9A-E19546D24A18}" dt="2022-03-13T06:40:43.984" v="3504" actId="478"/>
          <ac:spMkLst>
            <pc:docMk/>
            <pc:sldMk cId="1240079806" sldId="319"/>
            <ac:spMk id="24" creationId="{2DB5B8B1-7D8D-46EC-B6D3-006372AD8ECD}"/>
          </ac:spMkLst>
        </pc:spChg>
        <pc:spChg chg="add del">
          <ac:chgData name="wang xingyu" userId="357302d8bda8cfe7" providerId="LiveId" clId="{50669B64-DF09-4B0B-BD9A-E19546D24A18}" dt="2022-03-13T06:42:11.700" v="3565" actId="478"/>
          <ac:spMkLst>
            <pc:docMk/>
            <pc:sldMk cId="1240079806" sldId="319"/>
            <ac:spMk id="31" creationId="{A5915C55-80EF-435F-9587-F0A9303D6D91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2" creationId="{EA3E8456-4FFB-4EDF-ACCE-62303CE3F1BB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3" creationId="{A1F0D0C3-87F4-428D-9F11-1F49A9F51DBD}"/>
          </ac:spMkLst>
        </pc:spChg>
        <pc:spChg chg="add del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6" creationId="{06B5B57B-3A9C-4899-BB3F-3798110059C1}"/>
          </ac:spMkLst>
        </pc:spChg>
        <pc:spChg chg="add del mod">
          <ac:chgData name="wang xingyu" userId="357302d8bda8cfe7" providerId="LiveId" clId="{50669B64-DF09-4B0B-BD9A-E19546D24A18}" dt="2022-03-13T06:44:46.322" v="3587" actId="478"/>
          <ac:spMkLst>
            <pc:docMk/>
            <pc:sldMk cId="1240079806" sldId="319"/>
            <ac:spMk id="37" creationId="{D84732CC-AA2E-444F-A24D-805FCDDA0406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8" creationId="{9B95B6EA-DE58-413C-9D26-8A8B9A2F7FD0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39" creationId="{E7815013-B9AE-480D-BEBD-6CFE4865AF55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40" creationId="{B8BA8DBC-42D5-4A88-BFB7-469FA3B25467}"/>
          </ac:spMkLst>
        </pc:spChg>
        <pc:spChg chg="add mod">
          <ac:chgData name="wang xingyu" userId="357302d8bda8cfe7" providerId="LiveId" clId="{50669B64-DF09-4B0B-BD9A-E19546D24A18}" dt="2022-03-13T06:47:34.569" v="3647" actId="164"/>
          <ac:spMkLst>
            <pc:docMk/>
            <pc:sldMk cId="1240079806" sldId="319"/>
            <ac:spMk id="41" creationId="{87E8CAA3-2406-4739-AAAD-8A0B4B124A97}"/>
          </ac:spMkLst>
        </pc:spChg>
        <pc:grpChg chg="add mod">
          <ac:chgData name="wang xingyu" userId="357302d8bda8cfe7" providerId="LiveId" clId="{50669B64-DF09-4B0B-BD9A-E19546D24A18}" dt="2022-03-13T06:47:34.569" v="3647" actId="164"/>
          <ac:grpSpMkLst>
            <pc:docMk/>
            <pc:sldMk cId="1240079806" sldId="319"/>
            <ac:grpSpMk id="8" creationId="{EDA36780-1630-4B16-86E5-51291B62592C}"/>
          </ac:grpSpMkLst>
        </pc:grpChg>
        <pc:grpChg chg="add mod">
          <ac:chgData name="wang xingyu" userId="357302d8bda8cfe7" providerId="LiveId" clId="{50669B64-DF09-4B0B-BD9A-E19546D24A18}" dt="2022-03-13T06:47:34.569" v="3647" actId="164"/>
          <ac:grpSpMkLst>
            <pc:docMk/>
            <pc:sldMk cId="1240079806" sldId="319"/>
            <ac:grpSpMk id="42" creationId="{800E3190-47E8-47C5-892B-B7704400BA6A}"/>
          </ac:grpSpMkLst>
        </pc:grpChg>
        <pc:cxnChg chg="add mod">
          <ac:chgData name="wang xingyu" userId="357302d8bda8cfe7" providerId="LiveId" clId="{50669B64-DF09-4B0B-BD9A-E19546D24A18}" dt="2022-03-13T06:35:42.277" v="3464" actId="692"/>
          <ac:cxnSpMkLst>
            <pc:docMk/>
            <pc:sldMk cId="1240079806" sldId="319"/>
            <ac:cxnSpMk id="4" creationId="{C04E65A7-5CA8-4125-8C54-B877898BA996}"/>
          </ac:cxnSpMkLst>
        </pc:cxnChg>
        <pc:cxnChg chg="add del mod">
          <ac:chgData name="wang xingyu" userId="357302d8bda8cfe7" providerId="LiveId" clId="{50669B64-DF09-4B0B-BD9A-E19546D24A18}" dt="2022-03-13T06:33:34.765" v="3400" actId="478"/>
          <ac:cxnSpMkLst>
            <pc:docMk/>
            <pc:sldMk cId="1240079806" sldId="319"/>
            <ac:cxnSpMk id="5" creationId="{4905823E-322D-4C44-8D25-05598BC69D13}"/>
          </ac:cxnSpMkLst>
        </pc:cxnChg>
        <pc:cxnChg chg="add mod">
          <ac:chgData name="wang xingyu" userId="357302d8bda8cfe7" providerId="LiveId" clId="{50669B64-DF09-4B0B-BD9A-E19546D24A18}" dt="2022-03-13T06:35:42.277" v="3464" actId="692"/>
          <ac:cxnSpMkLst>
            <pc:docMk/>
            <pc:sldMk cId="1240079806" sldId="319"/>
            <ac:cxnSpMk id="7" creationId="{15A9A745-BAA2-4D82-B3FF-79A931B6C9D5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9" creationId="{BE29F9D2-FCB0-455B-88AD-D54E9B425BF8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11" creationId="{152AA29A-78E2-4E37-BC7C-2D1C1E869BCD}"/>
          </ac:cxnSpMkLst>
        </pc:cxnChg>
        <pc:cxnChg chg="add del mod">
          <ac:chgData name="wang xingyu" userId="357302d8bda8cfe7" providerId="LiveId" clId="{50669B64-DF09-4B0B-BD9A-E19546D24A18}" dt="2022-03-13T06:35:21.361" v="3453" actId="478"/>
          <ac:cxnSpMkLst>
            <pc:docMk/>
            <pc:sldMk cId="1240079806" sldId="319"/>
            <ac:cxnSpMk id="15" creationId="{AE2BBE26-4B0C-43A0-B490-7EDD92C194A9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17" creationId="{C4CB4A4A-102D-40E2-9B9E-2E792C9A4A60}"/>
          </ac:cxnSpMkLst>
        </pc:cxnChg>
        <pc:cxnChg chg="add del mod">
          <ac:chgData name="wang xingyu" userId="357302d8bda8cfe7" providerId="LiveId" clId="{50669B64-DF09-4B0B-BD9A-E19546D24A18}" dt="2022-03-13T06:35:54.323" v="3466" actId="478"/>
          <ac:cxnSpMkLst>
            <pc:docMk/>
            <pc:sldMk cId="1240079806" sldId="319"/>
            <ac:cxnSpMk id="18" creationId="{09620718-79ED-4F9B-97D5-C462CB997B11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19" creationId="{8B51C3D4-2078-4C58-8637-36B2D0262EF2}"/>
          </ac:cxnSpMkLst>
        </pc:cxnChg>
        <pc:cxnChg chg="add mod">
          <ac:chgData name="wang xingyu" userId="357302d8bda8cfe7" providerId="LiveId" clId="{50669B64-DF09-4B0B-BD9A-E19546D24A18}" dt="2022-03-13T06:47:34.569" v="3647" actId="164"/>
          <ac:cxnSpMkLst>
            <pc:docMk/>
            <pc:sldMk cId="1240079806" sldId="319"/>
            <ac:cxnSpMk id="34" creationId="{731C6E86-307F-49BE-860F-90DA368BE4B2}"/>
          </ac:cxnSpMkLst>
        </pc:cxnChg>
      </pc:sldChg>
      <pc:sldChg chg="addSp delSp modSp new mod">
        <pc:chgData name="wang xingyu" userId="357302d8bda8cfe7" providerId="LiveId" clId="{50669B64-DF09-4B0B-BD9A-E19546D24A18}" dt="2022-03-14T11:19:10.418" v="3995" actId="207"/>
        <pc:sldMkLst>
          <pc:docMk/>
          <pc:sldMk cId="1655865790" sldId="320"/>
        </pc:sldMkLst>
        <pc:spChg chg="del">
          <ac:chgData name="wang xingyu" userId="357302d8bda8cfe7" providerId="LiveId" clId="{50669B64-DF09-4B0B-BD9A-E19546D24A18}" dt="2022-03-14T11:02:24.513" v="3649" actId="478"/>
          <ac:spMkLst>
            <pc:docMk/>
            <pc:sldMk cId="1655865790" sldId="320"/>
            <ac:spMk id="2" creationId="{848DCCA7-77CB-4C9F-9A27-69A3D37D0C7C}"/>
          </ac:spMkLst>
        </pc:spChg>
        <pc:spChg chg="del">
          <ac:chgData name="wang xingyu" userId="357302d8bda8cfe7" providerId="LiveId" clId="{50669B64-DF09-4B0B-BD9A-E19546D24A18}" dt="2022-03-14T11:02:24.513" v="3649" actId="478"/>
          <ac:spMkLst>
            <pc:docMk/>
            <pc:sldMk cId="1655865790" sldId="320"/>
            <ac:spMk id="3" creationId="{F419F859-E764-421F-9199-A6F53B1C0410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5" creationId="{5CF3733F-F988-423E-B39F-C367A53CE1FC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6" creationId="{2CD5AE5B-76B7-4F68-B0BD-724FD58A6E30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8" creationId="{E1414310-75DF-49A6-9949-89F86710B04A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9" creationId="{0E5D187C-94FF-437F-BF76-23961CB79485}"/>
          </ac:spMkLst>
        </pc:spChg>
        <pc:spChg chg="add 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17" creationId="{6A10F285-F5CE-4C85-BA80-42AF619488B0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9" creationId="{6D5A4F78-56F3-4318-ADCC-07A6E300EA82}"/>
          </ac:spMkLst>
        </pc:spChg>
        <pc:spChg chg="add 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20" creationId="{7C41BB8F-F317-4101-9009-45050B51D91F}"/>
          </ac:spMkLst>
        </pc:spChg>
        <pc:spChg chg="add del mod">
          <ac:chgData name="wang xingyu" userId="357302d8bda8cfe7" providerId="LiveId" clId="{50669B64-DF09-4B0B-BD9A-E19546D24A18}" dt="2022-03-14T11:14:51.277" v="3953" actId="478"/>
          <ac:spMkLst>
            <pc:docMk/>
            <pc:sldMk cId="1655865790" sldId="320"/>
            <ac:spMk id="21" creationId="{EBF5C0BD-68EC-43D8-A117-4BA041B52AA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3" creationId="{E4154F49-E17C-41C5-979B-8C6DF7BDC47B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4" creationId="{F9B7C0B5-BC6F-4272-AE29-48D1321EAA1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7" creationId="{960526C8-3D6A-44FA-972C-3A4F6123C80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28" creationId="{17E0DE37-B12E-43DD-9655-20AAF761D6A7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1" creationId="{5D0BA944-41BC-4121-8636-22CD21273958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2" creationId="{5FE89067-3B5A-453F-83EE-69FF640F48E4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4" creationId="{EBB4DC57-D7D9-4E65-8837-10D6B0388E81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5" creationId="{9BF2F9BA-FB8C-49A1-B687-976ED4295A95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8" creationId="{65D7C351-FDAF-43B8-A15D-C70253415FC9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39" creationId="{2628C60B-69CE-4CEA-8CB2-61FC2916E21E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1" creationId="{52ED0CED-B475-405D-A6F3-1F1E07F910C5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2" creationId="{4F1B69BA-445E-488A-9B9C-4F34313EFD17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5" creationId="{21F93433-FE99-4CB9-8AC5-2CBC2552769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6" creationId="{831A061C-F1AA-4E22-A866-65EEA1ED8F0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8" creationId="{AAD1B0D1-7CBD-4DD3-9B82-E246DD5D0BB4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49" creationId="{9D9847B4-51C2-4DAD-BEC6-89DF91B690A5}"/>
          </ac:spMkLst>
        </pc:spChg>
        <pc:spChg chg="add 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55" creationId="{B85A0831-B5A4-4394-98E2-2A6580AECC32}"/>
          </ac:spMkLst>
        </pc:spChg>
        <pc:spChg chg="add mod">
          <ac:chgData name="wang xingyu" userId="357302d8bda8cfe7" providerId="LiveId" clId="{50669B64-DF09-4B0B-BD9A-E19546D24A18}" dt="2022-03-14T11:09:41.465" v="3708"/>
          <ac:spMkLst>
            <pc:docMk/>
            <pc:sldMk cId="1655865790" sldId="320"/>
            <ac:spMk id="57" creationId="{55A78E93-80A3-4073-8209-D51C194FC2AF}"/>
          </ac:spMkLst>
        </pc:spChg>
        <pc:spChg chg="add del mod">
          <ac:chgData name="wang xingyu" userId="357302d8bda8cfe7" providerId="LiveId" clId="{50669B64-DF09-4B0B-BD9A-E19546D24A18}" dt="2022-03-14T11:09:39.528" v="3707"/>
          <ac:spMkLst>
            <pc:docMk/>
            <pc:sldMk cId="1655865790" sldId="320"/>
            <ac:spMk id="62" creationId="{FAEB1797-913A-4DFE-A7B3-56054D19804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67" creationId="{E005653E-8C4D-4B6E-9388-7356780D31C3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71" creationId="{99A31B19-DB9F-43C2-84C1-0968FA60DE5E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75" creationId="{843A5233-BB9C-4516-95D4-6095AB441F16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86" creationId="{1412AC66-AB52-467C-85B5-452182D4148D}"/>
          </ac:spMkLst>
        </pc:spChg>
        <pc:spChg chg="mod">
          <ac:chgData name="wang xingyu" userId="357302d8bda8cfe7" providerId="LiveId" clId="{50669B64-DF09-4B0B-BD9A-E19546D24A18}" dt="2022-03-14T11:13:31.594" v="3853" actId="165"/>
          <ac:spMkLst>
            <pc:docMk/>
            <pc:sldMk cId="1655865790" sldId="320"/>
            <ac:spMk id="89" creationId="{4AB96FB4-7F97-4B4E-B9AD-FEAA94C2D02D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92" creationId="{A04407B6-741D-4D13-85D2-EED82B2E9ADF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4" creationId="{93ADE190-A80D-430F-A105-5C9563BCB5C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5" creationId="{7A7D84B8-D949-4920-B36B-1E91E94B035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7" creationId="{253F2E43-BBF1-48A5-8F96-76B919478CC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08" creationId="{65D73854-7C5D-420F-8441-CAB4E59C9956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16" creationId="{0879AA26-5A97-4E3B-9D42-FD256728A76F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17" creationId="{015CF40D-6F36-4F90-A16B-09F9D9FBF0BF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32" creationId="{A69A9ABE-593D-4564-894F-EF3B0603812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34" creationId="{90A1220B-62A6-43FA-9856-B888F2D30AA3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36" creationId="{8ADDBF8F-5558-484D-98E7-21F24ECF8F4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39" creationId="{0364D41A-3D6D-4ED6-A0C7-7B0F8AE9EEF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2" creationId="{072CFD2A-8EB7-44F6-AEC8-8331CAD239D6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5" creationId="{58D2A879-070C-4402-8F22-A28402425658}"/>
          </ac:spMkLst>
        </pc:spChg>
        <pc:spChg chg="mod topLvl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47" creationId="{FA0A5DA1-A003-4E3A-B744-E10C5652C85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8" creationId="{2BE7D1EA-05E2-448B-B5BD-3E5C2DB1FD95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49" creationId="{975F5F67-E6ED-4CCB-9790-3F2BCF5DA6EF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1" creationId="{F18F7D39-94FE-4192-8F67-92BC3988F206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2" creationId="{B1FD706E-1454-41D1-AD02-A06EC9ECD1F9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4" creationId="{1274145D-D1B2-4785-A89A-9579471B016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5" creationId="{A426C232-23B2-445A-A419-8B6BAA33F63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7" creationId="{5BABE677-E7B5-4530-96F0-4940F27001C0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58" creationId="{F51EB4BA-810A-4492-86D1-665D4534C7D3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0" creationId="{F0885596-326E-4297-A7AB-B0C208D40B9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1" creationId="{31E13673-5C14-4C8F-BB85-4E577227559E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3" creationId="{F54342B9-D037-44D9-82F0-E7F65E847F6B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4" creationId="{73A1D5B7-C25D-4D51-BF71-94031E6985AA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6" creationId="{B0845A3A-B833-4764-B370-38E00C7B714C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67" creationId="{F060A95C-53A6-444C-BCE3-C6850D08E6E7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70" creationId="{E6BC1608-54F6-43BF-83B0-3F95ABE52F99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71" creationId="{3A386C17-64C0-441A-896C-9E74F808D212}"/>
          </ac:spMkLst>
        </pc:spChg>
        <pc:spChg chg="mod">
          <ac:chgData name="wang xingyu" userId="357302d8bda8cfe7" providerId="LiveId" clId="{50669B64-DF09-4B0B-BD9A-E19546D24A18}" dt="2022-03-14T11:13:29.578" v="3852" actId="165"/>
          <ac:spMkLst>
            <pc:docMk/>
            <pc:sldMk cId="1655865790" sldId="320"/>
            <ac:spMk id="175" creationId="{F88691A3-1A2D-422F-8C53-A49303946B44}"/>
          </ac:spMkLst>
        </pc:spChg>
        <pc:spChg chg="add mod">
          <ac:chgData name="wang xingyu" userId="357302d8bda8cfe7" providerId="LiveId" clId="{50669B64-DF09-4B0B-BD9A-E19546D24A18}" dt="2022-03-14T11:19:10.418" v="3995" actId="207"/>
          <ac:spMkLst>
            <pc:docMk/>
            <pc:sldMk cId="1655865790" sldId="320"/>
            <ac:spMk id="176" creationId="{EAC32BD4-716A-4077-ADAC-3070A2D6515E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77" creationId="{ACD9D2E0-03BC-4031-8AF2-914B67C66418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78" creationId="{9015E6B4-B657-43A8-8E26-80F7E8418091}"/>
          </ac:spMkLst>
        </pc:spChg>
        <pc:spChg chg="add del mod">
          <ac:chgData name="wang xingyu" userId="357302d8bda8cfe7" providerId="LiveId" clId="{50669B64-DF09-4B0B-BD9A-E19546D24A18}" dt="2022-03-14T11:15:26.995" v="3972"/>
          <ac:spMkLst>
            <pc:docMk/>
            <pc:sldMk cId="1655865790" sldId="320"/>
            <ac:spMk id="179" creationId="{C086A806-E90E-4112-8149-58B31096E396}"/>
          </ac:spMkLst>
        </pc:spChg>
        <pc:spChg chg="add mod">
          <ac:chgData name="wang xingyu" userId="357302d8bda8cfe7" providerId="LiveId" clId="{50669B64-DF09-4B0B-BD9A-E19546D24A18}" dt="2022-03-14T11:15:26.823" v="3971"/>
          <ac:spMkLst>
            <pc:docMk/>
            <pc:sldMk cId="1655865790" sldId="320"/>
            <ac:spMk id="180" creationId="{6747B84E-C33B-4D1F-B645-241F704D436A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1" creationId="{D57738C2-C2E6-4FEA-AF3B-3BAB754AA31A}"/>
          </ac:spMkLst>
        </pc:spChg>
        <pc:spChg chg="add mod">
          <ac:chgData name="wang xingyu" userId="357302d8bda8cfe7" providerId="LiveId" clId="{50669B64-DF09-4B0B-BD9A-E19546D24A18}" dt="2022-03-14T11:19:10.418" v="3995" actId="207"/>
          <ac:spMkLst>
            <pc:docMk/>
            <pc:sldMk cId="1655865790" sldId="320"/>
            <ac:spMk id="182" creationId="{7E79B3C3-C597-4DC5-B583-194803DA5297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3" creationId="{D51701B3-9D4F-41D7-9414-B437F07CC6C5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4" creationId="{561BC8B0-64CC-4E55-B794-E136E3405F3F}"/>
          </ac:spMkLst>
        </pc:spChg>
        <pc:spChg chg="add mod">
          <ac:chgData name="wang xingyu" userId="357302d8bda8cfe7" providerId="LiveId" clId="{50669B64-DF09-4B0B-BD9A-E19546D24A18}" dt="2022-03-14T11:16:25.783" v="3993" actId="164"/>
          <ac:spMkLst>
            <pc:docMk/>
            <pc:sldMk cId="1655865790" sldId="320"/>
            <ac:spMk id="185" creationId="{A5461571-551A-4B83-9147-5CFEF1BDA6CF}"/>
          </ac:spMkLst>
        </pc:s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22" creationId="{0099F1C4-F15D-4521-B6FF-25D8F2DB6F22}"/>
          </ac:grpSpMkLst>
        </pc:grpChg>
        <pc:grpChg chg="mod">
          <ac:chgData name="wang xingyu" userId="357302d8bda8cfe7" providerId="LiveId" clId="{50669B64-DF09-4B0B-BD9A-E19546D24A18}" dt="2022-03-14T11:13:31.594" v="3853" actId="165"/>
          <ac:grpSpMkLst>
            <pc:docMk/>
            <pc:sldMk cId="1655865790" sldId="320"/>
            <ac:grpSpMk id="26" creationId="{2CE9B0BB-C99A-45A5-B535-72DA7DAAF40E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30" creationId="{6FCC83D4-3BC7-47EE-8B36-FA96C171D693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37" creationId="{ACA23318-109E-4645-919C-E97AFC58C0FF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44" creationId="{EEAE2462-CA09-4C81-9973-CFE94A25EF0C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63" creationId="{38AA2402-C257-47B1-98B8-61930FDF4640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64" creationId="{CCF7743D-5AC2-450F-B7F5-2E9839DDE354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68" creationId="{758DE6CB-F78B-4808-9191-052C0001F7E7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72" creationId="{DB2DDE82-7509-408B-913B-DC284EF1EF73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83" creationId="{98F4C603-B622-480A-B039-4B45E9A8D6E2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84" creationId="{6B619191-11E3-4F5C-9C2F-EF85B9E2A95A}"/>
          </ac:grpSpMkLst>
        </pc:grpChg>
        <pc:grpChg chg="add 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87" creationId="{F01A594B-F2A7-4B62-852D-FAC2BEC69145}"/>
          </ac:grpSpMkLst>
        </pc:grpChg>
        <pc:grpChg chg="add del mod">
          <ac:chgData name="wang xingyu" userId="357302d8bda8cfe7" providerId="LiveId" clId="{50669B64-DF09-4B0B-BD9A-E19546D24A18}" dt="2022-03-14T11:12:17.006" v="3831" actId="165"/>
          <ac:grpSpMkLst>
            <pc:docMk/>
            <pc:sldMk cId="1655865790" sldId="320"/>
            <ac:grpSpMk id="90" creationId="{4E21626A-A125-4435-8163-4F1DD31C4599}"/>
          </ac:grpSpMkLst>
        </pc:grpChg>
        <pc:grpChg chg="add del mod">
          <ac:chgData name="wang xingyu" userId="357302d8bda8cfe7" providerId="LiveId" clId="{50669B64-DF09-4B0B-BD9A-E19546D24A18}" dt="2022-03-14T11:13:31.594" v="3853" actId="165"/>
          <ac:grpSpMkLst>
            <pc:docMk/>
            <pc:sldMk cId="1655865790" sldId="320"/>
            <ac:grpSpMk id="102" creationId="{311C442C-9AEE-40D3-B149-64FA5F64AB24}"/>
          </ac:grpSpMkLst>
        </pc:grpChg>
        <pc:grpChg chg="add del mod">
          <ac:chgData name="wang xingyu" userId="357302d8bda8cfe7" providerId="LiveId" clId="{50669B64-DF09-4B0B-BD9A-E19546D24A18}" dt="2022-03-14T11:13:29.578" v="3852" actId="165"/>
          <ac:grpSpMkLst>
            <pc:docMk/>
            <pc:sldMk cId="1655865790" sldId="320"/>
            <ac:grpSpMk id="103" creationId="{3AA2FB17-79F6-4ED4-B00D-498F80B20416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14" creationId="{5740864B-2DFC-498B-8962-403D08881D01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18" creationId="{201D3EE1-0F46-4AA0-B89A-74F4733793F2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19" creationId="{C6404394-8BD3-4FBB-8FD1-6C6ADC87B204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0" creationId="{1E036B9F-3085-4E5C-8A3E-B00467E3FD9B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1" creationId="{9FA5FD8D-C95E-41DF-82ED-B0AB1FBD3803}"/>
          </ac:grpSpMkLst>
        </pc:grpChg>
        <pc:grpChg chg="del mod topLvl">
          <ac:chgData name="wang xingyu" userId="357302d8bda8cfe7" providerId="LiveId" clId="{50669B64-DF09-4B0B-BD9A-E19546D24A18}" dt="2022-03-14T11:14:13.406" v="3907" actId="165"/>
          <ac:grpSpMkLst>
            <pc:docMk/>
            <pc:sldMk cId="1655865790" sldId="320"/>
            <ac:grpSpMk id="125" creationId="{18BF1BC7-3DB6-42D0-AD51-EC362B16C777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6" creationId="{23B3A63F-43F8-41BA-BCCC-A684343D793C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7" creationId="{B94448D3-ECF6-4187-839F-96A4E2E17ED2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8" creationId="{77211E9C-D9B7-4442-A5EA-B7A92754911E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29" creationId="{607A3CE8-98F8-4B1B-8500-B6A9ECE74953}"/>
          </ac:grpSpMkLst>
        </pc:grpChg>
        <pc:grpChg chg="mod topLvl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30" creationId="{D01F6A99-1269-46E1-B480-73CBCD1B7F30}"/>
          </ac:grpSpMkLst>
        </pc:grpChg>
        <pc:grpChg chg="mod">
          <ac:chgData name="wang xingyu" userId="357302d8bda8cfe7" providerId="LiveId" clId="{50669B64-DF09-4B0B-BD9A-E19546D24A18}" dt="2022-03-14T11:13:29.578" v="3852" actId="165"/>
          <ac:grpSpMkLst>
            <pc:docMk/>
            <pc:sldMk cId="1655865790" sldId="320"/>
            <ac:grpSpMk id="169" creationId="{B0F1DCC9-EFFB-47C4-A4BC-B9558E85B9BD}"/>
          </ac:grpSpMkLst>
        </pc:grpChg>
        <pc:grpChg chg="add mod">
          <ac:chgData name="wang xingyu" userId="357302d8bda8cfe7" providerId="LiveId" clId="{50669B64-DF09-4B0B-BD9A-E19546D24A18}" dt="2022-03-14T11:16:25.783" v="3993" actId="164"/>
          <ac:grpSpMkLst>
            <pc:docMk/>
            <pc:sldMk cId="1655865790" sldId="320"/>
            <ac:grpSpMk id="186" creationId="{C4CAC55C-A74F-4ABB-8829-F193A22F2CDE}"/>
          </ac:grpSpMkLst>
        </pc:grpChg>
        <pc:cxnChg chg="add 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" creationId="{0F21B637-9245-421E-9243-3EA14EC560B1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7" creationId="{4FBDE94E-B9FE-4CF3-BC9B-B58E98A29AA5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0" creationId="{60689F72-8EAC-44E9-BD61-756DF5835930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" creationId="{28697F18-9F3E-4DC2-A6A6-656B323516F1}"/>
          </ac:cxnSpMkLst>
        </pc:cxnChg>
        <pc:cxnChg chg="add del mod">
          <ac:chgData name="wang xingyu" userId="357302d8bda8cfe7" providerId="LiveId" clId="{50669B64-DF09-4B0B-BD9A-E19546D24A18}" dt="2022-03-14T11:10:31.226" v="3761" actId="478"/>
          <ac:cxnSpMkLst>
            <pc:docMk/>
            <pc:sldMk cId="1655865790" sldId="320"/>
            <ac:cxnSpMk id="12" creationId="{EF2F37B2-6711-48A8-940B-2067BBA8ABA4}"/>
          </ac:cxnSpMkLst>
        </pc:cxnChg>
        <pc:cxnChg chg="add 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13" creationId="{9A89EEEC-D7BC-4A6E-BE8D-54AC00465F7D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4" creationId="{7EACF0A6-7E00-4119-BE5C-77F34CB3D14F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5" creationId="{2621CA0E-4E09-4A11-B502-A89C091ABB0A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6" creationId="{1ED8D73F-7746-45D3-BAE2-80D3D13F85E7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8" creationId="{F835E068-9C68-4FD9-B864-E8C4AD16F3D1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25" creationId="{2C8EB593-A119-4FF6-B8DE-14F7B43256CC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29" creationId="{7FBD1C52-D7FA-49D6-9089-CCF38E69C2C1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33" creationId="{4C95CB0D-73A4-4DC8-8688-0529B543BC49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36" creationId="{938205B7-BF09-4445-A2F0-67DC4C357183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0" creationId="{09EA59D6-293C-4E22-A5E9-4813C05E1B0B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3" creationId="{51F8FF49-6F60-4932-BB6E-0577C1F80958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47" creationId="{BC6071CC-EA12-478F-986A-2A1CB0BA07EF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50" creationId="{66ACA6EF-F583-4F9D-ADEF-68B4EF67FE20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51" creationId="{1883F616-D461-4431-B095-82C0BDC3E41E}"/>
          </ac:cxnSpMkLst>
        </pc:cxnChg>
        <pc:cxnChg chg="add 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52" creationId="{9B98E01D-8A2A-4CFA-988A-24837CA54BDA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53" creationId="{D907BD94-DAFF-44CF-9551-5C7DAF49AD2D}"/>
          </ac:cxnSpMkLst>
        </pc:cxnChg>
        <pc:cxnChg chg="add 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54" creationId="{B6A0EFD9-946B-4DE0-BB20-D2A2875825CA}"/>
          </ac:cxnSpMkLst>
        </pc:cxnChg>
        <pc:cxnChg chg="add mod">
          <ac:chgData name="wang xingyu" userId="357302d8bda8cfe7" providerId="LiveId" clId="{50669B64-DF09-4B0B-BD9A-E19546D24A18}" dt="2022-03-14T11:09:41.465" v="3708"/>
          <ac:cxnSpMkLst>
            <pc:docMk/>
            <pc:sldMk cId="1655865790" sldId="320"/>
            <ac:cxnSpMk id="56" creationId="{4340E9BA-4341-4B5E-BB26-E3370C0F58AC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58" creationId="{552BED3E-2D04-4CC5-B646-B6C2DFCDB2E5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59" creationId="{8176B813-6F9B-4773-B35E-D7E4C0205284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60" creationId="{09D33986-B570-4AEE-BEC8-8068F79FC2FE}"/>
          </ac:cxnSpMkLst>
        </pc:cxnChg>
        <pc:cxnChg chg="add del mod">
          <ac:chgData name="wang xingyu" userId="357302d8bda8cfe7" providerId="LiveId" clId="{50669B64-DF09-4B0B-BD9A-E19546D24A18}" dt="2022-03-14T11:09:39.528" v="3707"/>
          <ac:cxnSpMkLst>
            <pc:docMk/>
            <pc:sldMk cId="1655865790" sldId="320"/>
            <ac:cxnSpMk id="61" creationId="{33E6CCDE-BF57-450F-A5EC-280390B1F93C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65" creationId="{DAC1C6E0-CFB9-4864-8C4F-5C20B80DF31B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66" creationId="{8CE9E6FF-482C-4EF0-BC5D-071634078F24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69" creationId="{6723DCB2-4CCB-4CE1-ADD4-C9A00475EB3A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70" creationId="{9731CB97-F425-4D38-8ECC-022AC7798094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73" creationId="{E418C9F1-389E-4534-A957-C088AF102D7F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74" creationId="{F23F6509-84DB-4A63-B5F9-01180F8E844A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85" creationId="{5D42612F-0086-4BE8-A0DD-5D94E93072A5}"/>
          </ac:cxnSpMkLst>
        </pc:cxnChg>
        <pc:cxnChg chg="mod">
          <ac:chgData name="wang xingyu" userId="357302d8bda8cfe7" providerId="LiveId" clId="{50669B64-DF09-4B0B-BD9A-E19546D24A18}" dt="2022-03-14T11:13:31.594" v="3853" actId="165"/>
          <ac:cxnSpMkLst>
            <pc:docMk/>
            <pc:sldMk cId="1655865790" sldId="320"/>
            <ac:cxnSpMk id="88" creationId="{D1D8F04F-4E58-4365-8EBF-7758D397196C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91" creationId="{6476F23D-BC0A-4897-B12F-B93165EB97D7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06" creationId="{605079A8-A7AB-4A25-AD1F-22D5C141EE3E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09" creationId="{94613769-4CAA-4E55-8416-ECE6F1E3B3BB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0" creationId="{64F5A516-4B0B-4F8A-86EA-1B823E1ACFCA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1" creationId="{95289EFF-5EBA-42D7-8DB2-A8B15319B672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2" creationId="{A2BEAE02-193F-425C-A33E-F2A692DD330D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3" creationId="{C5370290-B59B-4923-9922-7D9AE60A2534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15" creationId="{462FB101-6865-44AD-BCEA-D7A685A5B643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22" creationId="{F4B622D2-3FF3-4659-8F21-98946E7C442F}"/>
          </ac:cxnSpMkLst>
        </pc:cxnChg>
        <pc:cxnChg chg="del mod topLvl">
          <ac:chgData name="wang xingyu" userId="357302d8bda8cfe7" providerId="LiveId" clId="{50669B64-DF09-4B0B-BD9A-E19546D24A18}" dt="2022-03-14T11:13:43.187" v="3855" actId="478"/>
          <ac:cxnSpMkLst>
            <pc:docMk/>
            <pc:sldMk cId="1655865790" sldId="320"/>
            <ac:cxnSpMk id="123" creationId="{9CB12E37-5661-430E-A5E9-B3682A4EA955}"/>
          </ac:cxnSpMkLst>
        </pc:cxnChg>
        <pc:cxnChg chg="del mod topLvl">
          <ac:chgData name="wang xingyu" userId="357302d8bda8cfe7" providerId="LiveId" clId="{50669B64-DF09-4B0B-BD9A-E19546D24A18}" dt="2022-03-14T11:13:42.452" v="3854" actId="478"/>
          <ac:cxnSpMkLst>
            <pc:docMk/>
            <pc:sldMk cId="1655865790" sldId="320"/>
            <ac:cxnSpMk id="124" creationId="{5CF0B2A6-446F-4AFB-A613-A860FFDE2517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31" creationId="{991C184D-21B8-4A0E-B064-98EC10C8F611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3" creationId="{60ED35CA-B5A1-442E-8801-4B03A1A47A2F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5" creationId="{AFA4F703-6810-40BD-AD56-AA37A9D146BE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7" creationId="{0F92A9A0-0335-4611-9F77-3AC53E1D6636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38" creationId="{59A801C4-46AE-4B65-AE8F-AE4B077330B6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0" creationId="{000C67DB-304D-4B77-8ABF-104DC8906F56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1" creationId="{5547E1A3-D839-4256-A3D4-4781CBA654B2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3" creationId="{88064C65-2B32-4B4B-BD18-38DD3DDE1073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44" creationId="{636A871A-DB4D-483B-8D4C-70BB41B271B9}"/>
          </ac:cxnSpMkLst>
        </pc:cxnChg>
        <pc:cxnChg chg="mod topLvl">
          <ac:chgData name="wang xingyu" userId="357302d8bda8cfe7" providerId="LiveId" clId="{50669B64-DF09-4B0B-BD9A-E19546D24A18}" dt="2022-03-14T11:16:25.783" v="3993" actId="164"/>
          <ac:cxnSpMkLst>
            <pc:docMk/>
            <pc:sldMk cId="1655865790" sldId="320"/>
            <ac:cxnSpMk id="146" creationId="{6B045E51-F062-4EFB-8492-7B6FC7932EDA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0" creationId="{C42A4E17-AA59-4CA6-9B6E-153A5314D2EC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3" creationId="{77835EAE-5755-4F72-B5C2-EDCA6A09761D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6" creationId="{936C3814-A9CA-451F-BC3C-600FD5ECB734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59" creationId="{E9DB795B-81D4-4387-840C-34D8113ED238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62" creationId="{7727CD88-F46F-43C1-BE14-35C5AD65307F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65" creationId="{7AA0E920-D73B-4CCA-9DE0-015CC89A1DDE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68" creationId="{BDB566B8-CBC5-4B38-8B6E-487C56AB2632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72" creationId="{DD6A6AEA-FD59-438D-809C-33CDD2759A3D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73" creationId="{658288AF-FDB7-4316-BFAF-A7FAE9A3B5C1}"/>
          </ac:cxnSpMkLst>
        </pc:cxnChg>
        <pc:cxnChg chg="mod">
          <ac:chgData name="wang xingyu" userId="357302d8bda8cfe7" providerId="LiveId" clId="{50669B64-DF09-4B0B-BD9A-E19546D24A18}" dt="2022-03-14T11:13:29.578" v="3852" actId="165"/>
          <ac:cxnSpMkLst>
            <pc:docMk/>
            <pc:sldMk cId="1655865790" sldId="320"/>
            <ac:cxnSpMk id="174" creationId="{AE3FCB02-9FE8-417A-AE88-0DD32DFEA6A5}"/>
          </ac:cxnSpMkLst>
        </pc:cxnChg>
      </pc:sldChg>
      <pc:sldChg chg="addSp delSp modSp add mod">
        <pc:chgData name="wang xingyu" userId="357302d8bda8cfe7" providerId="LiveId" clId="{50669B64-DF09-4B0B-BD9A-E19546D24A18}" dt="2022-03-14T11:19:46.200" v="4021" actId="164"/>
        <pc:sldMkLst>
          <pc:docMk/>
          <pc:sldMk cId="4222844778" sldId="321"/>
        </pc:sldMkLst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5" creationId="{5CF3733F-F988-423E-B39F-C367A53CE1FC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6" creationId="{2CD5AE5B-76B7-4F68-B0BD-724FD58A6E30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8" creationId="{E1414310-75DF-49A6-9949-89F86710B04A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9" creationId="{0E5D187C-94FF-437F-BF76-23961CB7948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" creationId="{6A10F285-F5CE-4C85-BA80-42AF619488B0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9" creationId="{6D5A4F78-56F3-4318-ADCC-07A6E300EA82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20" creationId="{7C41BB8F-F317-4101-9009-45050B51D91F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3" creationId="{E4154F49-E17C-41C5-979B-8C6DF7BDC47B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4" creationId="{F9B7C0B5-BC6F-4272-AE29-48D1321EAA1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7" creationId="{960526C8-3D6A-44FA-972C-3A4F6123C80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28" creationId="{17E0DE37-B12E-43DD-9655-20AAF761D6A7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1" creationId="{5D0BA944-41BC-4121-8636-22CD21273958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2" creationId="{5FE89067-3B5A-453F-83EE-69FF640F48E4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4" creationId="{EBB4DC57-D7D9-4E65-8837-10D6B0388E81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5" creationId="{9BF2F9BA-FB8C-49A1-B687-976ED4295A9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8" creationId="{65D7C351-FDAF-43B8-A15D-C70253415FC9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39" creationId="{2628C60B-69CE-4CEA-8CB2-61FC2916E21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1" creationId="{52ED0CED-B475-405D-A6F3-1F1E07F910C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2" creationId="{4F1B69BA-445E-488A-9B9C-4F34313EFD17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5" creationId="{21F93433-FE99-4CB9-8AC5-2CBC2552769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6" creationId="{831A061C-F1AA-4E22-A866-65EEA1ED8F0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8" creationId="{AAD1B0D1-7CBD-4DD3-9B82-E246DD5D0BB4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49" creationId="{9D9847B4-51C2-4DAD-BEC6-89DF91B690A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55" creationId="{B85A0831-B5A4-4394-98E2-2A6580AECC32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67" creationId="{E005653E-8C4D-4B6E-9388-7356780D31C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71" creationId="{99A31B19-DB9F-43C2-84C1-0968FA60DE5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75" creationId="{843A5233-BB9C-4516-95D4-6095AB441F1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86" creationId="{1412AC66-AB52-467C-85B5-452182D4148D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89" creationId="{4AB96FB4-7F97-4B4E-B9AD-FEAA94C2D02D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92" creationId="{A04407B6-741D-4D13-85D2-EED82B2E9AD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4" creationId="{93ADE190-A80D-430F-A105-5C9563BCB5C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5" creationId="{7A7D84B8-D949-4920-B36B-1E91E94B035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7" creationId="{253F2E43-BBF1-48A5-8F96-76B919478CC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08" creationId="{65D73854-7C5D-420F-8441-CAB4E59C9956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16" creationId="{0879AA26-5A97-4E3B-9D42-FD256728A76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17" creationId="{015CF40D-6F36-4F90-A16B-09F9D9FBF0B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32" creationId="{A69A9ABE-593D-4564-894F-EF3B0603812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34" creationId="{90A1220B-62A6-43FA-9856-B888F2D30AA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36" creationId="{8ADDBF8F-5558-484D-98E7-21F24ECF8F4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39" creationId="{0364D41A-3D6D-4ED6-A0C7-7B0F8AE9EEF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2" creationId="{072CFD2A-8EB7-44F6-AEC8-8331CAD239D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5" creationId="{58D2A879-070C-4402-8F22-A2840242565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47" creationId="{FA0A5DA1-A003-4E3A-B744-E10C5652C85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8" creationId="{2BE7D1EA-05E2-448B-B5BD-3E5C2DB1FD95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49" creationId="{975F5F67-E6ED-4CCB-9790-3F2BCF5DA6EF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1" creationId="{F18F7D39-94FE-4192-8F67-92BC3988F206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2" creationId="{B1FD706E-1454-41D1-AD02-A06EC9ECD1F9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4" creationId="{1274145D-D1B2-4785-A89A-9579471B016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5" creationId="{A426C232-23B2-445A-A419-8B6BAA33F63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7" creationId="{5BABE677-E7B5-4530-96F0-4940F27001C0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58" creationId="{F51EB4BA-810A-4492-86D1-665D4534C7D3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0" creationId="{F0885596-326E-4297-A7AB-B0C208D40B9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1" creationId="{31E13673-5C14-4C8F-BB85-4E577227559E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3" creationId="{F54342B9-D037-44D9-82F0-E7F65E847F6B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4" creationId="{73A1D5B7-C25D-4D51-BF71-94031E6985AA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6" creationId="{B0845A3A-B833-4764-B370-38E00C7B714C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67" creationId="{F060A95C-53A6-444C-BCE3-C6850D08E6E7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0" creationId="{E6BC1608-54F6-43BF-83B0-3F95ABE52F99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1" creationId="{3A386C17-64C0-441A-896C-9E74F808D212}"/>
          </ac:spMkLst>
        </pc:spChg>
        <pc:spChg chg="mod">
          <ac:chgData name="wang xingyu" userId="357302d8bda8cfe7" providerId="LiveId" clId="{50669B64-DF09-4B0B-BD9A-E19546D24A18}" dt="2022-03-14T11:19:14.169" v="3996" actId="165"/>
          <ac:spMkLst>
            <pc:docMk/>
            <pc:sldMk cId="4222844778" sldId="321"/>
            <ac:spMk id="175" creationId="{F88691A3-1A2D-422F-8C53-A49303946B44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76" creationId="{EAC32BD4-716A-4077-ADAC-3070A2D6515E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77" creationId="{ACD9D2E0-03BC-4031-8AF2-914B67C66418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78" creationId="{9015E6B4-B657-43A8-8E26-80F7E8418091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1" creationId="{D57738C2-C2E6-4FEA-AF3B-3BAB754AA31A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2" creationId="{7E79B3C3-C597-4DC5-B583-194803DA5297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3" creationId="{D51701B3-9D4F-41D7-9414-B437F07CC6C5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4" creationId="{561BC8B0-64CC-4E55-B794-E136E3405F3F}"/>
          </ac:spMkLst>
        </pc:spChg>
        <pc:spChg chg="mod topLvl">
          <ac:chgData name="wang xingyu" userId="357302d8bda8cfe7" providerId="LiveId" clId="{50669B64-DF09-4B0B-BD9A-E19546D24A18}" dt="2022-03-14T11:19:46.200" v="4021" actId="164"/>
          <ac:spMkLst>
            <pc:docMk/>
            <pc:sldMk cId="4222844778" sldId="321"/>
            <ac:spMk id="185" creationId="{A5461571-551A-4B83-9147-5CFEF1BDA6CF}"/>
          </ac:spMkLst>
        </pc:spChg>
        <pc:grpChg chg="add mod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" creationId="{1272EDA5-1BFD-4A73-8737-38AE50BD849A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22" creationId="{0099F1C4-F15D-4521-B6FF-25D8F2DB6F22}"/>
          </ac:grpSpMkLst>
        </pc:grpChg>
        <pc:grpChg chg="mod">
          <ac:chgData name="wang xingyu" userId="357302d8bda8cfe7" providerId="LiveId" clId="{50669B64-DF09-4B0B-BD9A-E19546D24A18}" dt="2022-03-14T11:19:14.169" v="3996" actId="165"/>
          <ac:grpSpMkLst>
            <pc:docMk/>
            <pc:sldMk cId="4222844778" sldId="321"/>
            <ac:grpSpMk id="26" creationId="{2CE9B0BB-C99A-45A5-B535-72DA7DAAF40E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30" creationId="{6FCC83D4-3BC7-47EE-8B36-FA96C171D69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37" creationId="{ACA23318-109E-4645-919C-E97AFC58C0FF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44" creationId="{EEAE2462-CA09-4C81-9973-CFE94A25EF0C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63" creationId="{38AA2402-C257-47B1-98B8-61930FDF4640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64" creationId="{CCF7743D-5AC2-450F-B7F5-2E9839DDE354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68" creationId="{758DE6CB-F78B-4808-9191-052C0001F7E7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72" creationId="{DB2DDE82-7509-408B-913B-DC284EF1EF7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83" creationId="{98F4C603-B622-480A-B039-4B45E9A8D6E2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84" creationId="{6B619191-11E3-4F5C-9C2F-EF85B9E2A95A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87" creationId="{F01A594B-F2A7-4B62-852D-FAC2BEC69145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14" creationId="{5740864B-2DFC-498B-8962-403D08881D01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18" creationId="{201D3EE1-0F46-4AA0-B89A-74F4733793F2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19" creationId="{C6404394-8BD3-4FBB-8FD1-6C6ADC87B204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0" creationId="{1E036B9F-3085-4E5C-8A3E-B00467E3FD9B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1" creationId="{9FA5FD8D-C95E-41DF-82ED-B0AB1FBD380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6" creationId="{23B3A63F-43F8-41BA-BCCC-A684343D793C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7" creationId="{B94448D3-ECF6-4187-839F-96A4E2E17ED2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8" creationId="{77211E9C-D9B7-4442-A5EA-B7A92754911E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29" creationId="{607A3CE8-98F8-4B1B-8500-B6A9ECE74953}"/>
          </ac:grpSpMkLst>
        </pc:grpChg>
        <pc:grpChg chg="mod topLvl">
          <ac:chgData name="wang xingyu" userId="357302d8bda8cfe7" providerId="LiveId" clId="{50669B64-DF09-4B0B-BD9A-E19546D24A18}" dt="2022-03-14T11:19:46.200" v="4021" actId="164"/>
          <ac:grpSpMkLst>
            <pc:docMk/>
            <pc:sldMk cId="4222844778" sldId="321"/>
            <ac:grpSpMk id="130" creationId="{D01F6A99-1269-46E1-B480-73CBCD1B7F30}"/>
          </ac:grpSpMkLst>
        </pc:grpChg>
        <pc:grpChg chg="mod">
          <ac:chgData name="wang xingyu" userId="357302d8bda8cfe7" providerId="LiveId" clId="{50669B64-DF09-4B0B-BD9A-E19546D24A18}" dt="2022-03-14T11:19:14.169" v="3996" actId="165"/>
          <ac:grpSpMkLst>
            <pc:docMk/>
            <pc:sldMk cId="4222844778" sldId="321"/>
            <ac:grpSpMk id="169" creationId="{B0F1DCC9-EFFB-47C4-A4BC-B9558E85B9BD}"/>
          </ac:grpSpMkLst>
        </pc:grpChg>
        <pc:grpChg chg="del">
          <ac:chgData name="wang xingyu" userId="357302d8bda8cfe7" providerId="LiveId" clId="{50669B64-DF09-4B0B-BD9A-E19546D24A18}" dt="2022-03-14T11:19:14.169" v="3996" actId="165"/>
          <ac:grpSpMkLst>
            <pc:docMk/>
            <pc:sldMk cId="4222844778" sldId="321"/>
            <ac:grpSpMk id="186" creationId="{C4CAC55C-A74F-4ABB-8829-F193A22F2CDE}"/>
          </ac:grpSpMkLst>
        </pc:grp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" creationId="{0F21B637-9245-421E-9243-3EA14EC560B1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7" creationId="{4FBDE94E-B9FE-4CF3-BC9B-B58E98A29AA5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0" creationId="{60689F72-8EAC-44E9-BD61-756DF5835930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" creationId="{28697F18-9F3E-4DC2-A6A6-656B323516F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" creationId="{9A89EEEC-D7BC-4A6E-BE8D-54AC00465F7D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4" creationId="{7EACF0A6-7E00-4119-BE5C-77F34CB3D14F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5" creationId="{2621CA0E-4E09-4A11-B502-A89C091ABB0A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6" creationId="{1ED8D73F-7746-45D3-BAE2-80D3D13F85E7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8" creationId="{F835E068-9C68-4FD9-B864-E8C4AD16F3D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25" creationId="{2C8EB593-A119-4FF6-B8DE-14F7B43256CC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29" creationId="{7FBD1C52-D7FA-49D6-9089-CCF38E69C2C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33" creationId="{4C95CB0D-73A4-4DC8-8688-0529B543BC49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36" creationId="{938205B7-BF09-4445-A2F0-67DC4C357183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0" creationId="{09EA59D6-293C-4E22-A5E9-4813C05E1B0B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3" creationId="{51F8FF49-6F60-4932-BB6E-0577C1F80958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47" creationId="{BC6071CC-EA12-478F-986A-2A1CB0BA07EF}"/>
          </ac:cxnSpMkLst>
        </pc:cxnChg>
        <pc:cxnChg chg="mod">
          <ac:chgData name="wang xingyu" userId="357302d8bda8cfe7" providerId="LiveId" clId="{50669B64-DF09-4B0B-BD9A-E19546D24A18}" dt="2022-03-14T11:19:19.607" v="3997" actId="14100"/>
          <ac:cxnSpMkLst>
            <pc:docMk/>
            <pc:sldMk cId="4222844778" sldId="321"/>
            <ac:cxnSpMk id="50" creationId="{66ACA6EF-F583-4F9D-ADEF-68B4EF67FE20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51" creationId="{1883F616-D461-4431-B095-82C0BDC3E41E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52" creationId="{9B98E01D-8A2A-4CFA-988A-24837CA54BDA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53" creationId="{D907BD94-DAFF-44CF-9551-5C7DAF49AD2D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54" creationId="{B6A0EFD9-946B-4DE0-BB20-D2A2875825C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65" creationId="{DAC1C6E0-CFB9-4864-8C4F-5C20B80DF31B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66" creationId="{8CE9E6FF-482C-4EF0-BC5D-071634078F24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69" creationId="{6723DCB2-4CCB-4CE1-ADD4-C9A00475EB3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70" creationId="{9731CB97-F425-4D38-8ECC-022AC7798094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73" creationId="{E418C9F1-389E-4534-A957-C088AF102D7F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74" creationId="{F23F6509-84DB-4A63-B5F9-01180F8E844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85" creationId="{5D42612F-0086-4BE8-A0DD-5D94E93072A5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88" creationId="{D1D8F04F-4E58-4365-8EBF-7758D397196C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91" creationId="{6476F23D-BC0A-4897-B12F-B93165EB97D7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06" creationId="{605079A8-A7AB-4A25-AD1F-22D5C141EE3E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09" creationId="{94613769-4CAA-4E55-8416-ECE6F1E3B3BB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0" creationId="{64F5A516-4B0B-4F8A-86EA-1B823E1ACFCA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1" creationId="{95289EFF-5EBA-42D7-8DB2-A8B15319B672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2" creationId="{A2BEAE02-193F-425C-A33E-F2A692DD330D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3" creationId="{C5370290-B59B-4923-9922-7D9AE60A2534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15" creationId="{462FB101-6865-44AD-BCEA-D7A685A5B643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22" creationId="{F4B622D2-3FF3-4659-8F21-98946E7C442F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31" creationId="{991C184D-21B8-4A0E-B064-98EC10C8F61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3" creationId="{60ED35CA-B5A1-442E-8801-4B03A1A47A2F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5" creationId="{AFA4F703-6810-40BD-AD56-AA37A9D146BE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7" creationId="{0F92A9A0-0335-4611-9F77-3AC53E1D6636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38" creationId="{59A801C4-46AE-4B65-AE8F-AE4B077330B6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0" creationId="{000C67DB-304D-4B77-8ABF-104DC8906F56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1" creationId="{5547E1A3-D839-4256-A3D4-4781CBA654B2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3" creationId="{88064C65-2B32-4B4B-BD18-38DD3DDE1073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44" creationId="{636A871A-DB4D-483B-8D4C-70BB41B271B9}"/>
          </ac:cxnSpMkLst>
        </pc:cxnChg>
        <pc:cxnChg chg="mod topLvl">
          <ac:chgData name="wang xingyu" userId="357302d8bda8cfe7" providerId="LiveId" clId="{50669B64-DF09-4B0B-BD9A-E19546D24A18}" dt="2022-03-14T11:19:46.200" v="4021" actId="164"/>
          <ac:cxnSpMkLst>
            <pc:docMk/>
            <pc:sldMk cId="4222844778" sldId="321"/>
            <ac:cxnSpMk id="146" creationId="{6B045E51-F062-4EFB-8492-7B6FC7932EDA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50" creationId="{C42A4E17-AA59-4CA6-9B6E-153A5314D2EC}"/>
          </ac:cxnSpMkLst>
        </pc:cxnChg>
        <pc:cxnChg chg="mod">
          <ac:chgData name="wang xingyu" userId="357302d8bda8cfe7" providerId="LiveId" clId="{50669B64-DF09-4B0B-BD9A-E19546D24A18}" dt="2022-03-14T11:19:25.717" v="3998" actId="14100"/>
          <ac:cxnSpMkLst>
            <pc:docMk/>
            <pc:sldMk cId="4222844778" sldId="321"/>
            <ac:cxnSpMk id="153" creationId="{77835EAE-5755-4F72-B5C2-EDCA6A09761D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56" creationId="{936C3814-A9CA-451F-BC3C-600FD5ECB734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59" creationId="{E9DB795B-81D4-4387-840C-34D8113ED238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62" creationId="{7727CD88-F46F-43C1-BE14-35C5AD65307F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65" creationId="{7AA0E920-D73B-4CCA-9DE0-015CC89A1DDE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68" creationId="{BDB566B8-CBC5-4B38-8B6E-487C56AB2632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72" creationId="{DD6A6AEA-FD59-438D-809C-33CDD2759A3D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73" creationId="{658288AF-FDB7-4316-BFAF-A7FAE9A3B5C1}"/>
          </ac:cxnSpMkLst>
        </pc:cxnChg>
        <pc:cxnChg chg="mod">
          <ac:chgData name="wang xingyu" userId="357302d8bda8cfe7" providerId="LiveId" clId="{50669B64-DF09-4B0B-BD9A-E19546D24A18}" dt="2022-03-14T11:19:14.169" v="3996" actId="165"/>
          <ac:cxnSpMkLst>
            <pc:docMk/>
            <pc:sldMk cId="4222844778" sldId="321"/>
            <ac:cxnSpMk id="174" creationId="{AE3FCB02-9FE8-417A-AE88-0DD32DFEA6A5}"/>
          </ac:cxnSpMkLst>
        </pc:cxnChg>
      </pc:sldChg>
    </pc:docChg>
  </pc:docChgLst>
  <pc:docChgLst>
    <pc:chgData name="wang xingyu" userId="357302d8bda8cfe7" providerId="LiveId" clId="{9152DA33-7F79-46D7-B7CB-76209037D153}"/>
    <pc:docChg chg="undo custSel addSld modSld sldOrd">
      <pc:chgData name="wang xingyu" userId="357302d8bda8cfe7" providerId="LiveId" clId="{9152DA33-7F79-46D7-B7CB-76209037D153}" dt="2022-05-16T12:13:52.280" v="3096" actId="164"/>
      <pc:docMkLst>
        <pc:docMk/>
      </pc:docMkLst>
      <pc:sldChg chg="addSp delSp modSp mod">
        <pc:chgData name="wang xingyu" userId="357302d8bda8cfe7" providerId="LiveId" clId="{9152DA33-7F79-46D7-B7CB-76209037D153}" dt="2022-05-16T07:05:07.888" v="2041" actId="1035"/>
        <pc:sldMkLst>
          <pc:docMk/>
          <pc:sldMk cId="1678343616" sldId="256"/>
        </pc:sldMkLst>
        <pc:spChg chg="add mod">
          <ac:chgData name="wang xingyu" userId="357302d8bda8cfe7" providerId="LiveId" clId="{9152DA33-7F79-46D7-B7CB-76209037D153}" dt="2022-05-16T06:59:16.674" v="1799" actId="1076"/>
          <ac:spMkLst>
            <pc:docMk/>
            <pc:sldMk cId="1678343616" sldId="256"/>
            <ac:spMk id="364" creationId="{6EF75E92-F5F8-4716-B4BB-BCC3F927D320}"/>
          </ac:spMkLst>
        </pc:spChg>
        <pc:spChg chg="add del mod">
          <ac:chgData name="wang xingyu" userId="357302d8bda8cfe7" providerId="LiveId" clId="{9152DA33-7F79-46D7-B7CB-76209037D153}" dt="2022-05-11T05:19:26.447" v="137" actId="478"/>
          <ac:spMkLst>
            <pc:docMk/>
            <pc:sldMk cId="1678343616" sldId="256"/>
            <ac:spMk id="364" creationId="{DB435BD8-3DC8-48ED-956D-3BEF32A859C1}"/>
          </ac:spMkLst>
        </pc:spChg>
        <pc:spChg chg="mod">
          <ac:chgData name="wang xingyu" userId="357302d8bda8cfe7" providerId="LiveId" clId="{9152DA33-7F79-46D7-B7CB-76209037D153}" dt="2022-05-11T05:19:23.460" v="135"/>
          <ac:spMkLst>
            <pc:docMk/>
            <pc:sldMk cId="1678343616" sldId="256"/>
            <ac:spMk id="372" creationId="{DD857E38-0A8E-40E9-AB87-768FFDAC69CE}"/>
          </ac:spMkLst>
        </pc:spChg>
        <pc:spChg chg="mod">
          <ac:chgData name="wang xingyu" userId="357302d8bda8cfe7" providerId="LiveId" clId="{9152DA33-7F79-46D7-B7CB-76209037D153}" dt="2022-05-11T05:19:23.460" v="135"/>
          <ac:spMkLst>
            <pc:docMk/>
            <pc:sldMk cId="1678343616" sldId="256"/>
            <ac:spMk id="373" creationId="{FE2C516E-C17C-4B7E-B3A4-E23AD1D83B9B}"/>
          </ac:spMkLst>
        </pc:spChg>
        <pc:spChg chg="add mod">
          <ac:chgData name="wang xingyu" userId="357302d8bda8cfe7" providerId="LiveId" clId="{9152DA33-7F79-46D7-B7CB-76209037D153}" dt="2022-05-16T06:59:16.674" v="1799" actId="1076"/>
          <ac:spMkLst>
            <pc:docMk/>
            <pc:sldMk cId="1678343616" sldId="256"/>
            <ac:spMk id="375" creationId="{C0B5B55E-1463-4A8D-BB3A-6CA4C252D0B5}"/>
          </ac:spMkLst>
        </pc:spChg>
        <pc:spChg chg="add mod">
          <ac:chgData name="wang xingyu" userId="357302d8bda8cfe7" providerId="LiveId" clId="{9152DA33-7F79-46D7-B7CB-76209037D153}" dt="2022-05-16T06:57:59.569" v="1759" actId="164"/>
          <ac:spMkLst>
            <pc:docMk/>
            <pc:sldMk cId="1678343616" sldId="256"/>
            <ac:spMk id="377" creationId="{5F75B568-DE49-4AC9-8DA2-C700AC217E96}"/>
          </ac:spMkLst>
        </pc:spChg>
        <pc:spChg chg="mod">
          <ac:chgData name="wang xingyu" userId="357302d8bda8cfe7" providerId="LiveId" clId="{9152DA33-7F79-46D7-B7CB-76209037D153}" dt="2022-05-11T05:19:58.443" v="153"/>
          <ac:spMkLst>
            <pc:docMk/>
            <pc:sldMk cId="1678343616" sldId="256"/>
            <ac:spMk id="378" creationId="{731C321C-46B3-4923-9519-705367C3E150}"/>
          </ac:spMkLst>
        </pc:spChg>
        <pc:spChg chg="mod">
          <ac:chgData name="wang xingyu" userId="357302d8bda8cfe7" providerId="LiveId" clId="{9152DA33-7F79-46D7-B7CB-76209037D153}" dt="2022-05-11T05:19:58.443" v="153"/>
          <ac:spMkLst>
            <pc:docMk/>
            <pc:sldMk cId="1678343616" sldId="256"/>
            <ac:spMk id="379" creationId="{855F9B52-86B1-4AF5-AD07-D2CBC7FD4043}"/>
          </ac:spMkLst>
        </pc:spChg>
        <pc:spChg chg="mod">
          <ac:chgData name="wang xingyu" userId="357302d8bda8cfe7" providerId="LiveId" clId="{9152DA33-7F79-46D7-B7CB-76209037D153}" dt="2022-05-16T06:58:17.780" v="1762" actId="208"/>
          <ac:spMkLst>
            <pc:docMk/>
            <pc:sldMk cId="1678343616" sldId="256"/>
            <ac:spMk id="380" creationId="{BDD4D826-0931-4D61-8BBD-1C180F26ECD9}"/>
          </ac:spMkLst>
        </pc:spChg>
        <pc:spChg chg="mod">
          <ac:chgData name="wang xingyu" userId="357302d8bda8cfe7" providerId="LiveId" clId="{9152DA33-7F79-46D7-B7CB-76209037D153}" dt="2022-05-11T05:20:16.815" v="161" actId="165"/>
          <ac:spMkLst>
            <pc:docMk/>
            <pc:sldMk cId="1678343616" sldId="256"/>
            <ac:spMk id="383" creationId="{267B5C80-08EB-453F-A64D-7698462F8D3D}"/>
          </ac:spMkLst>
        </pc:spChg>
        <pc:spChg chg="mod">
          <ac:chgData name="wang xingyu" userId="357302d8bda8cfe7" providerId="LiveId" clId="{9152DA33-7F79-46D7-B7CB-76209037D153}" dt="2022-05-11T05:20:16.815" v="161" actId="165"/>
          <ac:spMkLst>
            <pc:docMk/>
            <pc:sldMk cId="1678343616" sldId="256"/>
            <ac:spMk id="384" creationId="{1B27ED0B-C2F5-4213-A4C0-E81EC072534D}"/>
          </ac:spMkLst>
        </pc:spChg>
        <pc:spChg chg="del mod topLvl">
          <ac:chgData name="wang xingyu" userId="357302d8bda8cfe7" providerId="LiveId" clId="{9152DA33-7F79-46D7-B7CB-76209037D153}" dt="2022-05-16T06:58:53.610" v="1774" actId="478"/>
          <ac:spMkLst>
            <pc:docMk/>
            <pc:sldMk cId="1678343616" sldId="256"/>
            <ac:spMk id="387" creationId="{4F4530DD-AD7F-42E3-9345-9CE33C0A39F8}"/>
          </ac:spMkLst>
        </pc:spChg>
        <pc:spChg chg="mod topLvl">
          <ac:chgData name="wang xingyu" userId="357302d8bda8cfe7" providerId="LiveId" clId="{9152DA33-7F79-46D7-B7CB-76209037D153}" dt="2022-05-16T06:58:56.083" v="1775" actId="164"/>
          <ac:spMkLst>
            <pc:docMk/>
            <pc:sldMk cId="1678343616" sldId="256"/>
            <ac:spMk id="390" creationId="{067C9937-B7E3-4EFC-BA30-0BCF5052D43C}"/>
          </ac:spMkLst>
        </pc:spChg>
        <pc:spChg chg="mod">
          <ac:chgData name="wang xingyu" userId="357302d8bda8cfe7" providerId="LiveId" clId="{9152DA33-7F79-46D7-B7CB-76209037D153}" dt="2022-05-16T06:59:09.149" v="1797"/>
          <ac:spMkLst>
            <pc:docMk/>
            <pc:sldMk cId="1678343616" sldId="256"/>
            <ac:spMk id="393" creationId="{6A755BF3-AFEE-4C83-83F1-C3AA4930E99A}"/>
          </ac:spMkLst>
        </pc:spChg>
        <pc:spChg chg="mod">
          <ac:chgData name="wang xingyu" userId="357302d8bda8cfe7" providerId="LiveId" clId="{9152DA33-7F79-46D7-B7CB-76209037D153}" dt="2022-05-16T06:59:09.149" v="1797"/>
          <ac:spMkLst>
            <pc:docMk/>
            <pc:sldMk cId="1678343616" sldId="256"/>
            <ac:spMk id="396" creationId="{7FF8BC11-5F1D-464B-B1F0-3386AB238A3A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04" creationId="{E94B3FEC-BCBF-4537-A9BA-9C4FA5CBF074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09" creationId="{903F9AD1-BA03-4E5E-8345-C6E2BC0AA7FA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12" creationId="{00F9F811-5326-4C9E-9ADB-0A369D2A7F34}"/>
          </ac:spMkLst>
        </pc:spChg>
        <pc:spChg chg="mod">
          <ac:chgData name="wang xingyu" userId="357302d8bda8cfe7" providerId="LiveId" clId="{9152DA33-7F79-46D7-B7CB-76209037D153}" dt="2022-05-16T07:04:37.430" v="2004"/>
          <ac:spMkLst>
            <pc:docMk/>
            <pc:sldMk cId="1678343616" sldId="256"/>
            <ac:spMk id="415" creationId="{A7C073B3-D728-43C7-AD40-0318DCC20190}"/>
          </ac:spMkLst>
        </pc:spChg>
        <pc:grpChg chg="add mod">
          <ac:chgData name="wang xingyu" userId="357302d8bda8cfe7" providerId="LiveId" clId="{9152DA33-7F79-46D7-B7CB-76209037D153}" dt="2022-05-16T06:59:16.674" v="1799" actId="1076"/>
          <ac:grpSpMkLst>
            <pc:docMk/>
            <pc:sldMk cId="1678343616" sldId="256"/>
            <ac:grpSpMk id="8" creationId="{4264BB99-F26C-41C8-8099-BFB0A480334B}"/>
          </ac:grpSpMkLst>
        </pc:grpChg>
        <pc:grpChg chg="add 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14" creationId="{12F69D2F-B3C9-4964-AC64-23A7D3B12C5A}"/>
          </ac:grpSpMkLst>
        </pc:grpChg>
        <pc:grpChg chg="add 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17" creationId="{3F6F27C9-9893-42AF-90C4-4E948D880B83}"/>
          </ac:grpSpMkLst>
        </pc:grpChg>
        <pc:grpChg chg="add del mod">
          <ac:chgData name="wang xingyu" userId="357302d8bda8cfe7" providerId="LiveId" clId="{9152DA33-7F79-46D7-B7CB-76209037D153}" dt="2022-05-16T06:58:47.473" v="1771" actId="165"/>
          <ac:grpSpMkLst>
            <pc:docMk/>
            <pc:sldMk cId="1678343616" sldId="256"/>
            <ac:grpSpMk id="18" creationId="{42ECA68C-9731-49C6-80FB-CEDD6C60D60F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19" creationId="{2059B7E5-27C6-413D-8644-713E0A7A6026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20" creationId="{C83A17C9-0010-4F2A-B6A9-7B454D6A023C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21" creationId="{F180A342-6B12-436B-B750-EAAA390B5423}"/>
          </ac:grpSpMkLst>
        </pc:grpChg>
        <pc:grpChg chg="mod">
          <ac:chgData name="wang xingyu" userId="357302d8bda8cfe7" providerId="LiveId" clId="{9152DA33-7F79-46D7-B7CB-76209037D153}" dt="2022-05-16T06:57:29.397" v="1751" actId="1076"/>
          <ac:grpSpMkLst>
            <pc:docMk/>
            <pc:sldMk cId="1678343616" sldId="256"/>
            <ac:grpSpMk id="213" creationId="{F7080304-5724-467B-8B2E-8EDD4FBFD099}"/>
          </ac:grpSpMkLst>
        </pc:grpChg>
        <pc:grpChg chg="add mod">
          <ac:chgData name="wang xingyu" userId="357302d8bda8cfe7" providerId="LiveId" clId="{9152DA33-7F79-46D7-B7CB-76209037D153}" dt="2022-05-11T05:19:52.680" v="151" actId="164"/>
          <ac:grpSpMkLst>
            <pc:docMk/>
            <pc:sldMk cId="1678343616" sldId="256"/>
            <ac:grpSpMk id="365" creationId="{55FED46C-332C-48FD-9BD7-8F33F5EF3FDA}"/>
          </ac:grpSpMkLst>
        </pc:grpChg>
        <pc:grpChg chg="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366" creationId="{D5D70D30-29BF-4522-9377-175587DBAEAB}"/>
          </ac:grpSpMkLst>
        </pc:grpChg>
        <pc:grpChg chg="mod">
          <ac:chgData name="wang xingyu" userId="357302d8bda8cfe7" providerId="LiveId" clId="{9152DA33-7F79-46D7-B7CB-76209037D153}" dt="2022-05-16T07:05:07.888" v="2041" actId="1035"/>
          <ac:grpSpMkLst>
            <pc:docMk/>
            <pc:sldMk cId="1678343616" sldId="256"/>
            <ac:grpSpMk id="369" creationId="{269746B3-7A7A-44C0-B372-F9D550F60FFC}"/>
          </ac:grpSpMkLst>
        </pc:grpChg>
        <pc:grpChg chg="add del mod">
          <ac:chgData name="wang xingyu" userId="357302d8bda8cfe7" providerId="LiveId" clId="{9152DA33-7F79-46D7-B7CB-76209037D153}" dt="2022-05-11T05:20:12.118" v="158"/>
          <ac:grpSpMkLst>
            <pc:docMk/>
            <pc:sldMk cId="1678343616" sldId="256"/>
            <ac:grpSpMk id="375" creationId="{7D57540B-2920-4DF2-A808-ABC447FB40A4}"/>
          </ac:grpSpMkLst>
        </pc:grpChg>
        <pc:grpChg chg="mod">
          <ac:chgData name="wang xingyu" userId="357302d8bda8cfe7" providerId="LiveId" clId="{9152DA33-7F79-46D7-B7CB-76209037D153}" dt="2022-05-11T05:19:58.443" v="153"/>
          <ac:grpSpMkLst>
            <pc:docMk/>
            <pc:sldMk cId="1678343616" sldId="256"/>
            <ac:grpSpMk id="376" creationId="{4F498AFB-8435-4245-9D46-9E9CEB1E7A88}"/>
          </ac:grpSpMkLst>
        </pc:grpChg>
        <pc:grpChg chg="add del mod">
          <ac:chgData name="wang xingyu" userId="357302d8bda8cfe7" providerId="LiveId" clId="{9152DA33-7F79-46D7-B7CB-76209037D153}" dt="2022-05-16T07:04:49.592" v="2006" actId="478"/>
          <ac:grpSpMkLst>
            <pc:docMk/>
            <pc:sldMk cId="1678343616" sldId="256"/>
            <ac:grpSpMk id="378" creationId="{59642485-0E53-4229-B59A-48C384E1D61D}"/>
          </ac:grpSpMkLst>
        </pc:grpChg>
        <pc:grpChg chg="add del mod">
          <ac:chgData name="wang xingyu" userId="357302d8bda8cfe7" providerId="LiveId" clId="{9152DA33-7F79-46D7-B7CB-76209037D153}" dt="2022-05-11T05:20:16.815" v="161" actId="165"/>
          <ac:grpSpMkLst>
            <pc:docMk/>
            <pc:sldMk cId="1678343616" sldId="256"/>
            <ac:grpSpMk id="380" creationId="{2D992106-1587-48C6-B4E1-04890AF20745}"/>
          </ac:grpSpMkLst>
        </pc:grpChg>
        <pc:grpChg chg="mod topLvl">
          <ac:chgData name="wang xingyu" userId="357302d8bda8cfe7" providerId="LiveId" clId="{9152DA33-7F79-46D7-B7CB-76209037D153}" dt="2022-05-11T05:20:22.393" v="196" actId="164"/>
          <ac:grpSpMkLst>
            <pc:docMk/>
            <pc:sldMk cId="1678343616" sldId="256"/>
            <ac:grpSpMk id="381" creationId="{76C61F62-FA55-4FEC-9470-44AD59641532}"/>
          </ac:grpSpMkLst>
        </pc:grpChg>
        <pc:grpChg chg="add del mod topLvl">
          <ac:chgData name="wang xingyu" userId="357302d8bda8cfe7" providerId="LiveId" clId="{9152DA33-7F79-46D7-B7CB-76209037D153}" dt="2022-05-16T06:58:47.910" v="1772" actId="165"/>
          <ac:grpSpMkLst>
            <pc:docMk/>
            <pc:sldMk cId="1678343616" sldId="256"/>
            <ac:grpSpMk id="385" creationId="{72CD6C82-3AC2-413F-BCE0-13279924808F}"/>
          </ac:grpSpMkLst>
        </pc:grpChg>
        <pc:grpChg chg="add del mod topLvl">
          <ac:chgData name="wang xingyu" userId="357302d8bda8cfe7" providerId="LiveId" clId="{9152DA33-7F79-46D7-B7CB-76209037D153}" dt="2022-05-16T06:58:47.910" v="1772" actId="165"/>
          <ac:grpSpMkLst>
            <pc:docMk/>
            <pc:sldMk cId="1678343616" sldId="256"/>
            <ac:grpSpMk id="388" creationId="{18C102F4-E94C-48B9-A829-745D86FAADA6}"/>
          </ac:grpSpMkLst>
        </pc:grpChg>
        <pc:grpChg chg="add mod">
          <ac:chgData name="wang xingyu" userId="357302d8bda8cfe7" providerId="LiveId" clId="{9152DA33-7F79-46D7-B7CB-76209037D153}" dt="2022-05-16T07:00:34.660" v="1832" actId="164"/>
          <ac:grpSpMkLst>
            <pc:docMk/>
            <pc:sldMk cId="1678343616" sldId="256"/>
            <ac:grpSpMk id="391" creationId="{BCCB70B4-A885-494B-A853-B2189EE3D3C3}"/>
          </ac:grpSpMkLst>
        </pc:grpChg>
        <pc:grpChg chg="add mod">
          <ac:chgData name="wang xingyu" userId="357302d8bda8cfe7" providerId="LiveId" clId="{9152DA33-7F79-46D7-B7CB-76209037D153}" dt="2022-05-16T07:00:24.289" v="1828" actId="164"/>
          <ac:grpSpMkLst>
            <pc:docMk/>
            <pc:sldMk cId="1678343616" sldId="256"/>
            <ac:grpSpMk id="394" creationId="{65AFA71C-558F-458D-B6EB-81981288B831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00" creationId="{DAF74935-FA2A-4F1F-9C74-9375673200C3}"/>
          </ac:grpSpMkLst>
        </pc:grpChg>
        <pc:grpChg chg="mod">
          <ac:chgData name="wang xingyu" userId="357302d8bda8cfe7" providerId="LiveId" clId="{9152DA33-7F79-46D7-B7CB-76209037D153}" dt="2022-05-16T07:04:37.430" v="2004"/>
          <ac:grpSpMkLst>
            <pc:docMk/>
            <pc:sldMk cId="1678343616" sldId="256"/>
            <ac:grpSpMk id="401" creationId="{74F16B00-82A6-40F6-905C-B7793375B2FC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05" creationId="{3D5E2C06-CBD9-436D-9291-A4D67D4C7A69}"/>
          </ac:grpSpMkLst>
        </pc:grpChg>
        <pc:grpChg chg="mod">
          <ac:chgData name="wang xingyu" userId="357302d8bda8cfe7" providerId="LiveId" clId="{9152DA33-7F79-46D7-B7CB-76209037D153}" dt="2022-05-16T07:04:37.430" v="2004"/>
          <ac:grpSpMkLst>
            <pc:docMk/>
            <pc:sldMk cId="1678343616" sldId="256"/>
            <ac:grpSpMk id="406" creationId="{4BA011E8-0B6A-4A27-9321-0C0AF7020DC6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10" creationId="{092AB661-6B9F-4AB0-B047-8467FF98BD04}"/>
          </ac:grpSpMkLst>
        </pc:grpChg>
        <pc:grpChg chg="add mod">
          <ac:chgData name="wang xingyu" userId="357302d8bda8cfe7" providerId="LiveId" clId="{9152DA33-7F79-46D7-B7CB-76209037D153}" dt="2022-05-16T07:05:04.190" v="2030" actId="1076"/>
          <ac:grpSpMkLst>
            <pc:docMk/>
            <pc:sldMk cId="1678343616" sldId="256"/>
            <ac:grpSpMk id="413" creationId="{E4A6FC2C-B84A-4B1C-B13F-56977A68EA4F}"/>
          </ac:grpSpMkLst>
        </pc:grpChg>
        <pc:cxnChg chg="add mod">
          <ac:chgData name="wang xingyu" userId="357302d8bda8cfe7" providerId="LiveId" clId="{9152DA33-7F79-46D7-B7CB-76209037D153}" dt="2022-05-11T05:19:52.680" v="151" actId="164"/>
          <ac:cxnSpMkLst>
            <pc:docMk/>
            <pc:sldMk cId="1678343616" sldId="256"/>
            <ac:cxnSpMk id="374" creationId="{00960330-65C3-426E-9A96-7FD112228A70}"/>
          </ac:cxnSpMkLst>
        </pc:cxnChg>
        <pc:cxnChg chg="add mod">
          <ac:chgData name="wang xingyu" userId="357302d8bda8cfe7" providerId="LiveId" clId="{9152DA33-7F79-46D7-B7CB-76209037D153}" dt="2022-05-16T06:57:59.569" v="1759" actId="164"/>
          <ac:cxnSpMkLst>
            <pc:docMk/>
            <pc:sldMk cId="1678343616" sldId="256"/>
            <ac:cxnSpMk id="376" creationId="{EAB102AB-FF92-4F1A-93E6-7466087F984D}"/>
          </ac:cxnSpMkLst>
        </pc:cxnChg>
        <pc:cxnChg chg="mod">
          <ac:chgData name="wang xingyu" userId="357302d8bda8cfe7" providerId="LiveId" clId="{9152DA33-7F79-46D7-B7CB-76209037D153}" dt="2022-05-11T05:19:58.443" v="153"/>
          <ac:cxnSpMkLst>
            <pc:docMk/>
            <pc:sldMk cId="1678343616" sldId="256"/>
            <ac:cxnSpMk id="377" creationId="{C90FA47F-7B8E-48CF-86D0-D8C6BAEB28BE}"/>
          </ac:cxnSpMkLst>
        </pc:cxnChg>
        <pc:cxnChg chg="mod">
          <ac:chgData name="wang xingyu" userId="357302d8bda8cfe7" providerId="LiveId" clId="{9152DA33-7F79-46D7-B7CB-76209037D153}" dt="2022-05-16T06:58:02.680" v="1760"/>
          <ac:cxnSpMkLst>
            <pc:docMk/>
            <pc:sldMk cId="1678343616" sldId="256"/>
            <ac:cxnSpMk id="379" creationId="{C0D44A40-AA1C-4491-97E6-A8F73F9E1130}"/>
          </ac:cxnSpMkLst>
        </pc:cxnChg>
        <pc:cxnChg chg="mod topLvl">
          <ac:chgData name="wang xingyu" userId="357302d8bda8cfe7" providerId="LiveId" clId="{9152DA33-7F79-46D7-B7CB-76209037D153}" dt="2022-05-11T05:20:22.393" v="196" actId="164"/>
          <ac:cxnSpMkLst>
            <pc:docMk/>
            <pc:sldMk cId="1678343616" sldId="256"/>
            <ac:cxnSpMk id="382" creationId="{4CCF7AC8-505B-444C-ADF9-C563F95000CE}"/>
          </ac:cxnSpMkLst>
        </pc:cxnChg>
        <pc:cxnChg chg="del mod topLvl">
          <ac:chgData name="wang xingyu" userId="357302d8bda8cfe7" providerId="LiveId" clId="{9152DA33-7F79-46D7-B7CB-76209037D153}" dt="2022-05-16T06:58:53.610" v="1774" actId="478"/>
          <ac:cxnSpMkLst>
            <pc:docMk/>
            <pc:sldMk cId="1678343616" sldId="256"/>
            <ac:cxnSpMk id="386" creationId="{896040F3-39B2-4737-804C-CF948CFCF397}"/>
          </ac:cxnSpMkLst>
        </pc:cxnChg>
        <pc:cxnChg chg="mod topLvl">
          <ac:chgData name="wang xingyu" userId="357302d8bda8cfe7" providerId="LiveId" clId="{9152DA33-7F79-46D7-B7CB-76209037D153}" dt="2022-05-16T06:58:56.083" v="1775" actId="164"/>
          <ac:cxnSpMkLst>
            <pc:docMk/>
            <pc:sldMk cId="1678343616" sldId="256"/>
            <ac:cxnSpMk id="389" creationId="{1E28DF7F-3D6D-4260-87DE-AA2387F2ED84}"/>
          </ac:cxnSpMkLst>
        </pc:cxnChg>
        <pc:cxnChg chg="mod">
          <ac:chgData name="wang xingyu" userId="357302d8bda8cfe7" providerId="LiveId" clId="{9152DA33-7F79-46D7-B7CB-76209037D153}" dt="2022-05-16T06:59:09.149" v="1797"/>
          <ac:cxnSpMkLst>
            <pc:docMk/>
            <pc:sldMk cId="1678343616" sldId="256"/>
            <ac:cxnSpMk id="392" creationId="{CACD5D15-F39E-4F83-BB9B-27353BB16F4F}"/>
          </ac:cxnSpMkLst>
        </pc:cxnChg>
        <pc:cxnChg chg="mod">
          <ac:chgData name="wang xingyu" userId="357302d8bda8cfe7" providerId="LiveId" clId="{9152DA33-7F79-46D7-B7CB-76209037D153}" dt="2022-05-16T06:59:09.149" v="1797"/>
          <ac:cxnSpMkLst>
            <pc:docMk/>
            <pc:sldMk cId="1678343616" sldId="256"/>
            <ac:cxnSpMk id="395" creationId="{96E8711A-D84C-4E47-96F8-0BD8F4702931}"/>
          </ac:cxnSpMkLst>
        </pc:cxnChg>
        <pc:cxnChg chg="add del mod">
          <ac:chgData name="wang xingyu" userId="357302d8bda8cfe7" providerId="LiveId" clId="{9152DA33-7F79-46D7-B7CB-76209037D153}" dt="2022-05-16T06:59:45.633" v="1806" actId="478"/>
          <ac:cxnSpMkLst>
            <pc:docMk/>
            <pc:sldMk cId="1678343616" sldId="256"/>
            <ac:cxnSpMk id="397" creationId="{6036B204-46B0-4FF5-975A-D8861360F5B8}"/>
          </ac:cxnSpMkLst>
        </pc:cxnChg>
        <pc:cxnChg chg="add mod">
          <ac:chgData name="wang xingyu" userId="357302d8bda8cfe7" providerId="LiveId" clId="{9152DA33-7F79-46D7-B7CB-76209037D153}" dt="2022-05-16T07:00:24.289" v="1828" actId="164"/>
          <ac:cxnSpMkLst>
            <pc:docMk/>
            <pc:sldMk cId="1678343616" sldId="256"/>
            <ac:cxnSpMk id="398" creationId="{D7F6D2F4-F3C0-4305-B7C8-CAD76327D670}"/>
          </ac:cxnSpMkLst>
        </pc:cxnChg>
        <pc:cxnChg chg="add mod">
          <ac:chgData name="wang xingyu" userId="357302d8bda8cfe7" providerId="LiveId" clId="{9152DA33-7F79-46D7-B7CB-76209037D153}" dt="2022-05-16T07:00:34.660" v="1832" actId="164"/>
          <ac:cxnSpMkLst>
            <pc:docMk/>
            <pc:sldMk cId="1678343616" sldId="256"/>
            <ac:cxnSpMk id="399" creationId="{461299CA-859B-492F-B9E4-9F7C5F93D801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2" creationId="{656D893A-6848-402E-9731-72921D213B52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3" creationId="{41E9CD3F-7072-48FA-B93E-5068AA04F3A8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7" creationId="{7AF906C1-23CF-4565-B457-44609DF97B70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08" creationId="{F360D914-E9E2-4E51-861F-84418A6EFF01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11" creationId="{F2A611A0-0EC9-4703-ABC8-2C18FA3B3B85}"/>
          </ac:cxnSpMkLst>
        </pc:cxnChg>
        <pc:cxnChg chg="mod">
          <ac:chgData name="wang xingyu" userId="357302d8bda8cfe7" providerId="LiveId" clId="{9152DA33-7F79-46D7-B7CB-76209037D153}" dt="2022-05-16T07:04:37.430" v="2004"/>
          <ac:cxnSpMkLst>
            <pc:docMk/>
            <pc:sldMk cId="1678343616" sldId="256"/>
            <ac:cxnSpMk id="414" creationId="{F7CDEA96-EBD6-47F8-BAD0-2923EA5F7518}"/>
          </ac:cxnSpMkLst>
        </pc:cxnChg>
      </pc:sldChg>
      <pc:sldChg chg="addSp modSp mod">
        <pc:chgData name="wang xingyu" userId="357302d8bda8cfe7" providerId="LiveId" clId="{9152DA33-7F79-46D7-B7CB-76209037D153}" dt="2022-05-11T05:29:08.473" v="401" actId="1076"/>
        <pc:sldMkLst>
          <pc:docMk/>
          <pc:sldMk cId="1291851369" sldId="314"/>
        </pc:sldMkLst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18" creationId="{E6205E7E-951F-41A3-B703-CE7480E80C92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19" creationId="{954278A1-0C83-49FE-9BF7-FB3030189A1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0" creationId="{E1AC0173-679C-4085-9CBA-ABDA2EECA1C5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1" creationId="{C7B2A759-7D6F-4A94-9A23-B3898214575A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2" creationId="{334E5C1C-24BB-44DB-9FB3-8C5904EDBB45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3" creationId="{898C0F5D-4380-4219-BE2F-E92F677F7F1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4" creationId="{5426437F-AED6-451E-84F7-CA54EB743F2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5" creationId="{A7B86072-ACE9-438A-A147-CCE4CCDD5A1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6" creationId="{DDD5FB7C-2CA2-4CDC-B483-1CF7922E0BC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7" creationId="{F5DDBA98-32EC-4BD1-B9B3-DF84F44BC34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8" creationId="{8E44852A-6791-42D8-A4E1-D81602ABEF3F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29" creationId="{09F1C286-8A5A-428C-8A71-1ECAB88AAD8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30" creationId="{84E6D595-C635-4867-9355-20F744244F37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2" creationId="{95E290EE-E491-4834-98D3-3B75E9FE483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3" creationId="{25615B0A-1D08-4D60-A39C-3B73B58F5E4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4" creationId="{C426BB7A-F53F-4ADB-A3B2-9E0476BADEDF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5" creationId="{08F76EA1-BFFD-4AA5-BF78-A6F11D253CF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56" creationId="{0C8D73F4-0F92-4C9E-8895-52AF1E0E03B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66" creationId="{8D661906-A58A-4579-ADA4-5516C39231F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67" creationId="{1F3BE503-18EA-44F9-931E-56651889433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0" creationId="{FFDE46D6-17DB-42A7-A41F-2AAE11FBBBD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1" creationId="{1BA8A124-440C-45C4-B9BF-95DCE416C02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3" creationId="{1F10300D-C2B5-4EE3-90D0-25456A207E8C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74" creationId="{D2546473-A40A-4DA0-A7FB-DC5EFEB1746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3" creationId="{A9E9E62B-8619-4F48-9465-CB8F71834047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4" creationId="{BB6AC0AA-EA2F-4608-8B36-EA5A5B42591C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5" creationId="{94BC2191-F859-428C-A1AB-D575C1A1230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6" creationId="{3F991B51-DEE4-4916-8429-FDBAD391451B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297" creationId="{A900C2FE-05AF-45F6-9FF0-D3B001190793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07" creationId="{71BB171F-1E99-4A34-9A47-58E617096D6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08" creationId="{795C6F0F-AB49-4355-8804-BF89C9D7621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1" creationId="{F0F119D8-9042-4B9A-BF1B-4B764E5F3E28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2" creationId="{A997FB62-944F-4A1A-812D-4B2D2BF1185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4" creationId="{7E77767A-0AC6-4B9A-87AA-8A2D876DFB1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15" creationId="{95D78C31-1251-419B-8F0A-330205E4DC8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4" creationId="{7A0BB6EF-985E-4694-8D07-7A1B3B6388B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5" creationId="{05B8BD2D-9B56-4816-AE99-88790115F8C6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6" creationId="{C1F0D83C-9A29-4468-A9C8-D8F3B4167910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7" creationId="{7DAE85FC-05C4-46A5-826B-CFA33CF43FA1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8" creationId="{E10D8490-5701-409A-9342-6C335B2C4520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39" creationId="{00B15FFA-C0A7-440A-8162-1D7087845763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40" creationId="{35430DD6-75C2-40A4-BC67-3FA9B8A167EA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0" creationId="{2A758058-2416-4282-9741-542C7DA9D8B4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1" creationId="{B0CC0474-FE44-442A-9463-8E3916EED3BD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4" creationId="{A2AD9F1E-2C92-4FFB-91F7-D4C46778CCBF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5" creationId="{8CD319A3-1837-4759-9C25-FC010BDFD77E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7" creationId="{F34032FA-97B3-49F6-A950-3D58CAD51A37}"/>
          </ac:spMkLst>
        </pc:spChg>
        <pc:spChg chg="mod">
          <ac:chgData name="wang xingyu" userId="357302d8bda8cfe7" providerId="LiveId" clId="{9152DA33-7F79-46D7-B7CB-76209037D153}" dt="2022-05-11T05:29:06.267" v="400"/>
          <ac:spMkLst>
            <pc:docMk/>
            <pc:sldMk cId="1291851369" sldId="314"/>
            <ac:spMk id="358" creationId="{6A3EA6A3-BC4B-4164-AFC7-9E1A922194DE}"/>
          </ac:spMkLst>
        </pc:spChg>
        <pc:grpChg chg="add mod">
          <ac:chgData name="wang xingyu" userId="357302d8bda8cfe7" providerId="LiveId" clId="{9152DA33-7F79-46D7-B7CB-76209037D153}" dt="2022-05-11T05:29:08.473" v="401" actId="1076"/>
          <ac:grpSpMkLst>
            <pc:docMk/>
            <pc:sldMk cId="1291851369" sldId="314"/>
            <ac:grpSpMk id="181" creationId="{A850E2C5-8658-429D-ABF8-09D584E9076A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186" creationId="{FC32007D-589D-455F-A76A-CAB8D038447A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187" creationId="{1CDF2D86-53ED-4D23-A61E-1A5E6A77CE98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188" creationId="{6188B0F4-3185-4AE3-8D6D-6BAF70319863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04" creationId="{3E122748-5FB7-478B-A2E4-2A516FA2B125}"/>
          </ac:grpSpMkLst>
        </pc:grpChg>
        <pc:grpChg chg="mod">
          <ac:chgData name="wang xingyu" userId="357302d8bda8cfe7" providerId="LiveId" clId="{9152DA33-7F79-46D7-B7CB-76209037D153}" dt="2022-05-11T05:29:05.431" v="399" actId="1076"/>
          <ac:grpSpMkLst>
            <pc:docMk/>
            <pc:sldMk cId="1291851369" sldId="314"/>
            <ac:grpSpMk id="214" creationId="{9EB652E9-2096-46D0-A432-58F2F2FA886B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5" creationId="{4FB3D81F-3E2E-420F-BED4-04C2185BFD84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6" creationId="{037C6D14-8292-4B23-9714-AED27CFC5325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7" creationId="{28CDCD03-03D9-4CE7-850F-66F271264A3F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38" creationId="{447754E2-A4E2-4EDE-8B5E-C4D64EFAF84B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6" creationId="{2C2DDAC8-F99D-420E-9EC2-FCE6A89F18B6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7" creationId="{7D227B18-D578-4EB2-B8F8-25C9A556DDB7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8" creationId="{1CC0FABF-03CE-4816-ABB5-90B979C839A2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279" creationId="{DF70B88E-DF4B-446E-B067-1C60EFA9E8BD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17" creationId="{3062CA47-CE78-43E2-9EAA-00946E5F1ACF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18" creationId="{F65AB99C-2CDA-4122-BE41-2B3AD2837D39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19" creationId="{E57C452B-F5A0-42AD-95F9-A11562C09C6E}"/>
          </ac:grpSpMkLst>
        </pc:grpChg>
        <pc:grpChg chg="mod">
          <ac:chgData name="wang xingyu" userId="357302d8bda8cfe7" providerId="LiveId" clId="{9152DA33-7F79-46D7-B7CB-76209037D153}" dt="2022-05-11T05:29:06.267" v="400"/>
          <ac:grpSpMkLst>
            <pc:docMk/>
            <pc:sldMk cId="1291851369" sldId="314"/>
            <ac:grpSpMk id="320" creationId="{558014EE-009B-4425-A93D-F3CF650F50D7}"/>
          </ac:grpSpMkLst>
        </pc:grp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194" creationId="{5704A9CE-7043-4912-9FD4-120AFD74544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195" creationId="{FDD0768A-C2C7-4D50-B22E-2EF7200BC99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00" creationId="{C2DAFD0E-0BCF-4BBF-AA67-D6E2A9D6ACC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01" creationId="{5ECF3449-A263-4519-8D43-2938571A29C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0" creationId="{5BA1985D-9A7F-41BB-A473-26A90090A60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5" creationId="{C7F96CB0-0293-4B2E-AF9C-10567DEC671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6" creationId="{329F09FA-4E57-4883-A1BC-8BB2D8C14EC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17" creationId="{AD44D1EF-289C-4287-BA19-2AEBA02878F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1" creationId="{5C095166-80B7-440A-96FD-1502018813B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2" creationId="{AA91EC6D-99A7-491C-8EA1-A5CA9953203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3" creationId="{B4716726-89B3-42D1-9BA5-64DEA2AE056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4" creationId="{1A5422F6-DEFE-4B19-8C63-CD3FB7995CD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39" creationId="{7B5F158A-7D1B-41EC-B2C0-4B446A86A77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0" creationId="{3F6CAA17-E46A-4D79-9836-7121EB02065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1" creationId="{AF1E58FD-B90B-4FC7-8373-AB019AC7E45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2" creationId="{E729106A-8247-4662-9822-94408373B9E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3" creationId="{F90E3030-1882-426C-A812-1A0FE600539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4" creationId="{3A677F28-AA09-447C-B4BD-65E4B9B6ACA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5" creationId="{F4899B50-45E2-44FD-A332-D9B9A273608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6" creationId="{7CC6299A-A16D-4154-99B1-A683B8F7A7A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7" creationId="{8B146FF5-13D7-4A5B-B325-6635C71801F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8" creationId="{58F0C41B-A398-45D1-8C95-E0078E665FF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49" creationId="{D58AA030-113C-4549-87F4-E6D0BD13C2B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0" creationId="{E4064B48-69FA-4CC3-853D-EF733DE0682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1" creationId="{81E8914E-FE19-4ED0-9FD9-A76E9EE6A8BC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7" creationId="{BB607006-048D-4540-8997-EF62D567503C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8" creationId="{5241F8A6-A129-4956-9E8D-5EC001918D0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59" creationId="{D3CF8617-D180-4E49-B9CA-71745AB036C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0" creationId="{5926620E-5434-4FDC-9DFA-9B63232D424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1" creationId="{34F1B685-BA63-499F-8795-C61F7DED4A4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2" creationId="{6B86FF33-084F-46CE-9BD3-9A8BE337450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3" creationId="{368D730A-B56E-4560-B3CF-C2E418EA9FD6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4" creationId="{4ECB35C6-AC17-40BF-AF20-590A59CE4215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5" creationId="{6CC8E60C-A901-41DD-94F6-E7C81FA3BE65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8" creationId="{B0BA736D-0FAE-4F7A-92EC-E00F9355CF9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69" creationId="{EEB6FF3A-8559-4FBE-8617-B5031913875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72" creationId="{E015C9A4-439F-4383-B0D7-B8CB8BBC67A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75" creationId="{AC2F87F5-3098-45C0-BA1B-DBCC4116B92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0" creationId="{356378EE-7CAB-42BD-927A-A68B4D353F7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1" creationId="{5CED4BA9-FD15-471C-9BFD-28BAE274669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2" creationId="{4DB78C51-BAE2-4915-8D3B-E4732F11A91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3" creationId="{8DECAE91-E4FC-4B29-B34B-E9101EE88BD1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4" creationId="{343E7129-DC8F-46B8-BAFE-6D75E5A7B5E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5" creationId="{C5212F1B-4C4B-4FA2-B5A5-48791BB5E37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6" creationId="{6C7C3814-4F04-4356-B9CC-91054DB914B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7" creationId="{F055A6DE-E867-4228-B47C-36F9426C3D76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8" creationId="{ACE5E2A7-FB64-4075-B7CF-40FB7EA0B0A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89" creationId="{425D8480-B7AE-4BAA-B6CE-B627ACAC527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0" creationId="{03878323-028C-47A3-AF97-A1C723F20B1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1" creationId="{D276D72D-92A2-4F2F-A214-FF4BEB202AE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2" creationId="{0CABF239-398B-4A62-9DA2-0FEBAC832A7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8" creationId="{E6EE8EAA-F996-4F6A-B824-8A00222816D8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299" creationId="{B67F9D94-2B1F-4E8D-A66F-174845425C86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0" creationId="{D8599B13-2F99-43C1-80A1-D3BC80B862E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1" creationId="{BFEB6A37-48C1-4BC1-880F-BFBFB80DC7B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2" creationId="{C2C12452-8166-4FB3-9E35-F09A1A6AA16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3" creationId="{6FEDA302-7751-4282-838B-9A4B8D28134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4" creationId="{12A2C974-B57F-4343-A3FC-9E474D28A5B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5" creationId="{00A0F876-329D-4A83-A2BC-9EB8806290C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6" creationId="{35F5F4AA-9C5E-4A0E-9E1C-D30FBDA0234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09" creationId="{F170B096-399B-4F75-ABCD-77C5BAB5147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10" creationId="{80E8E043-9007-47CF-B1FF-7EC9152EA1C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13" creationId="{47D72BCA-4DB1-4348-97AC-04F9DCCC2B7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16" creationId="{6D829AD0-EA56-436B-9333-477242984CE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1" creationId="{089D8B2F-F1E3-44DB-A43B-9DCBF84BC47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2" creationId="{FB2FB7F3-4A5C-4B56-B2CF-8ACAC9FB3C5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3" creationId="{9B8D4720-6E31-4BBE-9A96-DC415D5FE8AE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4" creationId="{3914A3D9-7318-4C42-BC11-2417F21FC175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5" creationId="{FECC78A8-3389-43A5-84E6-2DF58B13BF3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6" creationId="{623F1AC7-14C3-4182-9309-5D9EF32FDA19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7" creationId="{13A38CD0-2705-4C62-A9DC-C472BB7F718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8" creationId="{65E4F36A-5A9A-4158-A880-4EA4C0F4BC2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29" creationId="{C1505EA5-0C22-4472-9D2C-1915BA9FD23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0" creationId="{6AAFB13C-08E1-4403-B3BC-D6635AE4C2D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1" creationId="{FBD80319-9112-45B2-885E-C56FBBB1E65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2" creationId="{326AF177-39C2-427D-94B5-A51BA73427B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33" creationId="{7726E082-128F-4C3D-9F6E-DEF0F9A573A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1" creationId="{FDE1266B-3E6E-48AC-B8B6-A293656FEE0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2" creationId="{0CD384B8-613F-4466-9117-61EEEBE72EAA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3" creationId="{22EE0706-89AF-42D2-A52E-B1AC1047F3F0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4" creationId="{83DF919D-4C3E-4EB2-AF7E-8BC26FACA027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5" creationId="{A0752012-3AFE-4C73-9428-3CF296ED6EE4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6" creationId="{8D2FC8A1-DD3E-4261-908B-7497076DB9F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7" creationId="{FC782178-F935-4838-B338-FEB8DDE983C3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8" creationId="{69A61A88-B201-4CD3-BE09-F00A8797BAFF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49" creationId="{1D31B0E1-4005-4E82-8BEF-0B459FBCD58B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2" creationId="{D520CCC7-34ED-4720-9FA7-922FA4D1E20C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3" creationId="{A897B6F8-0974-44F0-8477-2AB03F7B238D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6" creationId="{E1FCF2A3-8619-490E-932B-CB8A4120CB32}"/>
          </ac:cxnSpMkLst>
        </pc:cxnChg>
        <pc:cxnChg chg="mod">
          <ac:chgData name="wang xingyu" userId="357302d8bda8cfe7" providerId="LiveId" clId="{9152DA33-7F79-46D7-B7CB-76209037D153}" dt="2022-05-11T05:29:06.267" v="400"/>
          <ac:cxnSpMkLst>
            <pc:docMk/>
            <pc:sldMk cId="1291851369" sldId="314"/>
            <ac:cxnSpMk id="359" creationId="{6A92F426-37B2-4E66-988D-52EE89EA3625}"/>
          </ac:cxnSpMkLst>
        </pc:cxnChg>
      </pc:sldChg>
      <pc:sldChg chg="addSp delSp modSp">
        <pc:chgData name="wang xingyu" userId="357302d8bda8cfe7" providerId="LiveId" clId="{9152DA33-7F79-46D7-B7CB-76209037D153}" dt="2022-05-11T05:14:34.352" v="44"/>
        <pc:sldMkLst>
          <pc:docMk/>
          <pc:sldMk cId="1107945830" sldId="316"/>
        </pc:sldMkLst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" creationId="{BDDC992C-FADD-4A15-8D76-8E87ECC25BF5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7" creationId="{3C5E3021-EBC6-4FD0-94A1-87640D24D245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8" creationId="{AA9B68BE-1CDB-4FB2-B7D0-18A6EE143068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9" creationId="{651A5D4B-FE57-44AF-AD3A-75A6C8888CFB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10" creationId="{385B4C3A-4F43-454D-9ACC-CBA108099097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11" creationId="{16D8B343-2DAB-4366-9642-A9ABDE2CE208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29" creationId="{87137C91-E0DF-43ED-97D1-2232E4AE210A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31" creationId="{35D2B53D-95B9-40F7-BF36-3B4F7C62543B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37" creationId="{20991F7C-22BA-4C34-AECA-87D3F2B30715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38" creationId="{D2834D8E-D418-46F0-8B3A-37FAF640868D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2" creationId="{7AF8A03D-4F76-40C8-9104-FD3745BB52D0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3" creationId="{B480F6A0-0121-415C-869E-C3FE6F84E952}"/>
          </ac:spMkLst>
        </pc:spChg>
        <pc:spChg chg="mod topLvl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4" creationId="{3AADD5BE-12E2-4DF8-BFFE-E01EBED2D966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5" creationId="{1AF79FAC-49DF-42A8-B266-A36CD8BF7960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46" creationId="{72A796F9-DB2B-4472-B487-C2643239C61D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56" creationId="{D1AC5D57-8D03-40DA-8528-FED36BAF972A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57" creationId="{2AE6900D-4FE5-4053-9DA7-8FF62B4C639D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0" creationId="{04A5BC22-0820-41D6-8265-BF60AE12750E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1" creationId="{A50D744A-03D4-4BA4-99A6-35BF81ABE0EA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3" creationId="{EA2A9942-203E-4EC1-9204-24FC06ED7717}"/>
          </ac:spMkLst>
        </pc:spChg>
        <pc:spChg chg="mod">
          <ac:chgData name="wang xingyu" userId="357302d8bda8cfe7" providerId="LiveId" clId="{9152DA33-7F79-46D7-B7CB-76209037D153}" dt="2022-05-11T05:14:29.655" v="42" actId="165"/>
          <ac:spMkLst>
            <pc:docMk/>
            <pc:sldMk cId="1107945830" sldId="316"/>
            <ac:spMk id="64" creationId="{D6E952F6-7DE4-4FDA-8DC5-FD7596336069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0" creationId="{4B7BE9E1-538E-408C-8FEC-860A45A1EEDB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1" creationId="{98F8F222-FF09-40B7-A898-616EBA5E637E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2" creationId="{3A4C89B0-7750-4FB9-9CCC-D4BD147E2BC6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3" creationId="{8BE68116-5E59-473F-A2FE-33201034F068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4" creationId="{DEC15CDF-1247-4E93-9B1C-DD16A7680093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5" creationId="{0A8BEC76-2EF5-4ED7-AFB4-AF2D4FB30C24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6" creationId="{A2CCD303-A8BD-4128-97E5-FD1E6149628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7" creationId="{C0551A2F-66B8-4499-B535-91751E187CC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88" creationId="{EE0F2AE1-69F6-44B4-B24E-6C8AC41D6FB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0" creationId="{4615CB16-B775-4616-9F2C-BE8D13F011A5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1" creationId="{E2298AC8-0D15-4004-9E3A-A255D1B40D7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2" creationId="{EC7C27B4-9957-4D12-B0FE-B9DDF51AF59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3" creationId="{3D286DE6-F274-4BD1-B646-7A500A678D73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4" creationId="{6E4E0042-EF2B-4704-A955-08BD07BB3B0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5" creationId="{2F8D8B8B-362E-42EB-8225-B385A1FD521C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16" creationId="{DBE90FA1-BE13-445F-93F9-CAD1E825C59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26" creationId="{124482E8-67E3-4AFB-BD55-8D68C3786FBE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27" creationId="{C6BAEE95-E0FD-4206-A6EA-6BD202781496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0" creationId="{D2EF40DF-8347-4BDC-A64E-02E46EDC964E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1" creationId="{05DC3EE5-BAE2-41DE-8B46-31DAA7AADF01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3" creationId="{2ED404EE-2DD4-40DF-9366-9ECE3F3F369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34" creationId="{C032905E-7B49-49D6-9330-80C7BCE1EB3A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3" creationId="{2DF4B1BA-5536-4EE6-8473-7228BABC7743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4" creationId="{EA21CEE3-D74A-42C9-9670-53600BF47832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5" creationId="{3E7D4A95-175E-4410-80C7-B1B9922A6115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6" creationId="{8E2B9722-178E-4D56-B528-A4A321B01217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7" creationId="{CA1A1C5F-6536-4A19-9654-DC5E981FC810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8" creationId="{437D6A61-5FF0-4E41-B0C5-A044A5486AAB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59" creationId="{2993D533-4E46-4F13-904F-4ABF09841179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69" creationId="{4B8DDCFB-DD02-4DC3-B0F9-1DE09FBC3676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0" creationId="{9D2DA414-EE4B-4969-AA3B-4F1D9D5B1274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3" creationId="{D397D4D4-00D3-48D3-A6A4-F5E6FA4A3C5D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4" creationId="{F6D1F2EC-078E-416A-BBE4-27B5963A4F0B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6" creationId="{C194DCF3-8ECF-411C-AF05-5BB891CF0B18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77" creationId="{0AC1F5F8-0709-4FEE-8076-7A0CC1541241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6" creationId="{5F3BA2EF-6976-4C73-A3C9-1B7FF9A07DF4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7" creationId="{7A771FE2-D05B-4EFD-BBDC-3DED84184E27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8" creationId="{36598A0F-DF05-4260-8208-6883B75B3D38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199" creationId="{0C673118-5A8D-4E86-9E51-649CDB69DB00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00" creationId="{C222AE77-FA79-4E21-837F-608C3A2CB8AC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01" creationId="{BB3EFADE-8031-4D63-9D5D-F98A9815F97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02" creationId="{07EE3E80-0BC1-4AA2-8EE5-08971086CAAD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2" creationId="{8EC59F79-E94C-417F-9B65-D42D10A45BA9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3" creationId="{8C3EFE4C-D509-4AB5-8144-C5A2010C3DE5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6" creationId="{7B3D85B6-CA06-4892-AEC5-C3170571F207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7" creationId="{156089E9-4DE1-4733-B61E-56A52361174F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19" creationId="{168E71AA-0B4C-487E-A212-4D0BE19BE901}"/>
          </ac:spMkLst>
        </pc:spChg>
        <pc:spChg chg="mod">
          <ac:chgData name="wang xingyu" userId="357302d8bda8cfe7" providerId="LiveId" clId="{9152DA33-7F79-46D7-B7CB-76209037D153}" dt="2022-05-11T05:14:33.462" v="43"/>
          <ac:spMkLst>
            <pc:docMk/>
            <pc:sldMk cId="1107945830" sldId="316"/>
            <ac:spMk id="220" creationId="{A79AA49C-4C3E-42A1-B8FB-C3E1B9751ADE}"/>
          </ac:spMkLst>
        </pc:s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2" creationId="{2835E346-F9FB-48D8-A634-388EA5212513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3" creationId="{E72DD640-2CAA-49B0-9A35-B8EA46BD1D4B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4" creationId="{BC630D3B-5502-4E7A-92D2-1CB0685307B7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15" creationId="{E88CBB6E-DE11-4CDE-A2C0-7CC854C8DAFB}"/>
          </ac:grpSpMkLst>
        </pc:grpChg>
        <pc:grpChg chg="mod topLv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32" creationId="{57261935-378B-464E-9AB9-62C00BD023D6}"/>
          </ac:grpSpMkLst>
        </pc:grpChg>
        <pc:grpChg chg="del">
          <ac:chgData name="wang xingyu" userId="357302d8bda8cfe7" providerId="LiveId" clId="{9152DA33-7F79-46D7-B7CB-76209037D153}" dt="2022-05-11T05:14:29.655" v="42" actId="165"/>
          <ac:grpSpMkLst>
            <pc:docMk/>
            <pc:sldMk cId="1107945830" sldId="316"/>
            <ac:grpSpMk id="66" creationId="{80194C75-3D45-440D-BE26-20B94EE1804D}"/>
          </ac:grpSpMkLst>
        </pc:grpChg>
        <pc:grpChg chg="add del mod">
          <ac:chgData name="wang xingyu" userId="357302d8bda8cfe7" providerId="LiveId" clId="{9152DA33-7F79-46D7-B7CB-76209037D153}" dt="2022-05-11T05:14:34.352" v="44"/>
          <ac:grpSpMkLst>
            <pc:docMk/>
            <pc:sldMk cId="1107945830" sldId="316"/>
            <ac:grpSpMk id="67" creationId="{87F00514-DAF0-435A-9408-BC685FEDFB03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68" creationId="{D417C8A7-F9FA-4392-BE58-46A787FE4D0B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69" creationId="{C80416F1-38F6-47FE-A99B-5BA044004112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70" creationId="{91091506-3FBB-4A7E-9E31-5FCE983A143B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75" creationId="{FBBE6EEC-14C2-449F-80F2-974F9B63AC3D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3" creationId="{F0245ADB-8C4C-4393-B004-3DA647300ED3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4" creationId="{60EFCC06-D1AC-4269-B820-F25645ACA9BF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5" creationId="{1A37ADE4-14F5-4832-8431-E59A71808924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96" creationId="{FD8A9DB6-5AC8-4814-9E2E-558EBA05CB7A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6" creationId="{45CDB14C-9174-4E44-9F0F-FCA388C5628C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7" creationId="{89CC527E-CC3A-4E7F-8F55-B729B9604FCD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8" creationId="{F62743DE-1D83-4053-A996-6F69C353A20A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39" creationId="{22C32686-160F-482F-93E4-FC39ADC9CBF1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79" creationId="{56082739-0F71-4330-95D9-C932F1BA3B8F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80" creationId="{AE0B76CC-DCB9-4810-81B9-64AB7021FB08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81" creationId="{AEE298DC-065C-4AC1-A4CC-E8CE8CB6229D}"/>
          </ac:grpSpMkLst>
        </pc:grpChg>
        <pc:grpChg chg="mod">
          <ac:chgData name="wang xingyu" userId="357302d8bda8cfe7" providerId="LiveId" clId="{9152DA33-7F79-46D7-B7CB-76209037D153}" dt="2022-05-11T05:14:33.462" v="43"/>
          <ac:grpSpMkLst>
            <pc:docMk/>
            <pc:sldMk cId="1107945830" sldId="316"/>
            <ac:grpSpMk id="182" creationId="{ACF520CA-1744-4A01-A8C1-BF6D95B31592}"/>
          </ac:grpSpMkLst>
        </pc:grp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6" creationId="{53F99860-8F01-42B9-906A-2473849703F7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7" creationId="{E0AB4746-0070-4531-9F13-50B2F064048E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8" creationId="{0139A69A-B763-4CD6-A75F-5C5CABC463FA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19" creationId="{068BF5CB-8632-4A13-A7EC-5678FB9DBFDB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0" creationId="{49A42376-1F12-4AB1-81D7-58DCCB41E0CE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1" creationId="{7B9452DB-F147-462B-82CB-50548C15A12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2" creationId="{05225B16-2A5B-4D4B-A6CE-DE0CC1CDD61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3" creationId="{108E8127-3DFB-4DA1-AB7F-CB273C2D156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4" creationId="{4A761BA8-2064-4B5B-83B6-37B80A49F413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5" creationId="{25B6F680-7C64-42D4-A9A5-BBA22E921725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6" creationId="{46D90AA7-237C-4FBB-8416-BB2632D682D4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7" creationId="{59E33D8B-406C-49C4-89BC-00B747402E69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28" creationId="{4DF4CC86-5CED-4FFC-A67C-504D37A3DC0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0" creationId="{D99973E4-AE1D-4123-ACC3-38238C0546FA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3" creationId="{3B77E88C-53A5-4E37-8BBA-44C17C086E16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4" creationId="{EE64E827-C03D-457E-B50A-EE7AA34EBC01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5" creationId="{51767517-D5D8-4273-B34C-58B27835C7F0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6" creationId="{0E919908-F869-463A-B164-40E93BF4269B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39" creationId="{74913249-B41A-4174-A73A-C5540F9070B3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0" creationId="{2BDB7C46-60A3-4967-9042-A45189DCF397}"/>
          </ac:cxnSpMkLst>
        </pc:cxnChg>
        <pc:cxnChg chg="mod topLvl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1" creationId="{2FB708E8-E5D1-4608-B278-2D55AD4F1B6C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7" creationId="{BCFFD109-D39C-44B4-9466-8FD915CE1BFD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8" creationId="{63162C5D-B251-4785-BB70-D102423FF4F9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49" creationId="{577739AF-F6FE-4C6A-A17E-162193A01580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0" creationId="{92E9A2FF-67D0-4802-838A-3CEF7AA68815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1" creationId="{B6A9D8A8-698B-4E9F-BD16-F2DDB4CA595A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2" creationId="{2A77E303-3C6F-4F2B-B62C-7AA2B53D9F16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3" creationId="{1BC5672F-58FC-4DFD-9CDA-A83DAB806A04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4" creationId="{88184358-3F7F-405B-98C2-6C2F5482538D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5" creationId="{C54E675D-38E7-48CC-8FD8-F679934772FA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8" creationId="{0F48D6E6-2002-4E09-B772-417364DCD7E2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59" creationId="{8A19329F-E089-4E39-923A-FC6608DC3F6C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62" creationId="{32069CEE-DFE0-4A5C-A04C-FC0E7E08D4F9}"/>
          </ac:cxnSpMkLst>
        </pc:cxnChg>
        <pc:cxnChg chg="mod">
          <ac:chgData name="wang xingyu" userId="357302d8bda8cfe7" providerId="LiveId" clId="{9152DA33-7F79-46D7-B7CB-76209037D153}" dt="2022-05-11T05:14:29.655" v="42" actId="165"/>
          <ac:cxnSpMkLst>
            <pc:docMk/>
            <pc:sldMk cId="1107945830" sldId="316"/>
            <ac:cxnSpMk id="65" creationId="{ED359481-2EBD-4AAA-874C-8541503F50C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1" creationId="{AC9BD2FB-B493-44EE-9A57-E42C3953DD2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2" creationId="{D2612C31-E500-4CA7-862F-052864C8863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3" creationId="{71EDCBE3-0084-447C-B2AB-83E69028A18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4" creationId="{49241D58-619F-44D2-917C-DA1CFBF2F0A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6" creationId="{A4C97E2A-4589-448F-B8B1-8A7A41F2BAD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7" creationId="{9ED35CAE-6911-4CF8-A9CD-E920293A8F8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8" creationId="{8C689936-C40D-45AF-A90D-C0F17940DB0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79" creationId="{7D52AD11-0C1C-44C6-80B8-88F7EF77A77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89" creationId="{84AF5AB1-08DB-43A0-968F-725CA847647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0" creationId="{E5D8297B-7561-4448-9442-D56A4988134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1" creationId="{5D3597C8-9694-4286-8B8D-816D4C91D63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2" creationId="{43D73189-382B-447D-B261-D48B0248BD6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7" creationId="{509F08F3-F136-4EF1-A7AF-88532346980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8" creationId="{6FECE96A-0C24-4860-B622-C4ACA5192CF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99" creationId="{93D9C19C-9C5C-4467-B352-A47FA2DD0CC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0" creationId="{49E2F592-255A-4C7B-9E93-47DA568148A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1" creationId="{5224A2BB-5F5E-4E0C-B74F-22E643C12F9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2" creationId="{57672879-E7C3-488D-960E-07D2C16E73A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3" creationId="{78A2F243-A892-4F77-8747-55A9EA13AC6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4" creationId="{D28A132C-E267-4609-898D-E7C2C281E6F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5" creationId="{1D7C375D-F045-415A-ACAB-9030123761A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6" creationId="{65B30517-6E46-45EA-8E61-629981ABF90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7" creationId="{96A3358A-DD92-49B0-8372-CC7D7616CAB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8" creationId="{2ECF4458-9285-48CF-8EF6-B5568D62474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09" creationId="{3539F56D-C995-4B50-8440-E8BAF80F6B4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17" creationId="{CD464CE5-A5A4-4385-8243-54576F71504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18" creationId="{15B39E4D-51D9-402E-BB96-A640727EF2E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19" creationId="{C163F6AB-FD33-4123-B3D4-8762786B7CE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0" creationId="{FF1AC7CD-961D-4662-9908-4BA358D0340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1" creationId="{7F62ED37-08F9-4115-8469-8F7566B0E0E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2" creationId="{420F0365-9A79-44B9-8872-D047A9A21DD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3" creationId="{355A2A48-13FB-46EC-9C90-3FD1155263D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4" creationId="{9F4D6FE0-4F97-42B6-85C9-4B7B1C2A3C0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5" creationId="{C6FEA03E-FB19-4681-8E5C-1192DC437482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8" creationId="{41360090-8A05-406C-B143-2E233A68991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29" creationId="{FA1884DD-2238-4FDE-98D2-FAD216296EE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32" creationId="{B5696BC5-4A81-4400-ACCE-175E61486012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35" creationId="{9577BA6D-C61A-414A-AC3C-009B6B31790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0" creationId="{948D178C-613D-4758-895B-2398AE03E0A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1" creationId="{F0D13932-2C98-4163-83C2-53F8112C133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2" creationId="{40BAE96B-3FC2-4288-89F7-AA9A4C2C38C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3" creationId="{D97DE001-10AB-45B4-B882-72F9695E731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4" creationId="{28762097-53D5-4726-ACAA-86CE996E20F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5" creationId="{965F3477-120B-4D7C-99F3-990FFA42F40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6" creationId="{53CDFCBE-BF22-47B0-93CF-79F7AFFE31F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7" creationId="{043774D4-EF4D-4351-90FA-8A7112F772F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8" creationId="{3D2FAEC8-8E37-42A0-9602-FFF8C1C90BB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49" creationId="{9EA0C513-5387-4D8C-9E01-B730AC8A171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50" creationId="{2E1076E2-6A72-460E-8F2E-224A66C5D9C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51" creationId="{C1A4058C-3E45-4BE1-AD69-0417DA910D6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52" creationId="{A65B466C-2103-4488-8C8F-5DF83A7EDDC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0" creationId="{5DAE0556-D8E0-42F2-A9DE-42BB507A3CA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1" creationId="{33E810DE-33B2-4906-B4A0-9C5C486B6AD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2" creationId="{70296F8C-1201-42EB-8666-186B37BDEDD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3" creationId="{E4B42EC6-ADCC-4A3A-893E-B959BD27C28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4" creationId="{F8056CA6-EDA0-4221-85FC-9E580209FB4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5" creationId="{8D61DD47-64C3-44E6-8BC1-1CA364A8923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6" creationId="{01E7D4E1-8594-490F-863A-0E718DDCA94F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7" creationId="{31CAB415-2A67-458B-808A-C293A5BB15C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68" creationId="{F32960E9-67B9-4C1B-8CE6-B4E3E34A3FCB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1" creationId="{71255B84-1E0F-4260-AC8A-B568A176269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2" creationId="{448B444E-1F57-468F-B27C-B5C728CAD67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5" creationId="{CAE4C7B2-C94B-493D-B6ED-95B6F645F741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78" creationId="{FD7EAC67-E930-42C1-B4DA-62C0E5A5A24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3" creationId="{3811D631-AF93-4E44-B464-C1600E41894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4" creationId="{78566966-ECC5-49BB-B4D3-E6D8A555030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5" creationId="{FB131416-0CA4-45D0-BCB2-F28EDBB624A9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6" creationId="{B80F1F80-2F1F-4736-B90B-F66D607EC1D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7" creationId="{0B6856F6-F20D-4619-B0CB-5A870EF60BE8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8" creationId="{A5342DB5-9ADE-4D56-9753-B5E8E816A16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89" creationId="{67DC21DB-5E9A-44E5-84D4-041607FECA8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0" creationId="{2B8F5BD2-5966-47DB-8D8C-6CDC2BFF5B8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1" creationId="{EB106417-43A6-483E-BA36-A7B0CC4F22A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2" creationId="{7BE121E3-89D8-4947-A2B5-BA8C8C764C8D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3" creationId="{24C87DE4-6865-4D06-AA87-50ACBFE45B7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4" creationId="{550A7422-866A-4F20-BE2C-FFBAED040B7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195" creationId="{E25385A8-2AB5-4349-9CD0-FDB5AB2453C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3" creationId="{9A86AB71-2B0F-4E64-806D-CFF1B3D2D4A7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4" creationId="{5131D716-3CE7-458F-8491-EE27B63C1382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5" creationId="{86934772-A21B-4280-AC5C-99EE2DE347A5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6" creationId="{78B94A17-B004-4915-87B1-9DFD301C6260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7" creationId="{3713FC11-55A5-44DC-881F-93DE8DFDAEC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8" creationId="{C5CE21E7-7BEB-4EE0-B9BD-F47C425D1743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09" creationId="{3A0A3D6C-ED3C-4B35-ACA3-4BCED75DAD9A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0" creationId="{09EC21FA-BA99-42B5-B1E3-8DBC61C72F76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1" creationId="{C78EA432-8AB6-4B0B-A7E9-3B5A6BE3438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4" creationId="{1F982617-9F3F-43D1-931B-5F62B9E08CA4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5" creationId="{B17EE54A-C073-46BE-B3EF-C3EBDC247DDE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18" creationId="{C4B88EB9-2206-4D39-A66E-AE3BA8C868AC}"/>
          </ac:cxnSpMkLst>
        </pc:cxnChg>
        <pc:cxnChg chg="mod">
          <ac:chgData name="wang xingyu" userId="357302d8bda8cfe7" providerId="LiveId" clId="{9152DA33-7F79-46D7-B7CB-76209037D153}" dt="2022-05-11T05:14:33.462" v="43"/>
          <ac:cxnSpMkLst>
            <pc:docMk/>
            <pc:sldMk cId="1107945830" sldId="316"/>
            <ac:cxnSpMk id="221" creationId="{F73D4521-A514-469E-9C1A-FFAE829B4ECE}"/>
          </ac:cxnSpMkLst>
        </pc:cxnChg>
      </pc:sldChg>
      <pc:sldChg chg="addSp delSp modSp new mod ord">
        <pc:chgData name="wang xingyu" userId="357302d8bda8cfe7" providerId="LiveId" clId="{9152DA33-7F79-46D7-B7CB-76209037D153}" dt="2022-05-16T07:33:56.812" v="3039"/>
        <pc:sldMkLst>
          <pc:docMk/>
          <pc:sldMk cId="331605587" sldId="324"/>
        </pc:sldMkLst>
        <pc:spChg chg="del">
          <ac:chgData name="wang xingyu" userId="357302d8bda8cfe7" providerId="LiveId" clId="{9152DA33-7F79-46D7-B7CB-76209037D153}" dt="2022-05-10T07:44:38.801" v="1" actId="478"/>
          <ac:spMkLst>
            <pc:docMk/>
            <pc:sldMk cId="331605587" sldId="324"/>
            <ac:spMk id="2" creationId="{74C906EE-1E54-466B-8864-F4790F67A61A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3" creationId="{22659B4E-90AC-4B2F-B07C-197352EA77ED}"/>
          </ac:spMkLst>
        </pc:spChg>
        <pc:spChg chg="del">
          <ac:chgData name="wang xingyu" userId="357302d8bda8cfe7" providerId="LiveId" clId="{9152DA33-7F79-46D7-B7CB-76209037D153}" dt="2022-05-10T07:44:38.801" v="1" actId="478"/>
          <ac:spMkLst>
            <pc:docMk/>
            <pc:sldMk cId="331605587" sldId="324"/>
            <ac:spMk id="3" creationId="{7CEEE65F-4228-4609-8A76-3A8C7196C188}"/>
          </ac:spMkLst>
        </pc:spChg>
        <pc:spChg chg="del mod topLvl">
          <ac:chgData name="wang xingyu" userId="357302d8bda8cfe7" providerId="LiveId" clId="{9152DA33-7F79-46D7-B7CB-76209037D153}" dt="2022-05-10T07:45:08.720" v="10" actId="478"/>
          <ac:spMkLst>
            <pc:docMk/>
            <pc:sldMk cId="331605587" sldId="324"/>
            <ac:spMk id="6" creationId="{0DB19B3F-F77F-4B52-9782-CCBFBEB54D26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" creationId="{844EA022-F4E1-4481-A1EF-4D9FE2FC0F5D}"/>
          </ac:spMkLst>
        </pc:spChg>
        <pc:spChg chg="del mod topLvl">
          <ac:chgData name="wang xingyu" userId="357302d8bda8cfe7" providerId="LiveId" clId="{9152DA33-7F79-46D7-B7CB-76209037D153}" dt="2022-05-10T07:45:06.577" v="9" actId="478"/>
          <ac:spMkLst>
            <pc:docMk/>
            <pc:sldMk cId="331605587" sldId="324"/>
            <ac:spMk id="7" creationId="{C23C6BE6-4762-4690-9169-AC0D23402F8E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8" creationId="{8EE51531-BD66-40B2-9885-FF27F052E526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8" creationId="{F2126194-F465-47EB-96BB-591F47585F63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2" creationId="{08691A7E-C488-40DC-8A1A-EBC0A4445F70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3" creationId="{7F16B5CF-3B81-408B-90E3-775EAD89ECBE}"/>
          </ac:spMkLst>
        </pc:spChg>
        <pc:spChg chg="add del mod">
          <ac:chgData name="wang xingyu" userId="357302d8bda8cfe7" providerId="LiveId" clId="{9152DA33-7F79-46D7-B7CB-76209037D153}" dt="2022-05-12T05:10:17.279" v="487" actId="478"/>
          <ac:spMkLst>
            <pc:docMk/>
            <pc:sldMk cId="331605587" sldId="324"/>
            <ac:spMk id="14" creationId="{200A092F-7C39-406B-A061-E721C1603219}"/>
          </ac:spMkLst>
        </pc:spChg>
        <pc:spChg chg="add del mod">
          <ac:chgData name="wang xingyu" userId="357302d8bda8cfe7" providerId="LiveId" clId="{9152DA33-7F79-46D7-B7CB-76209037D153}" dt="2022-05-12T05:14:44.579" v="542" actId="478"/>
          <ac:spMkLst>
            <pc:docMk/>
            <pc:sldMk cId="331605587" sldId="324"/>
            <ac:spMk id="15" creationId="{9A2B6ADA-710C-4364-B809-AD71E733CADA}"/>
          </ac:spMkLst>
        </pc:spChg>
        <pc:spChg chg="add del mod">
          <ac:chgData name="wang xingyu" userId="357302d8bda8cfe7" providerId="LiveId" clId="{9152DA33-7F79-46D7-B7CB-76209037D153}" dt="2022-05-12T05:08:29.760" v="453" actId="478"/>
          <ac:spMkLst>
            <pc:docMk/>
            <pc:sldMk cId="331605587" sldId="324"/>
            <ac:spMk id="16" creationId="{CC9C5F44-4E7D-4E17-9DAB-92D3BEA2BE6D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7" creationId="{5C9C61BA-B930-4F4E-A93E-23C4883F8174}"/>
          </ac:spMkLst>
        </pc:spChg>
        <pc:spChg chg="add del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8" creationId="{6004C705-9FE7-491D-8C6E-04A55A9AE61A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19" creationId="{4EB8CA82-A11E-4FD1-B179-EED75D438F32}"/>
          </ac:spMkLst>
        </pc:spChg>
        <pc:spChg chg="add mod or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21" creationId="{8126C5FB-FA16-4DAC-96BB-6ED1DDA4CB64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1" creationId="{C21919CB-4C8A-4C07-A4CC-728AC3BD96EF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2" creationId="{7C20CB9D-2D66-4C55-84EB-46DE6F67D50F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2" creationId="{82C23EC4-2E9F-4B97-B236-4561C45970E0}"/>
          </ac:spMkLst>
        </pc:spChg>
        <pc:spChg chg="add mod or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3" creationId="{5A275850-2FCA-4F8C-B2BF-4DE4C12F93E1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3" creationId="{E9FBE102-FF04-43EA-9EDE-6E1ADB85387B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4" creationId="{C447E9EA-6072-4FAC-9D59-B09F560723A9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5" creationId="{189C3F62-B758-4010-935B-3B5873673A41}"/>
          </ac:spMkLst>
        </pc:spChg>
        <pc:spChg chg="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26" creationId="{C14DF56C-FCEA-4469-9BB0-D90E83D3E169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8" creationId="{8AD0D560-FD0E-4CF6-B07C-E372957E1285}"/>
          </ac:spMkLst>
        </pc:spChg>
        <pc:spChg chg="add mod or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29" creationId="{4BE6CE02-2A91-4840-98AA-A85FF31E6F0D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30" creationId="{CF20633E-BE5C-49FB-9DF4-5A591F3C159C}"/>
          </ac:spMkLst>
        </pc:spChg>
        <pc:spChg chg="add del mod">
          <ac:chgData name="wang xingyu" userId="357302d8bda8cfe7" providerId="LiveId" clId="{9152DA33-7F79-46D7-B7CB-76209037D153}" dt="2022-05-12T05:15:34.331" v="564"/>
          <ac:spMkLst>
            <pc:docMk/>
            <pc:sldMk cId="331605587" sldId="324"/>
            <ac:spMk id="32" creationId="{E9A44E4C-2D50-4B74-9073-DE4E9052EAB8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36" creationId="{6B51E75C-62AD-483E-B5AD-2BD2AC984EFE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37" creationId="{26C52AB4-1FA7-4D5B-94F2-EFC67EFFD255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1" creationId="{4EA27DA6-7856-4EE9-8538-9601A34E7783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2" creationId="{6B9182CC-2F08-47CB-BF90-FC849ED76A39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6" creationId="{64B58C3B-A598-4E57-8B05-686F5CB40A78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47" creationId="{3E7835FA-8640-45C3-8C99-8A2A43188C99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48" creationId="{CA3CD14F-8F5B-4083-84D8-C50421AFCC02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49" creationId="{B178E2E2-473E-4A0D-9E53-FBE6087A7054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50" creationId="{705B6340-30AC-41A8-8BBF-28D477E9AF17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51" creationId="{0F910EEF-0A88-4CD9-A21F-8D667C187D20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51" creationId="{845E9C54-B9EF-4230-93AB-67ED12875ECF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52" creationId="{1CFEFC37-3ACC-40AA-B7E2-EC0C3E88D070}"/>
          </ac:spMkLst>
        </pc:spChg>
        <pc:spChg chg="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52" creationId="{BC2BF337-C761-4474-97F1-D8A33C2279DE}"/>
          </ac:spMkLst>
        </pc:spChg>
        <pc:spChg chg="add del mod">
          <ac:chgData name="wang xingyu" userId="357302d8bda8cfe7" providerId="LiveId" clId="{9152DA33-7F79-46D7-B7CB-76209037D153}" dt="2022-05-11T05:22:06.188" v="224" actId="478"/>
          <ac:spMkLst>
            <pc:docMk/>
            <pc:sldMk cId="331605587" sldId="324"/>
            <ac:spMk id="53" creationId="{789C22C4-9BE2-404A-9FE0-CBA64AB255A3}"/>
          </ac:spMkLst>
        </pc:spChg>
        <pc:spChg chg="add del mod">
          <ac:chgData name="wang xingyu" userId="357302d8bda8cfe7" providerId="LiveId" clId="{9152DA33-7F79-46D7-B7CB-76209037D153}" dt="2022-05-11T05:22:07.601" v="225" actId="478"/>
          <ac:spMkLst>
            <pc:docMk/>
            <pc:sldMk cId="331605587" sldId="324"/>
            <ac:spMk id="54" creationId="{86156357-26EE-41E0-86E6-E7785268B41D}"/>
          </ac:spMkLst>
        </pc:spChg>
        <pc:spChg chg="mod">
          <ac:chgData name="wang xingyu" userId="357302d8bda8cfe7" providerId="LiveId" clId="{9152DA33-7F79-46D7-B7CB-76209037D153}" dt="2022-05-12T05:15:59.356" v="576"/>
          <ac:spMkLst>
            <pc:docMk/>
            <pc:sldMk cId="331605587" sldId="324"/>
            <ac:spMk id="56" creationId="{CACF3C61-CC87-40EA-8956-87CCCFDCEF20}"/>
          </ac:spMkLst>
        </pc:spChg>
        <pc:spChg chg="mod">
          <ac:chgData name="wang xingyu" userId="357302d8bda8cfe7" providerId="LiveId" clId="{9152DA33-7F79-46D7-B7CB-76209037D153}" dt="2022-05-12T05:15:59.356" v="576"/>
          <ac:spMkLst>
            <pc:docMk/>
            <pc:sldMk cId="331605587" sldId="324"/>
            <ac:spMk id="57" creationId="{206F7DCC-350F-4426-8954-4C00F50BE5AE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58" creationId="{52F70E83-6BF8-4193-B18A-40BCA4D24366}"/>
          </ac:spMkLst>
        </pc:spChg>
        <pc:spChg chg="add del mod">
          <ac:chgData name="wang xingyu" userId="357302d8bda8cfe7" providerId="LiveId" clId="{9152DA33-7F79-46D7-B7CB-76209037D153}" dt="2022-05-12T05:17:09.737" v="606" actId="478"/>
          <ac:spMkLst>
            <pc:docMk/>
            <pc:sldMk cId="331605587" sldId="324"/>
            <ac:spMk id="59" creationId="{C54AF426-3439-4D83-BE9C-CFFE51308A03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0" creationId="{714DC737-91DF-4F6A-94C1-DD08A017A39E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1" creationId="{BD3498E3-2A4E-4A2F-9DD0-6BD4B5DF3614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2" creationId="{0C4C2C62-0B23-4126-A00B-B00344C72757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4" creationId="{3DF95214-6BDA-4E3E-B179-4EA199218DA5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5" creationId="{2CF331E3-219A-4C7B-A7A1-241D7FA1965F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5" creationId="{58C7275A-0ACC-41A4-8696-24A39F255CC5}"/>
          </ac:spMkLst>
        </pc:spChg>
        <pc:spChg chg="add mo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67" creationId="{6FA33546-1C0B-4720-A0C6-068D6FDF4D1F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68" creationId="{54A7B908-CA06-4B0E-8218-2EEBD1F96434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8" creationId="{E345CA9C-24A8-409C-AB4C-C670F3CA895C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69" creationId="{5236BCF8-615B-4410-AFC4-0148F9C0D7CE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69" creationId="{F41FA9A5-AFE2-422B-8516-9AF36AF9D1CF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0" creationId="{81B8598D-DB70-423C-B226-92CC31D185EE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71" creationId="{3AD06275-0641-4846-A6E1-94CC6ED5E183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1" creationId="{D0ABC812-B4C4-42B6-B1F7-AC5032669507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72" creationId="{C7CEAD53-F044-4CEB-928F-518B333EF29B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2" creationId="{F6E8E25C-7DEF-4804-8EBE-A4B99A9A1FF9}"/>
          </ac:spMkLst>
        </pc:spChg>
        <pc:spChg chg="add mod">
          <ac:chgData name="wang xingyu" userId="357302d8bda8cfe7" providerId="LiveId" clId="{9152DA33-7F79-46D7-B7CB-76209037D153}" dt="2022-05-12T06:11:00.467" v="1487" actId="165"/>
          <ac:spMkLst>
            <pc:docMk/>
            <pc:sldMk cId="331605587" sldId="324"/>
            <ac:spMk id="73" creationId="{62718823-DA09-48B1-B9EC-7117C31D6B8C}"/>
          </ac:spMkLst>
        </pc:spChg>
        <pc:spChg chg="mod">
          <ac:chgData name="wang xingyu" userId="357302d8bda8cfe7" providerId="LiveId" clId="{9152DA33-7F79-46D7-B7CB-76209037D153}" dt="2022-05-12T05:22:58.549" v="887" actId="165"/>
          <ac:spMkLst>
            <pc:docMk/>
            <pc:sldMk cId="331605587" sldId="324"/>
            <ac:spMk id="77" creationId="{D02144E1-8535-44A8-9C0A-1F242B128D82}"/>
          </ac:spMkLst>
        </pc:spChg>
        <pc:spChg chg="mod">
          <ac:chgData name="wang xingyu" userId="357302d8bda8cfe7" providerId="LiveId" clId="{9152DA33-7F79-46D7-B7CB-76209037D153}" dt="2022-05-12T05:22:58.549" v="887" actId="165"/>
          <ac:spMkLst>
            <pc:docMk/>
            <pc:sldMk cId="331605587" sldId="324"/>
            <ac:spMk id="78" creationId="{19E1BF4D-A69C-436F-B9D5-42957A2F0EC1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87" creationId="{6C48B618-16DE-4CB4-A33E-F65B52F2BE6C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88" creationId="{9DFA0AC4-31AE-443E-9002-2A58DA571FFF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89" creationId="{D8454E03-71AE-48B9-8D39-572C2F751ACF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90" creationId="{9C8510E2-A1B6-474A-98C3-FF2AA73F8356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1" creationId="{4567A88D-9930-4614-86EE-D39855A9398E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91" creationId="{D43EBD81-7E63-4B03-AD67-A0278057D7CF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2" creationId="{ACCD3C59-3F60-4520-9955-8037E0D6CE74}"/>
          </ac:spMkLst>
        </pc:spChg>
        <pc:spChg chg="mod">
          <ac:chgData name="wang xingyu" userId="357302d8bda8cfe7" providerId="LiveId" clId="{9152DA33-7F79-46D7-B7CB-76209037D153}" dt="2022-05-12T05:24:04.403" v="915"/>
          <ac:spMkLst>
            <pc:docMk/>
            <pc:sldMk cId="331605587" sldId="324"/>
            <ac:spMk id="92" creationId="{C765B0B0-1FF9-4AFA-8A82-5F8F1D4D045D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3" creationId="{D3A7D315-FA34-4370-8FEE-121FA42DE02B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4" creationId="{12799371-6255-4B88-9D7B-8B8EC0A84FED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95" creationId="{8AF8C4D1-8E2B-4176-B52A-378ABE399F02}"/>
          </ac:spMkLst>
        </pc:spChg>
        <pc:spChg chg="add del mod">
          <ac:chgData name="wang xingyu" userId="357302d8bda8cfe7" providerId="LiveId" clId="{9152DA33-7F79-46D7-B7CB-76209037D153}" dt="2022-05-11T05:22:09.070" v="226" actId="478"/>
          <ac:spMkLst>
            <pc:docMk/>
            <pc:sldMk cId="331605587" sldId="324"/>
            <ac:spMk id="96" creationId="{46A78D3E-A721-462D-A41C-91E444D709A8}"/>
          </ac:spMkLst>
        </pc:spChg>
        <pc:spChg chg="add del mod">
          <ac:chgData name="wang xingyu" userId="357302d8bda8cfe7" providerId="LiveId" clId="{9152DA33-7F79-46D7-B7CB-76209037D153}" dt="2022-05-11T05:22:10.700" v="227" actId="478"/>
          <ac:spMkLst>
            <pc:docMk/>
            <pc:sldMk cId="331605587" sldId="324"/>
            <ac:spMk id="97" creationId="{C94F028F-7072-4B56-8882-0ECC06B5779A}"/>
          </ac:spMkLst>
        </pc:spChg>
        <pc:spChg chg="add mod ord topLvl">
          <ac:chgData name="wang xingyu" userId="357302d8bda8cfe7" providerId="LiveId" clId="{9152DA33-7F79-46D7-B7CB-76209037D153}" dt="2022-05-12T06:11:17.819" v="1506" actId="164"/>
          <ac:spMkLst>
            <pc:docMk/>
            <pc:sldMk cId="331605587" sldId="324"/>
            <ac:spMk id="99" creationId="{4DFE0EB5-85DF-42D5-A43F-666522D2B689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07" creationId="{1F34016B-511E-4D97-B503-7E23FF18C225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08" creationId="{0B8367C6-6286-4FD7-A2B2-EBD22F4AC078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1" creationId="{0BA5609F-8C9A-4A0D-8977-7C1B80C2D2CE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2" creationId="{5D50D2A4-9055-435F-A930-A0E8F90E2940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4" creationId="{2222027E-FFD5-4CBE-8692-EB665F1A5608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15" creationId="{82CF3A07-D9CC-41E4-9790-2DD40BEB58F3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4" creationId="{532113E6-B50A-4DEB-BE7B-8EB0A9C9E3AA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5" creationId="{7D91C284-26BE-4DED-BA0C-E577701C3334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6" creationId="{76CCB0DD-EC56-4460-B4FA-58EBF101BE03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7" creationId="{818B75DC-0055-473A-9E0F-5FD934EB99B1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38" creationId="{B115BC64-6EF1-430A-853F-67CD09633CFE}"/>
          </ac:spMkLst>
        </pc:spChg>
        <pc:spChg chg="mod">
          <ac:chgData name="wang xingyu" userId="357302d8bda8cfe7" providerId="LiveId" clId="{9152DA33-7F79-46D7-B7CB-76209037D153}" dt="2022-05-11T05:22:33.010" v="235" actId="1076"/>
          <ac:spMkLst>
            <pc:docMk/>
            <pc:sldMk cId="331605587" sldId="324"/>
            <ac:spMk id="139" creationId="{2CD3CA10-5A9C-4F02-BDCD-B2AC5F4949CE}"/>
          </ac:spMkLst>
        </pc:spChg>
        <pc:spChg chg="mod">
          <ac:chgData name="wang xingyu" userId="357302d8bda8cfe7" providerId="LiveId" clId="{9152DA33-7F79-46D7-B7CB-76209037D153}" dt="2022-05-11T05:22:36.050" v="236" actId="1076"/>
          <ac:spMkLst>
            <pc:docMk/>
            <pc:sldMk cId="331605587" sldId="324"/>
            <ac:spMk id="140" creationId="{00AF9D6F-DA0A-469A-B935-860077B51FE8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0" creationId="{B4306B24-502E-4004-BB3A-A82CCC088F82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1" creationId="{3EEDEF11-3213-4306-91D3-428474BF7A59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4" creationId="{BF092A12-3BA3-4E2A-80EB-041374EA713A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5" creationId="{2AF30B0E-5032-4BE6-BDFC-C6D4A0E4DE9D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7" creationId="{D3C5497C-11DB-49B0-A924-0D6344E98200}"/>
          </ac:spMkLst>
        </pc:spChg>
        <pc:spChg chg="mod">
          <ac:chgData name="wang xingyu" userId="357302d8bda8cfe7" providerId="LiveId" clId="{9152DA33-7F79-46D7-B7CB-76209037D153}" dt="2022-05-11T05:22:01.238" v="223" actId="165"/>
          <ac:spMkLst>
            <pc:docMk/>
            <pc:sldMk cId="331605587" sldId="324"/>
            <ac:spMk id="158" creationId="{6BA1F572-C16C-4A89-B604-9B5A09DC7DD1}"/>
          </ac:spMkLst>
        </pc:spChg>
        <pc:spChg chg="add 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0" creationId="{79032DC0-A2F0-498B-AFDE-440D331BDB75}"/>
          </ac:spMkLst>
        </pc:spChg>
        <pc:spChg chg="add mod topLvl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1" creationId="{59C0D28F-A3DB-4868-8D37-67084802EAB4}"/>
          </ac:spMkLst>
        </pc:spChg>
        <pc:spChg chg="add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4" creationId="{0206ACFD-DF94-47B6-BF44-FE54C4BA7B35}"/>
          </ac:spMkLst>
        </pc:spChg>
        <pc:spChg chg="add del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5" creationId="{18104D19-4A7A-49FD-88C2-4FD4FB772760}"/>
          </ac:spMkLst>
        </pc:spChg>
        <pc:spChg chg="add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6" creationId="{912CAA1F-6310-47A4-A72A-0DB200D2E3DB}"/>
          </ac:spMkLst>
        </pc:spChg>
        <pc:spChg chg="add mod">
          <ac:chgData name="wang xingyu" userId="357302d8bda8cfe7" providerId="LiveId" clId="{9152DA33-7F79-46D7-B7CB-76209037D153}" dt="2022-05-11T05:23:04.894" v="255" actId="164"/>
          <ac:spMkLst>
            <pc:docMk/>
            <pc:sldMk cId="331605587" sldId="324"/>
            <ac:spMk id="167" creationId="{445A0AAB-9E86-414D-BACD-B26679802C21}"/>
          </ac:spMkLst>
        </pc:spChg>
        <pc:grpChg chg="add del mod">
          <ac:chgData name="wang xingyu" userId="357302d8bda8cfe7" providerId="LiveId" clId="{9152DA33-7F79-46D7-B7CB-76209037D153}" dt="2022-05-10T07:45:04.030" v="8" actId="165"/>
          <ac:grpSpMkLst>
            <pc:docMk/>
            <pc:sldMk cId="331605587" sldId="324"/>
            <ac:grpSpMk id="4" creationId="{2CB5CBE5-9829-48B6-8E11-A5E736BC910E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4" creationId="{D957EA4E-C71A-4FC6-BB97-43132BDF58EC}"/>
          </ac:grpSpMkLst>
        </pc:grpChg>
        <pc:grpChg chg="del mod topLvl">
          <ac:chgData name="wang xingyu" userId="357302d8bda8cfe7" providerId="LiveId" clId="{9152DA33-7F79-46D7-B7CB-76209037D153}" dt="2022-05-10T07:45:24.700" v="17" actId="165"/>
          <ac:grpSpMkLst>
            <pc:docMk/>
            <pc:sldMk cId="331605587" sldId="324"/>
            <ac:grpSpMk id="5" creationId="{42633E29-0D0B-4D2B-A6EC-0074BBC251F6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5" creationId="{6740B452-ECAD-4024-90C7-6E66AA684987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9" creationId="{1761CFB9-0F1C-40EA-BA6D-3317A5605CDF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9" creationId="{3FC3E7F3-5FD3-4377-AC9D-B5B216BF5663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10" creationId="{8DF4B750-4DEC-4122-BBAD-32D3680C856A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10" creationId="{B47AD6AC-DDAB-476E-9C0F-5F4288C4A7A3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11" creationId="{8B5BF0DA-6546-4372-950B-D19F75F1B80E}"/>
          </ac:grpSpMkLst>
        </pc:grpChg>
        <pc:grpChg chg="mod topLvl">
          <ac:chgData name="wang xingyu" userId="357302d8bda8cfe7" providerId="LiveId" clId="{9152DA33-7F79-46D7-B7CB-76209037D153}" dt="2022-05-11T05:23:04.894" v="255" actId="164"/>
          <ac:grpSpMkLst>
            <pc:docMk/>
            <pc:sldMk cId="331605587" sldId="324"/>
            <ac:grpSpMk id="16" creationId="{70221675-1B2F-4B91-B3AB-91CB5DC5F926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20" creationId="{FDD7D650-48E1-4C07-9A68-9EEA4DEACB6E}"/>
          </ac:grpSpMkLst>
        </pc:grpChg>
        <pc:grpChg chg="add mod or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31" creationId="{30043049-E7AC-4680-A9B0-22C1FB13E1FB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1" creationId="{D6381412-F0F3-4EE0-A8CB-4DB3E1F9D5EF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2" creationId="{98D5C54E-FF45-4731-9213-45BE5EF08D41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33" creationId="{9F3B6998-7E7C-4F4F-8305-788A7ECC67E6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3" creationId="{E78C4B19-C4D1-498E-8C72-F166DFA39E3B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34" creationId="{C644FB92-AF97-4604-A53B-88659290360D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34" creationId="{D18B6A91-70CA-47A2-863A-956C9594A1EC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38" creationId="{E9A29337-5468-4DE5-8A92-F83C0C9E8EDA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39" creationId="{81F70D12-C522-4952-8735-79C0EBBE23EC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43" creationId="{F4FDDB7F-D90A-463B-9CD9-774B019F628A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44" creationId="{3F8262A4-0872-4B56-BA19-B85C6C75818F}"/>
          </ac:grpSpMkLst>
        </pc:grpChg>
        <pc:grpChg chg="add mo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48" creationId="{C3A2F1B7-D014-4F0E-8C67-F386D7ED84D6}"/>
          </ac:grpSpMkLst>
        </pc:grpChg>
        <pc:grpChg chg="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49" creationId="{BDD40EF3-8232-4AAB-9B3E-783139A073C6}"/>
          </ac:grpSpMkLst>
        </pc:grpChg>
        <pc:grpChg chg="add del mod">
          <ac:chgData name="wang xingyu" userId="357302d8bda8cfe7" providerId="LiveId" clId="{9152DA33-7F79-46D7-B7CB-76209037D153}" dt="2022-05-12T05:17:58.994" v="642" actId="478"/>
          <ac:grpSpMkLst>
            <pc:docMk/>
            <pc:sldMk cId="331605587" sldId="324"/>
            <ac:grpSpMk id="53" creationId="{7476E358-0BED-44A9-A8E2-D4A619DD7EC4}"/>
          </ac:grpSpMkLst>
        </pc:grpChg>
        <pc:grpChg chg="mod">
          <ac:chgData name="wang xingyu" userId="357302d8bda8cfe7" providerId="LiveId" clId="{9152DA33-7F79-46D7-B7CB-76209037D153}" dt="2022-05-12T05:15:59.356" v="576"/>
          <ac:grpSpMkLst>
            <pc:docMk/>
            <pc:sldMk cId="331605587" sldId="324"/>
            <ac:grpSpMk id="54" creationId="{06DD428F-D639-4291-B17F-992D6CF7F12F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4" creationId="{CB28EB74-F3BB-43E9-A238-A54EAF848B87}"/>
          </ac:grpSpMkLst>
        </pc:grpChg>
        <pc:grpChg chg="add del mod">
          <ac:chgData name="wang xingyu" userId="357302d8bda8cfe7" providerId="LiveId" clId="{9152DA33-7F79-46D7-B7CB-76209037D153}" dt="2022-05-12T05:22:58.549" v="887" actId="165"/>
          <ac:grpSpMkLst>
            <pc:docMk/>
            <pc:sldMk cId="331605587" sldId="324"/>
            <ac:grpSpMk id="74" creationId="{DC1C74BE-25A8-46DD-99ED-8F852BD6A0FC}"/>
          </ac:grpSpMkLst>
        </pc:grpChg>
        <pc:grpChg chg="del mod topLvl">
          <ac:chgData name="wang xingyu" userId="357302d8bda8cfe7" providerId="LiveId" clId="{9152DA33-7F79-46D7-B7CB-76209037D153}" dt="2022-05-12T05:23:00.639" v="888" actId="478"/>
          <ac:grpSpMkLst>
            <pc:docMk/>
            <pc:sldMk cId="331605587" sldId="324"/>
            <ac:grpSpMk id="75" creationId="{495C9D93-E1F0-4F40-8A79-22FC73114CA0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5" creationId="{C4EDFBF1-E763-43D9-A603-EE51E87AB011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6" creationId="{6531F088-E5DC-4A05-94E4-0940EF9E71E4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77" creationId="{989A97B4-104A-42BE-BBF1-EBBD2CFC0010}"/>
          </ac:grpSpMkLst>
        </pc:grpChg>
        <pc:grpChg chg="add mod ord topLvl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85" creationId="{84B43058-ECD0-454A-86FE-101D75416072}"/>
          </ac:grpSpMkLst>
        </pc:grpChg>
        <pc:grpChg chg="add del mod">
          <ac:chgData name="wang xingyu" userId="357302d8bda8cfe7" providerId="LiveId" clId="{9152DA33-7F79-46D7-B7CB-76209037D153}" dt="2022-05-12T05:24:14.920" v="917" actId="478"/>
          <ac:grpSpMkLst>
            <pc:docMk/>
            <pc:sldMk cId="331605587" sldId="324"/>
            <ac:grpSpMk id="86" creationId="{7BD0E4FB-2CF1-432E-9761-2A7FE31C18C0}"/>
          </ac:grpSpMkLst>
        </pc:grpChg>
        <pc:grpChg chg="add del mod">
          <ac:chgData name="wang xingyu" userId="357302d8bda8cfe7" providerId="LiveId" clId="{9152DA33-7F79-46D7-B7CB-76209037D153}" dt="2022-05-12T06:04:27.919" v="1484" actId="165"/>
          <ac:grpSpMkLst>
            <pc:docMk/>
            <pc:sldMk cId="331605587" sldId="324"/>
            <ac:grpSpMk id="97" creationId="{C573AE75-0791-448F-993B-18C6D9D27850}"/>
          </ac:grpSpMkLst>
        </pc:grpChg>
        <pc:grpChg chg="add del mod">
          <ac:chgData name="wang xingyu" userId="357302d8bda8cfe7" providerId="LiveId" clId="{9152DA33-7F79-46D7-B7CB-76209037D153}" dt="2022-05-12T06:11:00.467" v="1487" actId="165"/>
          <ac:grpSpMkLst>
            <pc:docMk/>
            <pc:sldMk cId="331605587" sldId="324"/>
            <ac:grpSpMk id="100" creationId="{FFD83112-DFED-46FD-B86F-A62C7A2167C0}"/>
          </ac:grpSpMkLst>
        </pc:grpChg>
        <pc:grpChg chg="add mod">
          <ac:chgData name="wang xingyu" userId="357302d8bda8cfe7" providerId="LiveId" clId="{9152DA33-7F79-46D7-B7CB-76209037D153}" dt="2022-05-12T06:11:17.819" v="1506" actId="164"/>
          <ac:grpSpMkLst>
            <pc:docMk/>
            <pc:sldMk cId="331605587" sldId="324"/>
            <ac:grpSpMk id="101" creationId="{358E1122-198C-4D5F-A7FC-03C34579F1BE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17" creationId="{ACF8AEEE-9039-4B38-96EC-ADF8CCE53A39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18" creationId="{30ED8A8C-90A6-49D0-B472-CD38E7BCAA7F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19" creationId="{78580DF4-77BB-4748-B0DA-C3EEF86874C5}"/>
          </ac:grpSpMkLst>
        </pc:grpChg>
        <pc:grpChg chg="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20" creationId="{B1D42A1D-69CF-49A6-9F3A-18118FBD26CB}"/>
          </ac:grpSpMkLst>
        </pc:grpChg>
        <pc:grpChg chg="add del mod">
          <ac:chgData name="wang xingyu" userId="357302d8bda8cfe7" providerId="LiveId" clId="{9152DA33-7F79-46D7-B7CB-76209037D153}" dt="2022-05-10T07:45:24.226" v="16" actId="165"/>
          <ac:grpSpMkLst>
            <pc:docMk/>
            <pc:sldMk cId="331605587" sldId="324"/>
            <ac:grpSpMk id="162" creationId="{F463FE7B-796D-41EB-BED3-2316CDF2B5EE}"/>
          </ac:grpSpMkLst>
        </pc:grpChg>
        <pc:grpChg chg="add del mod">
          <ac:chgData name="wang xingyu" userId="357302d8bda8cfe7" providerId="LiveId" clId="{9152DA33-7F79-46D7-B7CB-76209037D153}" dt="2022-05-11T05:22:01.238" v="223" actId="165"/>
          <ac:grpSpMkLst>
            <pc:docMk/>
            <pc:sldMk cId="331605587" sldId="324"/>
            <ac:grpSpMk id="163" creationId="{7B0AF242-2E80-4A3C-9935-FFB240C376D1}"/>
          </ac:grpSpMkLst>
        </pc:grpChg>
        <pc:grpChg chg="add del mod">
          <ac:chgData name="wang xingyu" userId="357302d8bda8cfe7" providerId="LiveId" clId="{9152DA33-7F79-46D7-B7CB-76209037D153}" dt="2022-05-11T05:29:01.680" v="398" actId="21"/>
          <ac:grpSpMkLst>
            <pc:docMk/>
            <pc:sldMk cId="331605587" sldId="324"/>
            <ac:grpSpMk id="168" creationId="{FB93E9D1-C419-4387-9EF2-373C3ADB8EC7}"/>
          </ac:grpSpMkLst>
        </pc:grpChg>
        <pc:graphicFrameChg chg="add mod modGraphic">
          <ac:chgData name="wang xingyu" userId="357302d8bda8cfe7" providerId="LiveId" clId="{9152DA33-7F79-46D7-B7CB-76209037D153}" dt="2022-05-12T05:42:04.020" v="1140" actId="572"/>
          <ac:graphicFrameMkLst>
            <pc:docMk/>
            <pc:sldMk cId="331605587" sldId="324"/>
            <ac:graphicFrameMk id="98" creationId="{6D1AD7D1-1059-46F0-BA0A-104B22B05950}"/>
          </ac:graphicFrameMkLst>
        </pc:graphicFrameChg>
        <pc:graphicFrameChg chg="add mod">
          <ac:chgData name="wang xingyu" userId="357302d8bda8cfe7" providerId="LiveId" clId="{9152DA33-7F79-46D7-B7CB-76209037D153}" dt="2022-05-16T07:33:56.812" v="3039"/>
          <ac:graphicFrameMkLst>
            <pc:docMk/>
            <pc:sldMk cId="331605587" sldId="324"/>
            <ac:graphicFrameMk id="102" creationId="{71BAAC4C-9DD8-4DAA-9FC4-51273446DC22}"/>
          </ac:graphicFrameMkLst>
        </pc:graphicFrameChg>
        <pc:cxnChg chg="add mod">
          <ac:chgData name="wang xingyu" userId="357302d8bda8cfe7" providerId="LiveId" clId="{9152DA33-7F79-46D7-B7CB-76209037D153}" dt="2022-05-12T05:06:16.336" v="409" actId="1076"/>
          <ac:cxnSpMkLst>
            <pc:docMk/>
            <pc:sldMk cId="331605587" sldId="324"/>
            <ac:cxnSpMk id="2" creationId="{3197AE25-F74F-4095-A994-178261C11B95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6" creationId="{ED70A36A-0CA5-4B20-B3EF-56393636AC09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11" creationId="{9443C920-FE1E-43D9-AA07-5DDC61A37096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2" creationId="{89E2E814-D370-4927-AE2A-9795994D3345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3" creationId="{AFADA383-E028-4E74-A17A-F2589CDF62D4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4" creationId="{8144D60E-B434-49BA-A94B-F2A2827CC741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5" creationId="{31FCDAB8-88D5-4D4D-9719-3A340B28B56F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7" creationId="{1F2F4170-9DD2-4E05-855B-71448028A945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8" creationId="{1A0B6B0D-A681-4CA2-AF51-2EB2D1A998E7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19" creationId="{2FA93FB2-1119-4874-A1F1-1F8A3C18382D}"/>
          </ac:cxnSpMkLst>
        </pc:cxnChg>
        <pc:cxnChg chg="mod topLvl">
          <ac:chgData name="wang xingyu" userId="357302d8bda8cfe7" providerId="LiveId" clId="{9152DA33-7F79-46D7-B7CB-76209037D153}" dt="2022-05-11T05:23:04.894" v="255" actId="164"/>
          <ac:cxnSpMkLst>
            <pc:docMk/>
            <pc:sldMk cId="331605587" sldId="324"/>
            <ac:cxnSpMk id="20" creationId="{90B478DF-10A8-44AE-B682-76CF1577DAA4}"/>
          </ac:cxnSpMkLst>
        </pc:cxnChg>
        <pc:cxnChg chg="add mod topLvl">
          <ac:chgData name="wang xingyu" userId="357302d8bda8cfe7" providerId="LiveId" clId="{9152DA33-7F79-46D7-B7CB-76209037D153}" dt="2022-05-12T06:11:17.819" v="1506" actId="164"/>
          <ac:cxnSpMkLst>
            <pc:docMk/>
            <pc:sldMk cId="331605587" sldId="324"/>
            <ac:cxnSpMk id="24" creationId="{AE70BFC8-6C8C-4916-96D8-601084287EE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27" creationId="{A9A7300A-5A7A-41EF-AFCA-CFFA42F202D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28" creationId="{A996A7E9-81D0-460C-A03F-9A13F6793F76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29" creationId="{3253F447-0A14-44A2-8CEF-6D16396146B6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0" creationId="{964A18E2-ACA9-46F1-89D4-87FBDA2414F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5" creationId="{4DF55A1E-E581-4CB5-891B-F664E0E6F2EB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35" creationId="{5DC48142-0022-4654-A5CC-AE12BE173C1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6" creationId="{95E1E302-44EE-4B97-9681-CA09897FD51D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7" creationId="{C7E1FF75-9EB8-49DD-A686-09C544A244A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8" creationId="{B5065B33-8EDE-4B05-A5EF-532155DE9B9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39" creationId="{AD79AC7A-91F4-4C33-9F71-61BC156750C6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40" creationId="{104B7CD5-CFE9-4D52-8571-562E8EF9322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0" creationId="{88480938-3714-45F7-ACB5-D7A11CAA91F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1" creationId="{61666348-6E11-4BCA-B8EA-B98B0932703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2" creationId="{91CD805F-3F26-4127-AAC4-A94BAD9C8FA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3" creationId="{D4FCACF6-53F8-4E67-8869-E0BABD5BDB9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4" creationId="{BD6853A0-0045-43AE-9466-AE3A50FFCCC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5" creationId="{8748D627-FB0C-45C1-9030-F404D50A0E5E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45" creationId="{892E6002-8795-4498-B2EE-10DBA440CBF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6" creationId="{67D555E3-5619-4349-AB6E-A38BF13F846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47" creationId="{CAA6646E-8ECC-4110-AE11-3CE4FAD9A4D2}"/>
          </ac:cxnSpMkLst>
        </pc:cxnChg>
        <pc:cxnChg chg="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50" creationId="{CEBFB95A-95CC-45D2-B60A-54A66166860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5" creationId="{4A66888D-B60C-4163-BABF-A1D74F681DE3}"/>
          </ac:cxnSpMkLst>
        </pc:cxnChg>
        <pc:cxnChg chg="mod">
          <ac:chgData name="wang xingyu" userId="357302d8bda8cfe7" providerId="LiveId" clId="{9152DA33-7F79-46D7-B7CB-76209037D153}" dt="2022-05-12T05:15:59.356" v="576"/>
          <ac:cxnSpMkLst>
            <pc:docMk/>
            <pc:sldMk cId="331605587" sldId="324"/>
            <ac:cxnSpMk id="55" creationId="{DB444476-B9A6-4370-88A7-A3891BEC775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6" creationId="{2A6649AA-A4FF-4189-A4C2-7C96A0E9D53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7" creationId="{816D193B-FAFD-48C4-BB31-B477CFD4D28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8" creationId="{E95BBEDE-8A83-47DF-8EBE-4B57702AEFC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59" creationId="{CE6C63F7-B186-45A8-9A94-98B66A1DAFD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0" creationId="{EF6BB716-9A44-4F04-9A0A-0DA7C42DD02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1" creationId="{7CDAEA8A-34D2-46DA-A8A1-5CF352DE8FC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2" creationId="{01AEE124-7BC6-4293-B2E2-57C632289C1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3" creationId="{2AAA56D0-9699-4B7B-B976-4B28F16D45BE}"/>
          </ac:cxnSpMkLst>
        </pc:cxnChg>
        <pc:cxnChg chg="add mod topLvl">
          <ac:chgData name="wang xingyu" userId="357302d8bda8cfe7" providerId="LiveId" clId="{9152DA33-7F79-46D7-B7CB-76209037D153}" dt="2022-05-12T06:11:17.819" v="1506" actId="164"/>
          <ac:cxnSpMkLst>
            <pc:docMk/>
            <pc:sldMk cId="331605587" sldId="324"/>
            <ac:cxnSpMk id="63" creationId="{FA22874D-E885-47FB-9321-92D3D92A796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6" creationId="{290C0BBF-820A-425C-8F4E-9D48A3745793}"/>
          </ac:cxnSpMkLst>
        </pc:cxnChg>
        <pc:cxnChg chg="add mod topLvl">
          <ac:chgData name="wang xingyu" userId="357302d8bda8cfe7" providerId="LiveId" clId="{9152DA33-7F79-46D7-B7CB-76209037D153}" dt="2022-05-12T06:11:17.819" v="1506" actId="164"/>
          <ac:cxnSpMkLst>
            <pc:docMk/>
            <pc:sldMk cId="331605587" sldId="324"/>
            <ac:cxnSpMk id="66" creationId="{63E6F5AF-D774-4510-9DF9-8A7F8B0CB8B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67" creationId="{BEDA4713-7D73-4AA1-B0E0-D301D70BACB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70" creationId="{AEFD72FA-1274-4A73-8CC6-17EAF90BBC1E}"/>
          </ac:cxnSpMkLst>
        </pc:cxnChg>
        <pc:cxnChg chg="mod">
          <ac:chgData name="wang xingyu" userId="357302d8bda8cfe7" providerId="LiveId" clId="{9152DA33-7F79-46D7-B7CB-76209037D153}" dt="2022-05-11T05:29:01.680" v="398" actId="21"/>
          <ac:cxnSpMkLst>
            <pc:docMk/>
            <pc:sldMk cId="331605587" sldId="324"/>
            <ac:cxnSpMk id="73" creationId="{2A3FBB51-F9F0-48D9-AD37-5D2A5D3F6B95}"/>
          </ac:cxnSpMkLst>
        </pc:cxnChg>
        <pc:cxnChg chg="mod topLvl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76" creationId="{F6951B40-DC16-432A-BF5A-B2248BF9F93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78" creationId="{E31FED3F-2ABE-4E8F-A6F4-E3D85509BF5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79" creationId="{52D44E63-6AA4-4AF3-A28D-9E1FFFC64202}"/>
          </ac:cxnSpMkLst>
        </pc:cxnChg>
        <pc:cxnChg chg="add del mod">
          <ac:chgData name="wang xingyu" userId="357302d8bda8cfe7" providerId="LiveId" clId="{9152DA33-7F79-46D7-B7CB-76209037D153}" dt="2022-05-12T05:23:17.359" v="900" actId="478"/>
          <ac:cxnSpMkLst>
            <pc:docMk/>
            <pc:sldMk cId="331605587" sldId="324"/>
            <ac:cxnSpMk id="79" creationId="{F4AE6D3B-0179-4BE4-A185-EDB7365D34B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0" creationId="{1C666BAB-F7A5-41D7-8B5F-B0400609C8A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1" creationId="{6BAEFEF4-A1C3-4A48-B0E4-9C831AD0003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2" creationId="{D4F606EA-DBAA-4689-8265-A823121F10AE}"/>
          </ac:cxnSpMkLst>
        </pc:cxnChg>
        <pc:cxnChg chg="add 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82" creationId="{DABCE08B-065C-40E3-BCDC-E15188BEB60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3" creationId="{F6B47A7F-A6E2-4D8A-9B3B-42082BD2BD6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4" creationId="{115DC2A4-F834-428C-AC98-2ECBA4179F12}"/>
          </ac:cxnSpMkLst>
        </pc:cxnChg>
        <pc:cxnChg chg="add mod">
          <ac:chgData name="wang xingyu" userId="357302d8bda8cfe7" providerId="LiveId" clId="{9152DA33-7F79-46D7-B7CB-76209037D153}" dt="2022-05-12T06:11:00.467" v="1487" actId="165"/>
          <ac:cxnSpMkLst>
            <pc:docMk/>
            <pc:sldMk cId="331605587" sldId="324"/>
            <ac:cxnSpMk id="84" creationId="{342DC12E-B800-4EE6-8F37-4746E4C91B2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5" creationId="{554F44E7-2E5F-48AA-A29A-4ECBF6D716C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6" creationId="{B41350BD-3145-471F-8B5B-17D5561EE3C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7" creationId="{5B41CF83-FF4B-4C03-AD3B-78A3B4E74CA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8" creationId="{8266F829-BFDE-4594-A4AE-F95F9699141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89" creationId="{FACC2E89-FDB0-4A8A-BA20-8A08B108F0B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90" creationId="{4B53332B-1209-4961-9818-834F9C766201}"/>
          </ac:cxnSpMkLst>
        </pc:cxnChg>
        <pc:cxnChg chg="mod">
          <ac:chgData name="wang xingyu" userId="357302d8bda8cfe7" providerId="LiveId" clId="{9152DA33-7F79-46D7-B7CB-76209037D153}" dt="2022-05-12T05:24:04.403" v="915"/>
          <ac:cxnSpMkLst>
            <pc:docMk/>
            <pc:sldMk cId="331605587" sldId="324"/>
            <ac:cxnSpMk id="93" creationId="{47D8B792-C2B3-44E5-B7C8-67F08885B5E6}"/>
          </ac:cxnSpMkLst>
        </pc:cxnChg>
        <pc:cxnChg chg="mod">
          <ac:chgData name="wang xingyu" userId="357302d8bda8cfe7" providerId="LiveId" clId="{9152DA33-7F79-46D7-B7CB-76209037D153}" dt="2022-05-12T05:24:04.403" v="915"/>
          <ac:cxnSpMkLst>
            <pc:docMk/>
            <pc:sldMk cId="331605587" sldId="324"/>
            <ac:cxnSpMk id="94" creationId="{1E5A899B-56C8-4B12-9EAA-E3AB6208182D}"/>
          </ac:cxnSpMkLst>
        </pc:cxnChg>
        <pc:cxnChg chg="mod">
          <ac:chgData name="wang xingyu" userId="357302d8bda8cfe7" providerId="LiveId" clId="{9152DA33-7F79-46D7-B7CB-76209037D153}" dt="2022-05-12T05:24:04.403" v="915"/>
          <ac:cxnSpMkLst>
            <pc:docMk/>
            <pc:sldMk cId="331605587" sldId="324"/>
            <ac:cxnSpMk id="95" creationId="{90DB3A6C-A4EE-46F7-A000-44E3A638220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98" creationId="{3B4A5653-A5B5-45BC-B1E1-F5507241421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99" creationId="{D798F295-9724-4E37-BAA3-D4EEA7FBECC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0" creationId="{D0490F25-94C3-41CB-AD61-EA6BD0B4FD7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1" creationId="{9EFB8C68-1F0F-4A74-9FE5-1E8CD900D77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2" creationId="{421844F6-541B-42B2-AA95-01210059555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3" creationId="{C42FE5D2-0F33-4E4A-9253-01E35819397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4" creationId="{871EAA33-18F9-4A3D-99F1-B4AC33EEFE9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5" creationId="{C09BCD4C-E16C-4D3C-B5BD-6ED7A1D4609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6" creationId="{1DD09699-A387-4682-923D-EA7F1E75DFB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09" creationId="{7823F603-03BC-4855-B341-7692565B53E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10" creationId="{AD714E48-55B4-42FA-B66E-3C714F7A0698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13" creationId="{16C9ADB4-CA73-4A00-A276-52C680DBA232}"/>
          </ac:cxnSpMkLst>
        </pc:cxnChg>
        <pc:cxnChg chg="mod">
          <ac:chgData name="wang xingyu" userId="357302d8bda8cfe7" providerId="LiveId" clId="{9152DA33-7F79-46D7-B7CB-76209037D153}" dt="2022-05-11T05:29:01.680" v="398" actId="21"/>
          <ac:cxnSpMkLst>
            <pc:docMk/>
            <pc:sldMk cId="331605587" sldId="324"/>
            <ac:cxnSpMk id="116" creationId="{7F497BF8-A53C-4EEA-B31D-BD25E6C7820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1" creationId="{3891DC66-C611-4486-A4CD-129E9816FB9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2" creationId="{C5F690E3-7A4E-4105-BCD0-77E414ADC757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3" creationId="{1414D0D2-935D-4953-8846-0D3513E849E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4" creationId="{EE029C06-6D20-4799-BAF6-1A3E474654AF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5" creationId="{C6191AD1-C884-4E1F-B6A7-76C473D6863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6" creationId="{9B6ED788-C360-42C7-9CBF-607EE0238CC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7" creationId="{FA581BFB-80F1-45B4-BC14-863CB186262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8" creationId="{A57F47E4-6E2E-4BA3-92F5-9B70DA46B0C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29" creationId="{836B104E-8FC4-45DD-8ED6-C1BA9FA9A8E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0" creationId="{3F313424-7712-40D0-BD67-B6D231CD2A56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1" creationId="{F73FE7A3-4B7B-458A-9D83-C123568C2DA2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2" creationId="{01998699-08F7-464F-8840-EF16D53D13B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33" creationId="{424DAD35-5525-41D7-93BD-37C8FE65F633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1" creationId="{0179C305-157E-4635-9F3E-60878A89F085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2" creationId="{E41327EE-F29E-4C8B-AF09-9551D06CA969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3" creationId="{3A7F20BC-3C46-4D08-B17A-68C8C74A809D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4" creationId="{3180C7CB-7BB9-4D6F-A9C2-4583DB1AA6DE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5" creationId="{0E854A44-2B9E-4BF8-939D-1F989BDDD00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6" creationId="{015C48EE-D336-4EA0-8CA2-78571F01E554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7" creationId="{39206B6B-44EF-4CEB-A8B5-4E3A78E5057C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8" creationId="{812BF5A0-1E6F-4DF8-9835-6DCA9D6F171A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49" creationId="{92DB3CC7-0A30-48C6-9172-34D22A7B60FB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52" creationId="{2CAD6F20-C3AF-47D7-809A-62F14DCCECC1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53" creationId="{6A486BCD-38F4-4D44-90D0-C0F942F79820}"/>
          </ac:cxnSpMkLst>
        </pc:cxnChg>
        <pc:cxnChg chg="mod">
          <ac:chgData name="wang xingyu" userId="357302d8bda8cfe7" providerId="LiveId" clId="{9152DA33-7F79-46D7-B7CB-76209037D153}" dt="2022-05-11T05:22:01.238" v="223" actId="165"/>
          <ac:cxnSpMkLst>
            <pc:docMk/>
            <pc:sldMk cId="331605587" sldId="324"/>
            <ac:cxnSpMk id="156" creationId="{53AFA53C-75A7-426D-891F-AC80AE628FDC}"/>
          </ac:cxnSpMkLst>
        </pc:cxnChg>
        <pc:cxnChg chg="mod">
          <ac:chgData name="wang xingyu" userId="357302d8bda8cfe7" providerId="LiveId" clId="{9152DA33-7F79-46D7-B7CB-76209037D153}" dt="2022-05-11T05:29:01.680" v="398" actId="21"/>
          <ac:cxnSpMkLst>
            <pc:docMk/>
            <pc:sldMk cId="331605587" sldId="324"/>
            <ac:cxnSpMk id="159" creationId="{CB8EE254-3884-42AE-AC5D-78A8EB172C52}"/>
          </ac:cxnSpMkLst>
        </pc:cxnChg>
      </pc:sldChg>
      <pc:sldChg chg="addSp delSp modSp new mod">
        <pc:chgData name="wang xingyu" userId="357302d8bda8cfe7" providerId="LiveId" clId="{9152DA33-7F79-46D7-B7CB-76209037D153}" dt="2022-05-16T12:13:52.280" v="3096" actId="164"/>
        <pc:sldMkLst>
          <pc:docMk/>
          <pc:sldMk cId="1604788205" sldId="325"/>
        </pc:sldMkLst>
        <pc:spChg chg="del">
          <ac:chgData name="wang xingyu" userId="357302d8bda8cfe7" providerId="LiveId" clId="{9152DA33-7F79-46D7-B7CB-76209037D153}" dt="2022-05-11T05:12:54.116" v="23" actId="478"/>
          <ac:spMkLst>
            <pc:docMk/>
            <pc:sldMk cId="1604788205" sldId="325"/>
            <ac:spMk id="2" creationId="{12C1770E-1201-4E0D-861A-1D3658786AC2}"/>
          </ac:spMkLst>
        </pc:spChg>
        <pc:spChg chg="del">
          <ac:chgData name="wang xingyu" userId="357302d8bda8cfe7" providerId="LiveId" clId="{9152DA33-7F79-46D7-B7CB-76209037D153}" dt="2022-05-11T05:12:54.116" v="23" actId="478"/>
          <ac:spMkLst>
            <pc:docMk/>
            <pc:sldMk cId="1604788205" sldId="325"/>
            <ac:spMk id="3" creationId="{43AFBE5E-9C79-4D16-A31B-AF7D0FD34105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17" creationId="{75D225D1-76DB-48FF-B5FE-BDCD568A862A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18" creationId="{0ECCBE6B-E39E-410B-8C40-72ABAF37CFCF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19" creationId="{0803ADA0-5063-4443-BDC8-E4E0DD6EEB5B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20" creationId="{B6118C18-0B56-4BCE-A8FA-684ADC535956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21" creationId="{A8445545-C243-4528-A289-4BF6B1224EA0}"/>
          </ac:spMkLst>
        </pc:spChg>
        <pc:spChg chg="mod topLvl">
          <ac:chgData name="wang xingyu" userId="357302d8bda8cfe7" providerId="LiveId" clId="{9152DA33-7F79-46D7-B7CB-76209037D153}" dt="2022-05-11T05:13:38.824" v="33" actId="207"/>
          <ac:spMkLst>
            <pc:docMk/>
            <pc:sldMk cId="1604788205" sldId="325"/>
            <ac:spMk id="22" creationId="{5D2B87B5-8E9E-4FF1-B949-755468205E3F}"/>
          </ac:spMkLst>
        </pc:spChg>
        <pc:spChg chg="del mod">
          <ac:chgData name="wang xingyu" userId="357302d8bda8cfe7" providerId="LiveId" clId="{9152DA33-7F79-46D7-B7CB-76209037D153}" dt="2022-05-11T05:13:05.342" v="26" actId="478"/>
          <ac:spMkLst>
            <pc:docMk/>
            <pc:sldMk cId="1604788205" sldId="325"/>
            <ac:spMk id="23" creationId="{212DB0B0-C807-4834-A9B0-25AD5585ED7B}"/>
          </ac:spMkLst>
        </pc:spChg>
        <pc:spChg chg="del mod">
          <ac:chgData name="wang xingyu" userId="357302d8bda8cfe7" providerId="LiveId" clId="{9152DA33-7F79-46D7-B7CB-76209037D153}" dt="2022-05-11T05:13:06.519" v="27" actId="478"/>
          <ac:spMkLst>
            <pc:docMk/>
            <pc:sldMk cId="1604788205" sldId="325"/>
            <ac:spMk id="24" creationId="{C7F5D31F-1A12-4F09-9FF3-DABA0FFD1716}"/>
          </ac:spMkLst>
        </pc:spChg>
        <pc:spChg chg="del mod">
          <ac:chgData name="wang xingyu" userId="357302d8bda8cfe7" providerId="LiveId" clId="{9152DA33-7F79-46D7-B7CB-76209037D153}" dt="2022-05-11T05:13:03.759" v="25" actId="478"/>
          <ac:spMkLst>
            <pc:docMk/>
            <pc:sldMk cId="1604788205" sldId="325"/>
            <ac:spMk id="25" creationId="{71F6970D-E09D-4A1F-BACF-27374126FE3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47" creationId="{D51D6B3A-0438-46B9-BD16-6655D6E7360D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48" creationId="{02ADA644-3085-499E-BE26-9E68220A257C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49" creationId="{0E2B78EE-F701-4371-8BC9-A332FFEF68F3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50" creationId="{546713B3-832A-4D7C-A43B-90CEB686FC4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51" creationId="{19318E7D-042D-4E41-A362-4798275C510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52" creationId="{0E4762E6-071B-498D-B95D-61990ED540BE}"/>
          </ac:spMkLst>
        </pc:spChg>
        <pc:spChg chg="mod">
          <ac:chgData name="wang xingyu" userId="357302d8bda8cfe7" providerId="LiveId" clId="{9152DA33-7F79-46D7-B7CB-76209037D153}" dt="2022-05-11T05:21:56.417" v="222" actId="1076"/>
          <ac:spMkLst>
            <pc:docMk/>
            <pc:sldMk cId="1604788205" sldId="325"/>
            <ac:spMk id="53" creationId="{1AF306BC-5508-448E-A683-F21D0ACDDF98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3" creationId="{1F159F4C-A707-464A-86BA-0E0562CB7AA4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4" creationId="{B4FF5798-0232-43B9-8516-C83BA5BEA69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7" creationId="{8754095B-192C-4EAF-B4FB-53143384FD6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68" creationId="{6BA9DC92-D80C-427C-B308-B12655E93E61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70" creationId="{BF011F2C-3482-40C5-A7E9-7111F500D6E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71" creationId="{284BD900-AFBC-4B5C-AA0A-450A16939329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0" creationId="{0C4372DB-F006-4A9C-AECF-DCD4B05ADD4F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1" creationId="{878EC413-ADCC-4E2E-909B-5980ED522C4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2" creationId="{A78591D4-4D2A-4742-8550-947FE03A025F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3" creationId="{2EB83B5F-8481-434A-8710-6740C2FEB81B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4" creationId="{DF1AC6F9-3D74-4404-B503-FEBF9894C27C}"/>
          </ac:spMkLst>
        </pc:spChg>
        <pc:spChg chg="mod">
          <ac:chgData name="wang xingyu" userId="357302d8bda8cfe7" providerId="LiveId" clId="{9152DA33-7F79-46D7-B7CB-76209037D153}" dt="2022-05-11T05:21:52.421" v="221" actId="1076"/>
          <ac:spMkLst>
            <pc:docMk/>
            <pc:sldMk cId="1604788205" sldId="325"/>
            <ac:spMk id="95" creationId="{E76ECF66-6573-4104-9AD4-B153CE7F08FE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96" creationId="{0B71AF31-AB6A-4A4A-B212-24FF7962A94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06" creationId="{C11B7542-9A71-427C-BFC6-E4FE6457EB2F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07" creationId="{FB510563-EF96-45C6-BCF8-D1280267494C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0" creationId="{38D09F1C-CD3C-4D6E-84FA-542F1FEA117A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1" creationId="{09E2FA5C-D6A1-454A-815B-C756350D6DF1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3" creationId="{E0326886-AA89-4E1F-8987-18F1F5701B30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14" creationId="{6B0A84A6-0B2B-4525-91FE-0BA2CD33443D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3" creationId="{2C03A66F-E027-4F10-AD53-A429979B74F6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4" creationId="{EED72242-C8BF-4039-8B6A-A2793A7D49A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5" creationId="{84BE32B3-00A7-404D-B82D-C8E79C3C5BC8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6" creationId="{A2BA922F-D03F-406B-9CE4-FECCF45649FB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7" creationId="{5B78C4CB-6B46-4CE2-84C7-6E4CB717015E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8" creationId="{A1C7414F-C530-44AE-9A1D-90ACF325E293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39" creationId="{A2DE2563-131D-407B-9B6B-BE47C5E7154C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49" creationId="{5FDE411B-F11A-45F9-BA03-9E911259A9C8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0" creationId="{1833665E-0D80-4B3A-BF42-9B17FE7DE5E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3" creationId="{D7618DA9-2978-47C6-AA4B-B68278D95232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4" creationId="{C2ECB912-2B19-4681-97EC-E4706B7E96C7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6" creationId="{1294D332-35CB-42F6-9B98-B13CCFE0C711}"/>
          </ac:spMkLst>
        </pc:spChg>
        <pc:spChg chg="mod">
          <ac:chgData name="wang xingyu" userId="357302d8bda8cfe7" providerId="LiveId" clId="{9152DA33-7F79-46D7-B7CB-76209037D153}" dt="2022-05-11T05:13:08.959" v="28" actId="165"/>
          <ac:spMkLst>
            <pc:docMk/>
            <pc:sldMk cId="1604788205" sldId="325"/>
            <ac:spMk id="157" creationId="{4DE03FAE-C39F-4C2F-AFF2-202AE6D2EF8D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62" creationId="{7F80A493-0F3F-48C5-93A2-017BA7DAAC4A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64" creationId="{B40BDE38-CB35-4AB3-ACD4-D62263A038B5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65" creationId="{C253D64E-B81C-417B-9193-40925AC07847}"/>
          </ac:spMkLst>
        </pc:spChg>
        <pc:spChg chg="add 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70" creationId="{02B4D328-C9E3-4998-A947-19A4A8A94188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71" creationId="{F076ACE1-5058-4037-9BD5-25D05048901D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72" creationId="{298B3D74-5F15-4D10-B09B-AAB371A520EB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6" creationId="{1BD5A0FC-9950-424C-8E5F-28359BF1AD69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7" creationId="{A0EA3799-2909-4533-AFDE-BFA3FFA2D947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8" creationId="{53B23F68-3D5A-44D4-9ECD-A864E22662C4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199" creationId="{08A8EA1C-AA11-469B-9A1C-3018C6494C0A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00" creationId="{0BA2679E-DC7A-4A52-AF62-104513BA4AC2}"/>
          </ac:spMkLst>
        </pc:spChg>
        <pc:spChg chg="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01" creationId="{EF9540B1-D1F3-4653-B00C-26D9CC236696}"/>
          </ac:spMkLst>
        </pc:spChg>
        <pc:spChg chg="del mod topLvl">
          <ac:chgData name="wang xingyu" userId="357302d8bda8cfe7" providerId="LiveId" clId="{9152DA33-7F79-46D7-B7CB-76209037D153}" dt="2022-05-11T05:24:03.032" v="264" actId="478"/>
          <ac:spMkLst>
            <pc:docMk/>
            <pc:sldMk cId="1604788205" sldId="325"/>
            <ac:spMk id="202" creationId="{227DB329-CC2B-47BB-8961-9EC026148B9B}"/>
          </ac:spMkLst>
        </pc:spChg>
        <pc:spChg chg="del mod topLvl">
          <ac:chgData name="wang xingyu" userId="357302d8bda8cfe7" providerId="LiveId" clId="{9152DA33-7F79-46D7-B7CB-76209037D153}" dt="2022-05-11T05:24:01.746" v="263" actId="478"/>
          <ac:spMkLst>
            <pc:docMk/>
            <pc:sldMk cId="1604788205" sldId="325"/>
            <ac:spMk id="203" creationId="{EEC195A2-C74E-48EA-B593-BD22D0168B6D}"/>
          </ac:spMkLst>
        </pc:spChg>
        <pc:spChg chg="del mod topLvl">
          <ac:chgData name="wang xingyu" userId="357302d8bda8cfe7" providerId="LiveId" clId="{9152DA33-7F79-46D7-B7CB-76209037D153}" dt="2022-05-11T05:23:59.407" v="262" actId="478"/>
          <ac:spMkLst>
            <pc:docMk/>
            <pc:sldMk cId="1604788205" sldId="325"/>
            <ac:spMk id="204" creationId="{6CF2FF8B-5466-478A-9071-A78100C43E7E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5" creationId="{035DCB96-39F0-4FD1-9F2F-8ECBC08E0E89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6" creationId="{C9F29D75-A903-4F20-94B2-3EF10DE3865C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7" creationId="{530C9FA1-8A09-4BC0-A036-F6BC22CC7EC8}"/>
          </ac:spMkLst>
        </pc:spChg>
        <pc:spChg chg="mod topLvl">
          <ac:chgData name="wang xingyu" userId="357302d8bda8cfe7" providerId="LiveId" clId="{9152DA33-7F79-46D7-B7CB-76209037D153}" dt="2022-05-16T12:13:52.280" v="3096" actId="164"/>
          <ac:spMkLst>
            <pc:docMk/>
            <pc:sldMk cId="1604788205" sldId="325"/>
            <ac:spMk id="208" creationId="{33CE4E08-FC83-4E9F-BC91-2DE5747506D5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0" creationId="{F13FA55F-B289-4DEB-A391-CF95E979DFD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1" creationId="{20FB2523-D413-404D-8F1A-6C58D6ED872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2" creationId="{CED62E57-F115-4B85-B11D-E51C21A3F788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3" creationId="{A9AF873B-5656-4165-B395-BAA0DB1E11C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34" creationId="{62288E77-CF6B-45D2-BA7B-5407E26A739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4" creationId="{8EA1EEEA-3114-405F-9F91-C07D41BCC47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5" creationId="{A2AC1111-2549-453C-8E3C-B07122AFD84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8" creationId="{37E5330D-84F9-44B0-A077-C4BE8E63F22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49" creationId="{CF9A711D-B617-4315-89D9-601F0348FC0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51" creationId="{9E7E8C28-4D4B-476A-B1E9-B9DF58E867F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52" creationId="{3536656B-31DE-4068-9CD3-7C2B54CFAD8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1" creationId="{3D20C8E3-51DE-4E1C-ACF2-758B55CFCCC1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2" creationId="{F70445C4-5CA4-4B21-921E-76E9918B1BE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3" creationId="{27BEA171-1356-468A-83F0-8A9795DC8F1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4" creationId="{A67293A9-D5FC-4495-A4E2-D0BB896EDD1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75" creationId="{6986C814-5DCF-4E74-A484-73F7B508910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85" creationId="{323C32B1-F9DC-4B49-A9B0-FBF52C6D37F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86" creationId="{E92087E5-8417-478B-98FF-D2EE8273F560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89" creationId="{6C82A49F-2B23-4801-AFCD-A89A1A72927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90" creationId="{22A74DFA-FF7E-4D97-A2AF-2E8B3C32281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92" creationId="{B1CEE7A9-65E2-4539-AB22-613A00B819D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293" creationId="{A10EB5D2-CCA1-47DE-BC7D-A9BAA46C8F4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2" creationId="{18507F86-5793-4EEE-B4A3-13145855CB91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3" creationId="{F3CB333F-8751-49F9-9F70-9AE5D817B8EA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4" creationId="{4062AAE7-2A4D-4EEC-BD8E-B8D949BD8B8B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5" creationId="{735020F8-A1F0-4AF4-93D9-2D30FB88AB59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6" creationId="{78306359-A1A8-4877-BE6B-AFA687D425A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7" creationId="{6D956877-D185-4473-B327-FC606C180E3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18" creationId="{8739F1E4-4D42-444D-BE30-61D724C77084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28" creationId="{832E9DFB-B69C-4024-BF4B-03A7D3136F7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29" creationId="{95ED6704-DA43-4CFB-8086-FE5649014E3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2" creationId="{B2F695C1-00D0-41E0-B4FC-C2CDC7CFD0F1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3" creationId="{91C4A88F-D0F5-4DE5-A34F-2F2B85247898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5" creationId="{2CA6849E-9D06-4ECF-9480-8365BBF57726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36" creationId="{195BFDF5-242E-4E32-90C8-12A7D40ED0A1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2" creationId="{F760E913-41D3-45C4-99B7-AF2FF6A0C56D}"/>
          </ac:spMkLst>
        </pc:spChg>
        <pc:spChg chg="add mod topLvl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3" creationId="{C42F5476-1676-4F0F-840B-1F3B47FB875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7" creationId="{40C006BC-C5D6-4F38-92E9-DF6484CB17E7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48" creationId="{E28CBE30-612F-4FE2-835E-B4E5D48A91AF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2" creationId="{CA2F9AFE-311F-4608-A1FA-AAF11F38043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3" creationId="{56F4DCC9-44A6-4D0F-809D-DB2C51A51F6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7" creationId="{BBA9A4EF-D515-4198-9B36-7EFD55F2ED86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58" creationId="{844F80B9-3559-45F7-B356-D0D141ABF33E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63" creationId="{271E3EB9-F491-43C1-B332-C4661E56FFA2}"/>
          </ac:spMkLst>
        </pc:spChg>
        <pc:spChg chg="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364" creationId="{48D76F2B-F8AF-4A15-8218-9A9F5EF32E25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5" creationId="{B775BE86-33A4-4434-ADF9-39BF74A2AA61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6" creationId="{FE7C8099-FB4F-41B5-A195-804A2194568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7" creationId="{8DB04FE1-AABA-4814-AEA2-78AE107DEB5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8" creationId="{5DBBCBAD-65D3-4705-A236-2C3FF013525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89" creationId="{E93AB3A8-4233-4D87-A073-2B87094C87E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90" creationId="{19AAD4B5-1C78-4D0F-9A9C-A4132DFECB31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391" creationId="{D38E4391-0EA2-4B33-ABEF-C444C1C8B76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1" creationId="{6D7545C8-BD08-412D-A014-C4D9AD0161AA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2" creationId="{71AC3991-D94D-40FE-84B5-CFB9AFA0FB61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5" creationId="{8EB659F2-A3E1-48B5-A442-282D735960DE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6" creationId="{6B6AECCC-CA0A-42DC-9C92-6CBBF214A88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8" creationId="{BB8F8C49-7DD4-4534-B132-984A8261CB92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09" creationId="{112BFF61-9A76-4986-8B4F-DB4EBBAE8CEE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29" creationId="{0FE444F3-D320-4D50-BA03-6A0F1DCCC48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0" creationId="{E5837ED7-ADBF-48B6-B5CE-BE0AAB22406F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1" creationId="{6B42AD2C-38A2-4324-8969-E2AE266803B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2" creationId="{145ECBBD-1F90-42BB-9EF4-F4C26B0B376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33" creationId="{DCE93C61-E036-48AB-A75D-5B23719CF068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3" creationId="{8F9E2071-4C9F-44A9-BD09-047308431DD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4" creationId="{A6AF8507-66EA-489B-BC36-F56243603BD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7" creationId="{80FAFDA4-7DD7-4F31-8D90-D50DCD944603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48" creationId="{149B79F6-2CF5-47BD-B7C2-1E19886A8FCF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50" creationId="{0B709BE3-AFD5-4B87-92D2-B3B6F53B1198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51" creationId="{FADEAAB4-FA77-4B9E-B715-9708557B57E4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1" creationId="{6109284A-5EB2-40F7-B49F-03E7876C444D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2" creationId="{21537400-5AFC-4CF9-938E-ECB29410FA3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3" creationId="{30577F77-9D45-4416-9D32-56D707B5EF1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4" creationId="{315DA426-04DE-4117-B472-6D6289278274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75" creationId="{BBA4801A-9EC0-4409-ADFC-7F31C03BAAA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85" creationId="{550800CE-284B-4302-B67A-D2AE9D7D83B7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86" creationId="{34CB1ABD-05C3-42EC-A98F-D353D1B95996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89" creationId="{0A734FEC-E0F0-4F3A-8EC5-0903AE9B18B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90" creationId="{6FC4A003-2A57-444D-9319-C6D818940E6B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92" creationId="{99B3C8F6-E15C-4172-A164-8D9625E1EE99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493" creationId="{BDFA7451-5FA6-4B0B-99EF-9A79CC213B48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0" creationId="{B933209D-BE61-4037-B010-E60F8589ED54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1" creationId="{E855168D-FD11-4E1A-83E7-32ECD5174970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7" creationId="{0D979D1F-4931-4B28-A919-DB87B8D75FE2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08" creationId="{26CD15AF-1BEF-401C-AB1C-7B44E85A7A8C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10" creationId="{EC059C6D-04A5-45A1-9124-ED6DC5741D77}"/>
          </ac:spMkLst>
        </pc:spChg>
        <pc:spChg chg="mod">
          <ac:chgData name="wang xingyu" userId="357302d8bda8cfe7" providerId="LiveId" clId="{9152DA33-7F79-46D7-B7CB-76209037D153}" dt="2022-05-12T06:02:34.204" v="1457" actId="165"/>
          <ac:spMkLst>
            <pc:docMk/>
            <pc:sldMk cId="1604788205" sldId="325"/>
            <ac:spMk id="513" creationId="{B927279E-9FD1-4716-A3E5-A6D56CA00FDA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18" creationId="{9E212F34-7B20-47C8-9DAA-2BC941273E3B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19" creationId="{EA475F01-D89F-4C87-A1FE-28663D8CE31D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20" creationId="{0CCA0DCE-3CFA-4963-9724-5CA1EE4E18EB}"/>
          </ac:spMkLst>
        </pc:spChg>
        <pc:spChg chg="add mod topLvl">
          <ac:chgData name="wang xingyu" userId="357302d8bda8cfe7" providerId="LiveId" clId="{9152DA33-7F79-46D7-B7CB-76209037D153}" dt="2022-05-12T06:02:52.839" v="1469" actId="164"/>
          <ac:spMkLst>
            <pc:docMk/>
            <pc:sldMk cId="1604788205" sldId="325"/>
            <ac:spMk id="521" creationId="{166ABFE9-1F36-46A9-977B-D89674FEE800}"/>
          </ac:spMkLst>
        </pc:spChg>
        <pc:spChg chg="mod topLvl">
          <ac:chgData name="wang xingyu" userId="357302d8bda8cfe7" providerId="LiveId" clId="{9152DA33-7F79-46D7-B7CB-76209037D153}" dt="2022-05-12T06:02:45.450" v="1467" actId="164"/>
          <ac:spMkLst>
            <pc:docMk/>
            <pc:sldMk cId="1604788205" sldId="325"/>
            <ac:spMk id="524" creationId="{EC0CF660-5324-449E-B03E-BE5B04B4AE0C}"/>
          </ac:spMkLst>
        </pc:spChg>
        <pc:spChg chg="mod topLvl">
          <ac:chgData name="wang xingyu" userId="357302d8bda8cfe7" providerId="LiveId" clId="{9152DA33-7F79-46D7-B7CB-76209037D153}" dt="2022-05-12T06:02:45.450" v="1467" actId="164"/>
          <ac:spMkLst>
            <pc:docMk/>
            <pc:sldMk cId="1604788205" sldId="325"/>
            <ac:spMk id="525" creationId="{D740E38E-BA0C-4676-A235-DDEACC3DD129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1" creationId="{EA66B991-8880-45E6-A008-021C715E8B10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2" creationId="{AF6DCB1D-C606-467D-8F15-31B13C48CBE2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5" creationId="{ED035B9A-2E60-4482-9C0C-D3309E2895D1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6" creationId="{59BED198-E2A2-45E1-AF94-AD0714383CBB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39" creationId="{853D793D-F12A-4A7F-9EA8-46BA5E0139E9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0" creationId="{E3F9A16C-5B1E-4D7F-ACE9-6EE11EDE7BEB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3" creationId="{35B3E0BA-63D4-4D7B-A89B-949ECF5D8C2F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4" creationId="{BF925015-DAE0-45C6-9B1F-59CADBA9C677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6" creationId="{B53A820C-5886-4304-8980-B4AFE3AC8279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7" creationId="{D3CE5658-D2E3-40BE-8333-B5D2185361D3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8" creationId="{DD255955-117F-447C-B6A8-9F75A16182A3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49" creationId="{AC4794A3-4C6D-467D-B430-3295CBD3BF6B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51" creationId="{03AD82FB-BE81-4EF2-B055-35B16620964C}"/>
          </ac:spMkLst>
        </pc:spChg>
        <pc:spChg chg="mod">
          <ac:chgData name="wang xingyu" userId="357302d8bda8cfe7" providerId="LiveId" clId="{9152DA33-7F79-46D7-B7CB-76209037D153}" dt="2022-05-12T06:02:36.901" v="1458" actId="165"/>
          <ac:spMkLst>
            <pc:docMk/>
            <pc:sldMk cId="1604788205" sldId="325"/>
            <ac:spMk id="552" creationId="{583ED478-E194-452A-A218-E328AD8E73B4}"/>
          </ac:spMkLst>
        </pc:spChg>
        <pc:spChg chg="add mod">
          <ac:chgData name="wang xingyu" userId="357302d8bda8cfe7" providerId="LiveId" clId="{9152DA33-7F79-46D7-B7CB-76209037D153}" dt="2022-05-16T12:13:48.583" v="3095" actId="165"/>
          <ac:spMkLst>
            <pc:docMk/>
            <pc:sldMk cId="1604788205" sldId="325"/>
            <ac:spMk id="556" creationId="{F2AA0805-2351-4EE8-9794-9C0BCD7B8A82}"/>
          </ac:spMkLst>
        </pc:spChg>
        <pc:spChg chg="add mod">
          <ac:chgData name="wang xingyu" userId="357302d8bda8cfe7" providerId="LiveId" clId="{9152DA33-7F79-46D7-B7CB-76209037D153}" dt="2022-05-12T06:02:45.450" v="1467" actId="164"/>
          <ac:spMkLst>
            <pc:docMk/>
            <pc:sldMk cId="1604788205" sldId="325"/>
            <ac:spMk id="557" creationId="{EFB4809B-4F24-4DE7-9A7D-AC044DAA9672}"/>
          </ac:spMkLst>
        </pc:spChg>
        <pc:grpChg chg="add del mod">
          <ac:chgData name="wang xingyu" userId="357302d8bda8cfe7" providerId="LiveId" clId="{9152DA33-7F79-46D7-B7CB-76209037D153}" dt="2022-05-12T06:02:03.785" v="1449" actId="165"/>
          <ac:grpSpMkLst>
            <pc:docMk/>
            <pc:sldMk cId="1604788205" sldId="325"/>
            <ac:grpSpMk id="2" creationId="{0D8A2C3A-2203-4C77-A471-8280FF600579}"/>
          </ac:grpSpMkLst>
        </pc:grpChg>
        <pc:grpChg chg="add mod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2" creationId="{C09BCCD0-6472-448D-9A27-45BF9B7249DB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" creationId="{D704CEB8-5801-4299-B05D-E2101B40B72A}"/>
          </ac:grpSpMkLst>
        </pc:grpChg>
        <pc:grpChg chg="add mod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" creationId="{41FDCE0F-DDF8-44D6-A1DE-B8E4C2C5CF98}"/>
          </ac:grpSpMkLst>
        </pc:grpChg>
        <pc:grpChg chg="add del 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4" creationId="{A5F26268-64B8-43DB-AA3C-FDF1014DD052}"/>
          </ac:grpSpMkLst>
        </pc:grpChg>
        <pc:grpChg chg="add del 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5" creationId="{82BC1B7D-32C9-42DA-8FED-C10996404B20}"/>
          </ac:grpSpMkLst>
        </pc:grpChg>
        <pc:grpChg chg="del mod topLvl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5" creationId="{EA08DD57-BD82-42BA-B3A8-74FC5DB4B2E0}"/>
          </ac:grpSpMkLst>
        </pc:grpChg>
        <pc:grpChg chg="del mod topLvl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6" creationId="{47E3B5E0-6EBD-438F-94C3-65E7EF690ED4}"/>
          </ac:grpSpMkLst>
        </pc:grpChg>
        <pc:grpChg chg="add mod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6" creationId="{EF642CD2-D76E-4065-8300-D9D1E63EBE40}"/>
          </ac:grpSpMkLst>
        </pc:grpChg>
        <pc:grpChg chg="del mod topLvl">
          <ac:chgData name="wang xingyu" userId="357302d8bda8cfe7" providerId="LiveId" clId="{9152DA33-7F79-46D7-B7CB-76209037D153}" dt="2022-05-11T05:23:44.679" v="257" actId="478"/>
          <ac:grpSpMkLst>
            <pc:docMk/>
            <pc:sldMk cId="1604788205" sldId="325"/>
            <ac:grpSpMk id="7" creationId="{A615A47D-CBED-4438-A417-E4B2DDFB62D3}"/>
          </ac:grpSpMkLst>
        </pc:grpChg>
        <pc:grpChg chg="mod topLvl">
          <ac:chgData name="wang xingyu" userId="357302d8bda8cfe7" providerId="LiveId" clId="{9152DA33-7F79-46D7-B7CB-76209037D153}" dt="2022-05-11T05:13:38.824" v="33" actId="207"/>
          <ac:grpSpMkLst>
            <pc:docMk/>
            <pc:sldMk cId="1604788205" sldId="325"/>
            <ac:grpSpMk id="12" creationId="{17FD0F70-C689-4A03-854C-930A1281615F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0" creationId="{17B66992-9F58-4702-A6B0-53AD670BDFC3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1" creationId="{8AE898F4-E197-4DDC-B711-3823F10A43EE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2" creationId="{CD5A5468-5F16-4D43-B0F9-508FCF0DB24F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33" creationId="{15CFEDED-64C0-490C-9F9A-EA979FEB13B6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3" creationId="{321C9D27-089E-490C-9742-AB179262BA41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4" creationId="{53C50F64-74A8-46BB-ACFF-2449464CE55C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5" creationId="{E1B8AFF1-B649-4449-B062-DB8684F95E75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76" creationId="{1E23D867-95A6-4B02-AE4E-FF4E739F62B3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6" creationId="{CE4FA159-7C34-44C1-9E3B-067FFB3A6462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7" creationId="{F1E197B6-B87D-4A3F-BA5B-7CC63E3ABDE7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8" creationId="{3B1DE5E8-4CC8-4D04-AC6F-6FD76FF3CB6D}"/>
          </ac:grpSpMkLst>
        </pc:grpChg>
        <pc:grpChg chg="mod">
          <ac:chgData name="wang xingyu" userId="357302d8bda8cfe7" providerId="LiveId" clId="{9152DA33-7F79-46D7-B7CB-76209037D153}" dt="2022-05-11T05:13:08.959" v="28" actId="165"/>
          <ac:grpSpMkLst>
            <pc:docMk/>
            <pc:sldMk cId="1604788205" sldId="325"/>
            <ac:grpSpMk id="119" creationId="{156D6D51-3EBD-4BD4-B73C-7FDB0A80911E}"/>
          </ac:grpSpMkLst>
        </pc:grpChg>
        <pc:grpChg chg="add del mod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159" creationId="{14CD2DD8-F5D5-4D56-9A66-378E1C59CC65}"/>
          </ac:grpSpMkLst>
        </pc:grpChg>
        <pc:grpChg chg="add del mod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160" creationId="{68A72540-3993-47B1-A335-B43201820D1F}"/>
          </ac:grpSpMkLst>
        </pc:grpChg>
        <pc:grpChg chg="add del mod">
          <ac:chgData name="wang xingyu" userId="357302d8bda8cfe7" providerId="LiveId" clId="{9152DA33-7F79-46D7-B7CB-76209037D153}" dt="2022-05-11T05:23:41.587" v="256" actId="478"/>
          <ac:grpSpMkLst>
            <pc:docMk/>
            <pc:sldMk cId="1604788205" sldId="325"/>
            <ac:grpSpMk id="161" creationId="{507DC540-973B-47FC-8BF2-E5AB1D969500}"/>
          </ac:grpSpMkLst>
        </pc:grpChg>
        <pc:grpChg chg="add del mod">
          <ac:chgData name="wang xingyu" userId="357302d8bda8cfe7" providerId="LiveId" clId="{9152DA33-7F79-46D7-B7CB-76209037D153}" dt="2022-05-11T05:15:05.187" v="51" actId="165"/>
          <ac:grpSpMkLst>
            <pc:docMk/>
            <pc:sldMk cId="1604788205" sldId="325"/>
            <ac:grpSpMk id="163" creationId="{B3EF35EE-5359-4C6F-BE67-12F4E67A3C59}"/>
          </ac:grpSpMkLst>
        </pc:grpChg>
        <pc:grpChg chg="add del mod">
          <ac:chgData name="wang xingyu" userId="357302d8bda8cfe7" providerId="LiveId" clId="{9152DA33-7F79-46D7-B7CB-76209037D153}" dt="2022-05-11T05:16:55.556" v="105" actId="165"/>
          <ac:grpSpMkLst>
            <pc:docMk/>
            <pc:sldMk cId="1604788205" sldId="325"/>
            <ac:grpSpMk id="174" creationId="{C80FEDA3-CA46-4504-9687-55FFC8AE479C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178" creationId="{D8AE42A5-F21E-4C66-B71F-08C82DCF4196}"/>
          </ac:grpSpMkLst>
        </pc:grpChg>
        <pc:grpChg chg="add del mod">
          <ac:chgData name="wang xingyu" userId="357302d8bda8cfe7" providerId="LiveId" clId="{9152DA33-7F79-46D7-B7CB-76209037D153}" dt="2022-05-11T05:23:53.683" v="260" actId="165"/>
          <ac:grpSpMkLst>
            <pc:docMk/>
            <pc:sldMk cId="1604788205" sldId="325"/>
            <ac:grpSpMk id="183" creationId="{760F43F0-D011-4560-A2D4-0E7F3539E479}"/>
          </ac:grpSpMkLst>
        </pc:grpChg>
        <pc:grpChg chg="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184" creationId="{5F799FCF-F807-4F76-A86C-5A3AF36D3BF7}"/>
          </ac:grpSpMkLst>
        </pc:grpChg>
        <pc:grpChg chg="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185" creationId="{9204329F-C0E8-4019-8CD3-C4D2E4FFE17C}"/>
          </ac:grpSpMkLst>
        </pc:grpChg>
        <pc:grpChg chg="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186" creationId="{6223D819-A423-478E-B6A5-36F0D8FA909F}"/>
          </ac:grpSpMkLst>
        </pc:grpChg>
        <pc:grpChg chg="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191" creationId="{173BAC75-6AC1-4384-980C-554D677274FA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3" creationId="{74C87DCC-9B30-4407-909A-B39619501030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4" creationId="{71A8775A-5340-4FE4-985A-74FC5577FA67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5" creationId="{5DDE4DDA-E1E0-4533-9D76-9C4D3B3C66F4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16" creationId="{A22F8A70-3FFC-4D37-B85A-5A4BA1A4171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4" creationId="{D53AB8A0-C344-4CB4-9EE4-FBC7069BAD0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5" creationId="{09B15EF9-E4E6-48B0-A43C-BE607E6B6C2A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6" creationId="{2BB60602-D701-4573-BCC8-0E194872A563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57" creationId="{5E0DD42E-2617-4D71-AE24-C1E26CAC0571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5" creationId="{E3E32264-2B31-408F-A0E6-E9893CF1326B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6" creationId="{250B0237-14F5-47C7-A7FD-D456BEB7B4C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7" creationId="{975C9F44-BE2F-4CB3-A750-9BD6E87F654E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298" creationId="{80113FA5-1D30-4138-9DD5-A7536F5C52D7}"/>
          </ac:grpSpMkLst>
        </pc:grpChg>
        <pc:grpChg chg="add 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38" creationId="{5A042E40-5444-450B-AA43-2A37D9E5AC39}"/>
          </ac:grpSpMkLst>
        </pc:grpChg>
        <pc:grpChg chg="add 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339" creationId="{253F4C21-1A8A-4A0C-92A8-5F0C7DAE5E86}"/>
          </ac:grpSpMkLst>
        </pc:grpChg>
        <pc:grpChg chg="add 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340" creationId="{DFB910F2-E6D6-450F-836D-2662B645BE3D}"/>
          </ac:grpSpMkLst>
        </pc:grpChg>
        <pc:grpChg chg="add mod topLvl">
          <ac:chgData name="wang xingyu" userId="357302d8bda8cfe7" providerId="LiveId" clId="{9152DA33-7F79-46D7-B7CB-76209037D153}" dt="2022-05-16T12:13:52.280" v="3096" actId="164"/>
          <ac:grpSpMkLst>
            <pc:docMk/>
            <pc:sldMk cId="1604788205" sldId="325"/>
            <ac:grpSpMk id="341" creationId="{73CB2A8E-4B91-4CB4-87DB-CC0D04D5BF7A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44" creationId="{7C429F8F-8C05-442A-BB31-0EEF7088F10F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45" creationId="{751F7229-943A-4E0A-9436-62967AB84814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49" creationId="{C25FAA84-8A7D-4B5A-B852-BA37BFDCE222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50" creationId="{E6604CAA-0869-4AF9-8FED-862E922700B0}"/>
          </ac:grpSpMkLst>
        </pc:grpChg>
        <pc:grpChg chg="add 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54" creationId="{72B6514C-5803-4FF3-81B8-1D208FBED796}"/>
          </ac:grpSpMkLst>
        </pc:grpChg>
        <pc:grpChg chg="mod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55" creationId="{84E36BC1-D971-4E17-9C26-D54A8F5E4E34}"/>
          </ac:grpSpMkLst>
        </pc:grpChg>
        <pc:grpChg chg="add mod">
          <ac:chgData name="wang xingyu" userId="357302d8bda8cfe7" providerId="LiveId" clId="{9152DA33-7F79-46D7-B7CB-76209037D153}" dt="2022-05-11T05:26:38.611" v="357" actId="164"/>
          <ac:grpSpMkLst>
            <pc:docMk/>
            <pc:sldMk cId="1604788205" sldId="325"/>
            <ac:grpSpMk id="359" creationId="{DF1BB199-1E17-47FD-84F7-70E6A93223BA}"/>
          </ac:grpSpMkLst>
        </pc:grpChg>
        <pc:grpChg chg="add del mod">
          <ac:chgData name="wang xingyu" userId="357302d8bda8cfe7" providerId="LiveId" clId="{9152DA33-7F79-46D7-B7CB-76209037D153}" dt="2022-05-11T05:27:01.988" v="363" actId="165"/>
          <ac:grpSpMkLst>
            <pc:docMk/>
            <pc:sldMk cId="1604788205" sldId="325"/>
            <ac:grpSpMk id="360" creationId="{A6F76E21-089F-4AC7-B174-3BC23FFFC971}"/>
          </ac:grpSpMkLst>
        </pc:grpChg>
        <pc:grpChg chg="mod topLvl">
          <ac:chgData name="wang xingyu" userId="357302d8bda8cfe7" providerId="LiveId" clId="{9152DA33-7F79-46D7-B7CB-76209037D153}" dt="2022-05-16T12:13:48.583" v="3095" actId="165"/>
          <ac:grpSpMkLst>
            <pc:docMk/>
            <pc:sldMk cId="1604788205" sldId="325"/>
            <ac:grpSpMk id="361" creationId="{570511EE-77A2-4A3B-8E1A-06CECDAD215C}"/>
          </ac:grpSpMkLst>
        </pc:grpChg>
        <pc:grpChg chg="add del mod topLvl">
          <ac:chgData name="wang xingyu" userId="357302d8bda8cfe7" providerId="LiveId" clId="{9152DA33-7F79-46D7-B7CB-76209037D153}" dt="2022-05-12T06:02:22.584" v="1453" actId="165"/>
          <ac:grpSpMkLst>
            <pc:docMk/>
            <pc:sldMk cId="1604788205" sldId="325"/>
            <ac:grpSpMk id="366" creationId="{527890A9-EAA7-4418-B947-1FEDEF401008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367" creationId="{6956502F-6545-4695-B806-E13D4EF3A1BB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68" creationId="{6FC00260-1121-45C2-96D8-416A09E6319D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69" creationId="{040AE980-A8F2-43E1-82E0-536C499F83BA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70" creationId="{B36D18F8-28AF-4339-AB1C-8525D68173DD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371" creationId="{DD9224BB-DE33-49BF-B678-4C9EBD20A5B3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11" creationId="{FA5DDECC-A70B-48B1-9CB9-F6FD864F6A0A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2" creationId="{CFEE8CCB-C5FA-4F14-AC71-715278131775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3" creationId="{67BF07FA-CF9B-40BF-B135-58F895E9E457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4" creationId="{264EE934-255E-4A90-BAFE-8DE7399CF39C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15" creationId="{834617C2-FCDA-49E8-83AA-DA564E8FED8E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53" creationId="{471A8AB6-1652-4CFD-98CF-C13443EDDC67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4" creationId="{482D7D96-594F-40A6-B3FD-165825D0CBB4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5" creationId="{5D2D7853-0A0F-49E3-A6F6-01E1A5BC8FC8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6" creationId="{CC7872F0-5EF0-438D-9340-9329D52A22C3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457" creationId="{0CD3EB46-1A53-4835-9180-52C6451AFCF9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495" creationId="{AFFCC737-2BBC-4B54-A445-D5D140613727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502" creationId="{9D5B874A-50D9-4438-98D7-86FD94E0721D}"/>
          </ac:grpSpMkLst>
        </pc:grpChg>
        <pc:grpChg chg="add mod topLvl">
          <ac:chgData name="wang xingyu" userId="357302d8bda8cfe7" providerId="LiveId" clId="{9152DA33-7F79-46D7-B7CB-76209037D153}" dt="2022-05-12T06:02:52.839" v="1469" actId="164"/>
          <ac:grpSpMkLst>
            <pc:docMk/>
            <pc:sldMk cId="1604788205" sldId="325"/>
            <ac:grpSpMk id="509" creationId="{74124C00-E502-43B5-B13E-42EDF8C53840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511" creationId="{69D1B4C6-D4C2-4931-B5CB-60CE9FA3B669}"/>
          </ac:grpSpMkLst>
        </pc:grpChg>
        <pc:grpChg chg="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512" creationId="{1531E14B-133D-4EDF-AA2F-C8B4E676F6F6}"/>
          </ac:grpSpMkLst>
        </pc:grpChg>
        <pc:grpChg chg="add del mod topLvl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22" creationId="{0282E8E1-70A9-4E4C-91E5-1BA759EC6B4A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3" creationId="{5BA841D3-5712-4975-AD6D-9AA9D96BF382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6" creationId="{C963C1F5-8E34-4FCC-B174-AE7087A7FA3D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7" creationId="{CD2725D8-E90E-45C0-A538-B306B6D6C4EB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8" creationId="{B2CFA32B-98FE-4FF0-8A32-06D3246B7A8C}"/>
          </ac:grpSpMkLst>
        </pc:grpChg>
        <pc:grpChg chg="mod topLvl">
          <ac:chgData name="wang xingyu" userId="357302d8bda8cfe7" providerId="LiveId" clId="{9152DA33-7F79-46D7-B7CB-76209037D153}" dt="2022-05-12T06:02:45.450" v="1467" actId="164"/>
          <ac:grpSpMkLst>
            <pc:docMk/>
            <pc:sldMk cId="1604788205" sldId="325"/>
            <ac:grpSpMk id="529" creationId="{79151B5E-011F-4A38-8288-74E27CC30694}"/>
          </ac:grpSpMkLst>
        </pc:grpChg>
        <pc:grpChg chg="mod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33" creationId="{23634E4A-259C-4E94-8790-3BE994D767BE}"/>
          </ac:grpSpMkLst>
        </pc:grpChg>
        <pc:grpChg chg="mod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37" creationId="{2F97C6AD-D36C-4AD1-AF67-87D6C4D2CF07}"/>
          </ac:grpSpMkLst>
        </pc:grpChg>
        <pc:grpChg chg="mod">
          <ac:chgData name="wang xingyu" userId="357302d8bda8cfe7" providerId="LiveId" clId="{9152DA33-7F79-46D7-B7CB-76209037D153}" dt="2022-05-12T06:02:36.901" v="1458" actId="165"/>
          <ac:grpSpMkLst>
            <pc:docMk/>
            <pc:sldMk cId="1604788205" sldId="325"/>
            <ac:grpSpMk id="541" creationId="{230105B0-C044-49E5-876D-170EFEDFE87A}"/>
          </ac:grpSpMkLst>
        </pc:grpChg>
        <pc:grpChg chg="add del mod">
          <ac:chgData name="wang xingyu" userId="357302d8bda8cfe7" providerId="LiveId" clId="{9152DA33-7F79-46D7-B7CB-76209037D153}" dt="2022-05-12T06:02:34.204" v="1457" actId="165"/>
          <ac:grpSpMkLst>
            <pc:docMk/>
            <pc:sldMk cId="1604788205" sldId="325"/>
            <ac:grpSpMk id="555" creationId="{F54ECF61-D691-4109-A918-5B549FA0EF13}"/>
          </ac:grpSpMkLst>
        </pc:grp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8" creationId="{3873129C-9095-42EC-81BF-F8C68B600C19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9" creationId="{E96814A1-60E4-4E76-BAFD-8440A9258D1A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0" creationId="{73D4B1EF-E38C-42DA-BAFD-F5F3E62E7011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1" creationId="{2E6236E3-D5E1-4F49-AF7E-7ECD3F0585BB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3" creationId="{80E545C9-AE58-42F2-86B0-A1E27A655E80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4" creationId="{115C8B86-003B-4554-B69A-F568AF72CE55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5" creationId="{20B4EE7B-ED5B-45FF-AD8C-87D06BE9428A}"/>
          </ac:cxnSpMkLst>
        </pc:cxnChg>
        <pc:cxnChg chg="mod topLvl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16" creationId="{C6F939C7-853B-45B0-BDFB-BDA32C96633D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6" creationId="{22B6CE83-51E1-4658-83A5-22315239852E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7" creationId="{2D230961-FC94-473D-8DB1-699ED78D6CC7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8" creationId="{E2E6EA80-679F-4114-B2CE-64975C40A1CF}"/>
          </ac:cxnSpMkLst>
        </pc:cxnChg>
        <pc:cxnChg chg="mod">
          <ac:chgData name="wang xingyu" userId="357302d8bda8cfe7" providerId="LiveId" clId="{9152DA33-7F79-46D7-B7CB-76209037D153}" dt="2022-05-11T05:13:38.824" v="33" actId="207"/>
          <ac:cxnSpMkLst>
            <pc:docMk/>
            <pc:sldMk cId="1604788205" sldId="325"/>
            <ac:cxnSpMk id="29" creationId="{0999FF02-0D73-4E0B-BF71-0FBC9412BE2B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4" creationId="{B0FFAC4F-A8D2-493B-BAE8-615A7263004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5" creationId="{BA6521A7-7BDC-4C10-BEAB-995F1C6814E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6" creationId="{CAE2BF5D-BE5C-45C7-AFB6-44641F02D8F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7" creationId="{D1A9583B-89A3-4750-A5A3-E6347C0B850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8" creationId="{DDAD029B-3A81-4247-8C39-A2F48369AAA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39" creationId="{2E8DDB01-1330-4715-B71E-00CCFA23B8E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0" creationId="{7A8481B6-43EC-49A5-B844-377246106E7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1" creationId="{37B4A0C3-DEE3-4137-8544-78B0E52C6030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2" creationId="{FC24C80E-9058-413D-8984-015DDEF9435B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3" creationId="{E96AE0FB-3055-4CC7-9FCB-EDCA83EC695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4" creationId="{8F857888-0C4E-4952-B538-68EC0D3FBC4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5" creationId="{3E9928F4-093A-4AB9-97AD-940648C21B0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46" creationId="{7EE6E019-9385-426E-9E61-9CDD8FC8046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4" creationId="{96E2030B-83B5-4FE6-A553-7DB5C34AD4B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5" creationId="{7712820B-6CF4-4B62-8B32-D1A03513BCB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6" creationId="{5FD05D08-965D-4BCA-BA27-3CC97071E49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7" creationId="{5770670D-2636-487E-87E8-A7DEA86A90D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8" creationId="{484CFE59-C768-4EA3-91A8-C3463E51166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59" creationId="{E2CF9982-592F-4A67-8497-8011BA09739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0" creationId="{290D55DD-6222-4680-AFF8-DA21DBEBBAB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1" creationId="{21EB01D5-509D-441F-8D6E-33562149642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2" creationId="{E3D08C23-77D5-4E74-9802-3BD54342B2F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5" creationId="{50716375-812B-4691-A5BE-AA8E5FC608C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6" creationId="{EAB90472-3B21-4ABE-97B1-F383EC220EB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69" creationId="{821BC431-282C-4F48-ACDA-D50AC55BBE34}"/>
          </ac:cxnSpMkLst>
        </pc:cxnChg>
        <pc:cxnChg chg="mod">
          <ac:chgData name="wang xingyu" userId="357302d8bda8cfe7" providerId="LiveId" clId="{9152DA33-7F79-46D7-B7CB-76209037D153}" dt="2022-05-11T05:23:44.679" v="257" actId="478"/>
          <ac:cxnSpMkLst>
            <pc:docMk/>
            <pc:sldMk cId="1604788205" sldId="325"/>
            <ac:cxnSpMk id="72" creationId="{125B1733-717E-4A72-B511-8DBC95BA65A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77" creationId="{380F8AA9-BB25-4F64-BC07-C8C8E93D025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78" creationId="{FD38F2CD-A1AB-4A4C-9D2B-975125C3FA2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79" creationId="{0BD91649-A721-466B-8614-7B1CA60A5B99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0" creationId="{0DBDC503-4DDD-462C-A852-3A3BBBAD8AC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1" creationId="{A157A1C0-389F-4F03-9431-ABED3A3166A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2" creationId="{93A07A4E-6560-4AC2-9758-DBC605E2D13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3" creationId="{CC3694F4-2C35-4B60-AF65-390B7AA0618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4" creationId="{37770B42-ADE9-47FD-BA60-D80A58D45C8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5" creationId="{3F5C3134-EB61-4D49-8922-A82D6CF83AC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6" creationId="{DECE0742-27E0-4AAC-8ABE-72FBB8B33CA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7" creationId="{4E68965F-D396-4F94-88C4-C221D9079DD5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8" creationId="{D99EC838-72F7-4858-B579-E02B6B5E15D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89" creationId="{46A406E6-2FE9-4E36-AE49-C0DE3DFC5D2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97" creationId="{0FD1DD6D-7971-410C-9114-78AB859CD17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98" creationId="{49BB4C81-3A1E-416E-B4D0-CCE0BA6341E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99" creationId="{B0F91CA8-6279-4805-B2AD-FEFEB921E65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0" creationId="{BB568883-672A-4C47-AEC2-410B408918E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1" creationId="{FEDB78EE-BB88-4D3A-B61B-9176CAB731C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2" creationId="{BAB95377-42C1-43C3-A581-3A01BBD03BC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3" creationId="{8B21FE03-0FA9-419A-AED5-3A49E990E35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4" creationId="{5ABC8025-3CC9-4461-8962-EE9CDF2B5D7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5" creationId="{EA31EF85-D475-48E0-A86C-2F965B36AE2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8" creationId="{CF5FD266-FB8B-42ED-9613-AD9E35ED328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09" creationId="{12FEC585-6E74-4A7E-9A8F-EF4E7EB1968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12" creationId="{C43121D3-A9CB-4D67-8FFB-A3F198D2D2FE}"/>
          </ac:cxnSpMkLst>
        </pc:cxnChg>
        <pc:cxnChg chg="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15" creationId="{1E53C653-F00A-4ABB-BCE9-21CDF614BB4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0" creationId="{25D00E28-575C-452D-AB15-CAB2FE079FA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1" creationId="{C040BF18-362D-4A47-B928-E27F4CAE9798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2" creationId="{50DEB0C2-5C91-497B-ADA9-896ED4EFE87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3" creationId="{E26E0670-A03A-4AE3-92D7-E720DF49705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4" creationId="{1136569D-B0EF-4186-A59F-D2191EC0D210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5" creationId="{23CC8A23-951E-4B80-80F6-6044349C229A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6" creationId="{B5D2CD3B-14D7-4A81-A481-873891CDD6DC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7" creationId="{C6EA8B22-CD32-4AB8-BE6D-E7D3713022C1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8" creationId="{78F26670-E175-4156-923D-11C57138CB1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29" creationId="{B79A4A4F-0FB3-455F-928F-DB1FD0D9412E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30" creationId="{A0F424A9-004A-40BE-B9C9-5878809F5EE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31" creationId="{C74C33F4-A15A-4689-8F70-23CA7A96996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32" creationId="{9206F7C5-18A6-4A06-9866-20F8A010D7CB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0" creationId="{54F72807-33B2-41E3-BB3A-E2500F0F0E27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1" creationId="{D25A95C2-28E7-4E13-BFE5-5CE2D39B2879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2" creationId="{1256D22B-68DD-4C04-94F8-1FA63B7944DD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3" creationId="{FC13FF47-EC8B-4060-95A0-3B41F1FD1762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4" creationId="{FD79334F-6932-4D45-9B36-826322AB582F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5" creationId="{B56B1ECD-F522-4727-9E61-1DED79A6978C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6" creationId="{AFC68EA8-9E0F-4C0D-9973-9343F892BC5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7" creationId="{99A758CE-E632-4880-BF58-0B6492C21CE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48" creationId="{6383F79A-CD8B-4A5D-BDFC-57F84B3B21E6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51" creationId="{061332F7-AEA0-4117-967C-DA3B1A9DACB3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52" creationId="{D8F34533-185E-43FD-91C6-DDBFDBF3BCA4}"/>
          </ac:cxnSpMkLst>
        </pc:cxnChg>
        <pc:cxnChg chg="mod">
          <ac:chgData name="wang xingyu" userId="357302d8bda8cfe7" providerId="LiveId" clId="{9152DA33-7F79-46D7-B7CB-76209037D153}" dt="2022-05-11T05:13:08.959" v="28" actId="165"/>
          <ac:cxnSpMkLst>
            <pc:docMk/>
            <pc:sldMk cId="1604788205" sldId="325"/>
            <ac:cxnSpMk id="155" creationId="{269C3DA7-053A-4224-9A95-559CE7A3458C}"/>
          </ac:cxnSpMkLst>
        </pc:cxnChg>
        <pc:cxnChg chg="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58" creationId="{9393AC97-97A8-4E6F-BA85-4858032673D5}"/>
          </ac:cxnSpMkLst>
        </pc:cxnChg>
        <pc:cxnChg chg="add 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66" creationId="{A3C52E91-460C-4F3C-B493-2C637934129A}"/>
          </ac:cxnSpMkLst>
        </pc:cxnChg>
        <pc:cxnChg chg="add del mod">
          <ac:chgData name="wang xingyu" userId="357302d8bda8cfe7" providerId="LiveId" clId="{9152DA33-7F79-46D7-B7CB-76209037D153}" dt="2022-05-11T05:17:31.954" v="129" actId="478"/>
          <ac:cxnSpMkLst>
            <pc:docMk/>
            <pc:sldMk cId="1604788205" sldId="325"/>
            <ac:cxnSpMk id="167" creationId="{B0614EBB-0EA7-49B5-9460-08F78D211194}"/>
          </ac:cxnSpMkLst>
        </pc:cxnChg>
        <pc:cxnChg chg="add del 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68" creationId="{0AF6BB57-9A95-4B2D-AF92-DCBBC03D0062}"/>
          </ac:cxnSpMkLst>
        </pc:cxnChg>
        <pc:cxnChg chg="add 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69" creationId="{B71CC89F-8D0D-4FA8-95AC-0F5FC90012EF}"/>
          </ac:cxnSpMkLst>
        </pc:cxnChg>
        <pc:cxnChg chg="add 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73" creationId="{53DC978D-7819-4617-BD30-DE24987C0E3B}"/>
          </ac:cxnSpMkLst>
        </pc:cxnChg>
        <pc:cxnChg chg="add 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75" creationId="{6340EF71-F1E9-4F7D-B94E-78159792474A}"/>
          </ac:cxnSpMkLst>
        </pc:cxnChg>
        <pc:cxnChg chg="add del mod">
          <ac:chgData name="wang xingyu" userId="357302d8bda8cfe7" providerId="LiveId" clId="{9152DA33-7F79-46D7-B7CB-76209037D153}" dt="2022-05-11T05:23:45.569" v="258" actId="478"/>
          <ac:cxnSpMkLst>
            <pc:docMk/>
            <pc:sldMk cId="1604788205" sldId="325"/>
            <ac:cxnSpMk id="179" creationId="{1545789B-3F53-4391-A2FC-FAB90FA58106}"/>
          </ac:cxnSpMkLst>
        </pc:cxnChg>
        <pc:cxnChg chg="add del mod">
          <ac:chgData name="wang xingyu" userId="357302d8bda8cfe7" providerId="LiveId" clId="{9152DA33-7F79-46D7-B7CB-76209037D153}" dt="2022-05-11T05:23:41.587" v="256" actId="478"/>
          <ac:cxnSpMkLst>
            <pc:docMk/>
            <pc:sldMk cId="1604788205" sldId="325"/>
            <ac:cxnSpMk id="180" creationId="{0613A834-F0D4-4750-A648-BB3F6F5784C5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87" creationId="{587589E0-C827-4ECA-8B1E-274888261774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88" creationId="{A249904F-7B6D-4B72-BA6B-139B2C8BA1A4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89" creationId="{D531B77A-49C4-48CC-80B8-E9A31342D4A2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0" creationId="{C55B3CA0-3A41-4A22-9E12-F29C21BC66B7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2" creationId="{57DC0BF7-FD38-4E38-9DC8-42A194D053CA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3" creationId="{F2B2CEFA-58B6-4AD5-A6C7-5440A72C39BC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4" creationId="{87D11D3E-D7D3-4244-8BD6-E384C7EE3B70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195" creationId="{010E5775-686D-46B7-B9B4-BC214E4AA8A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09" creationId="{C9772A23-9F13-4634-A028-D685D840AF7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0" creationId="{06A71140-8B4A-458D-9F16-D873B66582C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1" creationId="{73EA5C3F-5E09-4CB7-8FA6-932CEBDAB30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2" creationId="{EF824F0E-53B3-4E13-877B-C2A005EC2B7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7" creationId="{535F61AF-A051-417C-9614-7F358F6AE40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8" creationId="{DD730125-B4E2-4F6B-8146-277A0CD412E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19" creationId="{0D05252D-E39B-47B4-A676-848BD5F4FDB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0" creationId="{4CD5AEE8-0B57-465C-B78C-4DB15CDF28B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1" creationId="{A8FAD7D8-23F9-4D4E-A875-F6734DD082D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2" creationId="{66A39736-7DBF-4130-A6FC-28C49A8782E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3" creationId="{158305E6-EB39-4516-9038-6CF7A654FE0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4" creationId="{37907D3B-F8C6-4484-9191-62384B700DC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5" creationId="{9FDFC6E2-D2C1-4024-8131-6BB2A9CEFDE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6" creationId="{AE6C0F0A-5516-4F16-91BF-3F8F4CCD1C5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7" creationId="{AA84ED5C-DAB7-4162-86C1-7C000CDFEA1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8" creationId="{12D56BB0-2D0F-440D-ABD3-682CA2A1A88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29" creationId="{01E9B086-1905-45CD-9DCB-B573B4643DA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5" creationId="{0965600B-D297-46AC-B6CE-2515D13FF51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6" creationId="{98108062-AD05-4DDB-A8C3-A05DCC0835B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7" creationId="{C96685DC-9482-4904-972B-838C2E1ABE7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8" creationId="{6FC9F1E3-76F8-49F1-B884-E6941FF3DD8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39" creationId="{34922AC4-7BC9-4F7E-AE1D-C226E757741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0" creationId="{B2269162-B028-445E-800D-B0CC9F8A3B9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1" creationId="{6BA2BDB2-0053-4E10-B177-E5824871A11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2" creationId="{E868653C-D380-4DC3-A87F-D5EEF816033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3" creationId="{89B8C3B8-BF37-4E67-AE2A-01E9BE56DEA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6" creationId="{5A6E2DBA-8BCB-4EAA-A90F-88656113F37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47" creationId="{1FCACDF3-D938-4844-AE0B-A1FF3960C47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0" creationId="{950DAC24-CF4A-48DD-9847-094DECD296B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3" creationId="{AFFC7517-220D-4A3C-AC1B-141E0602087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8" creationId="{C3E3048C-58BE-4462-B9A9-135303E54F3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59" creationId="{180437AC-2DD7-42FA-BF78-C27F3514461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0" creationId="{B487DD0A-F28B-4AD2-A574-58645BC2A04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1" creationId="{D72ADC6D-91AF-480D-8E97-42FEECAEDF1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2" creationId="{838880D2-67D1-46BD-B66A-D8B9D2CA6E20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3" creationId="{7892A5FF-1B91-435B-B60D-FC12FE0ED98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4" creationId="{0E7199AE-810C-4EDB-80A4-FA0FFF4B4AF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5" creationId="{3B7E777F-6A7E-4BAB-A4C8-6934529CD24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6" creationId="{61BBE1C8-D6EC-41EE-9D82-7B5F8862EF7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7" creationId="{A6C2F3F7-23F8-44B4-9179-39A7A3D60BD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8" creationId="{A51F0EA6-5EE4-4F50-968E-EF9043B00D59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69" creationId="{AA99D6B7-4FD6-43B3-BA4D-E0151DFFC8B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0" creationId="{EC82FC7D-8754-449C-B912-A839CD2D6EF2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6" creationId="{2514A8DF-8918-49B4-845B-37534463F5E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7" creationId="{A682571A-BCA7-4753-8179-C2ECFC78EDB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8" creationId="{7A2688A4-EE82-4473-B5A4-8D828DC9767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79" creationId="{EB8D9E7F-8395-4586-AB22-1FC3BD4914E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0" creationId="{D45E1A71-992B-4EE8-8083-8B7108BB4179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1" creationId="{AA29C39A-3037-47D1-B5C5-C7315EC0533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2" creationId="{6FA0A616-E7FC-4DEF-822A-BDD6694B6E9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3" creationId="{E54EE893-112F-4FC9-8E07-69FAA6034392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4" creationId="{7945F9F5-545F-475F-8BA0-FED4079F70D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7" creationId="{87F9707C-023C-4976-A1AC-D32077B2BA5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88" creationId="{A23F5ED2-30CC-4B79-AC2B-02A8271F856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91" creationId="{2447023B-1E93-42EE-9CCB-3EA50CB63E6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94" creationId="{91DA781B-2CF4-402A-8186-DB77ACD6AF21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299" creationId="{04F80C66-C1FE-4797-ABD3-8E43FBC4834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0" creationId="{9783040A-6387-4440-9DBC-56C85DFC8120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1" creationId="{0FCEC376-0A77-4E78-89E1-D4180CB51CB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2" creationId="{A0E42800-27C4-4BC4-9765-6E2F4CE37E5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3" creationId="{78768F2C-BF36-4436-BEC9-0612CB9D45B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4" creationId="{817D6550-3B82-4C03-A7C8-26F8C90A8C7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5" creationId="{A8445415-D99D-40D6-AB46-E6C28E0DB69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6" creationId="{1A5B91B6-BA60-449B-A0E9-BB270876616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7" creationId="{2DB551E2-70D8-4C6E-BE7D-4E22CB5D8DB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8" creationId="{0029865D-5A8E-498D-A7D1-97620DB3483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09" creationId="{D55F94A6-405F-4924-9F0A-00353B6137EE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10" creationId="{C2CD2CD6-9FFC-4A5D-B221-4AA3504CAC2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11" creationId="{F6C7D35C-94EF-44B6-B0FA-72CCD519CB84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19" creationId="{AE0A52A2-C31D-4331-94CB-3D8CDADF68E8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0" creationId="{A0EA32AB-6DB7-48C5-BEBF-262940748AE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1" creationId="{CDED719C-BAC5-47F4-B54D-1358C10295B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2" creationId="{81CF8EC8-6D4E-4ECA-A1C7-FCD6D84966D0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3" creationId="{1D661F44-87FE-4934-A0E9-3EC60DAF017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4" creationId="{23DF71F5-3BA6-4CD0-BE4F-E7B97823AB66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5" creationId="{625F4D4D-B482-487B-8B23-FC0E198D385B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6" creationId="{6530033B-783B-44AE-A327-3EC22D60F72F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27" creationId="{2CBAD22D-CB7B-4AC4-B213-52CB0F391EAC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0" creationId="{A897BCDC-EBF2-40FD-A4DD-48D2F6EAFE75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1" creationId="{6C376205-3CF3-447A-9A7F-1D81C3FFFEF7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4" creationId="{A1140E5E-2609-4756-A6B8-6E2C76C55F8A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37" creationId="{FBACC10C-5F32-4DB3-9B68-DEABB61477C3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46" creationId="{623EAA47-5E8E-4680-8071-9A449A7AB6E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51" creationId="{2270E9F8-9ED0-4504-B249-C11BF4D35B9D}"/>
          </ac:cxnSpMkLst>
        </pc:cxnChg>
        <pc:cxnChg chg="mod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56" creationId="{C5A257B0-7024-401E-A03C-F4C4E53DA836}"/>
          </ac:cxnSpMkLst>
        </pc:cxnChg>
        <pc:cxnChg chg="mod topLvl">
          <ac:chgData name="wang xingyu" userId="357302d8bda8cfe7" providerId="LiveId" clId="{9152DA33-7F79-46D7-B7CB-76209037D153}" dt="2022-05-16T12:13:48.583" v="3095" actId="165"/>
          <ac:cxnSpMkLst>
            <pc:docMk/>
            <pc:sldMk cId="1604788205" sldId="325"/>
            <ac:cxnSpMk id="362" creationId="{B7CB6693-70BB-4242-99F1-5CB64A630E9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2" creationId="{221AE1F0-32FB-4B55-AE03-8C4135CB52E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3" creationId="{080D8257-627C-433D-82EF-BB6947DC998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4" creationId="{F28BBC14-CD8D-4FBF-A6E6-0FDBE43E5A5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5" creationId="{6ED11193-369C-4ED9-A5BF-16FAF0A1C29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6" creationId="{FD81115F-19CA-414F-AFD9-3AFA4A0107A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7" creationId="{50B6E4CA-5580-4EA1-8278-545F742364C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8" creationId="{E5C86631-BF0A-42DC-B978-C5DAC9BC6ED0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79" creationId="{CA643577-71E9-4299-9407-7F4C0BBCAC4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0" creationId="{B780DCE5-15C4-4618-9582-3B9817E9C50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1" creationId="{6E53619A-1EEF-4571-B1B8-235BB7B0FEC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2" creationId="{1F9A5B15-52C8-42F7-BEC6-B861E4F4919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3" creationId="{7A1CA8DC-B270-4855-9F6E-4B3B65AC2E7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84" creationId="{24DE2718-9E04-469D-98CC-081E3E8AC9D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2" creationId="{597F00BD-0542-4BE7-8EDE-F55F649A0B0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3" creationId="{54E47D74-920D-4B98-8F0D-06903E2ECCDE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4" creationId="{75E20670-D2D5-4609-878F-768C66FB18CC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5" creationId="{5CFB9F74-48B1-4579-9A1E-6B3FC81C94FC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6" creationId="{252EF1D2-EDFA-4CF4-8888-14DA4BC1DB5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7" creationId="{68434352-0D73-4D87-8960-615CA853F17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8" creationId="{008C66FC-043F-4756-AF9E-8332D6A87C3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399" creationId="{7E2D71EA-6A0F-415C-8702-F0A1E68806E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0" creationId="{31A69239-3926-4FFC-ACF9-AD0FC8F4075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3" creationId="{23D1CEF0-9EA5-4ECA-AC4C-70C94EBD3C1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4" creationId="{D6DB5C3D-8E93-4FF3-89B9-3193C6C11A0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07" creationId="{D646860C-B5DF-4FED-B961-C4C54CC24F2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0" creationId="{0A021DF0-3F0F-49A1-8FA2-4AEDECF6201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6" creationId="{A2A7ABC8-946D-4EEB-8C65-8D32D996C27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7" creationId="{D4FA13F7-BDA5-434A-A7DB-60EE787D4424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8" creationId="{60C8AF12-8528-4D8C-9EAB-55561191198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19" creationId="{A284F71F-193E-45B6-9A0E-F5BE98672F5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0" creationId="{44DF1433-4488-4324-A0BC-42C2741FDF7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1" creationId="{3C5F13F1-B2B0-4590-A479-DA2A91C3333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2" creationId="{AEEE0C44-D08A-47B5-AA13-DA81E24C6A2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3" creationId="{186B1850-1874-4BA3-91AD-C46CA3E3E35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4" creationId="{1F808459-61A0-4E39-ACFE-49D05BA001A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5" creationId="{4AABAB26-72D3-4F31-AACC-F047FD652D0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6" creationId="{7A51A3C0-BA05-476D-B2D7-A2464EA2BA6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7" creationId="{FD1B09F1-9056-4FE8-AE46-0EAE7F7EAFA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28" creationId="{1706C143-1606-4945-B4B7-82E56718772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4" creationId="{BCC509D3-40B7-4020-AA62-372FD3396A7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5" creationId="{CBD578B6-56AC-47A5-BAC4-147A545D3049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6" creationId="{BB4AB241-BA83-4AD1-8C59-6B392FB11B6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7" creationId="{3D0A33F8-5177-46FC-A0AA-3A63469A7D7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8" creationId="{E471B315-5ECF-4299-A1A9-FBABD3F533F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39" creationId="{B54C24A9-FDC2-4706-95AC-DFD6DC609AE4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0" creationId="{90328D89-F71E-4028-8EA0-EF78B2D520E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1" creationId="{B521154E-B2C5-4868-95E5-6D96AD9A00C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2" creationId="{00FFAD09-D77C-4903-AC3B-513966DFA06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5" creationId="{AAE53C45-F130-4EAD-94D0-A27B88C0F8F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6" creationId="{0F89653F-8DC4-48C1-A5BD-B73AE935892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49" creationId="{3E2D2CD5-DB59-49A3-8D2B-38212049583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52" creationId="{34D9B2EA-2BFB-4B48-816E-68830ECB7890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58" creationId="{807751F3-7612-403F-88D8-D8C6BB15068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59" creationId="{A98CBC48-EA7B-4DDA-8C63-9C4511EE576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0" creationId="{3DC6C131-0DDC-41D5-BE9F-171764EF1A7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1" creationId="{22F3541E-DAB9-4AD6-9091-F151387A776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2" creationId="{EC6A001F-1A47-4D4F-9850-755D6DD0CD2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3" creationId="{426B0171-E1A4-4C31-9660-382C9F5C450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4" creationId="{8F75E20C-AFB0-40AE-B11A-B09D54252BB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5" creationId="{EEFCE36F-2CA6-4741-9E17-B07BFFF92E2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6" creationId="{FDBC8297-A63E-4D9B-ADF8-BD85A3F48AB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7" creationId="{6E609C3D-A5C6-4A0F-AE5C-F5036CEDABBE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8" creationId="{C8F3056A-9669-43DA-A56B-01EB286561C0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69" creationId="{AE3B4B1E-6428-4424-82CE-80E4ACA0D55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0" creationId="{190BBEE0-0506-4EBF-ABFF-AABEDDDF46E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6" creationId="{63473075-4FF6-4747-861F-40DD70305C1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7" creationId="{CF39DAC1-8577-4557-AF19-321A14B2319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8" creationId="{D1DC6602-D29E-41C5-BBFC-A08E1F11F8A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79" creationId="{8E55E1C6-E60F-4967-8EDB-47D206C4DF2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0" creationId="{CF1B53EE-83F7-4FDC-89CF-A140C4F1461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1" creationId="{20FC2761-9B5E-4A18-AF55-5CED83F6DE8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2" creationId="{A07A5970-9DBF-437C-B171-F075FBA68EBC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3" creationId="{EEF799E1-120D-4789-9666-0CF307A6B018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4" creationId="{1B62763A-D188-476F-903C-24DE2CE3B463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7" creationId="{B3897FD7-F19F-4BF9-87C4-7B3EDE49598B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88" creationId="{7B49EAF0-C482-44CA-8864-25C5D64BBF5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1" creationId="{ACAE5430-21E4-4E36-8DFC-8A6EEF7A73E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4" creationId="{5BC5C420-64A7-42E1-8C31-A7E70634FCEE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6" creationId="{F0FCAB3B-90ED-488C-A552-D445BE364DC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7" creationId="{CB05FF80-7AEA-4387-B8C8-B804CA6D955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8" creationId="{8E3E9B29-C639-4515-9C1D-706C1E9B1951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499" creationId="{8EAD5914-F678-4BE2-BA7E-0A8EDCE66935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3" creationId="{EC1DB0ED-E2A6-4750-BE69-25707D1636C2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4" creationId="{13F5E778-70FE-4BF9-A6E6-E87254384B2A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5" creationId="{840FC99C-8F81-4A26-88C3-F4EF13B6779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06" creationId="{F1087B67-0BCD-49B1-837D-39AE1CE7E1F7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4" creationId="{9DCB4499-154F-4D9C-A7AC-A8DBE40954E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5" creationId="{D494F68E-337D-4AE1-8ED1-2A69D4213C1D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6" creationId="{E077AE20-2D53-4008-AC10-469B346FADC6}"/>
          </ac:cxnSpMkLst>
        </pc:cxnChg>
        <pc:cxnChg chg="mod">
          <ac:chgData name="wang xingyu" userId="357302d8bda8cfe7" providerId="LiveId" clId="{9152DA33-7F79-46D7-B7CB-76209037D153}" dt="2022-05-12T06:02:34.204" v="1457" actId="165"/>
          <ac:cxnSpMkLst>
            <pc:docMk/>
            <pc:sldMk cId="1604788205" sldId="325"/>
            <ac:cxnSpMk id="517" creationId="{83B0FAC5-4D05-4D41-8A9B-9172B93E5745}"/>
          </ac:cxnSpMkLst>
        </pc:cxnChg>
        <pc:cxnChg chg="mod topLvl">
          <ac:chgData name="wang xingyu" userId="357302d8bda8cfe7" providerId="LiveId" clId="{9152DA33-7F79-46D7-B7CB-76209037D153}" dt="2022-05-12T06:02:45.450" v="1467" actId="164"/>
          <ac:cxnSpMkLst>
            <pc:docMk/>
            <pc:sldMk cId="1604788205" sldId="325"/>
            <ac:cxnSpMk id="530" creationId="{3FC08187-65C1-42E1-A6EF-9E4C65689879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34" creationId="{676663AB-763B-4A31-A97C-62A0907B842C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38" creationId="{24562068-11C0-4E69-982E-BDE01B1B3720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42" creationId="{69E5D2E1-580B-4837-910E-58DC6CA6D3E6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45" creationId="{95E4D1CF-075D-43B8-B485-B121E7AEE44B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50" creationId="{7A1BFB37-0F0A-4AC6-AF17-7A39496F2D6E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53" creationId="{5AC83453-B781-4FC5-B80F-2A57ABA197D2}"/>
          </ac:cxnSpMkLst>
        </pc:cxnChg>
        <pc:cxnChg chg="mod">
          <ac:chgData name="wang xingyu" userId="357302d8bda8cfe7" providerId="LiveId" clId="{9152DA33-7F79-46D7-B7CB-76209037D153}" dt="2022-05-12T06:02:36.901" v="1458" actId="165"/>
          <ac:cxnSpMkLst>
            <pc:docMk/>
            <pc:sldMk cId="1604788205" sldId="325"/>
            <ac:cxnSpMk id="554" creationId="{70063C53-B71C-44B0-B5E3-F76CCF9423BF}"/>
          </ac:cxnSpMkLst>
        </pc:cxnChg>
      </pc:sldChg>
      <pc:sldChg chg="addSp delSp modSp new mod">
        <pc:chgData name="wang xingyu" userId="357302d8bda8cfe7" providerId="LiveId" clId="{9152DA33-7F79-46D7-B7CB-76209037D153}" dt="2022-05-12T06:24:02.907" v="1507" actId="21"/>
        <pc:sldMkLst>
          <pc:docMk/>
          <pc:sldMk cId="1016103837" sldId="326"/>
        </pc:sldMkLst>
        <pc:spChg chg="del">
          <ac:chgData name="wang xingyu" userId="357302d8bda8cfe7" providerId="LiveId" clId="{9152DA33-7F79-46D7-B7CB-76209037D153}" dt="2022-05-12T05:51:30.220" v="1144" actId="478"/>
          <ac:spMkLst>
            <pc:docMk/>
            <pc:sldMk cId="1016103837" sldId="326"/>
            <ac:spMk id="2" creationId="{A54F7248-22A1-4D81-A872-08908E835996}"/>
          </ac:spMkLst>
        </pc:spChg>
        <pc:spChg chg="del">
          <ac:chgData name="wang xingyu" userId="357302d8bda8cfe7" providerId="LiveId" clId="{9152DA33-7F79-46D7-B7CB-76209037D153}" dt="2022-05-12T05:51:30.220" v="1144" actId="478"/>
          <ac:spMkLst>
            <pc:docMk/>
            <pc:sldMk cId="1016103837" sldId="326"/>
            <ac:spMk id="3" creationId="{66D6FF8A-E72A-4333-95F8-7108ADAD1DD2}"/>
          </ac:spMkLst>
        </pc:spChg>
        <pc:graphicFrameChg chg="add del mod modGraphic">
          <ac:chgData name="wang xingyu" userId="357302d8bda8cfe7" providerId="LiveId" clId="{9152DA33-7F79-46D7-B7CB-76209037D153}" dt="2022-05-12T06:24:02.907" v="1507" actId="21"/>
          <ac:graphicFrameMkLst>
            <pc:docMk/>
            <pc:sldMk cId="1016103837" sldId="326"/>
            <ac:graphicFrameMk id="4" creationId="{971A7FF9-E312-42BC-8023-BD31229E8A71}"/>
          </ac:graphicFrameMkLst>
        </pc:graphicFrameChg>
        <pc:graphicFrameChg chg="add del mod">
          <ac:chgData name="wang xingyu" userId="357302d8bda8cfe7" providerId="LiveId" clId="{9152DA33-7F79-46D7-B7CB-76209037D153}" dt="2022-05-12T06:00:04.060" v="1440" actId="478"/>
          <ac:graphicFrameMkLst>
            <pc:docMk/>
            <pc:sldMk cId="1016103837" sldId="326"/>
            <ac:graphicFrameMk id="5" creationId="{8CBAA2F6-DF7E-49A1-B1A1-A487DE21EE54}"/>
          </ac:graphicFrameMkLst>
        </pc:graphicFrameChg>
      </pc:sldChg>
      <pc:sldChg chg="addSp delSp modSp new mod">
        <pc:chgData name="wang xingyu" userId="357302d8bda8cfe7" providerId="LiveId" clId="{9152DA33-7F79-46D7-B7CB-76209037D153}" dt="2022-05-16T11:07:31.640" v="3094" actId="1076"/>
        <pc:sldMkLst>
          <pc:docMk/>
          <pc:sldMk cId="4239441287" sldId="327"/>
        </pc:sldMkLst>
        <pc:spChg chg="del">
          <ac:chgData name="wang xingyu" userId="357302d8bda8cfe7" providerId="LiveId" clId="{9152DA33-7F79-46D7-B7CB-76209037D153}" dt="2022-05-16T05:56:14.149" v="1511" actId="478"/>
          <ac:spMkLst>
            <pc:docMk/>
            <pc:sldMk cId="4239441287" sldId="327"/>
            <ac:spMk id="2" creationId="{A6A4606D-C40F-4B38-9B82-16471C425BDE}"/>
          </ac:spMkLst>
        </pc:spChg>
        <pc:spChg chg="del">
          <ac:chgData name="wang xingyu" userId="357302d8bda8cfe7" providerId="LiveId" clId="{9152DA33-7F79-46D7-B7CB-76209037D153}" dt="2022-05-16T05:56:14.149" v="1511" actId="478"/>
          <ac:spMkLst>
            <pc:docMk/>
            <pc:sldMk cId="4239441287" sldId="327"/>
            <ac:spMk id="3" creationId="{821AF079-8C7A-4DB9-9207-72CA026BECC2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6" creationId="{9E92D778-571E-438F-B827-14C7A9A9ECD8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0" creationId="{7A7A7412-81F6-4C2B-9AA9-CBFF9D7B1F07}"/>
          </ac:spMkLst>
        </pc:spChg>
        <pc:spChg chg="del mod topLvl">
          <ac:chgData name="wang xingyu" userId="357302d8bda8cfe7" providerId="LiveId" clId="{9152DA33-7F79-46D7-B7CB-76209037D153}" dt="2022-05-16T06:06:01.951" v="1700" actId="478"/>
          <ac:spMkLst>
            <pc:docMk/>
            <pc:sldMk cId="4239441287" sldId="327"/>
            <ac:spMk id="12" creationId="{57929367-5F11-406B-B268-481D4AFF43FC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7" creationId="{D7CBB847-CF96-4881-A4EA-5DFD3A082459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8" creationId="{300C8CDF-4CE5-44B1-BB16-48779E8E50A1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9" creationId="{C86A73CD-09BE-4DAE-BA77-1B7D2DFFA8A1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0" creationId="{D34257A3-14B1-48C5-958B-4A208EFA0D96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2" creationId="{657A8799-8341-46AC-B18D-316FA67BE0BF}"/>
          </ac:spMkLst>
        </pc:spChg>
        <pc:spChg chg="mod topLvl">
          <ac:chgData name="wang xingyu" userId="357302d8bda8cfe7" providerId="LiveId" clId="{9152DA33-7F79-46D7-B7CB-76209037D153}" dt="2022-05-16T07:03:02.369" v="1925" actId="1076"/>
          <ac:spMkLst>
            <pc:docMk/>
            <pc:sldMk cId="4239441287" sldId="327"/>
            <ac:spMk id="24" creationId="{84667E02-24E0-4B5D-A9C7-D15F463894B8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5" creationId="{C6F4C0E2-3DF8-4254-A883-A517DC02EE30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6" creationId="{1AE48946-66F5-4649-8C0C-86ED28EE3AD6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7" creationId="{C4A11E91-E998-462F-B8D3-65BC485FC3F4}"/>
          </ac:spMkLst>
        </pc:spChg>
        <pc:spChg chg="add del mod topLvl">
          <ac:chgData name="wang xingyu" userId="357302d8bda8cfe7" providerId="LiveId" clId="{9152DA33-7F79-46D7-B7CB-76209037D153}" dt="2022-05-16T06:02:17.301" v="1577" actId="478"/>
          <ac:spMkLst>
            <pc:docMk/>
            <pc:sldMk cId="4239441287" sldId="327"/>
            <ac:spMk id="29" creationId="{DDFCA256-776E-468D-BDE0-42C231AB4482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0" creationId="{480AEC6B-4C0D-4FD8-B063-AB2B94D4799F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1" creationId="{5DEECD50-F3D5-4A63-B665-86AEA5E64C57}"/>
          </ac:spMkLst>
        </pc:spChg>
        <pc:spChg chg="add del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2" creationId="{6D2176D5-ED16-4723-AF8C-21D4CB06381A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3" creationId="{0D0C217B-459C-47FD-8EB9-7791A4922463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34" creationId="{8BA78429-35A5-4F12-8B1F-CC673AABCC4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0" creationId="{1CA4DC44-E2FA-4B16-AC67-B0BEC1BD7A8B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1" creationId="{456084E0-6D67-4FB2-8308-22F7DD754171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4" creationId="{9F1EF4F4-E2E8-4191-A702-BB3DF12E4D24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5" creationId="{9C63C4F2-75D2-4CD5-AE71-3D215A5DD19D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8" creationId="{B12191C7-03C9-4C8C-8B6B-2CF0A96DE76F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49" creationId="{7ACEF39E-F0DD-422E-B4C9-9F9D639C25BB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2" creationId="{A43E36AC-D363-4D7F-9CC7-13F2C19F6AA9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3" creationId="{37B59EEA-C59B-4B6B-A07A-A52DC44CF99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4" creationId="{BA07D554-378F-47E0-B713-214BFE2704C1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5" creationId="{D4F9DD82-A519-4B7D-8BD9-221805F8B199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6" creationId="{8A8E398D-1F6D-4136-BB81-CB00E853270C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59" creationId="{84BA5E3F-ACF7-4905-B6A1-A5495CB7056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0" creationId="{39F077E9-5FD9-4748-8589-B0F58E3101D2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3" creationId="{F429947E-7624-4FB3-82DB-E74008244A15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4" creationId="{1EB5F415-14E3-4883-AAEC-AA6ACF359817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5" creationId="{D669EA44-A6E0-40C1-A1E3-6309BC1A8E08}"/>
          </ac:spMkLst>
        </pc:spChg>
        <pc:spChg chg="mod">
          <ac:chgData name="wang xingyu" userId="357302d8bda8cfe7" providerId="LiveId" clId="{9152DA33-7F79-46D7-B7CB-76209037D153}" dt="2022-05-16T06:53:29.299" v="1703" actId="165"/>
          <ac:spMkLst>
            <pc:docMk/>
            <pc:sldMk cId="4239441287" sldId="327"/>
            <ac:spMk id="66" creationId="{630070F7-5BB2-4100-A3BD-43E4CD09311C}"/>
          </ac:spMkLst>
        </pc:spChg>
        <pc:spChg chg="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70" creationId="{05766682-591C-4253-B091-A82A452B4F52}"/>
          </ac:spMkLst>
        </pc:spChg>
        <pc:spChg chg="add del mod topLvl">
          <ac:chgData name="wang xingyu" userId="357302d8bda8cfe7" providerId="LiveId" clId="{9152DA33-7F79-46D7-B7CB-76209037D153}" dt="2022-05-16T06:00:28.057" v="1563" actId="478"/>
          <ac:spMkLst>
            <pc:docMk/>
            <pc:sldMk cId="4239441287" sldId="327"/>
            <ac:spMk id="71" creationId="{C8F50453-2D26-4439-8314-6CC6DE470B18}"/>
          </ac:spMkLst>
        </pc:spChg>
        <pc:spChg chg="mod">
          <ac:chgData name="wang xingyu" userId="357302d8bda8cfe7" providerId="LiveId" clId="{9152DA33-7F79-46D7-B7CB-76209037D153}" dt="2022-05-16T05:59:51.002" v="1550"/>
          <ac:spMkLst>
            <pc:docMk/>
            <pc:sldMk cId="4239441287" sldId="327"/>
            <ac:spMk id="73" creationId="{0E7286CF-A8EA-4C09-8956-9B75D9D1B57E}"/>
          </ac:spMkLst>
        </pc:spChg>
        <pc:spChg chg="mod">
          <ac:chgData name="wang xingyu" userId="357302d8bda8cfe7" providerId="LiveId" clId="{9152DA33-7F79-46D7-B7CB-76209037D153}" dt="2022-05-16T05:59:51.002" v="1550"/>
          <ac:spMkLst>
            <pc:docMk/>
            <pc:sldMk cId="4239441287" sldId="327"/>
            <ac:spMk id="74" creationId="{3CC9724E-89DA-4916-8779-BD618D7EFDDF}"/>
          </ac:spMkLst>
        </pc:spChg>
        <pc:spChg chg="mod">
          <ac:chgData name="wang xingyu" userId="357302d8bda8cfe7" providerId="LiveId" clId="{9152DA33-7F79-46D7-B7CB-76209037D153}" dt="2022-05-16T05:59:51.002" v="1550"/>
          <ac:spMkLst>
            <pc:docMk/>
            <pc:sldMk cId="4239441287" sldId="327"/>
            <ac:spMk id="75" creationId="{731AD0C5-A194-4E88-BBDC-AD85561B23F7}"/>
          </ac:spMkLst>
        </pc:spChg>
        <pc:spChg chg="add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76" creationId="{471CCCC6-1571-40F7-81E8-84C6955BA126}"/>
          </ac:spMkLst>
        </pc:spChg>
        <pc:spChg chg="add del mod">
          <ac:chgData name="wang xingyu" userId="357302d8bda8cfe7" providerId="LiveId" clId="{9152DA33-7F79-46D7-B7CB-76209037D153}" dt="2022-05-16T06:00:26.703" v="1562" actId="478"/>
          <ac:spMkLst>
            <pc:docMk/>
            <pc:sldMk cId="4239441287" sldId="327"/>
            <ac:spMk id="77" creationId="{3D4A6BDF-49F9-4D4C-A9D7-FCC72E90CD87}"/>
          </ac:spMkLst>
        </pc:spChg>
        <pc:spChg chg="add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78" creationId="{442B540B-E907-424D-92BB-084A6AA5C0A3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79" creationId="{7FD18E08-35DC-4AE5-9D78-B304CA4F30EE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80" creationId="{C6EEF979-F79D-45D4-B2F7-4318D21312B2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81" creationId="{F44363DE-5A70-4B23-97BD-65EBB85D4C90}"/>
          </ac:spMkLst>
        </pc:spChg>
        <pc:spChg chg="add del mod">
          <ac:chgData name="wang xingyu" userId="357302d8bda8cfe7" providerId="LiveId" clId="{9152DA33-7F79-46D7-B7CB-76209037D153}" dt="2022-05-16T06:00:07.291" v="1555" actId="478"/>
          <ac:spMkLst>
            <pc:docMk/>
            <pc:sldMk cId="4239441287" sldId="327"/>
            <ac:spMk id="82" creationId="{70D9D165-7E4C-4625-B9B3-7442F414D697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94" creationId="{BA338974-D1AC-4BAD-8275-12F5FFB43CD9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95" creationId="{48381498-6843-437D-A41A-2F576A280BC4}"/>
          </ac:spMkLst>
        </pc:spChg>
        <pc:spChg chg="add del mod">
          <ac:chgData name="wang xingyu" userId="357302d8bda8cfe7" providerId="LiveId" clId="{9152DA33-7F79-46D7-B7CB-76209037D153}" dt="2022-05-16T06:55:00.282" v="1722" actId="478"/>
          <ac:spMkLst>
            <pc:docMk/>
            <pc:sldMk cId="4239441287" sldId="327"/>
            <ac:spMk id="96" creationId="{B721375C-8CDD-405F-8E87-4D2E2C903EF8}"/>
          </ac:spMkLst>
        </pc:spChg>
        <pc:spChg chg="add del mod">
          <ac:chgData name="wang xingyu" userId="357302d8bda8cfe7" providerId="LiveId" clId="{9152DA33-7F79-46D7-B7CB-76209037D153}" dt="2022-05-16T06:56:09.290" v="1728" actId="21"/>
          <ac:spMkLst>
            <pc:docMk/>
            <pc:sldMk cId="4239441287" sldId="327"/>
            <ac:spMk id="97" creationId="{0239C9C7-0B6C-44C1-B8A6-0390DD29C775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00" creationId="{8339AD22-51B5-4A83-B157-C684455CDC50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03" creationId="{CA04502F-4DF1-401C-A099-8FB7D3ED778B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08" creationId="{A7B937F2-86A9-4989-9F20-34D81DC3C552}"/>
          </ac:spMkLst>
        </pc:spChg>
        <pc:spChg chg="mod">
          <ac:chgData name="wang xingyu" userId="357302d8bda8cfe7" providerId="LiveId" clId="{9152DA33-7F79-46D7-B7CB-76209037D153}" dt="2022-05-16T07:00:46.576" v="1833"/>
          <ac:spMkLst>
            <pc:docMk/>
            <pc:sldMk cId="4239441287" sldId="327"/>
            <ac:spMk id="113" creationId="{26E957EA-7CFD-4072-A540-0047FFB940BA}"/>
          </ac:spMkLst>
        </pc:spChg>
        <pc:spChg chg="mod">
          <ac:chgData name="wang xingyu" userId="357302d8bda8cfe7" providerId="LiveId" clId="{9152DA33-7F79-46D7-B7CB-76209037D153}" dt="2022-05-16T07:01:08.329" v="1840"/>
          <ac:spMkLst>
            <pc:docMk/>
            <pc:sldMk cId="4239441287" sldId="327"/>
            <ac:spMk id="116" creationId="{6FB6767B-63C3-44E7-8312-7A1FEB9E9B66}"/>
          </ac:spMkLst>
        </pc:spChg>
        <pc:spChg chg="mod">
          <ac:chgData name="wang xingyu" userId="357302d8bda8cfe7" providerId="LiveId" clId="{9152DA33-7F79-46D7-B7CB-76209037D153}" dt="2022-05-16T07:01:23.780" v="1843"/>
          <ac:spMkLst>
            <pc:docMk/>
            <pc:sldMk cId="4239441287" sldId="327"/>
            <ac:spMk id="119" creationId="{DC9C7232-6867-4E23-9D66-6D0911950797}"/>
          </ac:spMkLst>
        </pc:spChg>
        <pc:spChg chg="mod">
          <ac:chgData name="wang xingyu" userId="357302d8bda8cfe7" providerId="LiveId" clId="{9152DA33-7F79-46D7-B7CB-76209037D153}" dt="2022-05-16T07:01:27.980" v="1845"/>
          <ac:spMkLst>
            <pc:docMk/>
            <pc:sldMk cId="4239441287" sldId="327"/>
            <ac:spMk id="122" creationId="{3AAE1931-275E-4D2E-87B4-4768393539CE}"/>
          </ac:spMkLst>
        </pc:spChg>
        <pc:spChg chg="mod">
          <ac:chgData name="wang xingyu" userId="357302d8bda8cfe7" providerId="LiveId" clId="{9152DA33-7F79-46D7-B7CB-76209037D153}" dt="2022-05-16T07:01:32.140" v="1847"/>
          <ac:spMkLst>
            <pc:docMk/>
            <pc:sldMk cId="4239441287" sldId="327"/>
            <ac:spMk id="125" creationId="{518B4A4E-FB9C-4FBA-8E19-E3045148063E}"/>
          </ac:spMkLst>
        </pc:spChg>
        <pc:spChg chg="mod">
          <ac:chgData name="wang xingyu" userId="357302d8bda8cfe7" providerId="LiveId" clId="{9152DA33-7F79-46D7-B7CB-76209037D153}" dt="2022-05-16T07:01:37.110" v="1849"/>
          <ac:spMkLst>
            <pc:docMk/>
            <pc:sldMk cId="4239441287" sldId="327"/>
            <ac:spMk id="128" creationId="{11141D16-638D-49CA-B16F-D745BA608009}"/>
          </ac:spMkLst>
        </pc:spChg>
        <pc:spChg chg="mod">
          <ac:chgData name="wang xingyu" userId="357302d8bda8cfe7" providerId="LiveId" clId="{9152DA33-7F79-46D7-B7CB-76209037D153}" dt="2022-05-16T07:02:04.802" v="1874"/>
          <ac:spMkLst>
            <pc:docMk/>
            <pc:sldMk cId="4239441287" sldId="327"/>
            <ac:spMk id="134" creationId="{0026F591-95C4-4813-A3E6-0EAFD60E9DFC}"/>
          </ac:spMkLst>
        </pc:spChg>
        <pc:spChg chg="del mod">
          <ac:chgData name="wang xingyu" userId="357302d8bda8cfe7" providerId="LiveId" clId="{9152DA33-7F79-46D7-B7CB-76209037D153}" dt="2022-05-16T07:17:27.137" v="2284" actId="478"/>
          <ac:spMkLst>
            <pc:docMk/>
            <pc:sldMk cId="4239441287" sldId="327"/>
            <ac:spMk id="139" creationId="{D5FC7EDB-6760-420E-8D04-7E180EE6E66A}"/>
          </ac:spMkLst>
        </pc:spChg>
        <pc:spChg chg="mod">
          <ac:chgData name="wang xingyu" userId="357302d8bda8cfe7" providerId="LiveId" clId="{9152DA33-7F79-46D7-B7CB-76209037D153}" dt="2022-05-16T07:04:19.020" v="1999"/>
          <ac:spMkLst>
            <pc:docMk/>
            <pc:sldMk cId="4239441287" sldId="327"/>
            <ac:spMk id="144" creationId="{008A8820-15AC-41C9-B23A-74446EED8557}"/>
          </ac:spMkLst>
        </pc:spChg>
        <pc:spChg chg="mod">
          <ac:chgData name="wang xingyu" userId="357302d8bda8cfe7" providerId="LiveId" clId="{9152DA33-7F79-46D7-B7CB-76209037D153}" dt="2022-05-16T07:04:19.020" v="1999"/>
          <ac:spMkLst>
            <pc:docMk/>
            <pc:sldMk cId="4239441287" sldId="327"/>
            <ac:spMk id="149" creationId="{FBB921FC-C098-4044-8AAC-649F7CAF2206}"/>
          </ac:spMkLst>
        </pc:spChg>
        <pc:spChg chg="del mod">
          <ac:chgData name="wang xingyu" userId="357302d8bda8cfe7" providerId="LiveId" clId="{9152DA33-7F79-46D7-B7CB-76209037D153}" dt="2022-05-16T07:18:16.400" v="2335" actId="478"/>
          <ac:spMkLst>
            <pc:docMk/>
            <pc:sldMk cId="4239441287" sldId="327"/>
            <ac:spMk id="154" creationId="{C7D09613-7357-4ACF-8081-EDD89042F76C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55" creationId="{F02E2508-BE92-415A-96F3-BAE016B320CA}"/>
          </ac:spMkLst>
        </pc:spChg>
        <pc:spChg chg="add del mod">
          <ac:chgData name="wang xingyu" userId="357302d8bda8cfe7" providerId="LiveId" clId="{9152DA33-7F79-46D7-B7CB-76209037D153}" dt="2022-05-16T07:18:17.408" v="2336" actId="478"/>
          <ac:spMkLst>
            <pc:docMk/>
            <pc:sldMk cId="4239441287" sldId="327"/>
            <ac:spMk id="156" creationId="{D784409C-D0DF-481E-95EA-B68A8CFAA0CA}"/>
          </ac:spMkLst>
        </pc:spChg>
        <pc:spChg chg="add del mod">
          <ac:chgData name="wang xingyu" userId="357302d8bda8cfe7" providerId="LiveId" clId="{9152DA33-7F79-46D7-B7CB-76209037D153}" dt="2022-05-16T07:21:06.361" v="2420" actId="478"/>
          <ac:spMkLst>
            <pc:docMk/>
            <pc:sldMk cId="4239441287" sldId="327"/>
            <ac:spMk id="157" creationId="{900F8F8D-78AC-4F65-9DC9-B4B3C9B05BA1}"/>
          </ac:spMkLst>
        </pc:spChg>
        <pc:spChg chg="add del mod">
          <ac:chgData name="wang xingyu" userId="357302d8bda8cfe7" providerId="LiveId" clId="{9152DA33-7F79-46D7-B7CB-76209037D153}" dt="2022-05-16T07:13:21.165" v="2214" actId="478"/>
          <ac:spMkLst>
            <pc:docMk/>
            <pc:sldMk cId="4239441287" sldId="327"/>
            <ac:spMk id="158" creationId="{02E131E9-AA3F-4615-A6E8-3975C5D54418}"/>
          </ac:spMkLst>
        </pc:spChg>
        <pc:spChg chg="add del mod">
          <ac:chgData name="wang xingyu" userId="357302d8bda8cfe7" providerId="LiveId" clId="{9152DA33-7F79-46D7-B7CB-76209037D153}" dt="2022-05-16T07:13:22.125" v="2215" actId="478"/>
          <ac:spMkLst>
            <pc:docMk/>
            <pc:sldMk cId="4239441287" sldId="327"/>
            <ac:spMk id="159" creationId="{AFFD80FF-78FA-4BBC-AF48-5A5D61565C16}"/>
          </ac:spMkLst>
        </pc:spChg>
        <pc:spChg chg="add del mod">
          <ac:chgData name="wang xingyu" userId="357302d8bda8cfe7" providerId="LiveId" clId="{9152DA33-7F79-46D7-B7CB-76209037D153}" dt="2022-05-16T07:13:21.165" v="2214" actId="478"/>
          <ac:spMkLst>
            <pc:docMk/>
            <pc:sldMk cId="4239441287" sldId="327"/>
            <ac:spMk id="160" creationId="{12A376EE-6C9B-45E0-B3E6-B90AAB48C0A4}"/>
          </ac:spMkLst>
        </pc:spChg>
        <pc:spChg chg="add del mod">
          <ac:chgData name="wang xingyu" userId="357302d8bda8cfe7" providerId="LiveId" clId="{9152DA33-7F79-46D7-B7CB-76209037D153}" dt="2022-05-16T07:21:07.506" v="2421" actId="478"/>
          <ac:spMkLst>
            <pc:docMk/>
            <pc:sldMk cId="4239441287" sldId="327"/>
            <ac:spMk id="161" creationId="{FAA83EDA-7F0F-45C5-8A90-AF0F7ABEF57E}"/>
          </ac:spMkLst>
        </pc:spChg>
        <pc:spChg chg="add del mod">
          <ac:chgData name="wang xingyu" userId="357302d8bda8cfe7" providerId="LiveId" clId="{9152DA33-7F79-46D7-B7CB-76209037D153}" dt="2022-05-16T07:13:22.125" v="2215" actId="478"/>
          <ac:spMkLst>
            <pc:docMk/>
            <pc:sldMk cId="4239441287" sldId="327"/>
            <ac:spMk id="162" creationId="{3CC22BF8-28B4-4E6A-98C1-69568E1A94A6}"/>
          </ac:spMkLst>
        </pc:spChg>
        <pc:spChg chg="del mod">
          <ac:chgData name="wang xingyu" userId="357302d8bda8cfe7" providerId="LiveId" clId="{9152DA33-7F79-46D7-B7CB-76209037D153}" dt="2022-05-16T07:21:08.506" v="2422" actId="478"/>
          <ac:spMkLst>
            <pc:docMk/>
            <pc:sldMk cId="4239441287" sldId="327"/>
            <ac:spMk id="165" creationId="{312AD52A-9CA8-4BFF-A8DF-977B2A5C5570}"/>
          </ac:spMkLst>
        </pc:spChg>
        <pc:spChg chg="del mod">
          <ac:chgData name="wang xingyu" userId="357302d8bda8cfe7" providerId="LiveId" clId="{9152DA33-7F79-46D7-B7CB-76209037D153}" dt="2022-05-16T07:21:09.414" v="2423" actId="478"/>
          <ac:spMkLst>
            <pc:docMk/>
            <pc:sldMk cId="4239441287" sldId="327"/>
            <ac:spMk id="166" creationId="{F81EC7B9-2402-4EDB-9482-F845CC0277F7}"/>
          </ac:spMkLst>
        </pc:spChg>
        <pc:spChg chg="del mod">
          <ac:chgData name="wang xingyu" userId="357302d8bda8cfe7" providerId="LiveId" clId="{9152DA33-7F79-46D7-B7CB-76209037D153}" dt="2022-05-16T07:21:10.356" v="2424" actId="478"/>
          <ac:spMkLst>
            <pc:docMk/>
            <pc:sldMk cId="4239441287" sldId="327"/>
            <ac:spMk id="168" creationId="{15A750CC-5002-4B5D-9B15-04E68C82293E}"/>
          </ac:spMkLst>
        </pc:spChg>
        <pc:spChg chg="del mod topLvl">
          <ac:chgData name="wang xingyu" userId="357302d8bda8cfe7" providerId="LiveId" clId="{9152DA33-7F79-46D7-B7CB-76209037D153}" dt="2022-05-16T07:21:11.281" v="2425" actId="478"/>
          <ac:spMkLst>
            <pc:docMk/>
            <pc:sldMk cId="4239441287" sldId="327"/>
            <ac:spMk id="169" creationId="{7D2081A7-4848-4D44-BB26-FDDA621CA7E5}"/>
          </ac:spMkLst>
        </pc:spChg>
        <pc:spChg chg="add mod topLvl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70" creationId="{2CA43FBC-96CA-4782-99FA-F37DCC353C86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85" creationId="{8C0B97E1-46DC-457E-AF73-0241BCB3F510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86" creationId="{7E4E52D7-DC38-4AEC-8FE3-E8393BB74AD9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192" creationId="{0B33F55A-59B0-45E9-B596-574A7C55F65E}"/>
          </ac:spMkLst>
        </pc:spChg>
        <pc:spChg chg="add del mod">
          <ac:chgData name="wang xingyu" userId="357302d8bda8cfe7" providerId="LiveId" clId="{9152DA33-7F79-46D7-B7CB-76209037D153}" dt="2022-05-16T07:24:04.150" v="2531" actId="478"/>
          <ac:spMkLst>
            <pc:docMk/>
            <pc:sldMk cId="4239441287" sldId="327"/>
            <ac:spMk id="193" creationId="{DB4EE06E-8BE0-4653-A5D7-0D2C0EEE83FB}"/>
          </ac:spMkLst>
        </pc:spChg>
        <pc:spChg chg="mod">
          <ac:chgData name="wang xingyu" userId="357302d8bda8cfe7" providerId="LiveId" clId="{9152DA33-7F79-46D7-B7CB-76209037D153}" dt="2022-05-16T07:22:14.011" v="2474"/>
          <ac:spMkLst>
            <pc:docMk/>
            <pc:sldMk cId="4239441287" sldId="327"/>
            <ac:spMk id="196" creationId="{12D2D5F7-4AF4-4F5E-805D-46A60721938C}"/>
          </ac:spMkLst>
        </pc:spChg>
        <pc:spChg chg="mod">
          <ac:chgData name="wang xingyu" userId="357302d8bda8cfe7" providerId="LiveId" clId="{9152DA33-7F79-46D7-B7CB-76209037D153}" dt="2022-05-16T07:22:14.011" v="2474"/>
          <ac:spMkLst>
            <pc:docMk/>
            <pc:sldMk cId="4239441287" sldId="327"/>
            <ac:spMk id="199" creationId="{DA5EDA46-5646-410E-A58E-3B4CD9287B33}"/>
          </ac:spMkLst>
        </pc:spChg>
        <pc:spChg chg="mod">
          <ac:chgData name="wang xingyu" userId="357302d8bda8cfe7" providerId="LiveId" clId="{9152DA33-7F79-46D7-B7CB-76209037D153}" dt="2022-05-16T07:25:28.892" v="2552"/>
          <ac:spMkLst>
            <pc:docMk/>
            <pc:sldMk cId="4239441287" sldId="327"/>
            <ac:spMk id="212" creationId="{18F5D803-0D9A-4BD8-9544-C2A27236F985}"/>
          </ac:spMkLst>
        </pc:spChg>
        <pc:spChg chg="add mod">
          <ac:chgData name="wang xingyu" userId="357302d8bda8cfe7" providerId="LiveId" clId="{9152DA33-7F79-46D7-B7CB-76209037D153}" dt="2022-05-16T11:07:31.640" v="3094" actId="1076"/>
          <ac:spMkLst>
            <pc:docMk/>
            <pc:sldMk cId="4239441287" sldId="327"/>
            <ac:spMk id="213" creationId="{E4E2CD0A-B33F-4470-AA59-9859C4FC7117}"/>
          </ac:spMkLst>
        </pc:spChg>
        <pc:grpChg chg="add del mod">
          <ac:chgData name="wang xingyu" userId="357302d8bda8cfe7" providerId="LiveId" clId="{9152DA33-7F79-46D7-B7CB-76209037D153}" dt="2022-05-16T05:57:13.222" v="1525" actId="165"/>
          <ac:grpSpMkLst>
            <pc:docMk/>
            <pc:sldMk cId="4239441287" sldId="327"/>
            <ac:grpSpMk id="4" creationId="{1A7B7EB7-3E71-4A2A-B550-A4B428FB4838}"/>
          </ac:grpSpMkLst>
        </pc:grpChg>
        <pc:grpChg chg="mod topLvl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5" creationId="{3BB0F4EF-54B0-4796-B713-2336132CEBF4}"/>
          </ac:grpSpMkLst>
        </pc:grpChg>
        <pc:grpChg chg="del mod topLvl">
          <ac:chgData name="wang xingyu" userId="357302d8bda8cfe7" providerId="LiveId" clId="{9152DA33-7F79-46D7-B7CB-76209037D153}" dt="2022-05-16T07:01:04.078" v="1836" actId="478"/>
          <ac:grpSpMkLst>
            <pc:docMk/>
            <pc:sldMk cId="4239441287" sldId="327"/>
            <ac:grpSpMk id="7" creationId="{75646D57-63A2-41D9-B218-519EAAE60C3F}"/>
          </ac:grpSpMkLst>
        </pc:grpChg>
        <pc:grpChg chg="mod topLvl">
          <ac:chgData name="wang xingyu" userId="357302d8bda8cfe7" providerId="LiveId" clId="{9152DA33-7F79-46D7-B7CB-76209037D153}" dt="2022-05-16T07:03:02.369" v="1925" actId="1076"/>
          <ac:grpSpMkLst>
            <pc:docMk/>
            <pc:sldMk cId="4239441287" sldId="327"/>
            <ac:grpSpMk id="8" creationId="{B93D6D7B-4138-4571-A659-3317ED0C8742}"/>
          </ac:grpSpMkLst>
        </pc:grpChg>
        <pc:grpChg chg="mod topLvl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9" creationId="{78F5EA94-9625-4C6A-B1A0-CCD66D40E328}"/>
          </ac:grpSpMkLst>
        </pc:grpChg>
        <pc:grpChg chg="del mod topLvl">
          <ac:chgData name="wang xingyu" userId="357302d8bda8cfe7" providerId="LiveId" clId="{9152DA33-7F79-46D7-B7CB-76209037D153}" dt="2022-05-16T07:01:04.584" v="1837" actId="478"/>
          <ac:grpSpMkLst>
            <pc:docMk/>
            <pc:sldMk cId="4239441287" sldId="327"/>
            <ac:grpSpMk id="13" creationId="{E3F622D0-5B44-4EBD-AACB-EA982FA459FC}"/>
          </ac:grpSpMkLst>
        </pc:grpChg>
        <pc:grpChg chg="del mod topLvl">
          <ac:chgData name="wang xingyu" userId="357302d8bda8cfe7" providerId="LiveId" clId="{9152DA33-7F79-46D7-B7CB-76209037D153}" dt="2022-05-16T07:01:05.128" v="1838" actId="478"/>
          <ac:grpSpMkLst>
            <pc:docMk/>
            <pc:sldMk cId="4239441287" sldId="327"/>
            <ac:grpSpMk id="14" creationId="{FFB65A9C-2751-4869-9058-C2C35B1E7690}"/>
          </ac:grpSpMkLst>
        </pc:grpChg>
        <pc:grpChg chg="del mod topLvl">
          <ac:chgData name="wang xingyu" userId="357302d8bda8cfe7" providerId="LiveId" clId="{9152DA33-7F79-46D7-B7CB-76209037D153}" dt="2022-05-16T07:02:07.375" v="1876" actId="478"/>
          <ac:grpSpMkLst>
            <pc:docMk/>
            <pc:sldMk cId="4239441287" sldId="327"/>
            <ac:grpSpMk id="15" creationId="{A211BC36-CB41-4699-ADD2-7D29784C2185}"/>
          </ac:grpSpMkLst>
        </pc:grpChg>
        <pc:grpChg chg="del mod topLvl">
          <ac:chgData name="wang xingyu" userId="357302d8bda8cfe7" providerId="LiveId" clId="{9152DA33-7F79-46D7-B7CB-76209037D153}" dt="2022-05-16T07:01:05.868" v="1839" actId="478"/>
          <ac:grpSpMkLst>
            <pc:docMk/>
            <pc:sldMk cId="4239441287" sldId="327"/>
            <ac:grpSpMk id="16" creationId="{1A9135DF-8511-4782-9312-F589100C2C31}"/>
          </ac:grpSpMkLst>
        </pc:grpChg>
        <pc:grpChg chg="del mod topLvl">
          <ac:chgData name="wang xingyu" userId="357302d8bda8cfe7" providerId="LiveId" clId="{9152DA33-7F79-46D7-B7CB-76209037D153}" dt="2022-05-16T05:57:28.205" v="1527" actId="165"/>
          <ac:grpSpMkLst>
            <pc:docMk/>
            <pc:sldMk cId="4239441287" sldId="327"/>
            <ac:grpSpMk id="28" creationId="{CC53588E-DF13-4036-A5C5-CDCDB9D61616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38" creationId="{33F069D6-50A3-4806-A86E-673C7C3E3B16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42" creationId="{2D54EF68-4787-42BB-95D7-F22EE438C2EF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46" creationId="{92083F9B-0A69-4617-ADBD-DE843D487F16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50" creationId="{96A0308E-D24D-44EB-B59E-057C748B3732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57" creationId="{62DC2DA9-2113-4BF0-854D-25DA2E2222C8}"/>
          </ac:grpSpMkLst>
        </pc:grpChg>
        <pc:grpChg chg="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61" creationId="{0D4BBED0-1F2E-4893-9E10-48E96C644C96}"/>
          </ac:grpSpMkLst>
        </pc:grpChg>
        <pc:grpChg chg="add del mod ord">
          <ac:chgData name="wang xingyu" userId="357302d8bda8cfe7" providerId="LiveId" clId="{9152DA33-7F79-46D7-B7CB-76209037D153}" dt="2022-05-16T06:02:17.301" v="1577" actId="478"/>
          <ac:grpSpMkLst>
            <pc:docMk/>
            <pc:sldMk cId="4239441287" sldId="327"/>
            <ac:grpSpMk id="68" creationId="{1FC238C6-87EC-471C-9985-DE63BBA6EC28}"/>
          </ac:grpSpMkLst>
        </pc:grpChg>
        <pc:grpChg chg="add del mod">
          <ac:chgData name="wang xingyu" userId="357302d8bda8cfe7" providerId="LiveId" clId="{9152DA33-7F79-46D7-B7CB-76209037D153}" dt="2022-05-16T06:00:28.057" v="1563" actId="478"/>
          <ac:grpSpMkLst>
            <pc:docMk/>
            <pc:sldMk cId="4239441287" sldId="327"/>
            <ac:grpSpMk id="69" creationId="{66B2673B-A39B-459B-94EA-AD0A3CD49D9C}"/>
          </ac:grpSpMkLst>
        </pc:grpChg>
        <pc:grpChg chg="add del mod">
          <ac:chgData name="wang xingyu" userId="357302d8bda8cfe7" providerId="LiveId" clId="{9152DA33-7F79-46D7-B7CB-76209037D153}" dt="2022-05-16T06:00:04.094" v="1554" actId="478"/>
          <ac:grpSpMkLst>
            <pc:docMk/>
            <pc:sldMk cId="4239441287" sldId="327"/>
            <ac:grpSpMk id="72" creationId="{330EEAE3-B611-4509-BF20-ABCC2A181E0F}"/>
          </ac:grpSpMkLst>
        </pc:grpChg>
        <pc:grpChg chg="add mod topLvl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88" creationId="{00D22C90-1CF8-4D49-884A-FCB22A61B533}"/>
          </ac:grpSpMkLst>
        </pc:grpChg>
        <pc:grpChg chg="add del mod">
          <ac:chgData name="wang xingyu" userId="357302d8bda8cfe7" providerId="LiveId" clId="{9152DA33-7F79-46D7-B7CB-76209037D153}" dt="2022-05-16T06:04:36.693" v="1616" actId="165"/>
          <ac:grpSpMkLst>
            <pc:docMk/>
            <pc:sldMk cId="4239441287" sldId="327"/>
            <ac:grpSpMk id="89" creationId="{664A0943-3771-4288-9E51-A7226D5D3AA9}"/>
          </ac:grpSpMkLst>
        </pc:grpChg>
        <pc:grpChg chg="add del mod">
          <ac:chgData name="wang xingyu" userId="357302d8bda8cfe7" providerId="LiveId" clId="{9152DA33-7F79-46D7-B7CB-76209037D153}" dt="2022-05-16T06:53:29.299" v="1703" actId="165"/>
          <ac:grpSpMkLst>
            <pc:docMk/>
            <pc:sldMk cId="4239441287" sldId="327"/>
            <ac:grpSpMk id="93" creationId="{284F2440-BE93-4005-A7BC-A2967DBA06D9}"/>
          </ac:grpSpMkLst>
        </pc:grpChg>
        <pc:grpChg chg="add del mod">
          <ac:chgData name="wang xingyu" userId="357302d8bda8cfe7" providerId="LiveId" clId="{9152DA33-7F79-46D7-B7CB-76209037D153}" dt="2022-05-16T07:04:14.301" v="1995" actId="478"/>
          <ac:grpSpMkLst>
            <pc:docMk/>
            <pc:sldMk cId="4239441287" sldId="327"/>
            <ac:grpSpMk id="98" creationId="{9CA5EF7E-5AE3-44DD-AD32-531C7526E01C}"/>
          </ac:grpSpMkLst>
        </pc:grpChg>
        <pc:grpChg chg="add del mod">
          <ac:chgData name="wang xingyu" userId="357302d8bda8cfe7" providerId="LiveId" clId="{9152DA33-7F79-46D7-B7CB-76209037D153}" dt="2022-05-16T07:04:07.207" v="1992" actId="478"/>
          <ac:grpSpMkLst>
            <pc:docMk/>
            <pc:sldMk cId="4239441287" sldId="327"/>
            <ac:grpSpMk id="101" creationId="{EDCB4F2F-7DBD-4355-BA8A-B4905C8FC9E6}"/>
          </ac:grpSpMkLst>
        </pc:grpChg>
        <pc:grpChg chg="add del mod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04" creationId="{F3609B7C-1D60-47EA-9D70-B572EA26084D}"/>
          </ac:grpSpMkLst>
        </pc:grpChg>
        <pc:grpChg chg="mod">
          <ac:chgData name="wang xingyu" userId="357302d8bda8cfe7" providerId="LiveId" clId="{9152DA33-7F79-46D7-B7CB-76209037D153}" dt="2022-05-16T07:00:46.576" v="1833"/>
          <ac:grpSpMkLst>
            <pc:docMk/>
            <pc:sldMk cId="4239441287" sldId="327"/>
            <ac:grpSpMk id="105" creationId="{CB3338DD-2908-4B5B-B35E-C410D324F406}"/>
          </ac:grpSpMkLst>
        </pc:grpChg>
        <pc:grpChg chg="add del mod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09" creationId="{3A30F9E2-8ED3-432E-B405-8C6A06817695}"/>
          </ac:grpSpMkLst>
        </pc:grpChg>
        <pc:grpChg chg="mod">
          <ac:chgData name="wang xingyu" userId="357302d8bda8cfe7" providerId="LiveId" clId="{9152DA33-7F79-46D7-B7CB-76209037D153}" dt="2022-05-16T07:00:46.576" v="1833"/>
          <ac:grpSpMkLst>
            <pc:docMk/>
            <pc:sldMk cId="4239441287" sldId="327"/>
            <ac:grpSpMk id="110" creationId="{A5CAEC21-979E-45BC-A9B1-C3D505A8C42A}"/>
          </ac:grpSpMkLst>
        </pc:grpChg>
        <pc:grpChg chg="add del mod">
          <ac:chgData name="wang xingyu" userId="357302d8bda8cfe7" providerId="LiveId" clId="{9152DA33-7F79-46D7-B7CB-76209037D153}" dt="2022-05-16T07:04:16.230" v="1996" actId="478"/>
          <ac:grpSpMkLst>
            <pc:docMk/>
            <pc:sldMk cId="4239441287" sldId="327"/>
            <ac:grpSpMk id="114" creationId="{94FEA496-CAE1-494A-ABC7-23D52C3FF24A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17" creationId="{331FA2E3-47F5-447E-97A9-F4C75557E52C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20" creationId="{A3CCD84D-062C-4F6C-AB1B-0C137B12712E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23" creationId="{CFA886DB-20EA-4290-AAB0-2B1EA0323D1F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26" creationId="{8397F849-FE24-412B-9A64-C2ECB4C9980E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30" creationId="{547D8215-5A0F-47E3-8EF1-CFDEBA6257B6}"/>
          </ac:grpSpMkLst>
        </pc:grpChg>
        <pc:grpChg chg="mod">
          <ac:chgData name="wang xingyu" userId="357302d8bda8cfe7" providerId="LiveId" clId="{9152DA33-7F79-46D7-B7CB-76209037D153}" dt="2022-05-16T07:02:04.802" v="1874"/>
          <ac:grpSpMkLst>
            <pc:docMk/>
            <pc:sldMk cId="4239441287" sldId="327"/>
            <ac:grpSpMk id="131" creationId="{3A04B665-865A-4D33-BBD5-53A58F26D494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35" creationId="{5F71BF2E-B6E6-438B-990E-470048ACFE90}"/>
          </ac:grpSpMkLst>
        </pc:grpChg>
        <pc:grpChg chg="del mod">
          <ac:chgData name="wang xingyu" userId="357302d8bda8cfe7" providerId="LiveId" clId="{9152DA33-7F79-46D7-B7CB-76209037D153}" dt="2022-05-16T07:17:27.137" v="2284" actId="478"/>
          <ac:grpSpMkLst>
            <pc:docMk/>
            <pc:sldMk cId="4239441287" sldId="327"/>
            <ac:grpSpMk id="136" creationId="{AEF08DB1-8CE4-4AEC-A620-F1C0101D9820}"/>
          </ac:grpSpMkLst>
        </pc:grpChg>
        <pc:grpChg chg="add del mod">
          <ac:chgData name="wang xingyu" userId="357302d8bda8cfe7" providerId="LiveId" clId="{9152DA33-7F79-46D7-B7CB-76209037D153}" dt="2022-05-16T07:04:23.847" v="2001" actId="478"/>
          <ac:grpSpMkLst>
            <pc:docMk/>
            <pc:sldMk cId="4239441287" sldId="327"/>
            <ac:grpSpMk id="140" creationId="{334291FA-5D75-49B3-9799-5D50CC243ABF}"/>
          </ac:grpSpMkLst>
        </pc:grpChg>
        <pc:grpChg chg="del mod topLvl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41" creationId="{EEF8F129-BF6D-4684-896B-1C57731FD4F6}"/>
          </ac:grpSpMkLst>
        </pc:grpChg>
        <pc:grpChg chg="add del mod">
          <ac:chgData name="wang xingyu" userId="357302d8bda8cfe7" providerId="LiveId" clId="{9152DA33-7F79-46D7-B7CB-76209037D153}" dt="2022-05-16T07:04:25.008" v="2002" actId="478"/>
          <ac:grpSpMkLst>
            <pc:docMk/>
            <pc:sldMk cId="4239441287" sldId="327"/>
            <ac:grpSpMk id="145" creationId="{A56DC2D0-611B-4CD5-81C0-49F7878DDD87}"/>
          </ac:grpSpMkLst>
        </pc:grpChg>
        <pc:grpChg chg="del mod topLvl">
          <ac:chgData name="wang xingyu" userId="357302d8bda8cfe7" providerId="LiveId" clId="{9152DA33-7F79-46D7-B7CB-76209037D153}" dt="2022-05-16T07:04:27.373" v="2003" actId="21"/>
          <ac:grpSpMkLst>
            <pc:docMk/>
            <pc:sldMk cId="4239441287" sldId="327"/>
            <ac:grpSpMk id="146" creationId="{EA3DFC2D-06A3-4ED7-B3AB-E7DB587B15F7}"/>
          </ac:grpSpMkLst>
        </pc:grpChg>
        <pc:grpChg chg="add del mod">
          <ac:chgData name="wang xingyu" userId="357302d8bda8cfe7" providerId="LiveId" clId="{9152DA33-7F79-46D7-B7CB-76209037D153}" dt="2022-05-16T07:18:29.250" v="2339" actId="165"/>
          <ac:grpSpMkLst>
            <pc:docMk/>
            <pc:sldMk cId="4239441287" sldId="327"/>
            <ac:grpSpMk id="150" creationId="{7404F789-A04E-4021-9008-4E034B97A04F}"/>
          </ac:grpSpMkLst>
        </pc:grpChg>
        <pc:grpChg chg="del mod">
          <ac:chgData name="wang xingyu" userId="357302d8bda8cfe7" providerId="LiveId" clId="{9152DA33-7F79-46D7-B7CB-76209037D153}" dt="2022-05-16T07:18:16.400" v="2335" actId="478"/>
          <ac:grpSpMkLst>
            <pc:docMk/>
            <pc:sldMk cId="4239441287" sldId="327"/>
            <ac:grpSpMk id="151" creationId="{1FCDA058-87F8-4286-9A44-F17826F3881C}"/>
          </ac:grpSpMkLst>
        </pc:grpChg>
        <pc:grpChg chg="add del mod">
          <ac:chgData name="wang xingyu" userId="357302d8bda8cfe7" providerId="LiveId" clId="{9152DA33-7F79-46D7-B7CB-76209037D153}" dt="2022-05-16T07:21:06.361" v="2420" actId="478"/>
          <ac:grpSpMkLst>
            <pc:docMk/>
            <pc:sldMk cId="4239441287" sldId="327"/>
            <ac:grpSpMk id="163" creationId="{8406F59C-2C7A-4DE3-9C30-9F824C5C6AA7}"/>
          </ac:grpSpMkLst>
        </pc:grpChg>
        <pc:grpChg chg="add del mod">
          <ac:chgData name="wang xingyu" userId="357302d8bda8cfe7" providerId="LiveId" clId="{9152DA33-7F79-46D7-B7CB-76209037D153}" dt="2022-05-16T07:21:08.506" v="2422" actId="478"/>
          <ac:grpSpMkLst>
            <pc:docMk/>
            <pc:sldMk cId="4239441287" sldId="327"/>
            <ac:grpSpMk id="164" creationId="{F261B2F6-005B-486A-B9A0-397FDEDA3A58}"/>
          </ac:grpSpMkLst>
        </pc:grpChg>
        <pc:grpChg chg="add del mod">
          <ac:chgData name="wang xingyu" userId="357302d8bda8cfe7" providerId="LiveId" clId="{9152DA33-7F79-46D7-B7CB-76209037D153}" dt="2022-05-16T07:21:10.356" v="2424" actId="478"/>
          <ac:grpSpMkLst>
            <pc:docMk/>
            <pc:sldMk cId="4239441287" sldId="327"/>
            <ac:grpSpMk id="167" creationId="{E222538F-6F29-45E0-B18E-1DB4EDD5FB57}"/>
          </ac:grpSpMkLst>
        </pc:grpChg>
        <pc:grpChg chg="add del mod ord">
          <ac:chgData name="wang xingyu" userId="357302d8bda8cfe7" providerId="LiveId" clId="{9152DA33-7F79-46D7-B7CB-76209037D153}" dt="2022-05-16T07:21:11.281" v="2425" actId="478"/>
          <ac:grpSpMkLst>
            <pc:docMk/>
            <pc:sldMk cId="4239441287" sldId="327"/>
            <ac:grpSpMk id="184" creationId="{69F83726-149A-4D29-961E-AF8E74C282B7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194" creationId="{9428CF5B-3999-4D9F-BD72-A00C2405F093}"/>
          </ac:grpSpMkLst>
        </pc:grpChg>
        <pc:grpChg chg="add del mod">
          <ac:chgData name="wang xingyu" userId="357302d8bda8cfe7" providerId="LiveId" clId="{9152DA33-7F79-46D7-B7CB-76209037D153}" dt="2022-05-16T07:24:04.150" v="2531" actId="478"/>
          <ac:grpSpMkLst>
            <pc:docMk/>
            <pc:sldMk cId="4239441287" sldId="327"/>
            <ac:grpSpMk id="197" creationId="{A989A0E7-F8C7-4D92-A827-6AF506168BD9}"/>
          </ac:grpSpMkLst>
        </pc:grpChg>
        <pc:grpChg chg="add mod">
          <ac:chgData name="wang xingyu" userId="357302d8bda8cfe7" providerId="LiveId" clId="{9152DA33-7F79-46D7-B7CB-76209037D153}" dt="2022-05-16T07:23:55.814" v="2529" actId="164"/>
          <ac:grpSpMkLst>
            <pc:docMk/>
            <pc:sldMk cId="4239441287" sldId="327"/>
            <ac:grpSpMk id="200" creationId="{CA7712B5-F87B-4CEF-A5D9-4E002DAB2365}"/>
          </ac:grpSpMkLst>
        </pc:grpChg>
        <pc:grpChg chg="add mod">
          <ac:chgData name="wang xingyu" userId="357302d8bda8cfe7" providerId="LiveId" clId="{9152DA33-7F79-46D7-B7CB-76209037D153}" dt="2022-05-16T11:07:31.640" v="3094" actId="1076"/>
          <ac:grpSpMkLst>
            <pc:docMk/>
            <pc:sldMk cId="4239441287" sldId="327"/>
            <ac:grpSpMk id="208" creationId="{D21C1A43-D55E-43E6-BC5C-DFE1465607A0}"/>
          </ac:grpSpMkLst>
        </pc:grpChg>
        <pc:grpChg chg="mod">
          <ac:chgData name="wang xingyu" userId="357302d8bda8cfe7" providerId="LiveId" clId="{9152DA33-7F79-46D7-B7CB-76209037D153}" dt="2022-05-16T07:25:28.892" v="2552"/>
          <ac:grpSpMkLst>
            <pc:docMk/>
            <pc:sldMk cId="4239441287" sldId="327"/>
            <ac:grpSpMk id="209" creationId="{BEB90CCF-3609-476F-912B-AA36B181D2B2}"/>
          </ac:grpSpMkLst>
        </pc:grpChg>
        <pc:graphicFrameChg chg="add mod modGraphic">
          <ac:chgData name="wang xingyu" userId="357302d8bda8cfe7" providerId="LiveId" clId="{9152DA33-7F79-46D7-B7CB-76209037D153}" dt="2022-05-16T11:07:31.640" v="3094" actId="1076"/>
          <ac:graphicFrameMkLst>
            <pc:docMk/>
            <pc:sldMk cId="4239441287" sldId="327"/>
            <ac:graphicFrameMk id="223" creationId="{6A3CD74A-28E3-4DAB-B400-7B90CF431842}"/>
          </ac:graphicFrameMkLst>
        </pc:graphicFrameChg>
        <pc:cxnChg chg="del mod topLvl">
          <ac:chgData name="wang xingyu" userId="357302d8bda8cfe7" providerId="LiveId" clId="{9152DA33-7F79-46D7-B7CB-76209037D153}" dt="2022-05-16T06:06:01.951" v="1700" actId="478"/>
          <ac:cxnSpMkLst>
            <pc:docMk/>
            <pc:sldMk cId="4239441287" sldId="327"/>
            <ac:cxnSpMk id="11" creationId="{7E2F3D29-DFD6-4DB5-8B8B-8CE20773385C}"/>
          </ac:cxnSpMkLst>
        </pc:cxnChg>
        <pc:cxnChg chg="del mod topLvl">
          <ac:chgData name="wang xingyu" userId="357302d8bda8cfe7" providerId="LiveId" clId="{9152DA33-7F79-46D7-B7CB-76209037D153}" dt="2022-05-16T07:02:10.032" v="1878" actId="478"/>
          <ac:cxnSpMkLst>
            <pc:docMk/>
            <pc:sldMk cId="4239441287" sldId="327"/>
            <ac:cxnSpMk id="21" creationId="{E24B011A-5DB2-45FE-8C6A-0F97BD74946E}"/>
          </ac:cxnSpMkLst>
        </pc:cxnChg>
        <pc:cxnChg chg="mod topLvl">
          <ac:chgData name="wang xingyu" userId="357302d8bda8cfe7" providerId="LiveId" clId="{9152DA33-7F79-46D7-B7CB-76209037D153}" dt="2022-05-16T07:03:02.369" v="1925" actId="1076"/>
          <ac:cxnSpMkLst>
            <pc:docMk/>
            <pc:sldMk cId="4239441287" sldId="327"/>
            <ac:cxnSpMk id="23" creationId="{1E38A101-1D43-4E36-93D6-981257B2ADF1}"/>
          </ac:cxnSpMkLst>
        </pc:cxnChg>
        <pc:cxnChg chg="del mod topLvl">
          <ac:chgData name="wang xingyu" userId="357302d8bda8cfe7" providerId="LiveId" clId="{9152DA33-7F79-46D7-B7CB-76209037D153}" dt="2022-05-16T06:02:42.715" v="1579" actId="478"/>
          <ac:cxnSpMkLst>
            <pc:docMk/>
            <pc:sldMk cId="4239441287" sldId="327"/>
            <ac:cxnSpMk id="35" creationId="{B0F0818E-4F52-4AF1-B268-054C66F1AEC9}"/>
          </ac:cxnSpMkLst>
        </pc:cxnChg>
        <pc:cxnChg chg="add del mod topLvl">
          <ac:chgData name="wang xingyu" userId="357302d8bda8cfe7" providerId="LiveId" clId="{9152DA33-7F79-46D7-B7CB-76209037D153}" dt="2022-05-16T05:59:29.556" v="1545" actId="478"/>
          <ac:cxnSpMkLst>
            <pc:docMk/>
            <pc:sldMk cId="4239441287" sldId="327"/>
            <ac:cxnSpMk id="36" creationId="{C21A5D1B-EEB4-418F-80F4-CDAE130EE118}"/>
          </ac:cxnSpMkLst>
        </pc:cxnChg>
        <pc:cxnChg chg="mod topLvl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37" creationId="{8C305618-7A9B-4933-93A7-FE7E098DE75C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39" creationId="{57041C97-B208-4DFA-AF97-7A65ACDC358F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43" creationId="{F2F6C95E-25DA-4339-9ADF-9C71A9D48184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47" creationId="{787B5B93-40A5-4949-83E2-ABCFF03FAB91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51" creationId="{7F6BA3A1-8FF5-458C-841B-04D771FAB4A7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58" creationId="{4A9CEC35-DFA9-46D5-8E83-05A18A7655E6}"/>
          </ac:cxnSpMkLst>
        </pc:cxnChg>
        <pc:cxnChg chg="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62" creationId="{B1420344-7893-49DE-8BB8-CCFA7A9584C6}"/>
          </ac:cxnSpMkLst>
        </pc:cxnChg>
        <pc:cxnChg chg="add del mod">
          <ac:chgData name="wang xingyu" userId="357302d8bda8cfe7" providerId="LiveId" clId="{9152DA33-7F79-46D7-B7CB-76209037D153}" dt="2022-05-16T06:00:07.291" v="1555" actId="478"/>
          <ac:cxnSpMkLst>
            <pc:docMk/>
            <pc:sldMk cId="4239441287" sldId="327"/>
            <ac:cxnSpMk id="83" creationId="{0F729220-C360-43E0-9653-613CA02CDE42}"/>
          </ac:cxnSpMkLst>
        </pc:cxnChg>
        <pc:cxnChg chg="add del mod">
          <ac:chgData name="wang xingyu" userId="357302d8bda8cfe7" providerId="LiveId" clId="{9152DA33-7F79-46D7-B7CB-76209037D153}" dt="2022-05-16T06:00:07.291" v="1555" actId="478"/>
          <ac:cxnSpMkLst>
            <pc:docMk/>
            <pc:sldMk cId="4239441287" sldId="327"/>
            <ac:cxnSpMk id="84" creationId="{E56DD60D-1D44-4ADA-8211-D7C04EFF9697}"/>
          </ac:cxnSpMkLst>
        </pc:cxnChg>
        <pc:cxnChg chg="add del mod">
          <ac:chgData name="wang xingyu" userId="357302d8bda8cfe7" providerId="LiveId" clId="{9152DA33-7F79-46D7-B7CB-76209037D153}" dt="2022-05-16T06:03:01.767" v="1588" actId="478"/>
          <ac:cxnSpMkLst>
            <pc:docMk/>
            <pc:sldMk cId="4239441287" sldId="327"/>
            <ac:cxnSpMk id="85" creationId="{FC9B766B-C15E-4757-9ED1-699512238C66}"/>
          </ac:cxnSpMkLst>
        </pc:cxnChg>
        <pc:cxnChg chg="add mod">
          <ac:chgData name="wang xingyu" userId="357302d8bda8cfe7" providerId="LiveId" clId="{9152DA33-7F79-46D7-B7CB-76209037D153}" dt="2022-05-16T06:53:29.299" v="1703" actId="165"/>
          <ac:cxnSpMkLst>
            <pc:docMk/>
            <pc:sldMk cId="4239441287" sldId="327"/>
            <ac:cxnSpMk id="86" creationId="{BE85AFDE-1FBC-498F-9BBD-43DB374BFEFE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90" creationId="{7439ADDD-69A3-4352-A085-F929337AE00F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91" creationId="{41F64525-78CF-4457-8441-41DD01C859D5}"/>
          </ac:cxnSpMkLst>
        </pc:cxnChg>
        <pc:cxnChg chg="mod">
          <ac:chgData name="wang xingyu" userId="357302d8bda8cfe7" providerId="LiveId" clId="{9152DA33-7F79-46D7-B7CB-76209037D153}" dt="2022-05-16T07:00:46.576" v="1833"/>
          <ac:cxnSpMkLst>
            <pc:docMk/>
            <pc:sldMk cId="4239441287" sldId="327"/>
            <ac:cxnSpMk id="99" creationId="{8CE6F5FC-4A8C-4DB8-9B5A-728D7A90F64B}"/>
          </ac:cxnSpMkLst>
        </pc:cxnChg>
        <pc:cxnChg chg="mod">
          <ac:chgData name="wang xingyu" userId="357302d8bda8cfe7" providerId="LiveId" clId="{9152DA33-7F79-46D7-B7CB-76209037D153}" dt="2022-05-16T07:00:46.576" v="1833"/>
          <ac:cxnSpMkLst>
            <pc:docMk/>
            <pc:sldMk cId="4239441287" sldId="327"/>
            <ac:cxnSpMk id="102" creationId="{A360B341-05BB-4546-A3BA-CABE179B8A2B}"/>
          </ac:cxnSpMkLst>
        </pc:cxnChg>
        <pc:cxnChg chg="mod">
          <ac:chgData name="wang xingyu" userId="357302d8bda8cfe7" providerId="LiveId" clId="{9152DA33-7F79-46D7-B7CB-76209037D153}" dt="2022-05-16T07:02:02.146" v="1873" actId="1038"/>
          <ac:cxnSpMkLst>
            <pc:docMk/>
            <pc:sldMk cId="4239441287" sldId="327"/>
            <ac:cxnSpMk id="106" creationId="{3088ED1E-81AB-4D14-96D6-3325D57122D1}"/>
          </ac:cxnSpMkLst>
        </pc:cxnChg>
        <pc:cxnChg chg="mod">
          <ac:chgData name="wang xingyu" userId="357302d8bda8cfe7" providerId="LiveId" clId="{9152DA33-7F79-46D7-B7CB-76209037D153}" dt="2022-05-16T07:01:53.469" v="1853" actId="14100"/>
          <ac:cxnSpMkLst>
            <pc:docMk/>
            <pc:sldMk cId="4239441287" sldId="327"/>
            <ac:cxnSpMk id="107" creationId="{743419EE-55B2-4C58-A815-3FA678C7A779}"/>
          </ac:cxnSpMkLst>
        </pc:cxnChg>
        <pc:cxnChg chg="mod">
          <ac:chgData name="wang xingyu" userId="357302d8bda8cfe7" providerId="LiveId" clId="{9152DA33-7F79-46D7-B7CB-76209037D153}" dt="2022-05-16T07:03:24.399" v="1977" actId="1037"/>
          <ac:cxnSpMkLst>
            <pc:docMk/>
            <pc:sldMk cId="4239441287" sldId="327"/>
            <ac:cxnSpMk id="111" creationId="{246E9BBC-26C9-4C18-A124-3A04A86E43B9}"/>
          </ac:cxnSpMkLst>
        </pc:cxnChg>
        <pc:cxnChg chg="mod">
          <ac:chgData name="wang xingyu" userId="357302d8bda8cfe7" providerId="LiveId" clId="{9152DA33-7F79-46D7-B7CB-76209037D153}" dt="2022-05-16T07:03:28.989" v="1978" actId="1037"/>
          <ac:cxnSpMkLst>
            <pc:docMk/>
            <pc:sldMk cId="4239441287" sldId="327"/>
            <ac:cxnSpMk id="112" creationId="{023D713B-8609-46E5-8E7C-84AFA82195E9}"/>
          </ac:cxnSpMkLst>
        </pc:cxnChg>
        <pc:cxnChg chg="mod">
          <ac:chgData name="wang xingyu" userId="357302d8bda8cfe7" providerId="LiveId" clId="{9152DA33-7F79-46D7-B7CB-76209037D153}" dt="2022-05-16T07:01:14.851" v="1842" actId="14100"/>
          <ac:cxnSpMkLst>
            <pc:docMk/>
            <pc:sldMk cId="4239441287" sldId="327"/>
            <ac:cxnSpMk id="115" creationId="{32C3AA2C-98E7-4072-8013-F3BD4E1DB7A5}"/>
          </ac:cxnSpMkLst>
        </pc:cxnChg>
        <pc:cxnChg chg="mod">
          <ac:chgData name="wang xingyu" userId="357302d8bda8cfe7" providerId="LiveId" clId="{9152DA33-7F79-46D7-B7CB-76209037D153}" dt="2022-05-16T07:01:23.780" v="1843"/>
          <ac:cxnSpMkLst>
            <pc:docMk/>
            <pc:sldMk cId="4239441287" sldId="327"/>
            <ac:cxnSpMk id="118" creationId="{35FA971C-D018-4CB0-8240-C839875BB23E}"/>
          </ac:cxnSpMkLst>
        </pc:cxnChg>
        <pc:cxnChg chg="mod">
          <ac:chgData name="wang xingyu" userId="357302d8bda8cfe7" providerId="LiveId" clId="{9152DA33-7F79-46D7-B7CB-76209037D153}" dt="2022-05-16T07:01:27.980" v="1845"/>
          <ac:cxnSpMkLst>
            <pc:docMk/>
            <pc:sldMk cId="4239441287" sldId="327"/>
            <ac:cxnSpMk id="121" creationId="{6D383A4A-07DF-438C-829E-92C3444CD1D9}"/>
          </ac:cxnSpMkLst>
        </pc:cxnChg>
        <pc:cxnChg chg="mod">
          <ac:chgData name="wang xingyu" userId="357302d8bda8cfe7" providerId="LiveId" clId="{9152DA33-7F79-46D7-B7CB-76209037D153}" dt="2022-05-16T07:01:32.140" v="1847"/>
          <ac:cxnSpMkLst>
            <pc:docMk/>
            <pc:sldMk cId="4239441287" sldId="327"/>
            <ac:cxnSpMk id="124" creationId="{ADE1123F-56C8-4FD3-9EAF-3567A0E8E798}"/>
          </ac:cxnSpMkLst>
        </pc:cxnChg>
        <pc:cxnChg chg="mod">
          <ac:chgData name="wang xingyu" userId="357302d8bda8cfe7" providerId="LiveId" clId="{9152DA33-7F79-46D7-B7CB-76209037D153}" dt="2022-05-16T07:01:37.110" v="1849"/>
          <ac:cxnSpMkLst>
            <pc:docMk/>
            <pc:sldMk cId="4239441287" sldId="327"/>
            <ac:cxnSpMk id="127" creationId="{7F1DCFBC-18D2-4955-A5F5-BD96EFE6A29E}"/>
          </ac:cxnSpMkLst>
        </pc:cxnChg>
        <pc:cxnChg chg="add del mod">
          <ac:chgData name="wang xingyu" userId="357302d8bda8cfe7" providerId="LiveId" clId="{9152DA33-7F79-46D7-B7CB-76209037D153}" dt="2022-05-16T07:04:08.943" v="1993" actId="478"/>
          <ac:cxnSpMkLst>
            <pc:docMk/>
            <pc:sldMk cId="4239441287" sldId="327"/>
            <ac:cxnSpMk id="129" creationId="{7A6BAD29-C8F1-443A-AA64-4114C6CE331C}"/>
          </ac:cxnSpMkLst>
        </pc:cxnChg>
        <pc:cxnChg chg="mod">
          <ac:chgData name="wang xingyu" userId="357302d8bda8cfe7" providerId="LiveId" clId="{9152DA33-7F79-46D7-B7CB-76209037D153}" dt="2022-05-16T07:02:04.802" v="1874"/>
          <ac:cxnSpMkLst>
            <pc:docMk/>
            <pc:sldMk cId="4239441287" sldId="327"/>
            <ac:cxnSpMk id="132" creationId="{9100F652-739F-4713-BAD7-7F6349704B82}"/>
          </ac:cxnSpMkLst>
        </pc:cxnChg>
        <pc:cxnChg chg="mod">
          <ac:chgData name="wang xingyu" userId="357302d8bda8cfe7" providerId="LiveId" clId="{9152DA33-7F79-46D7-B7CB-76209037D153}" dt="2022-05-16T07:02:04.802" v="1874"/>
          <ac:cxnSpMkLst>
            <pc:docMk/>
            <pc:sldMk cId="4239441287" sldId="327"/>
            <ac:cxnSpMk id="133" creationId="{6F1F04EF-3A1B-42B4-A54D-EF89325AA795}"/>
          </ac:cxnSpMkLst>
        </pc:cxnChg>
        <pc:cxnChg chg="mod">
          <ac:chgData name="wang xingyu" userId="357302d8bda8cfe7" providerId="LiveId" clId="{9152DA33-7F79-46D7-B7CB-76209037D153}" dt="2022-05-16T07:03:38.699" v="1979"/>
          <ac:cxnSpMkLst>
            <pc:docMk/>
            <pc:sldMk cId="4239441287" sldId="327"/>
            <ac:cxnSpMk id="137" creationId="{F566DB77-0900-466C-A9F1-77A1D47448C8}"/>
          </ac:cxnSpMkLst>
        </pc:cxnChg>
        <pc:cxnChg chg="mod">
          <ac:chgData name="wang xingyu" userId="357302d8bda8cfe7" providerId="LiveId" clId="{9152DA33-7F79-46D7-B7CB-76209037D153}" dt="2022-05-16T07:03:38.699" v="1979"/>
          <ac:cxnSpMkLst>
            <pc:docMk/>
            <pc:sldMk cId="4239441287" sldId="327"/>
            <ac:cxnSpMk id="138" creationId="{7277EF38-1F57-441B-A300-7638A8C11DC4}"/>
          </ac:cxnSpMkLst>
        </pc:cxnChg>
        <pc:cxnChg chg="del mod topLvl">
          <ac:chgData name="wang xingyu" userId="357302d8bda8cfe7" providerId="LiveId" clId="{9152DA33-7F79-46D7-B7CB-76209037D153}" dt="2022-05-16T07:04:23.847" v="2001" actId="478"/>
          <ac:cxnSpMkLst>
            <pc:docMk/>
            <pc:sldMk cId="4239441287" sldId="327"/>
            <ac:cxnSpMk id="142" creationId="{2A237F0B-08FF-417A-9BD9-0BCBCCA7A722}"/>
          </ac:cxnSpMkLst>
        </pc:cxnChg>
        <pc:cxnChg chg="mod">
          <ac:chgData name="wang xingyu" userId="357302d8bda8cfe7" providerId="LiveId" clId="{9152DA33-7F79-46D7-B7CB-76209037D153}" dt="2022-05-16T07:04:19.020" v="1999"/>
          <ac:cxnSpMkLst>
            <pc:docMk/>
            <pc:sldMk cId="4239441287" sldId="327"/>
            <ac:cxnSpMk id="143" creationId="{004E896F-6C27-4FB2-9C5D-0047DE7FB08F}"/>
          </ac:cxnSpMkLst>
        </pc:cxnChg>
        <pc:cxnChg chg="del mod topLvl">
          <ac:chgData name="wang xingyu" userId="357302d8bda8cfe7" providerId="LiveId" clId="{9152DA33-7F79-46D7-B7CB-76209037D153}" dt="2022-05-16T07:04:25.008" v="2002" actId="478"/>
          <ac:cxnSpMkLst>
            <pc:docMk/>
            <pc:sldMk cId="4239441287" sldId="327"/>
            <ac:cxnSpMk id="147" creationId="{D9D740C4-5918-4807-8DCA-C9E9680F097E}"/>
          </ac:cxnSpMkLst>
        </pc:cxnChg>
        <pc:cxnChg chg="mod">
          <ac:chgData name="wang xingyu" userId="357302d8bda8cfe7" providerId="LiveId" clId="{9152DA33-7F79-46D7-B7CB-76209037D153}" dt="2022-05-16T07:04:19.020" v="1999"/>
          <ac:cxnSpMkLst>
            <pc:docMk/>
            <pc:sldMk cId="4239441287" sldId="327"/>
            <ac:cxnSpMk id="148" creationId="{93D64AA8-3751-496D-81D6-7A85D31B9419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52" creationId="{FE143808-7755-43BF-B09D-0342AC6A94D3}"/>
          </ac:cxnSpMkLst>
        </pc:cxnChg>
        <pc:cxnChg chg="mod topLvl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53" creationId="{7593BB24-9CDF-42CD-B47D-208A68DC5E81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71" creationId="{4BC756F7-9634-4974-8273-9D722C3AFCBC}"/>
          </ac:cxnSpMkLst>
        </pc:cxnChg>
        <pc:cxnChg chg="add del mod">
          <ac:chgData name="wang xingyu" userId="357302d8bda8cfe7" providerId="LiveId" clId="{9152DA33-7F79-46D7-B7CB-76209037D153}" dt="2022-05-16T07:25:07.073" v="2551" actId="478"/>
          <ac:cxnSpMkLst>
            <pc:docMk/>
            <pc:sldMk cId="4239441287" sldId="327"/>
            <ac:cxnSpMk id="176" creationId="{47934F7C-3842-4D38-84DC-7086F0696FE0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79" creationId="{E0AFA983-5B4F-463F-974D-8224B2AC0B39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182" creationId="{CAAD3C7A-84D7-4497-9400-FB72853A74CB}"/>
          </ac:cxnSpMkLst>
        </pc:cxnChg>
        <pc:cxnChg chg="mod">
          <ac:chgData name="wang xingyu" userId="357302d8bda8cfe7" providerId="LiveId" clId="{9152DA33-7F79-46D7-B7CB-76209037D153}" dt="2022-05-16T07:29:54.811" v="2914" actId="14100"/>
          <ac:cxnSpMkLst>
            <pc:docMk/>
            <pc:sldMk cId="4239441287" sldId="327"/>
            <ac:cxnSpMk id="195" creationId="{0C8D1383-E88C-4648-84C9-6FA5C0ED8C6D}"/>
          </ac:cxnSpMkLst>
        </pc:cxnChg>
        <pc:cxnChg chg="mod">
          <ac:chgData name="wang xingyu" userId="357302d8bda8cfe7" providerId="LiveId" clId="{9152DA33-7F79-46D7-B7CB-76209037D153}" dt="2022-05-16T07:22:14.011" v="2474"/>
          <ac:cxnSpMkLst>
            <pc:docMk/>
            <pc:sldMk cId="4239441287" sldId="327"/>
            <ac:cxnSpMk id="198" creationId="{5519379C-C925-48DD-A7C4-F69067F3C748}"/>
          </ac:cxnSpMkLst>
        </pc:cxnChg>
        <pc:cxnChg chg="add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202" creationId="{22D93A50-E884-46FC-AFE2-595C5FAAD490}"/>
          </ac:cxnSpMkLst>
        </pc:cxnChg>
        <pc:cxnChg chg="add del mod">
          <ac:chgData name="wang xingyu" userId="357302d8bda8cfe7" providerId="LiveId" clId="{9152DA33-7F79-46D7-B7CB-76209037D153}" dt="2022-05-16T11:07:31.640" v="3094" actId="1076"/>
          <ac:cxnSpMkLst>
            <pc:docMk/>
            <pc:sldMk cId="4239441287" sldId="327"/>
            <ac:cxnSpMk id="207" creationId="{FC283138-E8A0-4C73-99DF-552D60221659}"/>
          </ac:cxnSpMkLst>
        </pc:cxnChg>
        <pc:cxnChg chg="mod">
          <ac:chgData name="wang xingyu" userId="357302d8bda8cfe7" providerId="LiveId" clId="{9152DA33-7F79-46D7-B7CB-76209037D153}" dt="2022-05-16T07:25:28.892" v="2552"/>
          <ac:cxnSpMkLst>
            <pc:docMk/>
            <pc:sldMk cId="4239441287" sldId="327"/>
            <ac:cxnSpMk id="210" creationId="{F806D11A-408E-4027-85B3-5921F8B6E006}"/>
          </ac:cxnSpMkLst>
        </pc:cxnChg>
        <pc:cxnChg chg="mod">
          <ac:chgData name="wang xingyu" userId="357302d8bda8cfe7" providerId="LiveId" clId="{9152DA33-7F79-46D7-B7CB-76209037D153}" dt="2022-05-16T07:31:20.986" v="2982" actId="14100"/>
          <ac:cxnSpMkLst>
            <pc:docMk/>
            <pc:sldMk cId="4239441287" sldId="327"/>
            <ac:cxnSpMk id="211" creationId="{DAA34821-B0E9-40DB-8C46-2A1533699293}"/>
          </ac:cxnSpMkLst>
        </pc:cxnChg>
      </pc:sldChg>
    </pc:docChg>
  </pc:docChgLst>
  <pc:docChgLst>
    <pc:chgData name="wang xingyu" userId="357302d8bda8cfe7" providerId="LiveId" clId="{B0460C37-64CC-4A5B-B677-DB23B2F1DDF8}"/>
    <pc:docChg chg="undo custSel modSld modMainMaster modNotesMaster">
      <pc:chgData name="wang xingyu" userId="357302d8bda8cfe7" providerId="LiveId" clId="{B0460C37-64CC-4A5B-B677-DB23B2F1DDF8}" dt="2022-06-28T08:48:23.050" v="47" actId="1036"/>
      <pc:docMkLst>
        <pc:docMk/>
      </pc:docMkLst>
      <pc:sldChg chg="delSp modSp mod">
        <pc:chgData name="wang xingyu" userId="357302d8bda8cfe7" providerId="LiveId" clId="{B0460C37-64CC-4A5B-B677-DB23B2F1DDF8}" dt="2022-06-28T08:25:42.886" v="2" actId="1076"/>
        <pc:sldMkLst>
          <pc:docMk/>
          <pc:sldMk cId="3466510093" sldId="257"/>
        </pc:sldMkLst>
        <pc:spChg chg="del">
          <ac:chgData name="wang xingyu" userId="357302d8bda8cfe7" providerId="LiveId" clId="{B0460C37-64CC-4A5B-B677-DB23B2F1DDF8}" dt="2022-06-28T08:25:37.498" v="1" actId="478"/>
          <ac:spMkLst>
            <pc:docMk/>
            <pc:sldMk cId="3466510093" sldId="257"/>
            <ac:spMk id="213" creationId="{D341B0D3-40F0-4BBC-95DE-6C2BA414248E}"/>
          </ac:spMkLst>
        </pc:spChg>
        <pc:grpChg chg="mod">
          <ac:chgData name="wang xingyu" userId="357302d8bda8cfe7" providerId="LiveId" clId="{B0460C37-64CC-4A5B-B677-DB23B2F1DDF8}" dt="2022-06-28T08:25:42.886" v="2" actId="1076"/>
          <ac:grpSpMkLst>
            <pc:docMk/>
            <pc:sldMk cId="3466510093" sldId="257"/>
            <ac:grpSpMk id="140" creationId="{00000000-0000-0000-0000-000000000000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37" creationId="{CBDF371B-1BEF-485C-A51C-C439A877A178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38" creationId="{5CCA8CB7-FFCE-47C4-89D7-A3FD73751DCC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69" creationId="{8625DBED-D643-495D-80CB-CC184D11477A}"/>
          </ac:grpSpMkLst>
        </pc:grpChg>
        <pc:grpChg chg="del">
          <ac:chgData name="wang xingyu" userId="357302d8bda8cfe7" providerId="LiveId" clId="{B0460C37-64CC-4A5B-B677-DB23B2F1DDF8}" dt="2022-06-28T08:25:37.498" v="1" actId="478"/>
          <ac:grpSpMkLst>
            <pc:docMk/>
            <pc:sldMk cId="3466510093" sldId="257"/>
            <ac:grpSpMk id="375" creationId="{62AA61BF-1CBC-4150-A04B-24AF159AF455}"/>
          </ac:grpSpMkLst>
        </pc:grp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11" creationId="{7650FB32-400F-4BE8-90E0-4E4D2EE201C9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18" creationId="{54A642DC-78F8-4349-9C9C-0A729F83B349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19" creationId="{9E789E03-3285-48A1-B43E-D7C6FA9350A3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20" creationId="{CF4E7B32-FB40-4046-B571-EC5FEB6F5052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21" creationId="{8B600F80-57D2-480D-96A3-0DB95599BA2B}"/>
          </ac:cxnSpMkLst>
        </pc:cxnChg>
        <pc:cxnChg chg="del">
          <ac:chgData name="wang xingyu" userId="357302d8bda8cfe7" providerId="LiveId" clId="{B0460C37-64CC-4A5B-B677-DB23B2F1DDF8}" dt="2022-06-28T08:25:27.211" v="0" actId="478"/>
          <ac:cxnSpMkLst>
            <pc:docMk/>
            <pc:sldMk cId="3466510093" sldId="257"/>
            <ac:cxnSpMk id="22" creationId="{C467E7EF-9466-4EBD-B4D6-AEF9BB341E38}"/>
          </ac:cxnSpMkLst>
        </pc:cxnChg>
      </pc:sldChg>
      <pc:sldMasterChg chg="addSp modSp mod modSldLayout">
        <pc:chgData name="wang xingyu" userId="357302d8bda8cfe7" providerId="LiveId" clId="{B0460C37-64CC-4A5B-B677-DB23B2F1DDF8}" dt="2022-06-28T08:48:23.050" v="47" actId="1036"/>
        <pc:sldMasterMkLst>
          <pc:docMk/>
          <pc:sldMasterMk cId="2939828173" sldId="2147483732"/>
        </pc:sldMasterMkLst>
        <pc:spChg chg="add mod">
          <ac:chgData name="wang xingyu" userId="357302d8bda8cfe7" providerId="LiveId" clId="{B0460C37-64CC-4A5B-B677-DB23B2F1DDF8}" dt="2022-06-28T08:48:23.050" v="47" actId="1036"/>
          <ac:spMkLst>
            <pc:docMk/>
            <pc:sldMasterMk cId="2939828173" sldId="2147483732"/>
            <ac:spMk id="8" creationId="{646C1FB1-34FE-469F-B347-46478EF3EF4C}"/>
          </ac:spMkLst>
        </pc:spChg>
        <pc:sldLayoutChg chg="addSp delSp modSp mod">
          <pc:chgData name="wang xingyu" userId="357302d8bda8cfe7" providerId="LiveId" clId="{B0460C37-64CC-4A5B-B677-DB23B2F1DDF8}" dt="2022-06-28T08:47:39.459" v="37" actId="1076"/>
          <pc:sldLayoutMkLst>
            <pc:docMk/>
            <pc:sldMasterMk cId="2939828173" sldId="2147483732"/>
            <pc:sldLayoutMk cId="289049616" sldId="2147483733"/>
          </pc:sldLayoutMkLst>
          <pc:spChg chg="mod">
            <ac:chgData name="wang xingyu" userId="357302d8bda8cfe7" providerId="LiveId" clId="{B0460C37-64CC-4A5B-B677-DB23B2F1DDF8}" dt="2022-06-28T08:47:39.459" v="37" actId="1076"/>
            <ac:spMkLst>
              <pc:docMk/>
              <pc:sldMasterMk cId="2939828173" sldId="2147483732"/>
              <pc:sldLayoutMk cId="289049616" sldId="2147483733"/>
              <ac:spMk id="6" creationId="{00000000-0000-0000-0000-000000000000}"/>
            </ac:spMkLst>
          </pc:spChg>
          <pc:spChg chg="add del mod">
            <ac:chgData name="wang xingyu" userId="357302d8bda8cfe7" providerId="LiveId" clId="{B0460C37-64CC-4A5B-B677-DB23B2F1DDF8}" dt="2022-06-28T08:47:37.324" v="36" actId="478"/>
            <ac:spMkLst>
              <pc:docMk/>
              <pc:sldMasterMk cId="2939828173" sldId="2147483732"/>
              <pc:sldLayoutMk cId="289049616" sldId="2147483733"/>
              <ac:spMk id="8" creationId="{6485BC41-7661-4796-B0AF-7BC22B377C7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8B2D-0FF5-48BD-AA46-C2EB8B800121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233488"/>
            <a:ext cx="44402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D94A-EE57-4C50-834C-C1C2C5DEE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1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1pPr>
    <a:lvl2pPr marL="355536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2pPr>
    <a:lvl3pPr marL="711073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3pPr>
    <a:lvl4pPr marL="1066611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4pPr>
    <a:lvl5pPr marL="1422148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5pPr>
    <a:lvl6pPr marL="1777686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6pPr>
    <a:lvl7pPr marL="2133222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7pPr>
    <a:lvl8pPr marL="2488759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8pPr>
    <a:lvl9pPr marL="2844295" algn="l" defTabSz="711073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D94A-EE57-4C50-834C-C1C2C5DEEF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9192" y="8029892"/>
            <a:ext cx="2880360" cy="511175"/>
          </a:xfrm>
        </p:spPr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8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2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476D-C7C3-499C-8212-E056AE2EE25B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256E-8ED2-4669-BBB8-2169C2D863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6C1FB1-34FE-469F-B347-46478EF3EF4C}"/>
              </a:ext>
            </a:extLst>
          </p:cNvPr>
          <p:cNvSpPr txBox="1"/>
          <p:nvPr userDrawn="1"/>
        </p:nvSpPr>
        <p:spPr>
          <a:xfrm>
            <a:off x="10139613" y="8965517"/>
            <a:ext cx="224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Made by WXY</a:t>
            </a:r>
            <a:endParaRPr lang="zh-CN" alt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A2D2ED6-3125-4BAE-A227-E71D15498DB2}"/>
              </a:ext>
            </a:extLst>
          </p:cNvPr>
          <p:cNvGrpSpPr/>
          <p:nvPr/>
        </p:nvGrpSpPr>
        <p:grpSpPr>
          <a:xfrm>
            <a:off x="3539356" y="3507434"/>
            <a:ext cx="1080451" cy="720000"/>
            <a:chOff x="10009821" y="2462269"/>
            <a:chExt cx="1080451" cy="720000"/>
          </a:xfrm>
        </p:grpSpPr>
        <p:sp>
          <p:nvSpPr>
            <p:cNvPr id="138" name="流程图: 延期 137">
              <a:extLst>
                <a:ext uri="{FF2B5EF4-FFF2-40B4-BE49-F238E27FC236}">
                  <a16:creationId xmlns:a16="http://schemas.microsoft.com/office/drawing/2014/main" id="{01B475E1-7DBE-4E1B-8C03-F7F0DDBBAD67}"/>
                </a:ext>
              </a:extLst>
            </p:cNvPr>
            <p:cNvSpPr/>
            <p:nvPr/>
          </p:nvSpPr>
          <p:spPr>
            <a:xfrm>
              <a:off x="10370272" y="2462269"/>
              <a:ext cx="720000" cy="720000"/>
            </a:xfrm>
            <a:prstGeom prst="flowChartDelay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C9077A1-38F9-4395-AB1B-E54A63F7E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21" y="265166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64D3651-5393-47EB-ADFF-F663C39E1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21" y="299456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141" name="椭圆 140">
            <a:extLst>
              <a:ext uri="{FF2B5EF4-FFF2-40B4-BE49-F238E27FC236}">
                <a16:creationId xmlns:a16="http://schemas.microsoft.com/office/drawing/2014/main" id="{56322E4F-AD3C-41A9-BA3D-0ABC0ED4CE7D}"/>
              </a:ext>
            </a:extLst>
          </p:cNvPr>
          <p:cNvSpPr/>
          <p:nvPr/>
        </p:nvSpPr>
        <p:spPr>
          <a:xfrm>
            <a:off x="1840017" y="1650122"/>
            <a:ext cx="720000" cy="720000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38DEDD1-2A73-4396-AB77-4C538E9B464B}"/>
              </a:ext>
            </a:extLst>
          </p:cNvPr>
          <p:cNvGrpSpPr/>
          <p:nvPr/>
        </p:nvGrpSpPr>
        <p:grpSpPr>
          <a:xfrm>
            <a:off x="7344078" y="1595305"/>
            <a:ext cx="719997" cy="899999"/>
            <a:chOff x="5105626" y="3339104"/>
            <a:chExt cx="719997" cy="899999"/>
          </a:xfrm>
        </p:grpSpPr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BEEE2FC-8E3E-48E9-A6FA-E2E04C9960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414751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4BBDE5E-457F-401E-9996-6DC0E6351F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5819" y="391185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6A48C79-6594-44EE-B03E-1734670B60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58729" y="378995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B2B6A3C-FC5B-4F6D-8541-381DA6DA9C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6395" y="3719878"/>
              <a:ext cx="0" cy="14153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EF7E5C6-7027-4E40-A042-86BCDECBF26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0099" y="337891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3D30FE8B-47D0-4B22-90FD-F2578554BE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343068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ED9197F-E7B6-41FC-8472-3E4008B86E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33869" y="379064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68382CFC-8BD2-443F-A938-04C02A8A1E7A}"/>
                </a:ext>
              </a:extLst>
            </p:cNvPr>
            <p:cNvSpPr/>
            <p:nvPr/>
          </p:nvSpPr>
          <p:spPr>
            <a:xfrm rot="16200000">
              <a:off x="5251785" y="3718647"/>
              <a:ext cx="144000" cy="144000"/>
            </a:xfrm>
            <a:prstGeom prst="ellips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800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9D31DA6-05A6-4520-94F4-634F1BA18CED}"/>
              </a:ext>
            </a:extLst>
          </p:cNvPr>
          <p:cNvGrpSpPr/>
          <p:nvPr/>
        </p:nvGrpSpPr>
        <p:grpSpPr>
          <a:xfrm>
            <a:off x="7341979" y="2566495"/>
            <a:ext cx="719997" cy="899999"/>
            <a:chOff x="5105626" y="3339104"/>
            <a:chExt cx="719997" cy="899999"/>
          </a:xfrm>
        </p:grpSpPr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4827F3F7-F7B7-4F82-9F9B-0E47ABAA86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414751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A759FEDD-F922-478F-AACA-7A42F9276A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5819" y="391185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B8E7AE4-83B1-4AF1-A2AD-D5FFF3A173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58729" y="378995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0DD65057-F2A9-4C55-B32D-D57C66C1E42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626" y="3790647"/>
              <a:ext cx="28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8E2240BF-2C6E-44B3-A689-26827E9E6B1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0099" y="337891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ACEB7C7E-2B0F-4B82-9537-1608DC1B49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38" y="343068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D1A993D-4BC6-469D-8C68-94A2120AF7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33869" y="379064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84C39C7-280A-4DF4-86D8-615A5C1B0738}"/>
              </a:ext>
            </a:extLst>
          </p:cNvPr>
          <p:cNvGrpSpPr/>
          <p:nvPr/>
        </p:nvGrpSpPr>
        <p:grpSpPr>
          <a:xfrm>
            <a:off x="7341979" y="3785196"/>
            <a:ext cx="719997" cy="899999"/>
            <a:chOff x="18746065" y="1239394"/>
            <a:chExt cx="719997" cy="899999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D56D926-F9FC-4D41-81D6-926618B568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4477" y="204780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4A86C89-30AC-4147-863B-B2F0EDAD4FD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16258" y="181214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0C75333-E635-442C-BC18-9848259D5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99168" y="169024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D4A86695-85E7-4D5E-9EA8-3FDA7852E7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16834" y="1618092"/>
              <a:ext cx="0" cy="14153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D7043452-DC8A-4FE8-B105-2FE2292E3B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10538" y="127920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085D530-0ABE-4D29-9108-9986C34E02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4477" y="133097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4F8FBEC5-492C-483E-B129-1435C7EDEF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774308" y="169093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15CD7448-DF6E-4F94-9C0D-994537A9FFBE}"/>
                </a:ext>
              </a:extLst>
            </p:cNvPr>
            <p:cNvSpPr/>
            <p:nvPr/>
          </p:nvSpPr>
          <p:spPr>
            <a:xfrm rot="16200000">
              <a:off x="18892224" y="1618937"/>
              <a:ext cx="144000" cy="144000"/>
            </a:xfrm>
            <a:prstGeom prst="ellips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800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91CE4CF-678A-482E-9C38-FE6407FD43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17377" y="1544860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0111CD2A-18C9-42BE-AA28-F62B98E1BA28}"/>
              </a:ext>
            </a:extLst>
          </p:cNvPr>
          <p:cNvGrpSpPr/>
          <p:nvPr/>
        </p:nvGrpSpPr>
        <p:grpSpPr>
          <a:xfrm>
            <a:off x="7330455" y="4930347"/>
            <a:ext cx="719997" cy="899999"/>
            <a:chOff x="18743966" y="2210584"/>
            <a:chExt cx="719997" cy="899999"/>
          </a:xfrm>
        </p:grpSpPr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C8C4B0AC-F6CE-49EF-90A0-C4C8901AAD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2378" y="301899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085DDBA-A59B-4146-86EC-8406F3D4568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14159" y="2783333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A6E3810-44E3-4F9D-BA50-5294B278B5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97069" y="2661432"/>
              <a:ext cx="5292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1B3D6AC-9F3A-4FAA-BEC6-E9A1E094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966" y="2661355"/>
              <a:ext cx="28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4FFFDA81-EA85-4875-9712-3A25512BAD1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308439" y="2250391"/>
              <a:ext cx="0" cy="28799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FA3FE53-0C60-484E-BB8A-8301F80B47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72378" y="2302169"/>
              <a:ext cx="18316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BCBA664D-C965-4C87-A2B6-A4F267276B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772209" y="2662127"/>
              <a:ext cx="524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614816BF-E960-49D5-BF5E-CC6F13D9FF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316258" y="2517355"/>
              <a:ext cx="0" cy="28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69425693-017E-4132-97A4-7B3C312200C0}"/>
              </a:ext>
            </a:extLst>
          </p:cNvPr>
          <p:cNvSpPr txBox="1"/>
          <p:nvPr/>
        </p:nvSpPr>
        <p:spPr>
          <a:xfrm>
            <a:off x="315277" y="320838"/>
            <a:ext cx="7608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注意 （自定义</a:t>
            </a:r>
            <a:r>
              <a:rPr lang="zh-CN" altLang="en-US" sz="2000" b="1" dirty="0"/>
              <a:t>器件请务必遵循此规则</a:t>
            </a:r>
            <a:r>
              <a:rPr lang="zh-CN" altLang="en-US" sz="2000" b="1" dirty="0">
                <a:latin typeface="+mn-ea"/>
              </a:rPr>
              <a:t>）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器件的大小一般为</a:t>
            </a:r>
            <a:r>
              <a:rPr lang="zh-CN" altLang="en-US" sz="1600" b="1" dirty="0"/>
              <a:t>宽 </a:t>
            </a:r>
            <a:r>
              <a:rPr lang="en-US" altLang="zh-CN" sz="1600" b="1" dirty="0"/>
              <a:t>~3cm </a:t>
            </a:r>
            <a:r>
              <a:rPr lang="zh-CN" altLang="en-US" sz="1600" b="1" dirty="0"/>
              <a:t>高 </a:t>
            </a:r>
            <a:r>
              <a:rPr lang="en-US" altLang="zh-CN" sz="1600" b="1" dirty="0"/>
              <a:t>~2cm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所有线条的</a:t>
            </a:r>
            <a:r>
              <a:rPr lang="en-US" altLang="zh-CN" sz="1600" dirty="0"/>
              <a:t> </a:t>
            </a:r>
            <a:r>
              <a:rPr lang="zh-CN" altLang="en-US" sz="1600" b="1" dirty="0"/>
              <a:t>线端类型</a:t>
            </a:r>
            <a:r>
              <a:rPr lang="zh-CN" altLang="en-US" sz="1600" dirty="0"/>
              <a:t>为</a:t>
            </a:r>
            <a:r>
              <a:rPr lang="zh-CN" altLang="en-US" sz="1600" b="1" dirty="0"/>
              <a:t>圆</a:t>
            </a:r>
            <a:r>
              <a:rPr lang="zh-CN" altLang="en-US" sz="1600" dirty="0"/>
              <a:t>，</a:t>
            </a:r>
            <a:r>
              <a:rPr lang="zh-CN" altLang="en-US" sz="1600" b="1" dirty="0"/>
              <a:t>线条宽度 </a:t>
            </a:r>
            <a:r>
              <a:rPr lang="en-US" altLang="zh-CN" sz="1600" b="1" dirty="0"/>
              <a:t>2.25</a:t>
            </a:r>
            <a:r>
              <a:rPr lang="zh-CN" altLang="en-US" sz="1600" b="1" dirty="0"/>
              <a:t>磅，连接类型</a:t>
            </a:r>
            <a:r>
              <a:rPr lang="zh-CN" altLang="en-US" sz="1600" dirty="0"/>
              <a:t>为</a:t>
            </a:r>
            <a:r>
              <a:rPr lang="zh-CN" altLang="en-US" sz="1600" b="1" dirty="0"/>
              <a:t>圆角</a:t>
            </a:r>
            <a:endParaRPr lang="en-US" altLang="zh-CN" sz="1600" b="1" dirty="0"/>
          </a:p>
          <a:p>
            <a:pPr marL="342900" indent="-342900">
              <a:buFont typeface="+mj-lt"/>
              <a:buAutoNum type="arabicPeriod"/>
            </a:pPr>
            <a:endParaRPr lang="en-US" altLang="zh-CN" sz="1600" b="1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179" name="梯形 178">
            <a:extLst>
              <a:ext uri="{FF2B5EF4-FFF2-40B4-BE49-F238E27FC236}">
                <a16:creationId xmlns:a16="http://schemas.microsoft.com/office/drawing/2014/main" id="{CB6547DB-067C-4163-BE00-F57CD2547BB4}"/>
              </a:ext>
            </a:extLst>
          </p:cNvPr>
          <p:cNvSpPr/>
          <p:nvPr/>
        </p:nvSpPr>
        <p:spPr>
          <a:xfrm>
            <a:off x="1714141" y="3804738"/>
            <a:ext cx="1080000" cy="360000"/>
          </a:xfrm>
          <a:prstGeom prst="trapezoid">
            <a:avLst>
              <a:gd name="adj" fmla="val 94144"/>
            </a:avLst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AFD3352-0A49-4316-81D5-CD37B15DF4A7}"/>
              </a:ext>
            </a:extLst>
          </p:cNvPr>
          <p:cNvGrpSpPr/>
          <p:nvPr/>
        </p:nvGrpSpPr>
        <p:grpSpPr>
          <a:xfrm>
            <a:off x="3539356" y="4363149"/>
            <a:ext cx="1263172" cy="720000"/>
            <a:chOff x="10267037" y="2665258"/>
            <a:chExt cx="1263172" cy="720000"/>
          </a:xfrm>
        </p:grpSpPr>
        <p:sp>
          <p:nvSpPr>
            <p:cNvPr id="181" name="流程图: 延期 180">
              <a:extLst>
                <a:ext uri="{FF2B5EF4-FFF2-40B4-BE49-F238E27FC236}">
                  <a16:creationId xmlns:a16="http://schemas.microsoft.com/office/drawing/2014/main" id="{058A8544-CAFE-4B02-8AC2-515435AB5ED6}"/>
                </a:ext>
              </a:extLst>
            </p:cNvPr>
            <p:cNvSpPr/>
            <p:nvPr/>
          </p:nvSpPr>
          <p:spPr>
            <a:xfrm>
              <a:off x="10627488" y="2665258"/>
              <a:ext cx="720000" cy="720000"/>
            </a:xfrm>
            <a:prstGeom prst="flowChartDelay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A15B343F-E953-42B1-B744-E68A6B7E3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7037" y="285465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305D498-7007-4878-A242-CA51B9787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7037" y="319755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D6E777C-2DCD-4B56-8A73-5B9C57968A6F}"/>
                </a:ext>
              </a:extLst>
            </p:cNvPr>
            <p:cNvSpPr/>
            <p:nvPr/>
          </p:nvSpPr>
          <p:spPr>
            <a:xfrm>
              <a:off x="11350209" y="293525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98A1AF8-9D55-4A15-858A-69B8040A934A}"/>
              </a:ext>
            </a:extLst>
          </p:cNvPr>
          <p:cNvGrpSpPr/>
          <p:nvPr/>
        </p:nvGrpSpPr>
        <p:grpSpPr>
          <a:xfrm>
            <a:off x="3539356" y="1595305"/>
            <a:ext cx="1176787" cy="720000"/>
            <a:chOff x="10280372" y="1938248"/>
            <a:chExt cx="1176787" cy="720000"/>
          </a:xfrm>
        </p:grpSpPr>
        <p:sp>
          <p:nvSpPr>
            <p:cNvPr id="186" name="等腰三角形 185">
              <a:extLst>
                <a:ext uri="{FF2B5EF4-FFF2-40B4-BE49-F238E27FC236}">
                  <a16:creationId xmlns:a16="http://schemas.microsoft.com/office/drawing/2014/main" id="{7146EEFF-4496-4469-A206-806C40A1EBB7}"/>
                </a:ext>
              </a:extLst>
            </p:cNvPr>
            <p:cNvSpPr/>
            <p:nvPr/>
          </p:nvSpPr>
          <p:spPr>
            <a:xfrm rot="5400000">
              <a:off x="10612417" y="1974248"/>
              <a:ext cx="720000" cy="648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2559CCF-49D8-4FEE-B156-B332E297B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0372" y="2298248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9D87C43C-206C-49BC-83EE-E564E163D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159" y="229824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6AFCD58D-D218-4D2B-8026-77327BC30EB0}"/>
              </a:ext>
            </a:extLst>
          </p:cNvPr>
          <p:cNvGrpSpPr/>
          <p:nvPr/>
        </p:nvGrpSpPr>
        <p:grpSpPr>
          <a:xfrm>
            <a:off x="3535476" y="2439227"/>
            <a:ext cx="1304045" cy="720000"/>
            <a:chOff x="10244107" y="2578336"/>
            <a:chExt cx="1304045" cy="720000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5737942-DD49-4F79-8CBA-9CEF0E89AFB0}"/>
                </a:ext>
              </a:extLst>
            </p:cNvPr>
            <p:cNvSpPr/>
            <p:nvPr/>
          </p:nvSpPr>
          <p:spPr>
            <a:xfrm>
              <a:off x="11260152" y="2848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等腰三角形 190">
              <a:extLst>
                <a:ext uri="{FF2B5EF4-FFF2-40B4-BE49-F238E27FC236}">
                  <a16:creationId xmlns:a16="http://schemas.microsoft.com/office/drawing/2014/main" id="{614A2768-0809-4458-BD03-7C2A95B4EB83}"/>
                </a:ext>
              </a:extLst>
            </p:cNvPr>
            <p:cNvSpPr/>
            <p:nvPr/>
          </p:nvSpPr>
          <p:spPr>
            <a:xfrm rot="5400000">
              <a:off x="10576152" y="2614336"/>
              <a:ext cx="720000" cy="648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4D0E86A7-50B5-4941-88E8-2A356E6BE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4107" y="2938336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3E0DFE8-4B36-4AF8-A171-8DF514C47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40152" y="2938336"/>
              <a:ext cx="10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CF42629-F8BF-488C-8ADE-B37BF0B49AA3}"/>
              </a:ext>
            </a:extLst>
          </p:cNvPr>
          <p:cNvCxnSpPr>
            <a:cxnSpLocks/>
          </p:cNvCxnSpPr>
          <p:nvPr/>
        </p:nvCxnSpPr>
        <p:spPr>
          <a:xfrm flipV="1">
            <a:off x="43635" y="2100548"/>
            <a:ext cx="108000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A407E4C-E48F-428D-B294-9DC675F894AE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55" y="3084454"/>
            <a:ext cx="108000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96" name="等腰三角形 195">
            <a:extLst>
              <a:ext uri="{FF2B5EF4-FFF2-40B4-BE49-F238E27FC236}">
                <a16:creationId xmlns:a16="http://schemas.microsoft.com/office/drawing/2014/main" id="{06785E36-E6B0-4BA4-9591-864058DA7B9B}"/>
              </a:ext>
            </a:extLst>
          </p:cNvPr>
          <p:cNvSpPr/>
          <p:nvPr/>
        </p:nvSpPr>
        <p:spPr>
          <a:xfrm rot="5400000">
            <a:off x="1957406" y="2691656"/>
            <a:ext cx="720000" cy="648000"/>
          </a:xfrm>
          <a:prstGeom prst="triangl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194F6C5A-6C2E-48E9-BE35-48D3F71C310E}"/>
              </a:ext>
            </a:extLst>
          </p:cNvPr>
          <p:cNvGrpSpPr/>
          <p:nvPr/>
        </p:nvGrpSpPr>
        <p:grpSpPr>
          <a:xfrm>
            <a:off x="3565592" y="5359833"/>
            <a:ext cx="1085565" cy="720000"/>
            <a:chOff x="9263994" y="5424942"/>
            <a:chExt cx="1085565" cy="720000"/>
          </a:xfrm>
        </p:grpSpPr>
        <p:sp>
          <p:nvSpPr>
            <p:cNvPr id="199" name="流程图: 存储数据 94">
              <a:extLst>
                <a:ext uri="{FF2B5EF4-FFF2-40B4-BE49-F238E27FC236}">
                  <a16:creationId xmlns:a16="http://schemas.microsoft.com/office/drawing/2014/main" id="{1A827575-1B80-40AE-B3BA-1B3535DEB8C7}"/>
                </a:ext>
              </a:extLst>
            </p:cNvPr>
            <p:cNvSpPr/>
            <p:nvPr/>
          </p:nvSpPr>
          <p:spPr>
            <a:xfrm flipH="1">
              <a:off x="9485559" y="5424942"/>
              <a:ext cx="864000" cy="72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6486 w 10000"/>
                <a:gd name="connsiteY2" fmla="*/ 510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952 w 12285"/>
                <a:gd name="connsiteY0" fmla="*/ 0 h 10000"/>
                <a:gd name="connsiteX1" fmla="*/ 12285 w 12285"/>
                <a:gd name="connsiteY1" fmla="*/ 0 h 10000"/>
                <a:gd name="connsiteX2" fmla="*/ 8771 w 12285"/>
                <a:gd name="connsiteY2" fmla="*/ 5102 h 10000"/>
                <a:gd name="connsiteX3" fmla="*/ 12285 w 12285"/>
                <a:gd name="connsiteY3" fmla="*/ 10000 h 10000"/>
                <a:gd name="connsiteX4" fmla="*/ 3952 w 12285"/>
                <a:gd name="connsiteY4" fmla="*/ 10000 h 10000"/>
                <a:gd name="connsiteX5" fmla="*/ 0 w 12285"/>
                <a:gd name="connsiteY5" fmla="*/ 5152 h 10000"/>
                <a:gd name="connsiteX6" fmla="*/ 3952 w 12285"/>
                <a:gd name="connsiteY6" fmla="*/ 0 h 10000"/>
                <a:gd name="connsiteX0" fmla="*/ 8150 w 12368"/>
                <a:gd name="connsiteY0" fmla="*/ 0 h 10000"/>
                <a:gd name="connsiteX1" fmla="*/ 12368 w 12368"/>
                <a:gd name="connsiteY1" fmla="*/ 0 h 10000"/>
                <a:gd name="connsiteX2" fmla="*/ 8854 w 12368"/>
                <a:gd name="connsiteY2" fmla="*/ 5102 h 10000"/>
                <a:gd name="connsiteX3" fmla="*/ 12368 w 12368"/>
                <a:gd name="connsiteY3" fmla="*/ 10000 h 10000"/>
                <a:gd name="connsiteX4" fmla="*/ 4035 w 12368"/>
                <a:gd name="connsiteY4" fmla="*/ 10000 h 10000"/>
                <a:gd name="connsiteX5" fmla="*/ 83 w 12368"/>
                <a:gd name="connsiteY5" fmla="*/ 5152 h 10000"/>
                <a:gd name="connsiteX6" fmla="*/ 8150 w 12368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277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128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5938 w 12303"/>
                <a:gd name="connsiteY0" fmla="*/ 260 h 10000"/>
                <a:gd name="connsiteX1" fmla="*/ 12303 w 12303"/>
                <a:gd name="connsiteY1" fmla="*/ 0 h 10000"/>
                <a:gd name="connsiteX2" fmla="*/ 8789 w 12303"/>
                <a:gd name="connsiteY2" fmla="*/ 5102 h 10000"/>
                <a:gd name="connsiteX3" fmla="*/ 12303 w 12303"/>
                <a:gd name="connsiteY3" fmla="*/ 10000 h 10000"/>
                <a:gd name="connsiteX4" fmla="*/ 8145 w 12303"/>
                <a:gd name="connsiteY4" fmla="*/ 10000 h 10000"/>
                <a:gd name="connsiteX5" fmla="*/ 18 w 12303"/>
                <a:gd name="connsiteY5" fmla="*/ 5152 h 10000"/>
                <a:gd name="connsiteX6" fmla="*/ 5938 w 12303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772 w 12286"/>
                <a:gd name="connsiteY4" fmla="*/ 9866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346"/>
                <a:gd name="connsiteY0" fmla="*/ 260 h 9866"/>
                <a:gd name="connsiteX1" fmla="*/ 12286 w 12346"/>
                <a:gd name="connsiteY1" fmla="*/ 0 h 9866"/>
                <a:gd name="connsiteX2" fmla="*/ 9667 w 12346"/>
                <a:gd name="connsiteY2" fmla="*/ 5131 h 9866"/>
                <a:gd name="connsiteX3" fmla="*/ 12346 w 12346"/>
                <a:gd name="connsiteY3" fmla="*/ 9823 h 9866"/>
                <a:gd name="connsiteX4" fmla="*/ 5772 w 12346"/>
                <a:gd name="connsiteY4" fmla="*/ 9866 h 9866"/>
                <a:gd name="connsiteX5" fmla="*/ 1 w 12346"/>
                <a:gd name="connsiteY5" fmla="*/ 5152 h 9866"/>
                <a:gd name="connsiteX6" fmla="*/ 5921 w 12346"/>
                <a:gd name="connsiteY6" fmla="*/ 260 h 9866"/>
                <a:gd name="connsiteX0" fmla="*/ 4796 w 10096"/>
                <a:gd name="connsiteY0" fmla="*/ 0 h 9736"/>
                <a:gd name="connsiteX1" fmla="*/ 10096 w 10096"/>
                <a:gd name="connsiteY1" fmla="*/ 68 h 9736"/>
                <a:gd name="connsiteX2" fmla="*/ 7830 w 10096"/>
                <a:gd name="connsiteY2" fmla="*/ 4937 h 9736"/>
                <a:gd name="connsiteX3" fmla="*/ 10000 w 10096"/>
                <a:gd name="connsiteY3" fmla="*/ 9692 h 9736"/>
                <a:gd name="connsiteX4" fmla="*/ 4675 w 10096"/>
                <a:gd name="connsiteY4" fmla="*/ 9736 h 9736"/>
                <a:gd name="connsiteX5" fmla="*/ 1 w 10096"/>
                <a:gd name="connsiteY5" fmla="*/ 4958 h 9736"/>
                <a:gd name="connsiteX6" fmla="*/ 4796 w 10096"/>
                <a:gd name="connsiteY6" fmla="*/ 0 h 9736"/>
                <a:gd name="connsiteX0" fmla="*/ 5251 w 10501"/>
                <a:gd name="connsiteY0" fmla="*/ 0 h 10000"/>
                <a:gd name="connsiteX1" fmla="*/ 10501 w 10501"/>
                <a:gd name="connsiteY1" fmla="*/ 70 h 10000"/>
                <a:gd name="connsiteX2" fmla="*/ 8257 w 10501"/>
                <a:gd name="connsiteY2" fmla="*/ 5071 h 10000"/>
                <a:gd name="connsiteX3" fmla="*/ 10406 w 10501"/>
                <a:gd name="connsiteY3" fmla="*/ 9955 h 10000"/>
                <a:gd name="connsiteX4" fmla="*/ 5132 w 10501"/>
                <a:gd name="connsiteY4" fmla="*/ 10000 h 10000"/>
                <a:gd name="connsiteX5" fmla="*/ 0 w 10501"/>
                <a:gd name="connsiteY5" fmla="*/ 5118 h 10000"/>
                <a:gd name="connsiteX6" fmla="*/ 5251 w 10501"/>
                <a:gd name="connsiteY6" fmla="*/ 0 h 10000"/>
                <a:gd name="connsiteX0" fmla="*/ 5251 w 10525"/>
                <a:gd name="connsiteY0" fmla="*/ 88 h 10088"/>
                <a:gd name="connsiteX1" fmla="*/ 10525 w 10525"/>
                <a:gd name="connsiteY1" fmla="*/ 0 h 10088"/>
                <a:gd name="connsiteX2" fmla="*/ 8257 w 10525"/>
                <a:gd name="connsiteY2" fmla="*/ 5159 h 10088"/>
                <a:gd name="connsiteX3" fmla="*/ 10406 w 10525"/>
                <a:gd name="connsiteY3" fmla="*/ 10043 h 10088"/>
                <a:gd name="connsiteX4" fmla="*/ 5132 w 10525"/>
                <a:gd name="connsiteY4" fmla="*/ 10088 h 10088"/>
                <a:gd name="connsiteX5" fmla="*/ 0 w 10525"/>
                <a:gd name="connsiteY5" fmla="*/ 5206 h 10088"/>
                <a:gd name="connsiteX6" fmla="*/ 5251 w 10525"/>
                <a:gd name="connsiteY6" fmla="*/ 88 h 10088"/>
                <a:gd name="connsiteX0" fmla="*/ 5251 w 10573"/>
                <a:gd name="connsiteY0" fmla="*/ 88 h 10306"/>
                <a:gd name="connsiteX1" fmla="*/ 10525 w 10573"/>
                <a:gd name="connsiteY1" fmla="*/ 0 h 10306"/>
                <a:gd name="connsiteX2" fmla="*/ 8257 w 10573"/>
                <a:gd name="connsiteY2" fmla="*/ 5159 h 10306"/>
                <a:gd name="connsiteX3" fmla="*/ 10573 w 10573"/>
                <a:gd name="connsiteY3" fmla="*/ 10306 h 10306"/>
                <a:gd name="connsiteX4" fmla="*/ 5132 w 10573"/>
                <a:gd name="connsiteY4" fmla="*/ 10088 h 10306"/>
                <a:gd name="connsiteX5" fmla="*/ 0 w 10573"/>
                <a:gd name="connsiteY5" fmla="*/ 5206 h 10306"/>
                <a:gd name="connsiteX6" fmla="*/ 5251 w 10573"/>
                <a:gd name="connsiteY6" fmla="*/ 88 h 10306"/>
                <a:gd name="connsiteX0" fmla="*/ 5251 w 10525"/>
                <a:gd name="connsiteY0" fmla="*/ 88 h 10280"/>
                <a:gd name="connsiteX1" fmla="*/ 10525 w 10525"/>
                <a:gd name="connsiteY1" fmla="*/ 0 h 10280"/>
                <a:gd name="connsiteX2" fmla="*/ 8257 w 10525"/>
                <a:gd name="connsiteY2" fmla="*/ 5159 h 10280"/>
                <a:gd name="connsiteX3" fmla="*/ 10525 w 10525"/>
                <a:gd name="connsiteY3" fmla="*/ 10280 h 10280"/>
                <a:gd name="connsiteX4" fmla="*/ 5132 w 10525"/>
                <a:gd name="connsiteY4" fmla="*/ 10088 h 10280"/>
                <a:gd name="connsiteX5" fmla="*/ 0 w 10525"/>
                <a:gd name="connsiteY5" fmla="*/ 5206 h 10280"/>
                <a:gd name="connsiteX6" fmla="*/ 5251 w 10525"/>
                <a:gd name="connsiteY6" fmla="*/ 88 h 10280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57 w 10549"/>
                <a:gd name="connsiteY2" fmla="*/ 5317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241 h 10438"/>
                <a:gd name="connsiteX6" fmla="*/ 5251 w 10549"/>
                <a:gd name="connsiteY6" fmla="*/ 246 h 1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9" h="10438">
                  <a:moveTo>
                    <a:pt x="5251" y="246"/>
                  </a:moveTo>
                  <a:lnTo>
                    <a:pt x="10549" y="0"/>
                  </a:lnTo>
                  <a:cubicBezTo>
                    <a:pt x="9810" y="0"/>
                    <a:pt x="8230" y="3472"/>
                    <a:pt x="8226" y="5212"/>
                  </a:cubicBezTo>
                  <a:cubicBezTo>
                    <a:pt x="8222" y="6952"/>
                    <a:pt x="9786" y="10438"/>
                    <a:pt x="10525" y="10438"/>
                  </a:cubicBezTo>
                  <a:lnTo>
                    <a:pt x="5132" y="10246"/>
                  </a:lnTo>
                  <a:cubicBezTo>
                    <a:pt x="4393" y="10246"/>
                    <a:pt x="-20" y="6908"/>
                    <a:pt x="0" y="5241"/>
                  </a:cubicBezTo>
                  <a:cubicBezTo>
                    <a:pt x="20" y="3574"/>
                    <a:pt x="4512" y="246"/>
                    <a:pt x="5251" y="24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994" y="561349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994" y="595639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7D56E8EB-396C-436C-B362-2B7BB3765041}"/>
              </a:ext>
            </a:extLst>
          </p:cNvPr>
          <p:cNvGrpSpPr/>
          <p:nvPr/>
        </p:nvGrpSpPr>
        <p:grpSpPr>
          <a:xfrm>
            <a:off x="3536963" y="6334972"/>
            <a:ext cx="1265565" cy="720000"/>
            <a:chOff x="9284715" y="6220950"/>
            <a:chExt cx="1265565" cy="720000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29E1E47-4B88-4DF2-8801-0E8E007C1E40}"/>
                </a:ext>
              </a:extLst>
            </p:cNvPr>
            <p:cNvGrpSpPr/>
            <p:nvPr/>
          </p:nvGrpSpPr>
          <p:grpSpPr>
            <a:xfrm>
              <a:off x="9284715" y="6220950"/>
              <a:ext cx="1085565" cy="720000"/>
              <a:chOff x="9284715" y="6220950"/>
              <a:chExt cx="1085565" cy="720000"/>
            </a:xfrm>
          </p:grpSpPr>
          <p:sp>
            <p:nvSpPr>
              <p:cNvPr id="205" name="流程图: 存储数据 94">
                <a:extLst>
                  <a:ext uri="{FF2B5EF4-FFF2-40B4-BE49-F238E27FC236}">
                    <a16:creationId xmlns:a16="http://schemas.microsoft.com/office/drawing/2014/main" id="{12900B63-C0F8-40B2-A589-BFAFEC64CA34}"/>
                  </a:ext>
                </a:extLst>
              </p:cNvPr>
              <p:cNvSpPr/>
              <p:nvPr/>
            </p:nvSpPr>
            <p:spPr>
              <a:xfrm flipH="1">
                <a:off x="9506280" y="6220950"/>
                <a:ext cx="864000" cy="7200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6486 w 10000"/>
                  <a:gd name="connsiteY2" fmla="*/ 5102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952 w 12285"/>
                  <a:gd name="connsiteY0" fmla="*/ 0 h 10000"/>
                  <a:gd name="connsiteX1" fmla="*/ 12285 w 12285"/>
                  <a:gd name="connsiteY1" fmla="*/ 0 h 10000"/>
                  <a:gd name="connsiteX2" fmla="*/ 8771 w 12285"/>
                  <a:gd name="connsiteY2" fmla="*/ 5102 h 10000"/>
                  <a:gd name="connsiteX3" fmla="*/ 12285 w 12285"/>
                  <a:gd name="connsiteY3" fmla="*/ 10000 h 10000"/>
                  <a:gd name="connsiteX4" fmla="*/ 3952 w 12285"/>
                  <a:gd name="connsiteY4" fmla="*/ 10000 h 10000"/>
                  <a:gd name="connsiteX5" fmla="*/ 0 w 12285"/>
                  <a:gd name="connsiteY5" fmla="*/ 5152 h 10000"/>
                  <a:gd name="connsiteX6" fmla="*/ 3952 w 12285"/>
                  <a:gd name="connsiteY6" fmla="*/ 0 h 10000"/>
                  <a:gd name="connsiteX0" fmla="*/ 8150 w 12368"/>
                  <a:gd name="connsiteY0" fmla="*/ 0 h 10000"/>
                  <a:gd name="connsiteX1" fmla="*/ 12368 w 12368"/>
                  <a:gd name="connsiteY1" fmla="*/ 0 h 10000"/>
                  <a:gd name="connsiteX2" fmla="*/ 8854 w 12368"/>
                  <a:gd name="connsiteY2" fmla="*/ 5102 h 10000"/>
                  <a:gd name="connsiteX3" fmla="*/ 12368 w 12368"/>
                  <a:gd name="connsiteY3" fmla="*/ 10000 h 10000"/>
                  <a:gd name="connsiteX4" fmla="*/ 4035 w 12368"/>
                  <a:gd name="connsiteY4" fmla="*/ 10000 h 10000"/>
                  <a:gd name="connsiteX5" fmla="*/ 83 w 12368"/>
                  <a:gd name="connsiteY5" fmla="*/ 5152 h 10000"/>
                  <a:gd name="connsiteX6" fmla="*/ 8150 w 12368"/>
                  <a:gd name="connsiteY6" fmla="*/ 0 h 10000"/>
                  <a:gd name="connsiteX0" fmla="*/ 8068 w 12286"/>
                  <a:gd name="connsiteY0" fmla="*/ 0 h 10000"/>
                  <a:gd name="connsiteX1" fmla="*/ 12286 w 12286"/>
                  <a:gd name="connsiteY1" fmla="*/ 0 h 10000"/>
                  <a:gd name="connsiteX2" fmla="*/ 8772 w 12286"/>
                  <a:gd name="connsiteY2" fmla="*/ 5102 h 10000"/>
                  <a:gd name="connsiteX3" fmla="*/ 12286 w 12286"/>
                  <a:gd name="connsiteY3" fmla="*/ 10000 h 10000"/>
                  <a:gd name="connsiteX4" fmla="*/ 8277 w 12286"/>
                  <a:gd name="connsiteY4" fmla="*/ 10000 h 10000"/>
                  <a:gd name="connsiteX5" fmla="*/ 1 w 12286"/>
                  <a:gd name="connsiteY5" fmla="*/ 5152 h 10000"/>
                  <a:gd name="connsiteX6" fmla="*/ 8068 w 12286"/>
                  <a:gd name="connsiteY6" fmla="*/ 0 h 10000"/>
                  <a:gd name="connsiteX0" fmla="*/ 8068 w 12286"/>
                  <a:gd name="connsiteY0" fmla="*/ 0 h 10000"/>
                  <a:gd name="connsiteX1" fmla="*/ 12286 w 12286"/>
                  <a:gd name="connsiteY1" fmla="*/ 0 h 10000"/>
                  <a:gd name="connsiteX2" fmla="*/ 8772 w 12286"/>
                  <a:gd name="connsiteY2" fmla="*/ 5102 h 10000"/>
                  <a:gd name="connsiteX3" fmla="*/ 12286 w 12286"/>
                  <a:gd name="connsiteY3" fmla="*/ 10000 h 10000"/>
                  <a:gd name="connsiteX4" fmla="*/ 8128 w 12286"/>
                  <a:gd name="connsiteY4" fmla="*/ 10000 h 10000"/>
                  <a:gd name="connsiteX5" fmla="*/ 1 w 12286"/>
                  <a:gd name="connsiteY5" fmla="*/ 5152 h 10000"/>
                  <a:gd name="connsiteX6" fmla="*/ 8068 w 12286"/>
                  <a:gd name="connsiteY6" fmla="*/ 0 h 10000"/>
                  <a:gd name="connsiteX0" fmla="*/ 5938 w 12303"/>
                  <a:gd name="connsiteY0" fmla="*/ 260 h 10000"/>
                  <a:gd name="connsiteX1" fmla="*/ 12303 w 12303"/>
                  <a:gd name="connsiteY1" fmla="*/ 0 h 10000"/>
                  <a:gd name="connsiteX2" fmla="*/ 8789 w 12303"/>
                  <a:gd name="connsiteY2" fmla="*/ 5102 h 10000"/>
                  <a:gd name="connsiteX3" fmla="*/ 12303 w 12303"/>
                  <a:gd name="connsiteY3" fmla="*/ 10000 h 10000"/>
                  <a:gd name="connsiteX4" fmla="*/ 8145 w 12303"/>
                  <a:gd name="connsiteY4" fmla="*/ 10000 h 10000"/>
                  <a:gd name="connsiteX5" fmla="*/ 18 w 12303"/>
                  <a:gd name="connsiteY5" fmla="*/ 5152 h 10000"/>
                  <a:gd name="connsiteX6" fmla="*/ 5938 w 12303"/>
                  <a:gd name="connsiteY6" fmla="*/ 260 h 10000"/>
                  <a:gd name="connsiteX0" fmla="*/ 5921 w 12286"/>
                  <a:gd name="connsiteY0" fmla="*/ 260 h 10000"/>
                  <a:gd name="connsiteX1" fmla="*/ 12286 w 12286"/>
                  <a:gd name="connsiteY1" fmla="*/ 0 h 10000"/>
                  <a:gd name="connsiteX2" fmla="*/ 8772 w 12286"/>
                  <a:gd name="connsiteY2" fmla="*/ 5102 h 10000"/>
                  <a:gd name="connsiteX3" fmla="*/ 12286 w 12286"/>
                  <a:gd name="connsiteY3" fmla="*/ 10000 h 10000"/>
                  <a:gd name="connsiteX4" fmla="*/ 5474 w 12286"/>
                  <a:gd name="connsiteY4" fmla="*/ 9740 h 10000"/>
                  <a:gd name="connsiteX5" fmla="*/ 1 w 12286"/>
                  <a:gd name="connsiteY5" fmla="*/ 5152 h 10000"/>
                  <a:gd name="connsiteX6" fmla="*/ 5921 w 12286"/>
                  <a:gd name="connsiteY6" fmla="*/ 260 h 10000"/>
                  <a:gd name="connsiteX0" fmla="*/ 5921 w 12286"/>
                  <a:gd name="connsiteY0" fmla="*/ 260 h 10000"/>
                  <a:gd name="connsiteX1" fmla="*/ 12286 w 12286"/>
                  <a:gd name="connsiteY1" fmla="*/ 0 h 10000"/>
                  <a:gd name="connsiteX2" fmla="*/ 9667 w 12286"/>
                  <a:gd name="connsiteY2" fmla="*/ 5131 h 10000"/>
                  <a:gd name="connsiteX3" fmla="*/ 12286 w 12286"/>
                  <a:gd name="connsiteY3" fmla="*/ 10000 h 10000"/>
                  <a:gd name="connsiteX4" fmla="*/ 5474 w 12286"/>
                  <a:gd name="connsiteY4" fmla="*/ 9740 h 10000"/>
                  <a:gd name="connsiteX5" fmla="*/ 1 w 12286"/>
                  <a:gd name="connsiteY5" fmla="*/ 5152 h 10000"/>
                  <a:gd name="connsiteX6" fmla="*/ 5921 w 12286"/>
                  <a:gd name="connsiteY6" fmla="*/ 260 h 10000"/>
                  <a:gd name="connsiteX0" fmla="*/ 5921 w 12286"/>
                  <a:gd name="connsiteY0" fmla="*/ 260 h 10000"/>
                  <a:gd name="connsiteX1" fmla="*/ 12286 w 12286"/>
                  <a:gd name="connsiteY1" fmla="*/ 0 h 10000"/>
                  <a:gd name="connsiteX2" fmla="*/ 9667 w 12286"/>
                  <a:gd name="connsiteY2" fmla="*/ 5131 h 10000"/>
                  <a:gd name="connsiteX3" fmla="*/ 12286 w 12286"/>
                  <a:gd name="connsiteY3" fmla="*/ 10000 h 10000"/>
                  <a:gd name="connsiteX4" fmla="*/ 5772 w 12286"/>
                  <a:gd name="connsiteY4" fmla="*/ 9866 h 10000"/>
                  <a:gd name="connsiteX5" fmla="*/ 1 w 12286"/>
                  <a:gd name="connsiteY5" fmla="*/ 5152 h 10000"/>
                  <a:gd name="connsiteX6" fmla="*/ 5921 w 12286"/>
                  <a:gd name="connsiteY6" fmla="*/ 260 h 10000"/>
                  <a:gd name="connsiteX0" fmla="*/ 5921 w 12346"/>
                  <a:gd name="connsiteY0" fmla="*/ 260 h 9866"/>
                  <a:gd name="connsiteX1" fmla="*/ 12286 w 12346"/>
                  <a:gd name="connsiteY1" fmla="*/ 0 h 9866"/>
                  <a:gd name="connsiteX2" fmla="*/ 9667 w 12346"/>
                  <a:gd name="connsiteY2" fmla="*/ 5131 h 9866"/>
                  <a:gd name="connsiteX3" fmla="*/ 12346 w 12346"/>
                  <a:gd name="connsiteY3" fmla="*/ 9823 h 9866"/>
                  <a:gd name="connsiteX4" fmla="*/ 5772 w 12346"/>
                  <a:gd name="connsiteY4" fmla="*/ 9866 h 9866"/>
                  <a:gd name="connsiteX5" fmla="*/ 1 w 12346"/>
                  <a:gd name="connsiteY5" fmla="*/ 5152 h 9866"/>
                  <a:gd name="connsiteX6" fmla="*/ 5921 w 12346"/>
                  <a:gd name="connsiteY6" fmla="*/ 260 h 9866"/>
                  <a:gd name="connsiteX0" fmla="*/ 4796 w 10096"/>
                  <a:gd name="connsiteY0" fmla="*/ 0 h 9736"/>
                  <a:gd name="connsiteX1" fmla="*/ 10096 w 10096"/>
                  <a:gd name="connsiteY1" fmla="*/ 68 h 9736"/>
                  <a:gd name="connsiteX2" fmla="*/ 7830 w 10096"/>
                  <a:gd name="connsiteY2" fmla="*/ 4937 h 9736"/>
                  <a:gd name="connsiteX3" fmla="*/ 10000 w 10096"/>
                  <a:gd name="connsiteY3" fmla="*/ 9692 h 9736"/>
                  <a:gd name="connsiteX4" fmla="*/ 4675 w 10096"/>
                  <a:gd name="connsiteY4" fmla="*/ 9736 h 9736"/>
                  <a:gd name="connsiteX5" fmla="*/ 1 w 10096"/>
                  <a:gd name="connsiteY5" fmla="*/ 4958 h 9736"/>
                  <a:gd name="connsiteX6" fmla="*/ 4796 w 10096"/>
                  <a:gd name="connsiteY6" fmla="*/ 0 h 9736"/>
                  <a:gd name="connsiteX0" fmla="*/ 5251 w 10501"/>
                  <a:gd name="connsiteY0" fmla="*/ 0 h 10000"/>
                  <a:gd name="connsiteX1" fmla="*/ 10501 w 10501"/>
                  <a:gd name="connsiteY1" fmla="*/ 70 h 10000"/>
                  <a:gd name="connsiteX2" fmla="*/ 8257 w 10501"/>
                  <a:gd name="connsiteY2" fmla="*/ 5071 h 10000"/>
                  <a:gd name="connsiteX3" fmla="*/ 10406 w 10501"/>
                  <a:gd name="connsiteY3" fmla="*/ 9955 h 10000"/>
                  <a:gd name="connsiteX4" fmla="*/ 5132 w 10501"/>
                  <a:gd name="connsiteY4" fmla="*/ 10000 h 10000"/>
                  <a:gd name="connsiteX5" fmla="*/ 0 w 10501"/>
                  <a:gd name="connsiteY5" fmla="*/ 5118 h 10000"/>
                  <a:gd name="connsiteX6" fmla="*/ 5251 w 10501"/>
                  <a:gd name="connsiteY6" fmla="*/ 0 h 10000"/>
                  <a:gd name="connsiteX0" fmla="*/ 5251 w 10525"/>
                  <a:gd name="connsiteY0" fmla="*/ 88 h 10088"/>
                  <a:gd name="connsiteX1" fmla="*/ 10525 w 10525"/>
                  <a:gd name="connsiteY1" fmla="*/ 0 h 10088"/>
                  <a:gd name="connsiteX2" fmla="*/ 8257 w 10525"/>
                  <a:gd name="connsiteY2" fmla="*/ 5159 h 10088"/>
                  <a:gd name="connsiteX3" fmla="*/ 10406 w 10525"/>
                  <a:gd name="connsiteY3" fmla="*/ 10043 h 10088"/>
                  <a:gd name="connsiteX4" fmla="*/ 5132 w 10525"/>
                  <a:gd name="connsiteY4" fmla="*/ 10088 h 10088"/>
                  <a:gd name="connsiteX5" fmla="*/ 0 w 10525"/>
                  <a:gd name="connsiteY5" fmla="*/ 5206 h 10088"/>
                  <a:gd name="connsiteX6" fmla="*/ 5251 w 10525"/>
                  <a:gd name="connsiteY6" fmla="*/ 88 h 10088"/>
                  <a:gd name="connsiteX0" fmla="*/ 5251 w 10573"/>
                  <a:gd name="connsiteY0" fmla="*/ 88 h 10306"/>
                  <a:gd name="connsiteX1" fmla="*/ 10525 w 10573"/>
                  <a:gd name="connsiteY1" fmla="*/ 0 h 10306"/>
                  <a:gd name="connsiteX2" fmla="*/ 8257 w 10573"/>
                  <a:gd name="connsiteY2" fmla="*/ 5159 h 10306"/>
                  <a:gd name="connsiteX3" fmla="*/ 10573 w 10573"/>
                  <a:gd name="connsiteY3" fmla="*/ 10306 h 10306"/>
                  <a:gd name="connsiteX4" fmla="*/ 5132 w 10573"/>
                  <a:gd name="connsiteY4" fmla="*/ 10088 h 10306"/>
                  <a:gd name="connsiteX5" fmla="*/ 0 w 10573"/>
                  <a:gd name="connsiteY5" fmla="*/ 5206 h 10306"/>
                  <a:gd name="connsiteX6" fmla="*/ 5251 w 10573"/>
                  <a:gd name="connsiteY6" fmla="*/ 88 h 10306"/>
                  <a:gd name="connsiteX0" fmla="*/ 5251 w 10525"/>
                  <a:gd name="connsiteY0" fmla="*/ 88 h 10280"/>
                  <a:gd name="connsiteX1" fmla="*/ 10525 w 10525"/>
                  <a:gd name="connsiteY1" fmla="*/ 0 h 10280"/>
                  <a:gd name="connsiteX2" fmla="*/ 8257 w 10525"/>
                  <a:gd name="connsiteY2" fmla="*/ 5159 h 10280"/>
                  <a:gd name="connsiteX3" fmla="*/ 10525 w 10525"/>
                  <a:gd name="connsiteY3" fmla="*/ 10280 h 10280"/>
                  <a:gd name="connsiteX4" fmla="*/ 5132 w 10525"/>
                  <a:gd name="connsiteY4" fmla="*/ 10088 h 10280"/>
                  <a:gd name="connsiteX5" fmla="*/ 0 w 10525"/>
                  <a:gd name="connsiteY5" fmla="*/ 5206 h 10280"/>
                  <a:gd name="connsiteX6" fmla="*/ 5251 w 10525"/>
                  <a:gd name="connsiteY6" fmla="*/ 88 h 10280"/>
                  <a:gd name="connsiteX0" fmla="*/ 5251 w 10549"/>
                  <a:gd name="connsiteY0" fmla="*/ 246 h 10438"/>
                  <a:gd name="connsiteX1" fmla="*/ 10549 w 10549"/>
                  <a:gd name="connsiteY1" fmla="*/ 0 h 10438"/>
                  <a:gd name="connsiteX2" fmla="*/ 8257 w 10549"/>
                  <a:gd name="connsiteY2" fmla="*/ 5317 h 10438"/>
                  <a:gd name="connsiteX3" fmla="*/ 10525 w 10549"/>
                  <a:gd name="connsiteY3" fmla="*/ 10438 h 10438"/>
                  <a:gd name="connsiteX4" fmla="*/ 5132 w 10549"/>
                  <a:gd name="connsiteY4" fmla="*/ 10246 h 10438"/>
                  <a:gd name="connsiteX5" fmla="*/ 0 w 10549"/>
                  <a:gd name="connsiteY5" fmla="*/ 5364 h 10438"/>
                  <a:gd name="connsiteX6" fmla="*/ 5251 w 10549"/>
                  <a:gd name="connsiteY6" fmla="*/ 246 h 10438"/>
                  <a:gd name="connsiteX0" fmla="*/ 5251 w 10549"/>
                  <a:gd name="connsiteY0" fmla="*/ 246 h 10438"/>
                  <a:gd name="connsiteX1" fmla="*/ 10549 w 10549"/>
                  <a:gd name="connsiteY1" fmla="*/ 0 h 10438"/>
                  <a:gd name="connsiteX2" fmla="*/ 8226 w 10549"/>
                  <a:gd name="connsiteY2" fmla="*/ 5212 h 10438"/>
                  <a:gd name="connsiteX3" fmla="*/ 10525 w 10549"/>
                  <a:gd name="connsiteY3" fmla="*/ 10438 h 10438"/>
                  <a:gd name="connsiteX4" fmla="*/ 5132 w 10549"/>
                  <a:gd name="connsiteY4" fmla="*/ 10246 h 10438"/>
                  <a:gd name="connsiteX5" fmla="*/ 0 w 10549"/>
                  <a:gd name="connsiteY5" fmla="*/ 5364 h 10438"/>
                  <a:gd name="connsiteX6" fmla="*/ 5251 w 10549"/>
                  <a:gd name="connsiteY6" fmla="*/ 246 h 10438"/>
                  <a:gd name="connsiteX0" fmla="*/ 5251 w 10549"/>
                  <a:gd name="connsiteY0" fmla="*/ 246 h 10438"/>
                  <a:gd name="connsiteX1" fmla="*/ 10549 w 10549"/>
                  <a:gd name="connsiteY1" fmla="*/ 0 h 10438"/>
                  <a:gd name="connsiteX2" fmla="*/ 8226 w 10549"/>
                  <a:gd name="connsiteY2" fmla="*/ 5212 h 10438"/>
                  <a:gd name="connsiteX3" fmla="*/ 10525 w 10549"/>
                  <a:gd name="connsiteY3" fmla="*/ 10438 h 10438"/>
                  <a:gd name="connsiteX4" fmla="*/ 5132 w 10549"/>
                  <a:gd name="connsiteY4" fmla="*/ 10246 h 10438"/>
                  <a:gd name="connsiteX5" fmla="*/ 0 w 10549"/>
                  <a:gd name="connsiteY5" fmla="*/ 5241 h 10438"/>
                  <a:gd name="connsiteX6" fmla="*/ 5251 w 10549"/>
                  <a:gd name="connsiteY6" fmla="*/ 246 h 1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49" h="10438">
                    <a:moveTo>
                      <a:pt x="5251" y="246"/>
                    </a:moveTo>
                    <a:lnTo>
                      <a:pt x="10549" y="0"/>
                    </a:lnTo>
                    <a:cubicBezTo>
                      <a:pt x="9810" y="0"/>
                      <a:pt x="8230" y="3472"/>
                      <a:pt x="8226" y="5212"/>
                    </a:cubicBezTo>
                    <a:cubicBezTo>
                      <a:pt x="8222" y="6952"/>
                      <a:pt x="9786" y="10438"/>
                      <a:pt x="10525" y="10438"/>
                    </a:cubicBezTo>
                    <a:lnTo>
                      <a:pt x="5132" y="10246"/>
                    </a:lnTo>
                    <a:cubicBezTo>
                      <a:pt x="4393" y="10246"/>
                      <a:pt x="-20" y="6908"/>
                      <a:pt x="0" y="5241"/>
                    </a:cubicBezTo>
                    <a:cubicBezTo>
                      <a:pt x="20" y="3574"/>
                      <a:pt x="4512" y="246"/>
                      <a:pt x="5251" y="24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A6D72402-C7CE-40B5-93BF-715281786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4715" y="6409500"/>
                <a:ext cx="36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BFF2A22D-C0EF-4036-9DDD-324AA5030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4715" y="6752400"/>
                <a:ext cx="36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B4531F44-9E55-40A3-9354-2E1F7B5C01C2}"/>
                </a:ext>
              </a:extLst>
            </p:cNvPr>
            <p:cNvSpPr/>
            <p:nvPr/>
          </p:nvSpPr>
          <p:spPr>
            <a:xfrm>
              <a:off x="10370280" y="649095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FF5631DC-3ECE-4BC0-8FEB-FB9199B8F79F}"/>
              </a:ext>
            </a:extLst>
          </p:cNvPr>
          <p:cNvGrpSpPr/>
          <p:nvPr/>
        </p:nvGrpSpPr>
        <p:grpSpPr>
          <a:xfrm>
            <a:off x="3534242" y="7252355"/>
            <a:ext cx="1085565" cy="731214"/>
            <a:chOff x="9191994" y="7274444"/>
            <a:chExt cx="1085565" cy="731214"/>
          </a:xfrm>
        </p:grpSpPr>
        <p:sp>
          <p:nvSpPr>
            <p:cNvPr id="209" name="流程图: 存储数据 94">
              <a:extLst>
                <a:ext uri="{FF2B5EF4-FFF2-40B4-BE49-F238E27FC236}">
                  <a16:creationId xmlns:a16="http://schemas.microsoft.com/office/drawing/2014/main" id="{E018111A-FB30-4470-B6D2-891520CA47D8}"/>
                </a:ext>
              </a:extLst>
            </p:cNvPr>
            <p:cNvSpPr/>
            <p:nvPr/>
          </p:nvSpPr>
          <p:spPr>
            <a:xfrm flipH="1">
              <a:off x="9413559" y="7274444"/>
              <a:ext cx="864000" cy="72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6486 w 10000"/>
                <a:gd name="connsiteY2" fmla="*/ 510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952 w 12285"/>
                <a:gd name="connsiteY0" fmla="*/ 0 h 10000"/>
                <a:gd name="connsiteX1" fmla="*/ 12285 w 12285"/>
                <a:gd name="connsiteY1" fmla="*/ 0 h 10000"/>
                <a:gd name="connsiteX2" fmla="*/ 8771 w 12285"/>
                <a:gd name="connsiteY2" fmla="*/ 5102 h 10000"/>
                <a:gd name="connsiteX3" fmla="*/ 12285 w 12285"/>
                <a:gd name="connsiteY3" fmla="*/ 10000 h 10000"/>
                <a:gd name="connsiteX4" fmla="*/ 3952 w 12285"/>
                <a:gd name="connsiteY4" fmla="*/ 10000 h 10000"/>
                <a:gd name="connsiteX5" fmla="*/ 0 w 12285"/>
                <a:gd name="connsiteY5" fmla="*/ 5152 h 10000"/>
                <a:gd name="connsiteX6" fmla="*/ 3952 w 12285"/>
                <a:gd name="connsiteY6" fmla="*/ 0 h 10000"/>
                <a:gd name="connsiteX0" fmla="*/ 8150 w 12368"/>
                <a:gd name="connsiteY0" fmla="*/ 0 h 10000"/>
                <a:gd name="connsiteX1" fmla="*/ 12368 w 12368"/>
                <a:gd name="connsiteY1" fmla="*/ 0 h 10000"/>
                <a:gd name="connsiteX2" fmla="*/ 8854 w 12368"/>
                <a:gd name="connsiteY2" fmla="*/ 5102 h 10000"/>
                <a:gd name="connsiteX3" fmla="*/ 12368 w 12368"/>
                <a:gd name="connsiteY3" fmla="*/ 10000 h 10000"/>
                <a:gd name="connsiteX4" fmla="*/ 4035 w 12368"/>
                <a:gd name="connsiteY4" fmla="*/ 10000 h 10000"/>
                <a:gd name="connsiteX5" fmla="*/ 83 w 12368"/>
                <a:gd name="connsiteY5" fmla="*/ 5152 h 10000"/>
                <a:gd name="connsiteX6" fmla="*/ 8150 w 12368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277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128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5938 w 12303"/>
                <a:gd name="connsiteY0" fmla="*/ 260 h 10000"/>
                <a:gd name="connsiteX1" fmla="*/ 12303 w 12303"/>
                <a:gd name="connsiteY1" fmla="*/ 0 h 10000"/>
                <a:gd name="connsiteX2" fmla="*/ 8789 w 12303"/>
                <a:gd name="connsiteY2" fmla="*/ 5102 h 10000"/>
                <a:gd name="connsiteX3" fmla="*/ 12303 w 12303"/>
                <a:gd name="connsiteY3" fmla="*/ 10000 h 10000"/>
                <a:gd name="connsiteX4" fmla="*/ 8145 w 12303"/>
                <a:gd name="connsiteY4" fmla="*/ 10000 h 10000"/>
                <a:gd name="connsiteX5" fmla="*/ 18 w 12303"/>
                <a:gd name="connsiteY5" fmla="*/ 5152 h 10000"/>
                <a:gd name="connsiteX6" fmla="*/ 5938 w 12303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772 w 12286"/>
                <a:gd name="connsiteY4" fmla="*/ 9866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346"/>
                <a:gd name="connsiteY0" fmla="*/ 260 h 9866"/>
                <a:gd name="connsiteX1" fmla="*/ 12286 w 12346"/>
                <a:gd name="connsiteY1" fmla="*/ 0 h 9866"/>
                <a:gd name="connsiteX2" fmla="*/ 9667 w 12346"/>
                <a:gd name="connsiteY2" fmla="*/ 5131 h 9866"/>
                <a:gd name="connsiteX3" fmla="*/ 12346 w 12346"/>
                <a:gd name="connsiteY3" fmla="*/ 9823 h 9866"/>
                <a:gd name="connsiteX4" fmla="*/ 5772 w 12346"/>
                <a:gd name="connsiteY4" fmla="*/ 9866 h 9866"/>
                <a:gd name="connsiteX5" fmla="*/ 1 w 12346"/>
                <a:gd name="connsiteY5" fmla="*/ 5152 h 9866"/>
                <a:gd name="connsiteX6" fmla="*/ 5921 w 12346"/>
                <a:gd name="connsiteY6" fmla="*/ 260 h 9866"/>
                <a:gd name="connsiteX0" fmla="*/ 4796 w 10096"/>
                <a:gd name="connsiteY0" fmla="*/ 0 h 9736"/>
                <a:gd name="connsiteX1" fmla="*/ 10096 w 10096"/>
                <a:gd name="connsiteY1" fmla="*/ 68 h 9736"/>
                <a:gd name="connsiteX2" fmla="*/ 7830 w 10096"/>
                <a:gd name="connsiteY2" fmla="*/ 4937 h 9736"/>
                <a:gd name="connsiteX3" fmla="*/ 10000 w 10096"/>
                <a:gd name="connsiteY3" fmla="*/ 9692 h 9736"/>
                <a:gd name="connsiteX4" fmla="*/ 4675 w 10096"/>
                <a:gd name="connsiteY4" fmla="*/ 9736 h 9736"/>
                <a:gd name="connsiteX5" fmla="*/ 1 w 10096"/>
                <a:gd name="connsiteY5" fmla="*/ 4958 h 9736"/>
                <a:gd name="connsiteX6" fmla="*/ 4796 w 10096"/>
                <a:gd name="connsiteY6" fmla="*/ 0 h 9736"/>
                <a:gd name="connsiteX0" fmla="*/ 5251 w 10501"/>
                <a:gd name="connsiteY0" fmla="*/ 0 h 10000"/>
                <a:gd name="connsiteX1" fmla="*/ 10501 w 10501"/>
                <a:gd name="connsiteY1" fmla="*/ 70 h 10000"/>
                <a:gd name="connsiteX2" fmla="*/ 8257 w 10501"/>
                <a:gd name="connsiteY2" fmla="*/ 5071 h 10000"/>
                <a:gd name="connsiteX3" fmla="*/ 10406 w 10501"/>
                <a:gd name="connsiteY3" fmla="*/ 9955 h 10000"/>
                <a:gd name="connsiteX4" fmla="*/ 5132 w 10501"/>
                <a:gd name="connsiteY4" fmla="*/ 10000 h 10000"/>
                <a:gd name="connsiteX5" fmla="*/ 0 w 10501"/>
                <a:gd name="connsiteY5" fmla="*/ 5118 h 10000"/>
                <a:gd name="connsiteX6" fmla="*/ 5251 w 10501"/>
                <a:gd name="connsiteY6" fmla="*/ 0 h 10000"/>
                <a:gd name="connsiteX0" fmla="*/ 5251 w 10525"/>
                <a:gd name="connsiteY0" fmla="*/ 88 h 10088"/>
                <a:gd name="connsiteX1" fmla="*/ 10525 w 10525"/>
                <a:gd name="connsiteY1" fmla="*/ 0 h 10088"/>
                <a:gd name="connsiteX2" fmla="*/ 8257 w 10525"/>
                <a:gd name="connsiteY2" fmla="*/ 5159 h 10088"/>
                <a:gd name="connsiteX3" fmla="*/ 10406 w 10525"/>
                <a:gd name="connsiteY3" fmla="*/ 10043 h 10088"/>
                <a:gd name="connsiteX4" fmla="*/ 5132 w 10525"/>
                <a:gd name="connsiteY4" fmla="*/ 10088 h 10088"/>
                <a:gd name="connsiteX5" fmla="*/ 0 w 10525"/>
                <a:gd name="connsiteY5" fmla="*/ 5206 h 10088"/>
                <a:gd name="connsiteX6" fmla="*/ 5251 w 10525"/>
                <a:gd name="connsiteY6" fmla="*/ 88 h 10088"/>
                <a:gd name="connsiteX0" fmla="*/ 5251 w 10573"/>
                <a:gd name="connsiteY0" fmla="*/ 88 h 10306"/>
                <a:gd name="connsiteX1" fmla="*/ 10525 w 10573"/>
                <a:gd name="connsiteY1" fmla="*/ 0 h 10306"/>
                <a:gd name="connsiteX2" fmla="*/ 8257 w 10573"/>
                <a:gd name="connsiteY2" fmla="*/ 5159 h 10306"/>
                <a:gd name="connsiteX3" fmla="*/ 10573 w 10573"/>
                <a:gd name="connsiteY3" fmla="*/ 10306 h 10306"/>
                <a:gd name="connsiteX4" fmla="*/ 5132 w 10573"/>
                <a:gd name="connsiteY4" fmla="*/ 10088 h 10306"/>
                <a:gd name="connsiteX5" fmla="*/ 0 w 10573"/>
                <a:gd name="connsiteY5" fmla="*/ 5206 h 10306"/>
                <a:gd name="connsiteX6" fmla="*/ 5251 w 10573"/>
                <a:gd name="connsiteY6" fmla="*/ 88 h 10306"/>
                <a:gd name="connsiteX0" fmla="*/ 5251 w 10525"/>
                <a:gd name="connsiteY0" fmla="*/ 88 h 10280"/>
                <a:gd name="connsiteX1" fmla="*/ 10525 w 10525"/>
                <a:gd name="connsiteY1" fmla="*/ 0 h 10280"/>
                <a:gd name="connsiteX2" fmla="*/ 8257 w 10525"/>
                <a:gd name="connsiteY2" fmla="*/ 5159 h 10280"/>
                <a:gd name="connsiteX3" fmla="*/ 10525 w 10525"/>
                <a:gd name="connsiteY3" fmla="*/ 10280 h 10280"/>
                <a:gd name="connsiteX4" fmla="*/ 5132 w 10525"/>
                <a:gd name="connsiteY4" fmla="*/ 10088 h 10280"/>
                <a:gd name="connsiteX5" fmla="*/ 0 w 10525"/>
                <a:gd name="connsiteY5" fmla="*/ 5206 h 10280"/>
                <a:gd name="connsiteX6" fmla="*/ 5251 w 10525"/>
                <a:gd name="connsiteY6" fmla="*/ 88 h 10280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57 w 10549"/>
                <a:gd name="connsiteY2" fmla="*/ 5317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241 h 10438"/>
                <a:gd name="connsiteX6" fmla="*/ 5251 w 10549"/>
                <a:gd name="connsiteY6" fmla="*/ 246 h 1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9" h="10438">
                  <a:moveTo>
                    <a:pt x="5251" y="246"/>
                  </a:moveTo>
                  <a:lnTo>
                    <a:pt x="10549" y="0"/>
                  </a:lnTo>
                  <a:cubicBezTo>
                    <a:pt x="9810" y="0"/>
                    <a:pt x="8230" y="3472"/>
                    <a:pt x="8226" y="5212"/>
                  </a:cubicBezTo>
                  <a:cubicBezTo>
                    <a:pt x="8222" y="6952"/>
                    <a:pt x="9786" y="10438"/>
                    <a:pt x="10525" y="10438"/>
                  </a:cubicBezTo>
                  <a:lnTo>
                    <a:pt x="5132" y="10246"/>
                  </a:lnTo>
                  <a:cubicBezTo>
                    <a:pt x="4393" y="10246"/>
                    <a:pt x="-20" y="6908"/>
                    <a:pt x="0" y="5241"/>
                  </a:cubicBezTo>
                  <a:cubicBezTo>
                    <a:pt x="20" y="3574"/>
                    <a:pt x="4512" y="246"/>
                    <a:pt x="5251" y="24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723A5F79-E737-4A37-8F92-EC956E4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9191994" y="7454161"/>
              <a:ext cx="361234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8EBF5EA8-E924-433E-9006-4755EB1AF941}"/>
                </a:ext>
              </a:extLst>
            </p:cNvPr>
            <p:cNvCxnSpPr>
              <a:cxnSpLocks/>
            </p:cNvCxnSpPr>
            <p:nvPr/>
          </p:nvCxnSpPr>
          <p:spPr>
            <a:xfrm>
              <a:off x="9191994" y="7797061"/>
              <a:ext cx="36927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C283FEB5-AF51-46DA-A106-C80C70A259E5}"/>
                </a:ext>
              </a:extLst>
            </p:cNvPr>
            <p:cNvSpPr/>
            <p:nvPr/>
          </p:nvSpPr>
          <p:spPr>
            <a:xfrm>
              <a:off x="9329737" y="7287473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7080304-5724-467B-8B2E-8EDD4FBFD099}"/>
              </a:ext>
            </a:extLst>
          </p:cNvPr>
          <p:cNvGrpSpPr/>
          <p:nvPr/>
        </p:nvGrpSpPr>
        <p:grpSpPr>
          <a:xfrm>
            <a:off x="3424535" y="8301224"/>
            <a:ext cx="1266289" cy="731214"/>
            <a:chOff x="9123707" y="8329055"/>
            <a:chExt cx="1266289" cy="731214"/>
          </a:xfrm>
        </p:grpSpPr>
        <p:sp>
          <p:nvSpPr>
            <p:cNvPr id="214" name="流程图: 存储数据 94">
              <a:extLst>
                <a:ext uri="{FF2B5EF4-FFF2-40B4-BE49-F238E27FC236}">
                  <a16:creationId xmlns:a16="http://schemas.microsoft.com/office/drawing/2014/main" id="{A0B06CD9-879C-4C1B-887E-9862BD454FA3}"/>
                </a:ext>
              </a:extLst>
            </p:cNvPr>
            <p:cNvSpPr/>
            <p:nvPr/>
          </p:nvSpPr>
          <p:spPr>
            <a:xfrm flipH="1">
              <a:off x="9345273" y="8329055"/>
              <a:ext cx="864000" cy="72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6486 w 10000"/>
                <a:gd name="connsiteY2" fmla="*/ 510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952 w 12285"/>
                <a:gd name="connsiteY0" fmla="*/ 0 h 10000"/>
                <a:gd name="connsiteX1" fmla="*/ 12285 w 12285"/>
                <a:gd name="connsiteY1" fmla="*/ 0 h 10000"/>
                <a:gd name="connsiteX2" fmla="*/ 8771 w 12285"/>
                <a:gd name="connsiteY2" fmla="*/ 5102 h 10000"/>
                <a:gd name="connsiteX3" fmla="*/ 12285 w 12285"/>
                <a:gd name="connsiteY3" fmla="*/ 10000 h 10000"/>
                <a:gd name="connsiteX4" fmla="*/ 3952 w 12285"/>
                <a:gd name="connsiteY4" fmla="*/ 10000 h 10000"/>
                <a:gd name="connsiteX5" fmla="*/ 0 w 12285"/>
                <a:gd name="connsiteY5" fmla="*/ 5152 h 10000"/>
                <a:gd name="connsiteX6" fmla="*/ 3952 w 12285"/>
                <a:gd name="connsiteY6" fmla="*/ 0 h 10000"/>
                <a:gd name="connsiteX0" fmla="*/ 8150 w 12368"/>
                <a:gd name="connsiteY0" fmla="*/ 0 h 10000"/>
                <a:gd name="connsiteX1" fmla="*/ 12368 w 12368"/>
                <a:gd name="connsiteY1" fmla="*/ 0 h 10000"/>
                <a:gd name="connsiteX2" fmla="*/ 8854 w 12368"/>
                <a:gd name="connsiteY2" fmla="*/ 5102 h 10000"/>
                <a:gd name="connsiteX3" fmla="*/ 12368 w 12368"/>
                <a:gd name="connsiteY3" fmla="*/ 10000 h 10000"/>
                <a:gd name="connsiteX4" fmla="*/ 4035 w 12368"/>
                <a:gd name="connsiteY4" fmla="*/ 10000 h 10000"/>
                <a:gd name="connsiteX5" fmla="*/ 83 w 12368"/>
                <a:gd name="connsiteY5" fmla="*/ 5152 h 10000"/>
                <a:gd name="connsiteX6" fmla="*/ 8150 w 12368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277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8068 w 12286"/>
                <a:gd name="connsiteY0" fmla="*/ 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8128 w 12286"/>
                <a:gd name="connsiteY4" fmla="*/ 10000 h 10000"/>
                <a:gd name="connsiteX5" fmla="*/ 1 w 12286"/>
                <a:gd name="connsiteY5" fmla="*/ 5152 h 10000"/>
                <a:gd name="connsiteX6" fmla="*/ 8068 w 12286"/>
                <a:gd name="connsiteY6" fmla="*/ 0 h 10000"/>
                <a:gd name="connsiteX0" fmla="*/ 5938 w 12303"/>
                <a:gd name="connsiteY0" fmla="*/ 260 h 10000"/>
                <a:gd name="connsiteX1" fmla="*/ 12303 w 12303"/>
                <a:gd name="connsiteY1" fmla="*/ 0 h 10000"/>
                <a:gd name="connsiteX2" fmla="*/ 8789 w 12303"/>
                <a:gd name="connsiteY2" fmla="*/ 5102 h 10000"/>
                <a:gd name="connsiteX3" fmla="*/ 12303 w 12303"/>
                <a:gd name="connsiteY3" fmla="*/ 10000 h 10000"/>
                <a:gd name="connsiteX4" fmla="*/ 8145 w 12303"/>
                <a:gd name="connsiteY4" fmla="*/ 10000 h 10000"/>
                <a:gd name="connsiteX5" fmla="*/ 18 w 12303"/>
                <a:gd name="connsiteY5" fmla="*/ 5152 h 10000"/>
                <a:gd name="connsiteX6" fmla="*/ 5938 w 12303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8772 w 12286"/>
                <a:gd name="connsiteY2" fmla="*/ 5102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474 w 12286"/>
                <a:gd name="connsiteY4" fmla="*/ 9740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286"/>
                <a:gd name="connsiteY0" fmla="*/ 260 h 10000"/>
                <a:gd name="connsiteX1" fmla="*/ 12286 w 12286"/>
                <a:gd name="connsiteY1" fmla="*/ 0 h 10000"/>
                <a:gd name="connsiteX2" fmla="*/ 9667 w 12286"/>
                <a:gd name="connsiteY2" fmla="*/ 5131 h 10000"/>
                <a:gd name="connsiteX3" fmla="*/ 12286 w 12286"/>
                <a:gd name="connsiteY3" fmla="*/ 10000 h 10000"/>
                <a:gd name="connsiteX4" fmla="*/ 5772 w 12286"/>
                <a:gd name="connsiteY4" fmla="*/ 9866 h 10000"/>
                <a:gd name="connsiteX5" fmla="*/ 1 w 12286"/>
                <a:gd name="connsiteY5" fmla="*/ 5152 h 10000"/>
                <a:gd name="connsiteX6" fmla="*/ 5921 w 12286"/>
                <a:gd name="connsiteY6" fmla="*/ 260 h 10000"/>
                <a:gd name="connsiteX0" fmla="*/ 5921 w 12346"/>
                <a:gd name="connsiteY0" fmla="*/ 260 h 9866"/>
                <a:gd name="connsiteX1" fmla="*/ 12286 w 12346"/>
                <a:gd name="connsiteY1" fmla="*/ 0 h 9866"/>
                <a:gd name="connsiteX2" fmla="*/ 9667 w 12346"/>
                <a:gd name="connsiteY2" fmla="*/ 5131 h 9866"/>
                <a:gd name="connsiteX3" fmla="*/ 12346 w 12346"/>
                <a:gd name="connsiteY3" fmla="*/ 9823 h 9866"/>
                <a:gd name="connsiteX4" fmla="*/ 5772 w 12346"/>
                <a:gd name="connsiteY4" fmla="*/ 9866 h 9866"/>
                <a:gd name="connsiteX5" fmla="*/ 1 w 12346"/>
                <a:gd name="connsiteY5" fmla="*/ 5152 h 9866"/>
                <a:gd name="connsiteX6" fmla="*/ 5921 w 12346"/>
                <a:gd name="connsiteY6" fmla="*/ 260 h 9866"/>
                <a:gd name="connsiteX0" fmla="*/ 4796 w 10096"/>
                <a:gd name="connsiteY0" fmla="*/ 0 h 9736"/>
                <a:gd name="connsiteX1" fmla="*/ 10096 w 10096"/>
                <a:gd name="connsiteY1" fmla="*/ 68 h 9736"/>
                <a:gd name="connsiteX2" fmla="*/ 7830 w 10096"/>
                <a:gd name="connsiteY2" fmla="*/ 4937 h 9736"/>
                <a:gd name="connsiteX3" fmla="*/ 10000 w 10096"/>
                <a:gd name="connsiteY3" fmla="*/ 9692 h 9736"/>
                <a:gd name="connsiteX4" fmla="*/ 4675 w 10096"/>
                <a:gd name="connsiteY4" fmla="*/ 9736 h 9736"/>
                <a:gd name="connsiteX5" fmla="*/ 1 w 10096"/>
                <a:gd name="connsiteY5" fmla="*/ 4958 h 9736"/>
                <a:gd name="connsiteX6" fmla="*/ 4796 w 10096"/>
                <a:gd name="connsiteY6" fmla="*/ 0 h 9736"/>
                <a:gd name="connsiteX0" fmla="*/ 5251 w 10501"/>
                <a:gd name="connsiteY0" fmla="*/ 0 h 10000"/>
                <a:gd name="connsiteX1" fmla="*/ 10501 w 10501"/>
                <a:gd name="connsiteY1" fmla="*/ 70 h 10000"/>
                <a:gd name="connsiteX2" fmla="*/ 8257 w 10501"/>
                <a:gd name="connsiteY2" fmla="*/ 5071 h 10000"/>
                <a:gd name="connsiteX3" fmla="*/ 10406 w 10501"/>
                <a:gd name="connsiteY3" fmla="*/ 9955 h 10000"/>
                <a:gd name="connsiteX4" fmla="*/ 5132 w 10501"/>
                <a:gd name="connsiteY4" fmla="*/ 10000 h 10000"/>
                <a:gd name="connsiteX5" fmla="*/ 0 w 10501"/>
                <a:gd name="connsiteY5" fmla="*/ 5118 h 10000"/>
                <a:gd name="connsiteX6" fmla="*/ 5251 w 10501"/>
                <a:gd name="connsiteY6" fmla="*/ 0 h 10000"/>
                <a:gd name="connsiteX0" fmla="*/ 5251 w 10525"/>
                <a:gd name="connsiteY0" fmla="*/ 88 h 10088"/>
                <a:gd name="connsiteX1" fmla="*/ 10525 w 10525"/>
                <a:gd name="connsiteY1" fmla="*/ 0 h 10088"/>
                <a:gd name="connsiteX2" fmla="*/ 8257 w 10525"/>
                <a:gd name="connsiteY2" fmla="*/ 5159 h 10088"/>
                <a:gd name="connsiteX3" fmla="*/ 10406 w 10525"/>
                <a:gd name="connsiteY3" fmla="*/ 10043 h 10088"/>
                <a:gd name="connsiteX4" fmla="*/ 5132 w 10525"/>
                <a:gd name="connsiteY4" fmla="*/ 10088 h 10088"/>
                <a:gd name="connsiteX5" fmla="*/ 0 w 10525"/>
                <a:gd name="connsiteY5" fmla="*/ 5206 h 10088"/>
                <a:gd name="connsiteX6" fmla="*/ 5251 w 10525"/>
                <a:gd name="connsiteY6" fmla="*/ 88 h 10088"/>
                <a:gd name="connsiteX0" fmla="*/ 5251 w 10573"/>
                <a:gd name="connsiteY0" fmla="*/ 88 h 10306"/>
                <a:gd name="connsiteX1" fmla="*/ 10525 w 10573"/>
                <a:gd name="connsiteY1" fmla="*/ 0 h 10306"/>
                <a:gd name="connsiteX2" fmla="*/ 8257 w 10573"/>
                <a:gd name="connsiteY2" fmla="*/ 5159 h 10306"/>
                <a:gd name="connsiteX3" fmla="*/ 10573 w 10573"/>
                <a:gd name="connsiteY3" fmla="*/ 10306 h 10306"/>
                <a:gd name="connsiteX4" fmla="*/ 5132 w 10573"/>
                <a:gd name="connsiteY4" fmla="*/ 10088 h 10306"/>
                <a:gd name="connsiteX5" fmla="*/ 0 w 10573"/>
                <a:gd name="connsiteY5" fmla="*/ 5206 h 10306"/>
                <a:gd name="connsiteX6" fmla="*/ 5251 w 10573"/>
                <a:gd name="connsiteY6" fmla="*/ 88 h 10306"/>
                <a:gd name="connsiteX0" fmla="*/ 5251 w 10525"/>
                <a:gd name="connsiteY0" fmla="*/ 88 h 10280"/>
                <a:gd name="connsiteX1" fmla="*/ 10525 w 10525"/>
                <a:gd name="connsiteY1" fmla="*/ 0 h 10280"/>
                <a:gd name="connsiteX2" fmla="*/ 8257 w 10525"/>
                <a:gd name="connsiteY2" fmla="*/ 5159 h 10280"/>
                <a:gd name="connsiteX3" fmla="*/ 10525 w 10525"/>
                <a:gd name="connsiteY3" fmla="*/ 10280 h 10280"/>
                <a:gd name="connsiteX4" fmla="*/ 5132 w 10525"/>
                <a:gd name="connsiteY4" fmla="*/ 10088 h 10280"/>
                <a:gd name="connsiteX5" fmla="*/ 0 w 10525"/>
                <a:gd name="connsiteY5" fmla="*/ 5206 h 10280"/>
                <a:gd name="connsiteX6" fmla="*/ 5251 w 10525"/>
                <a:gd name="connsiteY6" fmla="*/ 88 h 10280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57 w 10549"/>
                <a:gd name="connsiteY2" fmla="*/ 5317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364 h 10438"/>
                <a:gd name="connsiteX6" fmla="*/ 5251 w 10549"/>
                <a:gd name="connsiteY6" fmla="*/ 246 h 10438"/>
                <a:gd name="connsiteX0" fmla="*/ 5251 w 10549"/>
                <a:gd name="connsiteY0" fmla="*/ 246 h 10438"/>
                <a:gd name="connsiteX1" fmla="*/ 10549 w 10549"/>
                <a:gd name="connsiteY1" fmla="*/ 0 h 10438"/>
                <a:gd name="connsiteX2" fmla="*/ 8226 w 10549"/>
                <a:gd name="connsiteY2" fmla="*/ 5212 h 10438"/>
                <a:gd name="connsiteX3" fmla="*/ 10525 w 10549"/>
                <a:gd name="connsiteY3" fmla="*/ 10438 h 10438"/>
                <a:gd name="connsiteX4" fmla="*/ 5132 w 10549"/>
                <a:gd name="connsiteY4" fmla="*/ 10246 h 10438"/>
                <a:gd name="connsiteX5" fmla="*/ 0 w 10549"/>
                <a:gd name="connsiteY5" fmla="*/ 5241 h 10438"/>
                <a:gd name="connsiteX6" fmla="*/ 5251 w 10549"/>
                <a:gd name="connsiteY6" fmla="*/ 246 h 1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9" h="10438">
                  <a:moveTo>
                    <a:pt x="5251" y="246"/>
                  </a:moveTo>
                  <a:lnTo>
                    <a:pt x="10549" y="0"/>
                  </a:lnTo>
                  <a:cubicBezTo>
                    <a:pt x="9810" y="0"/>
                    <a:pt x="8230" y="3472"/>
                    <a:pt x="8226" y="5212"/>
                  </a:cubicBezTo>
                  <a:cubicBezTo>
                    <a:pt x="8222" y="6952"/>
                    <a:pt x="9786" y="10438"/>
                    <a:pt x="10525" y="10438"/>
                  </a:cubicBezTo>
                  <a:lnTo>
                    <a:pt x="5132" y="10246"/>
                  </a:lnTo>
                  <a:cubicBezTo>
                    <a:pt x="4393" y="10246"/>
                    <a:pt x="-20" y="6908"/>
                    <a:pt x="0" y="5241"/>
                  </a:cubicBezTo>
                  <a:cubicBezTo>
                    <a:pt x="20" y="3574"/>
                    <a:pt x="4512" y="246"/>
                    <a:pt x="5251" y="24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31670A89-59B3-480B-98D6-428432551F86}"/>
                </a:ext>
              </a:extLst>
            </p:cNvPr>
            <p:cNvCxnSpPr>
              <a:cxnSpLocks/>
            </p:cNvCxnSpPr>
            <p:nvPr/>
          </p:nvCxnSpPr>
          <p:spPr>
            <a:xfrm>
              <a:off x="9123707" y="850877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47CDF6B-24E8-47CA-8296-6BE2AD4B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123708" y="8851672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30210BEC-9DE2-4302-A7A2-5E101E4674AA}"/>
                </a:ext>
              </a:extLst>
            </p:cNvPr>
            <p:cNvSpPr/>
            <p:nvPr/>
          </p:nvSpPr>
          <p:spPr>
            <a:xfrm>
              <a:off x="9261451" y="8342084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94F593A6-83A7-4631-B22F-1AFE08315231}"/>
                </a:ext>
              </a:extLst>
            </p:cNvPr>
            <p:cNvSpPr/>
            <p:nvPr/>
          </p:nvSpPr>
          <p:spPr>
            <a:xfrm>
              <a:off x="10209996" y="86046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6558F603-7A23-4633-8504-280A81CC858F}"/>
              </a:ext>
            </a:extLst>
          </p:cNvPr>
          <p:cNvGrpSpPr/>
          <p:nvPr/>
        </p:nvGrpSpPr>
        <p:grpSpPr>
          <a:xfrm>
            <a:off x="9007115" y="2954909"/>
            <a:ext cx="360000" cy="540000"/>
            <a:chOff x="5832299" y="3666434"/>
            <a:chExt cx="324000" cy="507103"/>
          </a:xfrm>
        </p:grpSpPr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878AE29A-6F0F-42E4-A31C-03BDF023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299" y="3666434"/>
              <a:ext cx="0" cy="3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3628C057-F3A8-4249-8E85-F01B3CB7E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299" y="4033345"/>
              <a:ext cx="324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393E75DD-FF8C-441D-9DB2-17A3717B5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99" y="4103441"/>
              <a:ext cx="216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F4EF687E-49C5-4AD4-ACAB-D637F5AAF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299" y="4173537"/>
              <a:ext cx="144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0CAFAD7-429E-4F5C-BB78-9E42D5B38F15}"/>
              </a:ext>
            </a:extLst>
          </p:cNvPr>
          <p:cNvGrpSpPr/>
          <p:nvPr/>
        </p:nvGrpSpPr>
        <p:grpSpPr>
          <a:xfrm>
            <a:off x="7412748" y="6901873"/>
            <a:ext cx="761469" cy="362424"/>
            <a:chOff x="12302725" y="9339501"/>
            <a:chExt cx="761469" cy="362424"/>
          </a:xfrm>
        </p:grpSpPr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D392B65A-3B33-4F83-AC74-10260199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725" y="9520713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A96C8A1C-BE7B-4817-A3CD-585D10CA7208}"/>
                </a:ext>
              </a:extLst>
            </p:cNvPr>
            <p:cNvGrpSpPr/>
            <p:nvPr/>
          </p:nvGrpSpPr>
          <p:grpSpPr>
            <a:xfrm>
              <a:off x="12798025" y="9339501"/>
              <a:ext cx="152400" cy="362424"/>
              <a:chOff x="12798025" y="9339501"/>
              <a:chExt cx="152400" cy="362424"/>
            </a:xfrm>
          </p:grpSpPr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40A1F4AD-2F7C-48D8-A0DF-F58F1D8CA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8025" y="9701925"/>
                <a:ext cx="72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07D01096-361C-441D-B571-E0E5CB37F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98025" y="9627501"/>
                <a:ext cx="0" cy="72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29FF5E11-5FF8-4080-AC36-6C42E61D4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0025" y="9339501"/>
                <a:ext cx="0" cy="360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891EE16B-D316-4F85-985C-47156DB1F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70025" y="9339501"/>
                <a:ext cx="72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B82D82CB-DABC-4E8E-9A44-FA0287FCB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50425" y="9339501"/>
                <a:ext cx="0" cy="72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7AA31593-2366-4E2A-A9A9-95151276AFEF}"/>
                </a:ext>
              </a:extLst>
            </p:cNvPr>
            <p:cNvSpPr/>
            <p:nvPr/>
          </p:nvSpPr>
          <p:spPr>
            <a:xfrm rot="5400000">
              <a:off x="12499425" y="9340713"/>
              <a:ext cx="360000" cy="360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7679D62D-CE32-473E-8799-DC6430C43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4194" y="9520713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4F7F7E-6785-4769-A7AF-F37199017F4A}"/>
              </a:ext>
            </a:extLst>
          </p:cNvPr>
          <p:cNvGrpSpPr/>
          <p:nvPr/>
        </p:nvGrpSpPr>
        <p:grpSpPr>
          <a:xfrm>
            <a:off x="8791052" y="1592395"/>
            <a:ext cx="720000" cy="1080000"/>
            <a:chOff x="7063852" y="1592395"/>
            <a:chExt cx="720000" cy="1080000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492867B9-C0DF-4D4D-96D3-E0A394570B4B}"/>
                </a:ext>
              </a:extLst>
            </p:cNvPr>
            <p:cNvSpPr/>
            <p:nvPr/>
          </p:nvSpPr>
          <p:spPr>
            <a:xfrm flipH="1">
              <a:off x="7063852" y="1772554"/>
              <a:ext cx="720000" cy="7150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3D51C7FE-3548-4DF3-AE96-CF1BF0EB4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852" y="2320826"/>
              <a:ext cx="216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42DFDA5A-D154-4DC5-8387-10E9CEBBE922}"/>
                </a:ext>
              </a:extLst>
            </p:cNvPr>
            <p:cNvGrpSpPr/>
            <p:nvPr/>
          </p:nvGrpSpPr>
          <p:grpSpPr>
            <a:xfrm>
              <a:off x="7315852" y="1869262"/>
              <a:ext cx="216000" cy="214805"/>
              <a:chOff x="12901940" y="2029577"/>
              <a:chExt cx="108000" cy="108153"/>
            </a:xfrm>
          </p:grpSpPr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C3F3A272-08DC-43B0-9A1C-2B615BEEC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1940" y="2083653"/>
                <a:ext cx="10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6AE2CA5E-977D-473C-9C3E-8571A12D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5940" y="2029577"/>
                <a:ext cx="0" cy="10815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CB37721A-F7C8-44B9-B447-6D66806AAE63}"/>
                </a:ext>
              </a:extLst>
            </p:cNvPr>
            <p:cNvCxnSpPr>
              <a:cxnSpLocks/>
            </p:cNvCxnSpPr>
            <p:nvPr/>
          </p:nvCxnSpPr>
          <p:spPr>
            <a:xfrm>
              <a:off x="7423852" y="2493644"/>
              <a:ext cx="0" cy="178751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9E027C0-D469-40D7-9479-DB83BD12E789}"/>
                </a:ext>
              </a:extLst>
            </p:cNvPr>
            <p:cNvCxnSpPr>
              <a:cxnSpLocks/>
            </p:cNvCxnSpPr>
            <p:nvPr/>
          </p:nvCxnSpPr>
          <p:spPr>
            <a:xfrm>
              <a:off x="7423852" y="1592395"/>
              <a:ext cx="0" cy="178751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A8DB96FC-2D07-48A8-8C4B-6B3EB220A670}"/>
              </a:ext>
            </a:extLst>
          </p:cNvPr>
          <p:cNvGrpSpPr/>
          <p:nvPr/>
        </p:nvGrpSpPr>
        <p:grpSpPr>
          <a:xfrm>
            <a:off x="7429893" y="6252703"/>
            <a:ext cx="761469" cy="360000"/>
            <a:chOff x="11360445" y="6274792"/>
            <a:chExt cx="761469" cy="360000"/>
          </a:xfrm>
        </p:grpSpPr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4C559172-787A-4637-A9BA-C4F94EEDB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0445" y="645479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44" name="等腰三角形 243">
              <a:extLst>
                <a:ext uri="{FF2B5EF4-FFF2-40B4-BE49-F238E27FC236}">
                  <a16:creationId xmlns:a16="http://schemas.microsoft.com/office/drawing/2014/main" id="{57C9C9CD-A33D-45E0-91E4-6B0D3A492E2E}"/>
                </a:ext>
              </a:extLst>
            </p:cNvPr>
            <p:cNvSpPr/>
            <p:nvPr/>
          </p:nvSpPr>
          <p:spPr>
            <a:xfrm rot="5400000">
              <a:off x="11557145" y="6274792"/>
              <a:ext cx="360000" cy="360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B230E4EC-2A4A-4245-9F04-1034A958D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1914" y="645479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C4618437-2D08-43D8-872D-4F96440BCA0A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769" y="6274792"/>
              <a:ext cx="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D7AD503B-1E20-4808-AF66-29F3AF359434}"/>
              </a:ext>
            </a:extLst>
          </p:cNvPr>
          <p:cNvGrpSpPr/>
          <p:nvPr/>
        </p:nvGrpSpPr>
        <p:grpSpPr>
          <a:xfrm>
            <a:off x="8867358" y="3841016"/>
            <a:ext cx="598539" cy="262940"/>
            <a:chOff x="13918735" y="8290661"/>
            <a:chExt cx="598539" cy="262940"/>
          </a:xfrm>
        </p:grpSpPr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825F10D-A39D-4B39-A416-8FB3D9FA40EE}"/>
                </a:ext>
              </a:extLst>
            </p:cNvPr>
            <p:cNvSpPr/>
            <p:nvPr/>
          </p:nvSpPr>
          <p:spPr>
            <a:xfrm>
              <a:off x="13918735" y="8445601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25CECF53-6E0F-4174-85CC-742497B637D6}"/>
                </a:ext>
              </a:extLst>
            </p:cNvPr>
            <p:cNvSpPr/>
            <p:nvPr/>
          </p:nvSpPr>
          <p:spPr>
            <a:xfrm>
              <a:off x="14409274" y="8445601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79929661-632C-4A15-BAB0-710275E18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67637" y="8290661"/>
              <a:ext cx="502386" cy="15494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70FA4939-57AE-4380-809F-3BF44A7AA791}"/>
              </a:ext>
            </a:extLst>
          </p:cNvPr>
          <p:cNvGrpSpPr/>
          <p:nvPr/>
        </p:nvGrpSpPr>
        <p:grpSpPr>
          <a:xfrm>
            <a:off x="8867358" y="4538620"/>
            <a:ext cx="598539" cy="108000"/>
            <a:chOff x="13918735" y="8988265"/>
            <a:chExt cx="598539" cy="108000"/>
          </a:xfrm>
        </p:grpSpPr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A1F7CF5E-E73C-4582-86DE-7DDF70C55328}"/>
                </a:ext>
              </a:extLst>
            </p:cNvPr>
            <p:cNvSpPr/>
            <p:nvPr/>
          </p:nvSpPr>
          <p:spPr>
            <a:xfrm>
              <a:off x="13918735" y="8988265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5CD857EE-2DA1-48FB-8513-6CBD5FBD6DE2}"/>
                </a:ext>
              </a:extLst>
            </p:cNvPr>
            <p:cNvSpPr/>
            <p:nvPr/>
          </p:nvSpPr>
          <p:spPr>
            <a:xfrm>
              <a:off x="14409274" y="8988265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B5AF41E9-F10D-4977-9C05-87AFFA1B7CD1}"/>
                </a:ext>
              </a:extLst>
            </p:cNvPr>
            <p:cNvCxnSpPr>
              <a:cxnSpLocks/>
              <a:endCxn id="253" idx="0"/>
            </p:cNvCxnSpPr>
            <p:nvPr/>
          </p:nvCxnSpPr>
          <p:spPr>
            <a:xfrm>
              <a:off x="13967637" y="8988265"/>
              <a:ext cx="495637" cy="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9D7AFE54-D3CA-48D9-B78D-36200A33EE53}"/>
              </a:ext>
            </a:extLst>
          </p:cNvPr>
          <p:cNvGrpSpPr/>
          <p:nvPr/>
        </p:nvGrpSpPr>
        <p:grpSpPr>
          <a:xfrm>
            <a:off x="8981255" y="5155396"/>
            <a:ext cx="432000" cy="548892"/>
            <a:chOff x="14176079" y="9515024"/>
            <a:chExt cx="432000" cy="548892"/>
          </a:xfrm>
        </p:grpSpPr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2D294295-427F-4243-94DE-4F984C05F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92079" y="9515024"/>
              <a:ext cx="0" cy="18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60F65AA6-E330-4342-88B5-7F0D5AED5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6079" y="9698834"/>
              <a:ext cx="432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35EBC46-DD41-433C-9DC2-EF6E73B0E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6079" y="9862275"/>
              <a:ext cx="432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0D212EAF-7F83-473B-B6FA-09089BDAD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92079" y="9883916"/>
              <a:ext cx="0" cy="18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D4EBABAD-3DC2-46BC-B457-2019EF67C0E1}"/>
              </a:ext>
            </a:extLst>
          </p:cNvPr>
          <p:cNvGrpSpPr/>
          <p:nvPr/>
        </p:nvGrpSpPr>
        <p:grpSpPr>
          <a:xfrm flipV="1">
            <a:off x="8772835" y="6027982"/>
            <a:ext cx="900000" cy="360000"/>
            <a:chOff x="14039283" y="10624589"/>
            <a:chExt cx="1024189" cy="366046"/>
          </a:xfrm>
        </p:grpSpPr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F409E36-3B5C-4843-B61A-CE295884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9283" y="10807215"/>
              <a:ext cx="180000" cy="23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61444505-0A50-4073-BF86-B8F790BDCA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5069" y="10810635"/>
              <a:ext cx="53213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159F2AD-D63E-42D6-AFC2-157B771B4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8462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55B7F59A-641A-4C2B-A745-D57595E26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88952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5FEFBD7C-3459-4148-B11E-258DF74BD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6952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5A5DBCCC-4F8A-4AD0-9AEA-401C0196D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6174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25E9E63-BA16-4C31-B05E-AADD1B24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5754" y="10627334"/>
              <a:ext cx="108000" cy="36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097D684-C76E-4710-BB4D-81F6B8568C1B}"/>
                </a:ext>
              </a:extLst>
            </p:cNvPr>
            <p:cNvCxnSpPr>
              <a:cxnSpLocks/>
            </p:cNvCxnSpPr>
            <p:nvPr/>
          </p:nvCxnSpPr>
          <p:spPr>
            <a:xfrm>
              <a:off x="14826152" y="10624589"/>
              <a:ext cx="53213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53FE65AC-9D9E-4D3C-95D7-484F60D1F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3472" y="10807215"/>
              <a:ext cx="180000" cy="23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4DE6B2F8-7FE1-416F-AD53-30E75E1AEBAB}"/>
              </a:ext>
            </a:extLst>
          </p:cNvPr>
          <p:cNvSpPr/>
          <p:nvPr/>
        </p:nvSpPr>
        <p:spPr>
          <a:xfrm>
            <a:off x="1734808" y="4508340"/>
            <a:ext cx="1080000" cy="720000"/>
          </a:xfrm>
          <a:prstGeom prst="rect">
            <a:avLst/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CC2AADC7-8196-4B68-BEC1-529F5E22F7A3}"/>
              </a:ext>
            </a:extLst>
          </p:cNvPr>
          <p:cNvSpPr/>
          <p:nvPr/>
        </p:nvSpPr>
        <p:spPr>
          <a:xfrm>
            <a:off x="467564" y="394972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流程图: 决策 1"/>
          <p:cNvSpPr/>
          <p:nvPr/>
        </p:nvSpPr>
        <p:spPr>
          <a:xfrm>
            <a:off x="1941663" y="5697513"/>
            <a:ext cx="720000" cy="1080000"/>
          </a:xfrm>
          <a:prstGeom prst="flowChartDecision">
            <a:avLst/>
          </a:prstGeom>
          <a:noFill/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27115" y="6743509"/>
            <a:ext cx="576000" cy="828000"/>
            <a:chOff x="7099915" y="6743509"/>
            <a:chExt cx="576000" cy="828000"/>
          </a:xfrm>
        </p:grpSpPr>
        <p:sp>
          <p:nvSpPr>
            <p:cNvPr id="273" name="流程图: 决策 272"/>
            <p:cNvSpPr/>
            <p:nvPr/>
          </p:nvSpPr>
          <p:spPr>
            <a:xfrm>
              <a:off x="7099915" y="6743509"/>
              <a:ext cx="576000" cy="828000"/>
            </a:xfrm>
            <a:prstGeom prst="flowChartDecision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951E59CF-41D3-4507-8440-B4E29E62435D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57" y="6905509"/>
              <a:ext cx="7917" cy="504000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4630BE1-6737-431D-BFD9-6F3BA44BB221}"/>
              </a:ext>
            </a:extLst>
          </p:cNvPr>
          <p:cNvGrpSpPr/>
          <p:nvPr/>
        </p:nvGrpSpPr>
        <p:grpSpPr>
          <a:xfrm>
            <a:off x="9843624" y="1763735"/>
            <a:ext cx="360000" cy="360000"/>
            <a:chOff x="8116424" y="1763735"/>
            <a:chExt cx="360000" cy="360000"/>
          </a:xfrm>
        </p:grpSpPr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2EA5323D-B699-4DB3-8759-46F61B1345D9}"/>
                </a:ext>
              </a:extLst>
            </p:cNvPr>
            <p:cNvSpPr/>
            <p:nvPr/>
          </p:nvSpPr>
          <p:spPr>
            <a:xfrm>
              <a:off x="8116424" y="1763735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42DFDA5A-D154-4DC5-8387-10E9CEBBE922}"/>
                </a:ext>
              </a:extLst>
            </p:cNvPr>
            <p:cNvGrpSpPr/>
            <p:nvPr/>
          </p:nvGrpSpPr>
          <p:grpSpPr>
            <a:xfrm>
              <a:off x="8188424" y="1836332"/>
              <a:ext cx="216000" cy="214805"/>
              <a:chOff x="12901940" y="2029577"/>
              <a:chExt cx="108000" cy="108153"/>
            </a:xfrm>
          </p:grpSpPr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3F3A272-08DC-43B0-9A1C-2B615BEEC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1940" y="2083653"/>
                <a:ext cx="10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6AE2CA5E-977D-473C-9C3E-8571A12D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5940" y="2029577"/>
                <a:ext cx="0" cy="10815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3D51C7FE-3548-4DF3-AE96-CF1BF0EB42C3}"/>
              </a:ext>
            </a:extLst>
          </p:cNvPr>
          <p:cNvCxnSpPr>
            <a:cxnSpLocks/>
          </p:cNvCxnSpPr>
          <p:nvPr/>
        </p:nvCxnSpPr>
        <p:spPr>
          <a:xfrm flipH="1">
            <a:off x="470231" y="4828185"/>
            <a:ext cx="21600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D61B4FD-4593-4E38-B27C-C2DE1F631534}"/>
              </a:ext>
            </a:extLst>
          </p:cNvPr>
          <p:cNvGrpSpPr>
            <a:grpSpLocks noChangeAspect="1"/>
          </p:cNvGrpSpPr>
          <p:nvPr/>
        </p:nvGrpSpPr>
        <p:grpSpPr>
          <a:xfrm>
            <a:off x="9755575" y="2544798"/>
            <a:ext cx="482455" cy="221716"/>
            <a:chOff x="3529167" y="7159664"/>
            <a:chExt cx="482455" cy="221716"/>
          </a:xfrm>
        </p:grpSpPr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9D97E153-93A3-4E00-B425-A0409F20373F}"/>
                </a:ext>
              </a:extLst>
            </p:cNvPr>
            <p:cNvCxnSpPr>
              <a:cxnSpLocks/>
            </p:cNvCxnSpPr>
            <p:nvPr/>
          </p:nvCxnSpPr>
          <p:spPr>
            <a:xfrm>
              <a:off x="3529167" y="7212615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01C4EA9D-4A43-4F8B-B225-E8643A651450}"/>
                </a:ext>
              </a:extLst>
            </p:cNvPr>
            <p:cNvCxnSpPr>
              <a:cxnSpLocks/>
            </p:cNvCxnSpPr>
            <p:nvPr/>
          </p:nvCxnSpPr>
          <p:spPr>
            <a:xfrm>
              <a:off x="3529965" y="7334535"/>
              <a:ext cx="35965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CAAE1C2E-FEA9-4B5D-87BC-5DEC1F18F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95622" y="7159664"/>
              <a:ext cx="216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1F910629-C138-470E-8DF0-756C019AA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22" y="7273380"/>
              <a:ext cx="216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4AD002B8-53C4-40C4-BDFD-7F9A85DA5EC0}"/>
              </a:ext>
            </a:extLst>
          </p:cNvPr>
          <p:cNvGrpSpPr/>
          <p:nvPr/>
        </p:nvGrpSpPr>
        <p:grpSpPr>
          <a:xfrm>
            <a:off x="106049" y="5233986"/>
            <a:ext cx="364182" cy="308914"/>
            <a:chOff x="9820455" y="7122867"/>
            <a:chExt cx="364182" cy="308914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8F7D6BFF-56C0-4823-9045-336537A21044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D9A1950E-42C7-44FE-AFC0-06FEA9D61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F2FBAD1A-765E-41AD-AA21-83DE01719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F5E16BF7-08C8-4A97-BE07-DE943CAB6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CB227C3F-5EFC-44F3-BE33-B1A8E19D5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469E2746-090D-4394-A045-C6EC23DCBC6F}"/>
              </a:ext>
            </a:extLst>
          </p:cNvPr>
          <p:cNvGrpSpPr/>
          <p:nvPr/>
        </p:nvGrpSpPr>
        <p:grpSpPr>
          <a:xfrm>
            <a:off x="106049" y="5704288"/>
            <a:ext cx="364182" cy="308914"/>
            <a:chOff x="9820455" y="7122867"/>
            <a:chExt cx="364182" cy="308914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77111FB-E759-4579-A8DD-15BE4D247875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EEA6B525-D66D-4B62-9738-31018EAE1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A4D0B209-C3D0-474F-8246-C9E25CA7F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3E0A0E33-C753-472C-9DB7-D1E5FABD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E2D38506-2114-4EFA-A19C-B9CE30812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02EA76B7-3206-4DB3-AF1B-0AB76FDCE4E7}"/>
              </a:ext>
            </a:extLst>
          </p:cNvPr>
          <p:cNvGrpSpPr/>
          <p:nvPr/>
        </p:nvGrpSpPr>
        <p:grpSpPr>
          <a:xfrm flipV="1">
            <a:off x="684558" y="5233986"/>
            <a:ext cx="364182" cy="308914"/>
            <a:chOff x="9820455" y="7122867"/>
            <a:chExt cx="364182" cy="308914"/>
          </a:xfrm>
        </p:grpSpPr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6C2AC6A9-CF2F-46BF-9735-F56F4F68BF3E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143E0A67-A64B-4DC8-87AA-9760E6C04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7A423D0C-880D-44EF-8CEF-D25280B8C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299" name="直接连接符 298">
                <a:extLst>
                  <a:ext uri="{FF2B5EF4-FFF2-40B4-BE49-F238E27FC236}">
                    <a16:creationId xmlns:a16="http://schemas.microsoft.com/office/drawing/2014/main" id="{38F1A1E4-F5BD-4A92-8489-BF3021C1B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981D889F-D9C3-48CD-A048-C3850D22C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12AC0720-AF00-4B62-AEA9-97494E5F3B67}"/>
              </a:ext>
            </a:extLst>
          </p:cNvPr>
          <p:cNvGrpSpPr/>
          <p:nvPr/>
        </p:nvGrpSpPr>
        <p:grpSpPr>
          <a:xfrm flipV="1">
            <a:off x="684558" y="5704288"/>
            <a:ext cx="364182" cy="308914"/>
            <a:chOff x="9820455" y="7122867"/>
            <a:chExt cx="364182" cy="308914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3C17BC54-73B0-49E5-B6EB-4D32A12B080D}"/>
                </a:ext>
              </a:extLst>
            </p:cNvPr>
            <p:cNvGrpSpPr/>
            <p:nvPr/>
          </p:nvGrpSpPr>
          <p:grpSpPr>
            <a:xfrm flipH="1">
              <a:off x="9820455" y="7122867"/>
              <a:ext cx="364182" cy="308914"/>
              <a:chOff x="10052539" y="4027516"/>
              <a:chExt cx="529063" cy="474691"/>
            </a:xfrm>
          </p:grpSpPr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7506C513-4F2B-4FFB-A34C-32CAE663B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480" y="4027516"/>
                <a:ext cx="0" cy="472943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2EBE8CA1-436B-47C3-A06D-223432C8D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0108" y="4502207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04B4BE9B-1BFF-48F6-AAB4-9B1CD60FB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39" y="4027516"/>
                <a:ext cx="261494" cy="0"/>
              </a:xfrm>
              <a:prstGeom prst="line">
                <a:avLst/>
              </a:prstGeom>
              <a:noFill/>
              <a:ln w="28575" cap="rnd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B3E608AC-A63F-4F49-BAC9-61FEEC59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82" y="7181686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olid"/>
              <a:round/>
              <a:tailEnd type="triangle" w="lg" len="lg"/>
            </a:ln>
            <a:effectLst/>
          </p:spPr>
        </p:cxn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BCCEA71-9B26-49D4-B8F1-A92BC4899F97}"/>
              </a:ext>
            </a:extLst>
          </p:cNvPr>
          <p:cNvSpPr/>
          <p:nvPr/>
        </p:nvSpPr>
        <p:spPr>
          <a:xfrm>
            <a:off x="477174" y="6566312"/>
            <a:ext cx="189821" cy="269239"/>
          </a:xfrm>
          <a:custGeom>
            <a:avLst/>
            <a:gdLst>
              <a:gd name="connsiteX0" fmla="*/ 0 w 189821"/>
              <a:gd name="connsiteY0" fmla="*/ 7620 h 162560"/>
              <a:gd name="connsiteX1" fmla="*/ 78740 w 189821"/>
              <a:gd name="connsiteY1" fmla="*/ 0 h 162560"/>
              <a:gd name="connsiteX2" fmla="*/ 142240 w 189821"/>
              <a:gd name="connsiteY2" fmla="*/ 7620 h 162560"/>
              <a:gd name="connsiteX3" fmla="*/ 180340 w 189821"/>
              <a:gd name="connsiteY3" fmla="*/ 33020 h 162560"/>
              <a:gd name="connsiteX4" fmla="*/ 187960 w 189821"/>
              <a:gd name="connsiteY4" fmla="*/ 71120 h 162560"/>
              <a:gd name="connsiteX5" fmla="*/ 152400 w 189821"/>
              <a:gd name="connsiteY5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821" h="162560">
                <a:moveTo>
                  <a:pt x="0" y="7620"/>
                </a:moveTo>
                <a:cubicBezTo>
                  <a:pt x="27516" y="3810"/>
                  <a:pt x="55033" y="0"/>
                  <a:pt x="78740" y="0"/>
                </a:cubicBezTo>
                <a:cubicBezTo>
                  <a:pt x="102447" y="0"/>
                  <a:pt x="125307" y="2117"/>
                  <a:pt x="142240" y="7620"/>
                </a:cubicBezTo>
                <a:cubicBezTo>
                  <a:pt x="159173" y="13123"/>
                  <a:pt x="172720" y="22437"/>
                  <a:pt x="180340" y="33020"/>
                </a:cubicBezTo>
                <a:cubicBezTo>
                  <a:pt x="187960" y="43603"/>
                  <a:pt x="192617" y="49530"/>
                  <a:pt x="187960" y="71120"/>
                </a:cubicBezTo>
                <a:cubicBezTo>
                  <a:pt x="183303" y="92710"/>
                  <a:pt x="167851" y="127635"/>
                  <a:pt x="152400" y="16256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90D92625-427D-4DC3-81AC-B089EB5CDFC8}"/>
              </a:ext>
            </a:extLst>
          </p:cNvPr>
          <p:cNvSpPr/>
          <p:nvPr/>
        </p:nvSpPr>
        <p:spPr>
          <a:xfrm>
            <a:off x="558995" y="1801451"/>
            <a:ext cx="108000" cy="108000"/>
          </a:xfrm>
          <a:prstGeom prst="ellipse">
            <a:avLst/>
          </a:prstGeom>
          <a:solidFill>
            <a:schemeClr val="tx1"/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874194" y="5350240"/>
            <a:ext cx="1039005" cy="736381"/>
            <a:chOff x="4874194" y="5350240"/>
            <a:chExt cx="1039005" cy="736381"/>
          </a:xfrm>
        </p:grpSpPr>
        <p:sp>
          <p:nvSpPr>
            <p:cNvPr id="7" name="新月形 6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089111" y="5350240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194" y="5546981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194" y="5889881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4917789" y="6345492"/>
            <a:ext cx="1226628" cy="736381"/>
            <a:chOff x="4917789" y="6345492"/>
            <a:chExt cx="1226628" cy="736381"/>
          </a:xfrm>
        </p:grpSpPr>
        <p:sp>
          <p:nvSpPr>
            <p:cNvPr id="311" name="新月形 310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132706" y="6345492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789" y="654223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789" y="6885133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B4531F44-9E55-40A3-9354-2E1F7B5C01C2}"/>
                </a:ext>
              </a:extLst>
            </p:cNvPr>
            <p:cNvSpPr/>
            <p:nvPr/>
          </p:nvSpPr>
          <p:spPr>
            <a:xfrm>
              <a:off x="5964417" y="66236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03849" y="7241689"/>
            <a:ext cx="1078623" cy="736381"/>
            <a:chOff x="4903849" y="7241689"/>
            <a:chExt cx="1078623" cy="736381"/>
          </a:xfrm>
        </p:grpSpPr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723A5F79-E737-4A37-8F92-EC956E4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849" y="7438586"/>
              <a:ext cx="361234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8EBF5EA8-E924-433E-9006-4755EB1AF941}"/>
                </a:ext>
              </a:extLst>
            </p:cNvPr>
            <p:cNvCxnSpPr>
              <a:cxnSpLocks/>
            </p:cNvCxnSpPr>
            <p:nvPr/>
          </p:nvCxnSpPr>
          <p:spPr>
            <a:xfrm>
              <a:off x="4903849" y="7781486"/>
              <a:ext cx="36927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19" name="任意多边形: 形状 211">
              <a:extLst>
                <a:ext uri="{FF2B5EF4-FFF2-40B4-BE49-F238E27FC236}">
                  <a16:creationId xmlns:a16="http://schemas.microsoft.com/office/drawing/2014/main" id="{C283FEB5-AF51-46DA-A106-C80C70A259E5}"/>
                </a:ext>
              </a:extLst>
            </p:cNvPr>
            <p:cNvSpPr/>
            <p:nvPr/>
          </p:nvSpPr>
          <p:spPr>
            <a:xfrm>
              <a:off x="5046831" y="7250787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新月形 320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158384" y="7241689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67" y="7438430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67" y="7781330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4871842" y="8298775"/>
            <a:ext cx="1258623" cy="736381"/>
            <a:chOff x="4931327" y="8262387"/>
            <a:chExt cx="1258623" cy="736381"/>
          </a:xfrm>
        </p:grpSpPr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23A5F79-E737-4A37-8F92-EC956E4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7" y="8459284"/>
              <a:ext cx="361234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8EBF5EA8-E924-433E-9006-4755EB1AF9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7" y="8802184"/>
              <a:ext cx="369279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26" name="任意多边形: 形状 211">
              <a:extLst>
                <a:ext uri="{FF2B5EF4-FFF2-40B4-BE49-F238E27FC236}">
                  <a16:creationId xmlns:a16="http://schemas.microsoft.com/office/drawing/2014/main" id="{C283FEB5-AF51-46DA-A106-C80C70A259E5}"/>
                </a:ext>
              </a:extLst>
            </p:cNvPr>
            <p:cNvSpPr/>
            <p:nvPr/>
          </p:nvSpPr>
          <p:spPr>
            <a:xfrm>
              <a:off x="5074309" y="8271485"/>
              <a:ext cx="167643" cy="718185"/>
            </a:xfrm>
            <a:custGeom>
              <a:avLst/>
              <a:gdLst>
                <a:gd name="connsiteX0" fmla="*/ 3810 w 167643"/>
                <a:gd name="connsiteY0" fmla="*/ 0 h 718185"/>
                <a:gd name="connsiteX1" fmla="*/ 167640 w 167643"/>
                <a:gd name="connsiteY1" fmla="*/ 358140 h 718185"/>
                <a:gd name="connsiteX2" fmla="*/ 0 w 167643"/>
                <a:gd name="connsiteY2" fmla="*/ 718185 h 718185"/>
                <a:gd name="connsiteX3" fmla="*/ 0 w 167643"/>
                <a:gd name="connsiteY3" fmla="*/ 718185 h 7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3" h="718185">
                  <a:moveTo>
                    <a:pt x="3810" y="0"/>
                  </a:moveTo>
                  <a:cubicBezTo>
                    <a:pt x="86042" y="119221"/>
                    <a:pt x="168275" y="238443"/>
                    <a:pt x="167640" y="358140"/>
                  </a:cubicBezTo>
                  <a:cubicBezTo>
                    <a:pt x="167005" y="477837"/>
                    <a:pt x="0" y="718185"/>
                    <a:pt x="0" y="718185"/>
                  </a:cubicBezTo>
                  <a:lnTo>
                    <a:pt x="0" y="718185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新月形 326">
              <a:extLst>
                <a:ext uri="{FF2B5EF4-FFF2-40B4-BE49-F238E27FC236}">
                  <a16:creationId xmlns:a16="http://schemas.microsoft.com/office/drawing/2014/main" id="{3E45E440-4B5E-4AC5-B70B-BDB8014EAC4B}"/>
                </a:ext>
              </a:extLst>
            </p:cNvPr>
            <p:cNvSpPr/>
            <p:nvPr/>
          </p:nvSpPr>
          <p:spPr>
            <a:xfrm rot="10800000">
              <a:off x="5185862" y="8262387"/>
              <a:ext cx="824088" cy="736381"/>
            </a:xfrm>
            <a:prstGeom prst="moon">
              <a:avLst>
                <a:gd name="adj" fmla="val 76973"/>
              </a:avLst>
            </a:prstGeom>
            <a:noFill/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6DD819F4-074A-48ED-A065-E85E73C6A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945" y="8459128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8033AD32-B6C6-40BA-91AC-32BF23E97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945" y="8802028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B4531F44-9E55-40A3-9354-2E1F7B5C01C2}"/>
                </a:ext>
              </a:extLst>
            </p:cNvPr>
            <p:cNvSpPr/>
            <p:nvPr/>
          </p:nvSpPr>
          <p:spPr>
            <a:xfrm>
              <a:off x="6009950" y="854057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C638012-0346-4B23-BEE0-DA50C9D95CB9}"/>
              </a:ext>
            </a:extLst>
          </p:cNvPr>
          <p:cNvGrpSpPr/>
          <p:nvPr/>
        </p:nvGrpSpPr>
        <p:grpSpPr>
          <a:xfrm>
            <a:off x="7724217" y="7897374"/>
            <a:ext cx="540000" cy="360112"/>
            <a:chOff x="7370721" y="2256732"/>
            <a:chExt cx="540000" cy="360112"/>
          </a:xfrm>
        </p:grpSpPr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33A1EB51-8AAA-4F1B-8C10-65CAA8A63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721" y="2346732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904291A-6B98-4F5B-A3D6-AB19656B76C6}"/>
                </a:ext>
              </a:extLst>
            </p:cNvPr>
            <p:cNvSpPr/>
            <p:nvPr/>
          </p:nvSpPr>
          <p:spPr>
            <a:xfrm>
              <a:off x="7496721" y="2256732"/>
              <a:ext cx="288000" cy="1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634BC4EE-B37B-4E17-BDE1-F7BC778CC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0721" y="2447071"/>
              <a:ext cx="0" cy="169773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05CD1ABD-7948-44CA-9C7F-C42F3493B8AA}"/>
              </a:ext>
            </a:extLst>
          </p:cNvPr>
          <p:cNvGrpSpPr/>
          <p:nvPr/>
        </p:nvGrpSpPr>
        <p:grpSpPr>
          <a:xfrm>
            <a:off x="8503362" y="7980680"/>
            <a:ext cx="540000" cy="270113"/>
            <a:chOff x="7534608" y="2127547"/>
            <a:chExt cx="540000" cy="270113"/>
          </a:xfrm>
        </p:grpSpPr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A34FB602-EEA3-4404-BB5D-50A4F9513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608" y="2127547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F8A7721D-4C55-4D39-88B0-EBBC575D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608" y="2134241"/>
              <a:ext cx="0" cy="263419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BAADA46B-1B9D-41FE-AF10-F0B140DFA9BB}"/>
              </a:ext>
            </a:extLst>
          </p:cNvPr>
          <p:cNvGrpSpPr/>
          <p:nvPr/>
        </p:nvGrpSpPr>
        <p:grpSpPr>
          <a:xfrm>
            <a:off x="10867742" y="3624454"/>
            <a:ext cx="901219" cy="1574679"/>
            <a:chOff x="3995781" y="5275209"/>
            <a:chExt cx="901219" cy="1574679"/>
          </a:xfrm>
        </p:grpSpPr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9188CE03-7D68-42BC-9336-6A4221A5B784}"/>
                </a:ext>
              </a:extLst>
            </p:cNvPr>
            <p:cNvGrpSpPr/>
            <p:nvPr/>
          </p:nvGrpSpPr>
          <p:grpSpPr>
            <a:xfrm rot="5400000">
              <a:off x="4087002" y="5185208"/>
              <a:ext cx="719997" cy="899999"/>
              <a:chOff x="5105626" y="3339104"/>
              <a:chExt cx="719997" cy="899999"/>
            </a:xfrm>
          </p:grpSpPr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8E5A05-E8AD-4DCF-B113-1B4FC65CA5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414751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146A78B3-5784-490E-8A42-F23BF77245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5819" y="3911853"/>
                <a:ext cx="0" cy="288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31C6CA1A-EB3B-497F-937D-4F25587694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8729" y="3789952"/>
                <a:ext cx="5292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251307F1-65D8-4E48-823B-E8C971C03A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76395" y="3719878"/>
                <a:ext cx="0" cy="141537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F5000701-D572-4789-B934-D16A28DBFD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0099" y="3378911"/>
                <a:ext cx="0" cy="287999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DF73BEF3-9238-4A1B-88EB-275694AD84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343068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FEA27BA8-93B7-4269-8D2A-D7E9ACADD6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33869" y="3790647"/>
                <a:ext cx="524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B605A4EF-D769-46D5-A2D5-817B1136B726}"/>
                  </a:ext>
                </a:extLst>
              </p:cNvPr>
              <p:cNvSpPr/>
              <p:nvPr/>
            </p:nvSpPr>
            <p:spPr>
              <a:xfrm rot="16200000">
                <a:off x="5251785" y="3718647"/>
                <a:ext cx="144000" cy="144000"/>
              </a:xfrm>
              <a:prstGeom prst="ellips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800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C2775E8A-1B75-4655-85CE-0656F57C909C}"/>
                </a:ext>
              </a:extLst>
            </p:cNvPr>
            <p:cNvGrpSpPr/>
            <p:nvPr/>
          </p:nvGrpSpPr>
          <p:grpSpPr>
            <a:xfrm rot="16200000" flipV="1">
              <a:off x="4087002" y="6039890"/>
              <a:ext cx="719997" cy="899999"/>
              <a:chOff x="5105626" y="3339104"/>
              <a:chExt cx="719997" cy="899999"/>
            </a:xfrm>
          </p:grpSpPr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0F9EF2D9-1C5E-46D5-B16F-999F196606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414751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031B92B5-78DE-416D-93E7-206F0D4E68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5819" y="3911853"/>
                <a:ext cx="0" cy="28800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7691A2A5-5991-4E91-A80A-0BCA52CC47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8729" y="3789952"/>
                <a:ext cx="5292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F01BF215-7F4E-4F1B-972E-0BEBF5CB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626" y="3790647"/>
                <a:ext cx="28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A9ADABFE-C3D5-4296-AE38-A0C7FADA36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70099" y="3378911"/>
                <a:ext cx="0" cy="287999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B147ABD5-6363-4CB6-BAB9-BF813C59FA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34038" y="3430689"/>
                <a:ext cx="183169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E8DACB1B-810D-4790-AE35-D536D81C8B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33869" y="3790647"/>
                <a:ext cx="524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68BCA175-1668-4A89-A485-0097D86B6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781" y="5995206"/>
              <a:ext cx="1220" cy="13468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658222BC-74E6-49B0-AE6D-8765129A5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780" y="5995205"/>
              <a:ext cx="1220" cy="13468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B98C3B74-FDD8-4BE3-84C9-CB84B27EE797}"/>
              </a:ext>
            </a:extLst>
          </p:cNvPr>
          <p:cNvGrpSpPr/>
          <p:nvPr/>
        </p:nvGrpSpPr>
        <p:grpSpPr>
          <a:xfrm>
            <a:off x="5174727" y="4326064"/>
            <a:ext cx="843887" cy="576000"/>
            <a:chOff x="5384417" y="2496363"/>
            <a:chExt cx="843887" cy="576000"/>
          </a:xfrm>
        </p:grpSpPr>
        <p:sp>
          <p:nvSpPr>
            <p:cNvPr id="353" name="流程图: 延期 352">
              <a:extLst>
                <a:ext uri="{FF2B5EF4-FFF2-40B4-BE49-F238E27FC236}">
                  <a16:creationId xmlns:a16="http://schemas.microsoft.com/office/drawing/2014/main" id="{31F0CEAE-6F29-4605-A163-6E033F8B1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304" y="2496363"/>
              <a:ext cx="576000" cy="576000"/>
            </a:xfrm>
            <a:prstGeom prst="flowChartDelay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 dirty="0"/>
            </a:p>
          </p:txBody>
        </p: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2BF65BD9-1E6F-4FE3-AAA0-EEAC5D426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537554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197CE6DA-EFC9-48BC-8AF7-03A99FD7B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736176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0E807C21-1D88-4181-BB53-70C00CA25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636865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FB88D0E4-279F-4238-B9D1-E4B64E7AE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934798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B42450C8-C8E0-4390-9861-028E45847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2835487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C3790792-DBA8-460B-A5C8-FF757046D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417" y="3034109"/>
              <a:ext cx="257143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338383" y="5317887"/>
            <a:ext cx="0" cy="466948"/>
            <a:chOff x="1338383" y="5317887"/>
            <a:chExt cx="0" cy="466948"/>
          </a:xfrm>
        </p:grpSpPr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143E0A67-A64B-4DC8-87AA-9760E6C0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383" y="5317887"/>
              <a:ext cx="0" cy="466948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981D889F-D9C3-48CD-A048-C3850D22C364}"/>
                </a:ext>
              </a:extLst>
            </p:cNvPr>
            <p:cNvCxnSpPr>
              <a:cxnSpLocks/>
            </p:cNvCxnSpPr>
            <p:nvPr/>
          </p:nvCxnSpPr>
          <p:spPr>
            <a:xfrm>
              <a:off x="1338383" y="5449480"/>
              <a:ext cx="0" cy="202914"/>
            </a:xfrm>
            <a:prstGeom prst="straightConnector1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  <a:tailEnd type="triangle" w="lg" len="lg"/>
            </a:ln>
            <a:effectLst/>
          </p:spPr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BF0C398-B582-4424-BE0F-15344A21480D}"/>
              </a:ext>
            </a:extLst>
          </p:cNvPr>
          <p:cNvSpPr txBox="1"/>
          <p:nvPr/>
        </p:nvSpPr>
        <p:spPr>
          <a:xfrm>
            <a:off x="8867358" y="508000"/>
            <a:ext cx="9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56580F-133A-4E50-BB3A-161C6F1D90B4}"/>
              </a:ext>
            </a:extLst>
          </p:cNvPr>
          <p:cNvGrpSpPr/>
          <p:nvPr/>
        </p:nvGrpSpPr>
        <p:grpSpPr>
          <a:xfrm>
            <a:off x="456255" y="7555822"/>
            <a:ext cx="360000" cy="359511"/>
            <a:chOff x="1447800" y="7728202"/>
            <a:chExt cx="228570" cy="359511"/>
          </a:xfrm>
        </p:grpSpPr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E095C4-5018-40C1-8C70-C85287FC7E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7728202"/>
              <a:ext cx="22857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D4273E07-18AA-406B-B2EE-B763DA3AF9D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370" y="7734132"/>
              <a:ext cx="0" cy="353581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D5D70D30-29BF-4522-9377-175587DBAEAB}"/>
              </a:ext>
            </a:extLst>
          </p:cNvPr>
          <p:cNvGrpSpPr/>
          <p:nvPr/>
        </p:nvGrpSpPr>
        <p:grpSpPr>
          <a:xfrm>
            <a:off x="1347043" y="7420705"/>
            <a:ext cx="216000" cy="214805"/>
            <a:chOff x="12901940" y="2029577"/>
            <a:chExt cx="108000" cy="108153"/>
          </a:xfrm>
        </p:grpSpPr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CDAF6D1-5861-4DA0-8478-5206337D7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1940" y="2083653"/>
              <a:ext cx="10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F2AC23EE-36C9-4997-8FDF-4D5318393FD0}"/>
                </a:ext>
              </a:extLst>
            </p:cNvPr>
            <p:cNvCxnSpPr>
              <a:cxnSpLocks/>
            </p:cNvCxnSpPr>
            <p:nvPr/>
          </p:nvCxnSpPr>
          <p:spPr>
            <a:xfrm>
              <a:off x="12955940" y="2029577"/>
              <a:ext cx="0" cy="108153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269746B3-7A7A-44C0-B372-F9D550F60FFC}"/>
              </a:ext>
            </a:extLst>
          </p:cNvPr>
          <p:cNvGrpSpPr/>
          <p:nvPr/>
        </p:nvGrpSpPr>
        <p:grpSpPr>
          <a:xfrm rot="2765349">
            <a:off x="1338129" y="7889936"/>
            <a:ext cx="216000" cy="214805"/>
            <a:chOff x="12901940" y="2029577"/>
            <a:chExt cx="108000" cy="108153"/>
          </a:xfrm>
        </p:grpSpPr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CAD17F17-1BE5-4E99-9EA3-2198FBC11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1940" y="2083653"/>
              <a:ext cx="108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63C3C2A3-4D43-4DAD-84BD-1C09CD8B9672}"/>
                </a:ext>
              </a:extLst>
            </p:cNvPr>
            <p:cNvCxnSpPr>
              <a:cxnSpLocks/>
            </p:cNvCxnSpPr>
            <p:nvPr/>
          </p:nvCxnSpPr>
          <p:spPr>
            <a:xfrm>
              <a:off x="12955940" y="2029577"/>
              <a:ext cx="0" cy="108153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F69D2F-B3C9-4964-AC64-23A7D3B12C5A}"/>
              </a:ext>
            </a:extLst>
          </p:cNvPr>
          <p:cNvGrpSpPr/>
          <p:nvPr/>
        </p:nvGrpSpPr>
        <p:grpSpPr>
          <a:xfrm>
            <a:off x="1948057" y="7653317"/>
            <a:ext cx="472293" cy="108000"/>
            <a:chOff x="1048740" y="8730416"/>
            <a:chExt cx="472293" cy="108000"/>
          </a:xfrm>
        </p:grpSpPr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55FED46C-332C-48FD-9BD7-8F33F5EF3FDA}"/>
                </a:ext>
              </a:extLst>
            </p:cNvPr>
            <p:cNvGrpSpPr/>
            <p:nvPr/>
          </p:nvGrpSpPr>
          <p:grpSpPr>
            <a:xfrm>
              <a:off x="1048740" y="8730416"/>
              <a:ext cx="224030" cy="108000"/>
              <a:chOff x="7491183" y="9552935"/>
              <a:chExt cx="224030" cy="108000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DD857E38-0A8E-40E9-AB87-768FFDAC69CE}"/>
                  </a:ext>
                </a:extLst>
              </p:cNvPr>
              <p:cNvSpPr/>
              <p:nvPr/>
            </p:nvSpPr>
            <p:spPr>
              <a:xfrm>
                <a:off x="7491183" y="9552935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等腰三角形 372">
                <a:extLst>
                  <a:ext uri="{FF2B5EF4-FFF2-40B4-BE49-F238E27FC236}">
                    <a16:creationId xmlns:a16="http://schemas.microsoft.com/office/drawing/2014/main" id="{FE2C516E-C17C-4B7E-B3A4-E23AD1D83B9B}"/>
                  </a:ext>
                </a:extLst>
              </p:cNvPr>
              <p:cNvSpPr/>
              <p:nvPr/>
            </p:nvSpPr>
            <p:spPr>
              <a:xfrm rot="5400000">
                <a:off x="7610813" y="9553741"/>
                <a:ext cx="104400" cy="104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00960330-65C3-426E-9A96-7FD112228A70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8" y="8785526"/>
              <a:ext cx="326225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6F27C9-9893-42AF-90C4-4E948D880B83}"/>
              </a:ext>
            </a:extLst>
          </p:cNvPr>
          <p:cNvGrpSpPr/>
          <p:nvPr/>
        </p:nvGrpSpPr>
        <p:grpSpPr>
          <a:xfrm>
            <a:off x="1856506" y="7866413"/>
            <a:ext cx="544692" cy="108000"/>
            <a:chOff x="86157" y="8884348"/>
            <a:chExt cx="544692" cy="108000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76C61F62-FA55-4FEC-9470-44AD59641532}"/>
                </a:ext>
              </a:extLst>
            </p:cNvPr>
            <p:cNvGrpSpPr/>
            <p:nvPr/>
          </p:nvGrpSpPr>
          <p:grpSpPr>
            <a:xfrm>
              <a:off x="406819" y="8884348"/>
              <a:ext cx="224030" cy="108000"/>
              <a:chOff x="7491183" y="9552935"/>
              <a:chExt cx="224030" cy="108000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267B5C80-08EB-453F-A64D-7698462F8D3D}"/>
                  </a:ext>
                </a:extLst>
              </p:cNvPr>
              <p:cNvSpPr/>
              <p:nvPr/>
            </p:nvSpPr>
            <p:spPr>
              <a:xfrm>
                <a:off x="7491183" y="9552935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等腰三角形 383">
                <a:extLst>
                  <a:ext uri="{FF2B5EF4-FFF2-40B4-BE49-F238E27FC236}">
                    <a16:creationId xmlns:a16="http://schemas.microsoft.com/office/drawing/2014/main" id="{1B27ED0B-C2F5-4213-A4C0-E81EC072534D}"/>
                  </a:ext>
                </a:extLst>
              </p:cNvPr>
              <p:cNvSpPr/>
              <p:nvPr/>
            </p:nvSpPr>
            <p:spPr>
              <a:xfrm rot="5400000">
                <a:off x="7610813" y="9553741"/>
                <a:ext cx="104400" cy="104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4CCF7AC8-505B-444C-ADF9-C563F95000CE}"/>
                </a:ext>
              </a:extLst>
            </p:cNvPr>
            <p:cNvCxnSpPr>
              <a:cxnSpLocks/>
            </p:cNvCxnSpPr>
            <p:nvPr/>
          </p:nvCxnSpPr>
          <p:spPr>
            <a:xfrm>
              <a:off x="86157" y="8939458"/>
              <a:ext cx="326225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364" name="箭头: 五边形 363">
            <a:extLst>
              <a:ext uri="{FF2B5EF4-FFF2-40B4-BE49-F238E27FC236}">
                <a16:creationId xmlns:a16="http://schemas.microsoft.com/office/drawing/2014/main" id="{6EF75E92-F5F8-4716-B4BB-BCC3F927D320}"/>
              </a:ext>
            </a:extLst>
          </p:cNvPr>
          <p:cNvSpPr/>
          <p:nvPr/>
        </p:nvSpPr>
        <p:spPr>
          <a:xfrm>
            <a:off x="2159263" y="9119747"/>
            <a:ext cx="324000" cy="126000"/>
          </a:xfrm>
          <a:prstGeom prst="homePlate">
            <a:avLst>
              <a:gd name="adj" fmla="val 95191"/>
            </a:avLst>
          </a:prstGeom>
          <a:noFill/>
          <a:ln w="1905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箭头: 五边形 374">
            <a:extLst>
              <a:ext uri="{FF2B5EF4-FFF2-40B4-BE49-F238E27FC236}">
                <a16:creationId xmlns:a16="http://schemas.microsoft.com/office/drawing/2014/main" id="{C0B5B55E-1463-4A8D-BB3A-6CA4C252D0B5}"/>
              </a:ext>
            </a:extLst>
          </p:cNvPr>
          <p:cNvSpPr/>
          <p:nvPr/>
        </p:nvSpPr>
        <p:spPr>
          <a:xfrm>
            <a:off x="2153232" y="9325779"/>
            <a:ext cx="324000" cy="126000"/>
          </a:xfrm>
          <a:prstGeom prst="homePlate">
            <a:avLst>
              <a:gd name="adj" fmla="val 95191"/>
            </a:avLst>
          </a:prstGeom>
          <a:solidFill>
            <a:schemeClr val="tx1"/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64BB99-F26C-41C8-8099-BFB0A480334B}"/>
              </a:ext>
            </a:extLst>
          </p:cNvPr>
          <p:cNvGrpSpPr/>
          <p:nvPr/>
        </p:nvGrpSpPr>
        <p:grpSpPr>
          <a:xfrm>
            <a:off x="1828276" y="8907711"/>
            <a:ext cx="654987" cy="126000"/>
            <a:chOff x="1263869" y="8666831"/>
            <a:chExt cx="654987" cy="126000"/>
          </a:xfrm>
        </p:grpSpPr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EAB102AB-FF92-4F1A-93E6-7466087F984D}"/>
                </a:ext>
              </a:extLst>
            </p:cNvPr>
            <p:cNvCxnSpPr>
              <a:cxnSpLocks/>
            </p:cNvCxnSpPr>
            <p:nvPr/>
          </p:nvCxnSpPr>
          <p:spPr>
            <a:xfrm>
              <a:off x="1263869" y="8729831"/>
              <a:ext cx="326225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377" name="箭头: 五边形 376">
              <a:extLst>
                <a:ext uri="{FF2B5EF4-FFF2-40B4-BE49-F238E27FC236}">
                  <a16:creationId xmlns:a16="http://schemas.microsoft.com/office/drawing/2014/main" id="{5F75B568-DE49-4AC9-8DA2-C700AC217E96}"/>
                </a:ext>
              </a:extLst>
            </p:cNvPr>
            <p:cNvSpPr/>
            <p:nvPr/>
          </p:nvSpPr>
          <p:spPr>
            <a:xfrm>
              <a:off x="1594856" y="8666831"/>
              <a:ext cx="324000" cy="126000"/>
            </a:xfrm>
            <a:prstGeom prst="homePlate">
              <a:avLst>
                <a:gd name="adj" fmla="val 95191"/>
              </a:avLst>
            </a:prstGeom>
            <a:noFill/>
            <a:ln w="1905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DAF74935-FA2A-4F1F-9C74-9375673200C3}"/>
              </a:ext>
            </a:extLst>
          </p:cNvPr>
          <p:cNvGrpSpPr/>
          <p:nvPr/>
        </p:nvGrpSpPr>
        <p:grpSpPr>
          <a:xfrm>
            <a:off x="1235876" y="8402883"/>
            <a:ext cx="491143" cy="126000"/>
            <a:chOff x="999137" y="8541178"/>
            <a:chExt cx="491143" cy="126000"/>
          </a:xfrm>
        </p:grpSpPr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74F16B00-82A6-40F6-905C-B7793375B2FC}"/>
                </a:ext>
              </a:extLst>
            </p:cNvPr>
            <p:cNvGrpSpPr/>
            <p:nvPr/>
          </p:nvGrpSpPr>
          <p:grpSpPr>
            <a:xfrm>
              <a:off x="999137" y="8541178"/>
              <a:ext cx="491143" cy="126000"/>
              <a:chOff x="1251184" y="8497746"/>
              <a:chExt cx="491143" cy="126000"/>
            </a:xfrm>
          </p:grpSpPr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41E9CD3F-7072-48FA-B93E-5068AA04F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2327" y="8560746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404" name="箭头: 五边形 403">
                <a:extLst>
                  <a:ext uri="{FF2B5EF4-FFF2-40B4-BE49-F238E27FC236}">
                    <a16:creationId xmlns:a16="http://schemas.microsoft.com/office/drawing/2014/main" id="{E94B3FEC-BCBF-4537-A9BA-9C4FA5CBF074}"/>
                  </a:ext>
                </a:extLst>
              </p:cNvPr>
              <p:cNvSpPr/>
              <p:nvPr/>
            </p:nvSpPr>
            <p:spPr>
              <a:xfrm>
                <a:off x="1251184" y="8497746"/>
                <a:ext cx="324000" cy="126000"/>
              </a:xfrm>
              <a:prstGeom prst="homePlate">
                <a:avLst>
                  <a:gd name="adj" fmla="val 95191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56D893A-6848-402E-9731-72921D213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604" y="8550178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3D5E2C06-CBD9-436D-9291-A4D67D4C7A69}"/>
              </a:ext>
            </a:extLst>
          </p:cNvPr>
          <p:cNvGrpSpPr/>
          <p:nvPr/>
        </p:nvGrpSpPr>
        <p:grpSpPr>
          <a:xfrm>
            <a:off x="1977839" y="8402883"/>
            <a:ext cx="514497" cy="126000"/>
            <a:chOff x="1962735" y="8541178"/>
            <a:chExt cx="514497" cy="126000"/>
          </a:xfrm>
        </p:grpSpPr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4BA011E8-0B6A-4A27-9321-0C0AF7020DC6}"/>
                </a:ext>
              </a:extLst>
            </p:cNvPr>
            <p:cNvGrpSpPr/>
            <p:nvPr/>
          </p:nvGrpSpPr>
          <p:grpSpPr>
            <a:xfrm>
              <a:off x="1962735" y="8541178"/>
              <a:ext cx="514497" cy="126000"/>
              <a:chOff x="1404359" y="8666831"/>
              <a:chExt cx="514497" cy="126000"/>
            </a:xfrm>
          </p:grpSpPr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F360D914-E9E2-4E51-861F-84418A6EF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359" y="8729831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409" name="箭头: 五边形 408">
                <a:extLst>
                  <a:ext uri="{FF2B5EF4-FFF2-40B4-BE49-F238E27FC236}">
                    <a16:creationId xmlns:a16="http://schemas.microsoft.com/office/drawing/2014/main" id="{903F9AD1-BA03-4E5E-8345-C6E2BC0AA7FA}"/>
                  </a:ext>
                </a:extLst>
              </p:cNvPr>
              <p:cNvSpPr/>
              <p:nvPr/>
            </p:nvSpPr>
            <p:spPr>
              <a:xfrm>
                <a:off x="1594856" y="8666831"/>
                <a:ext cx="324000" cy="126000"/>
              </a:xfrm>
              <a:prstGeom prst="homePlate">
                <a:avLst>
                  <a:gd name="adj" fmla="val 95191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7AF906C1-23CF-4565-B457-44609DF97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290" y="8550178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092AB661-6B9F-4AB0-B047-8467FF98BD04}"/>
              </a:ext>
            </a:extLst>
          </p:cNvPr>
          <p:cNvGrpSpPr/>
          <p:nvPr/>
        </p:nvGrpSpPr>
        <p:grpSpPr>
          <a:xfrm>
            <a:off x="1229933" y="8706767"/>
            <a:ext cx="491143" cy="126000"/>
            <a:chOff x="1251184" y="8497746"/>
            <a:chExt cx="491143" cy="126000"/>
          </a:xfrm>
        </p:grpSpPr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2A611A0-0EC9-4703-ABC8-2C18FA3B3B8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327" y="856074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412" name="箭头: 五边形 411">
              <a:extLst>
                <a:ext uri="{FF2B5EF4-FFF2-40B4-BE49-F238E27FC236}">
                  <a16:creationId xmlns:a16="http://schemas.microsoft.com/office/drawing/2014/main" id="{00F9F811-5326-4C9E-9ADB-0A369D2A7F34}"/>
                </a:ext>
              </a:extLst>
            </p:cNvPr>
            <p:cNvSpPr/>
            <p:nvPr/>
          </p:nvSpPr>
          <p:spPr>
            <a:xfrm>
              <a:off x="1251184" y="8497746"/>
              <a:ext cx="324000" cy="126000"/>
            </a:xfrm>
            <a:prstGeom prst="homePlate">
              <a:avLst>
                <a:gd name="adj" fmla="val 95191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E4A6FC2C-B84A-4B1C-B13F-56977A68EA4F}"/>
              </a:ext>
            </a:extLst>
          </p:cNvPr>
          <p:cNvGrpSpPr/>
          <p:nvPr/>
        </p:nvGrpSpPr>
        <p:grpSpPr>
          <a:xfrm>
            <a:off x="1971896" y="8706767"/>
            <a:ext cx="514497" cy="126000"/>
            <a:chOff x="1404359" y="8666831"/>
            <a:chExt cx="514497" cy="126000"/>
          </a:xfrm>
        </p:grpSpPr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7CDEA96-EBD6-47F8-BAD0-2923EA5F7518}"/>
                </a:ext>
              </a:extLst>
            </p:cNvPr>
            <p:cNvCxnSpPr>
              <a:cxnSpLocks/>
            </p:cNvCxnSpPr>
            <p:nvPr/>
          </p:nvCxnSpPr>
          <p:spPr>
            <a:xfrm>
              <a:off x="1404359" y="8729831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415" name="箭头: 五边形 414">
              <a:extLst>
                <a:ext uri="{FF2B5EF4-FFF2-40B4-BE49-F238E27FC236}">
                  <a16:creationId xmlns:a16="http://schemas.microsoft.com/office/drawing/2014/main" id="{A7C073B3-D728-43C7-AD40-0318DCC20190}"/>
                </a:ext>
              </a:extLst>
            </p:cNvPr>
            <p:cNvSpPr/>
            <p:nvPr/>
          </p:nvSpPr>
          <p:spPr>
            <a:xfrm>
              <a:off x="1594856" y="8666831"/>
              <a:ext cx="324000" cy="126000"/>
            </a:xfrm>
            <a:prstGeom prst="homePlate">
              <a:avLst>
                <a:gd name="adj" fmla="val 95191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34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BC9D56E0-1357-4FF6-8ACE-B0DBA63DECB5}"/>
              </a:ext>
            </a:extLst>
          </p:cNvPr>
          <p:cNvGrpSpPr/>
          <p:nvPr/>
        </p:nvGrpSpPr>
        <p:grpSpPr>
          <a:xfrm>
            <a:off x="1645114" y="1562594"/>
            <a:ext cx="1115355" cy="1458637"/>
            <a:chOff x="4177816" y="1276418"/>
            <a:chExt cx="1115355" cy="145863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AAE8E7F-B9BE-42D5-BC60-ACF0717B0CAC}"/>
                </a:ext>
              </a:extLst>
            </p:cNvPr>
            <p:cNvSpPr/>
            <p:nvPr/>
          </p:nvSpPr>
          <p:spPr>
            <a:xfrm>
              <a:off x="4374961" y="1475055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A7A7B25-9F1D-4D43-B9F1-2EEB79EF784E}"/>
                </a:ext>
              </a:extLst>
            </p:cNvPr>
            <p:cNvSpPr txBox="1"/>
            <p:nvPr/>
          </p:nvSpPr>
          <p:spPr>
            <a:xfrm>
              <a:off x="4374961" y="155403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695AFE-F1F3-4CD5-8F23-D93ED36ADE93}"/>
                </a:ext>
              </a:extLst>
            </p:cNvPr>
            <p:cNvSpPr txBox="1"/>
            <p:nvPr/>
          </p:nvSpPr>
          <p:spPr>
            <a:xfrm>
              <a:off x="4752106" y="155403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135981B-03F2-4F0E-9CAB-2FBA6A078BFB}"/>
                </a:ext>
              </a:extLst>
            </p:cNvPr>
            <p:cNvSpPr/>
            <p:nvPr/>
          </p:nvSpPr>
          <p:spPr>
            <a:xfrm rot="5400000">
              <a:off x="4376131" y="2181936"/>
              <a:ext cx="216000" cy="216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5DBFDFE-DA23-4154-9C1E-0F214D862E14}"/>
                </a:ext>
              </a:extLst>
            </p:cNvPr>
            <p:cNvGrpSpPr/>
            <p:nvPr/>
          </p:nvGrpSpPr>
          <p:grpSpPr>
            <a:xfrm>
              <a:off x="4752106" y="2105270"/>
              <a:ext cx="438150" cy="369332"/>
              <a:chOff x="5477911" y="4030403"/>
              <a:chExt cx="438150" cy="369332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FB93004-5211-42B6-A067-6FBD6E7D21A1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7852D6A-5DEF-4556-BF14-4E77E512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9A096EC-87C5-4B27-86E9-DBAE2D89E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1" y="173869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F24B5EC-D286-4AB4-A16B-BCCEA7E6D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961" y="173869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5F3CDD8-5C8F-49F7-9304-D845FE8F6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816" y="228993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8A32980-EB25-46BC-BB0B-709F4C4C6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171" y="228993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B4D366B-4119-429D-B803-F32E35E25D3C}"/>
                </a:ext>
              </a:extLst>
            </p:cNvPr>
            <p:cNvSpPr txBox="1"/>
            <p:nvPr/>
          </p:nvSpPr>
          <p:spPr>
            <a:xfrm>
              <a:off x="4575916" y="141264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7CC4C1-0C6D-4C8D-8DF5-93DE34C6618D}"/>
                </a:ext>
              </a:extLst>
            </p:cNvPr>
            <p:cNvSpPr txBox="1"/>
            <p:nvPr/>
          </p:nvSpPr>
          <p:spPr>
            <a:xfrm>
              <a:off x="4575916" y="2259125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2CDD592-E8E6-4AD6-98A2-A65B2B4DE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418" y="1276418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DD9D6C4-EB12-4D97-880F-FCB5B5276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418" y="2555055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FFB884A7-05FB-47D1-BED2-9840E5CBC6D3}"/>
              </a:ext>
            </a:extLst>
          </p:cNvPr>
          <p:cNvGrpSpPr/>
          <p:nvPr/>
        </p:nvGrpSpPr>
        <p:grpSpPr>
          <a:xfrm>
            <a:off x="5467824" y="1480221"/>
            <a:ext cx="1115355" cy="1458637"/>
            <a:chOff x="5723975" y="1276418"/>
            <a:chExt cx="1115355" cy="1458637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52BF376-38FF-4D93-BCB3-D62FA2E2A95F}"/>
                </a:ext>
              </a:extLst>
            </p:cNvPr>
            <p:cNvSpPr/>
            <p:nvPr/>
          </p:nvSpPr>
          <p:spPr>
            <a:xfrm>
              <a:off x="5921120" y="1475055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31BAE83-72EC-4708-9781-98C7766F4A96}"/>
                </a:ext>
              </a:extLst>
            </p:cNvPr>
            <p:cNvSpPr txBox="1"/>
            <p:nvPr/>
          </p:nvSpPr>
          <p:spPr>
            <a:xfrm>
              <a:off x="6298265" y="155403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F92710D1-DA90-4457-BD9B-C6D2F9AFCA93}"/>
                </a:ext>
              </a:extLst>
            </p:cNvPr>
            <p:cNvGrpSpPr/>
            <p:nvPr/>
          </p:nvGrpSpPr>
          <p:grpSpPr>
            <a:xfrm>
              <a:off x="6298265" y="2105270"/>
              <a:ext cx="438150" cy="369332"/>
              <a:chOff x="5495056" y="4030403"/>
              <a:chExt cx="438150" cy="369332"/>
            </a:xfrm>
          </p:grpSpPr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400B621-D7BC-43A5-8DDE-DDD94A8A4E62}"/>
                  </a:ext>
                </a:extLst>
              </p:cNvPr>
              <p:cNvSpPr txBox="1"/>
              <p:nvPr/>
            </p:nvSpPr>
            <p:spPr>
              <a:xfrm>
                <a:off x="5495056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D82A71F3-A077-48DE-A1E9-D1CE5E2DB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A26AB1DE-B69E-431F-92C0-F37038CB9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1120" y="173869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80B9703-5104-468D-B4EF-6109192599EB}"/>
                </a:ext>
              </a:extLst>
            </p:cNvPr>
            <p:cNvGrpSpPr/>
            <p:nvPr/>
          </p:nvGrpSpPr>
          <p:grpSpPr>
            <a:xfrm>
              <a:off x="5723975" y="1554032"/>
              <a:ext cx="618150" cy="369332"/>
              <a:chOff x="5490750" y="1527531"/>
              <a:chExt cx="618150" cy="369332"/>
            </a:xfrm>
          </p:grpSpPr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E918A66-DB83-4BF5-A386-EFED1B338F4E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D113A318-65DD-4010-9A85-34920D326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1DB1E404-1A6C-4131-8EB0-EFA37FC0C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330" y="228993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0BCD4D3-B5EC-4D32-A8BC-AF19FBEFBE2F}"/>
                </a:ext>
              </a:extLst>
            </p:cNvPr>
            <p:cNvSpPr txBox="1"/>
            <p:nvPr/>
          </p:nvSpPr>
          <p:spPr>
            <a:xfrm>
              <a:off x="6122075" y="141264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AB4A33F-F352-4B1E-92AD-3011B128E6E8}"/>
                </a:ext>
              </a:extLst>
            </p:cNvPr>
            <p:cNvSpPr txBox="1"/>
            <p:nvPr/>
          </p:nvSpPr>
          <p:spPr>
            <a:xfrm>
              <a:off x="6122075" y="2259125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5861F7B-8A9F-466C-95C7-159486514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577" y="1276418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3620C299-851F-40D3-B05A-C7575AE5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577" y="2555055"/>
              <a:ext cx="0" cy="180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476AF480-5720-4DF6-9EBF-C293F53A5C6F}"/>
                </a:ext>
              </a:extLst>
            </p:cNvPr>
            <p:cNvGrpSpPr/>
            <p:nvPr/>
          </p:nvGrpSpPr>
          <p:grpSpPr>
            <a:xfrm>
              <a:off x="5723975" y="2117734"/>
              <a:ext cx="633463" cy="369332"/>
              <a:chOff x="5473605" y="2091233"/>
              <a:chExt cx="633463" cy="369332"/>
            </a:xfrm>
          </p:grpSpPr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88AE931D-A0D3-4680-8BEE-19BB9CA09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C44D6FCD-31FB-4FAE-A31B-5EE991E45B5A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95DD2244-3299-4758-96F0-2536DE484D24}"/>
                </a:ext>
              </a:extLst>
            </p:cNvPr>
            <p:cNvGrpSpPr/>
            <p:nvPr/>
          </p:nvGrpSpPr>
          <p:grpSpPr>
            <a:xfrm>
              <a:off x="5723975" y="1912549"/>
              <a:ext cx="413945" cy="216000"/>
              <a:chOff x="5473975" y="1876035"/>
              <a:chExt cx="413945" cy="216000"/>
            </a:xfrm>
          </p:grpSpPr>
          <p:sp>
            <p:nvSpPr>
              <p:cNvPr id="150" name="等腰三角形 149">
                <a:extLst>
                  <a:ext uri="{FF2B5EF4-FFF2-40B4-BE49-F238E27FC236}">
                    <a16:creationId xmlns:a16="http://schemas.microsoft.com/office/drawing/2014/main" id="{FC743759-8D66-4702-A28E-4D079C481095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30BAD932-9D66-4E19-8D9A-104FD897E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75" y="19840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54D47ECD-C475-4A25-9E36-C64B50A5BDA6}"/>
              </a:ext>
            </a:extLst>
          </p:cNvPr>
          <p:cNvGrpSpPr/>
          <p:nvPr/>
        </p:nvGrpSpPr>
        <p:grpSpPr>
          <a:xfrm>
            <a:off x="1645114" y="3343619"/>
            <a:ext cx="1115355" cy="1080000"/>
            <a:chOff x="4177816" y="3057443"/>
            <a:chExt cx="1115355" cy="108000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08A2F41-2DA2-46E2-8A2D-41449E0DB908}"/>
                </a:ext>
              </a:extLst>
            </p:cNvPr>
            <p:cNvSpPr/>
            <p:nvPr/>
          </p:nvSpPr>
          <p:spPr>
            <a:xfrm>
              <a:off x="4374961" y="3057443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508B5487-510E-48CE-BAFD-2A7A983D1128}"/>
                </a:ext>
              </a:extLst>
            </p:cNvPr>
            <p:cNvSpPr txBox="1"/>
            <p:nvPr/>
          </p:nvSpPr>
          <p:spPr>
            <a:xfrm>
              <a:off x="4374961" y="313642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7E17BA7F-601D-4042-8A92-0B04D08E0B1B}"/>
                </a:ext>
              </a:extLst>
            </p:cNvPr>
            <p:cNvSpPr txBox="1"/>
            <p:nvPr/>
          </p:nvSpPr>
          <p:spPr>
            <a:xfrm>
              <a:off x="4752106" y="313642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等腰三角形 216">
              <a:extLst>
                <a:ext uri="{FF2B5EF4-FFF2-40B4-BE49-F238E27FC236}">
                  <a16:creationId xmlns:a16="http://schemas.microsoft.com/office/drawing/2014/main" id="{02BC3430-63AC-4803-8225-81877A9C47E3}"/>
                </a:ext>
              </a:extLst>
            </p:cNvPr>
            <p:cNvSpPr/>
            <p:nvPr/>
          </p:nvSpPr>
          <p:spPr>
            <a:xfrm rot="5400000">
              <a:off x="4376131" y="3764324"/>
              <a:ext cx="216000" cy="216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0216A190-7598-4FA3-980F-994097574E59}"/>
                </a:ext>
              </a:extLst>
            </p:cNvPr>
            <p:cNvGrpSpPr/>
            <p:nvPr/>
          </p:nvGrpSpPr>
          <p:grpSpPr>
            <a:xfrm>
              <a:off x="4752106" y="3687658"/>
              <a:ext cx="438150" cy="369332"/>
              <a:chOff x="5477911" y="4030403"/>
              <a:chExt cx="438150" cy="369332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0FA9B92-AD45-4A56-96E4-65A3A6127580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FDDF8E2A-B1CC-4CA6-B249-B5F52CEB0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4A6B34C5-D904-4CA8-A752-4B5D6778A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1" y="332108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20132147-5896-4D8C-95D8-065027921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961" y="332108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33870919-49B8-4AC0-A660-E84B285C1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816" y="387232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A7065D74-BF1C-4270-9B2F-DC3B5006E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171" y="387232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482E884B-6A82-4970-B01E-79E2FEA617C3}"/>
              </a:ext>
            </a:extLst>
          </p:cNvPr>
          <p:cNvGrpSpPr/>
          <p:nvPr/>
        </p:nvGrpSpPr>
        <p:grpSpPr>
          <a:xfrm>
            <a:off x="1663324" y="4894403"/>
            <a:ext cx="1097145" cy="1080000"/>
            <a:chOff x="4196026" y="4608227"/>
            <a:chExt cx="1097145" cy="1080000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0BC91099-D73F-4FB9-BB00-423208EA539B}"/>
                </a:ext>
              </a:extLst>
            </p:cNvPr>
            <p:cNvSpPr/>
            <p:nvPr/>
          </p:nvSpPr>
          <p:spPr>
            <a:xfrm>
              <a:off x="4393171" y="4608227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AA9BB7DE-D13D-45D1-A3CA-30705C729EBA}"/>
                </a:ext>
              </a:extLst>
            </p:cNvPr>
            <p:cNvSpPr txBox="1"/>
            <p:nvPr/>
          </p:nvSpPr>
          <p:spPr>
            <a:xfrm>
              <a:off x="4393171" y="4687204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CD93BFD8-757C-4FFC-9893-8976BA7914A1}"/>
                </a:ext>
              </a:extLst>
            </p:cNvPr>
            <p:cNvSpPr txBox="1"/>
            <p:nvPr/>
          </p:nvSpPr>
          <p:spPr>
            <a:xfrm>
              <a:off x="4770316" y="4687204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F6A6DAEC-B7A0-4D73-AD19-371A4979EFDA}"/>
                </a:ext>
              </a:extLst>
            </p:cNvPr>
            <p:cNvSpPr/>
            <p:nvPr/>
          </p:nvSpPr>
          <p:spPr>
            <a:xfrm rot="5400000">
              <a:off x="4394341" y="5315108"/>
              <a:ext cx="216000" cy="216000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FB5B73B2-D6E0-4B19-899F-EE0D5370B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171" y="4871870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DC919043-8D43-4F70-8736-AE2FBCF71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171" y="4871870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50D944B7-B164-4955-9EC7-F4AD594BB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6026" y="5423108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C7AA976F-5A78-4546-ACF6-D63AACFB779C}"/>
              </a:ext>
            </a:extLst>
          </p:cNvPr>
          <p:cNvGrpSpPr/>
          <p:nvPr/>
        </p:nvGrpSpPr>
        <p:grpSpPr>
          <a:xfrm>
            <a:off x="5466754" y="3322426"/>
            <a:ext cx="1115355" cy="1080000"/>
            <a:chOff x="5722905" y="3118623"/>
            <a:chExt cx="1115355" cy="1080000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A4652BB1-CA3A-45B1-AF35-5C3FC3244394}"/>
                </a:ext>
              </a:extLst>
            </p:cNvPr>
            <p:cNvSpPr/>
            <p:nvPr/>
          </p:nvSpPr>
          <p:spPr>
            <a:xfrm>
              <a:off x="5920050" y="3118623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E636FEEC-1CD0-4E2E-B5F7-0EC2ECB4CCBE}"/>
                </a:ext>
              </a:extLst>
            </p:cNvPr>
            <p:cNvSpPr txBox="1"/>
            <p:nvPr/>
          </p:nvSpPr>
          <p:spPr>
            <a:xfrm>
              <a:off x="6297195" y="319760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8A0BE245-4960-4979-B12B-A1B693A0F020}"/>
                </a:ext>
              </a:extLst>
            </p:cNvPr>
            <p:cNvGrpSpPr/>
            <p:nvPr/>
          </p:nvGrpSpPr>
          <p:grpSpPr>
            <a:xfrm>
              <a:off x="6297195" y="3748838"/>
              <a:ext cx="438150" cy="369332"/>
              <a:chOff x="5495056" y="4030403"/>
              <a:chExt cx="438150" cy="369332"/>
            </a:xfrm>
          </p:grpSpPr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66CB455-2F0F-42A2-ADB3-28234877C1E9}"/>
                  </a:ext>
                </a:extLst>
              </p:cNvPr>
              <p:cNvSpPr txBox="1"/>
              <p:nvPr/>
            </p:nvSpPr>
            <p:spPr>
              <a:xfrm>
                <a:off x="5495056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82B7E6-713A-4D10-9677-91974E09A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DAD27319-A019-4B13-808F-3A887C59E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0050" y="3382266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7F4998E6-74E1-4D5A-B579-B4AB9E70EA3F}"/>
                </a:ext>
              </a:extLst>
            </p:cNvPr>
            <p:cNvGrpSpPr/>
            <p:nvPr/>
          </p:nvGrpSpPr>
          <p:grpSpPr>
            <a:xfrm>
              <a:off x="5722905" y="3197600"/>
              <a:ext cx="618150" cy="369332"/>
              <a:chOff x="5490750" y="1527531"/>
              <a:chExt cx="618150" cy="369332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AD74D9E6-EA9A-43EA-B91E-88EFD2E52F92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EC3AF0B1-710C-4A11-8134-9E6245D06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49D93E9-4097-4053-976F-50BB1EAB7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260" y="393350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540F0996-67FE-4C3F-AE8B-9A66FFEC123C}"/>
                </a:ext>
              </a:extLst>
            </p:cNvPr>
            <p:cNvGrpSpPr/>
            <p:nvPr/>
          </p:nvGrpSpPr>
          <p:grpSpPr>
            <a:xfrm>
              <a:off x="5722905" y="3761302"/>
              <a:ext cx="633463" cy="369332"/>
              <a:chOff x="5473605" y="2091233"/>
              <a:chExt cx="633463" cy="369332"/>
            </a:xfrm>
          </p:grpSpPr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ABB02C62-4C35-4730-8019-A1676D368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13AC9E39-9FF5-49D1-A3E3-44A346FDC525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173EB009-EEEA-4947-A66D-EC58571B50F1}"/>
                </a:ext>
              </a:extLst>
            </p:cNvPr>
            <p:cNvGrpSpPr/>
            <p:nvPr/>
          </p:nvGrpSpPr>
          <p:grpSpPr>
            <a:xfrm>
              <a:off x="5722905" y="3556117"/>
              <a:ext cx="413945" cy="216000"/>
              <a:chOff x="5473975" y="1876035"/>
              <a:chExt cx="413945" cy="216000"/>
            </a:xfrm>
          </p:grpSpPr>
          <p:sp>
            <p:nvSpPr>
              <p:cNvPr id="274" name="等腰三角形 273">
                <a:extLst>
                  <a:ext uri="{FF2B5EF4-FFF2-40B4-BE49-F238E27FC236}">
                    <a16:creationId xmlns:a16="http://schemas.microsoft.com/office/drawing/2014/main" id="{9B3432E2-BDA2-4147-AFC6-79B699BC4F0F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44065ED-5884-434D-B2D2-120084529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75" y="19840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C6AAD46C-E7D9-474E-A4D8-7C5FA9E55336}"/>
              </a:ext>
            </a:extLst>
          </p:cNvPr>
          <p:cNvGrpSpPr/>
          <p:nvPr/>
        </p:nvGrpSpPr>
        <p:grpSpPr>
          <a:xfrm>
            <a:off x="5465684" y="4965994"/>
            <a:ext cx="1097145" cy="1080000"/>
            <a:chOff x="5721835" y="4762191"/>
            <a:chExt cx="1097145" cy="1080000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BB2D413-DC6C-404A-83A4-650033213CF4}"/>
                </a:ext>
              </a:extLst>
            </p:cNvPr>
            <p:cNvSpPr/>
            <p:nvPr/>
          </p:nvSpPr>
          <p:spPr>
            <a:xfrm>
              <a:off x="5918980" y="4762191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D451C8C7-1029-458F-94DB-CBBEE49AABA1}"/>
                </a:ext>
              </a:extLst>
            </p:cNvPr>
            <p:cNvSpPr txBox="1"/>
            <p:nvPr/>
          </p:nvSpPr>
          <p:spPr>
            <a:xfrm>
              <a:off x="6296125" y="484116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18D2F622-29DB-4267-ACB9-8D1C59CE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980" y="502583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18EB65D7-23F1-411C-8A5D-F82E2B624C49}"/>
                </a:ext>
              </a:extLst>
            </p:cNvPr>
            <p:cNvGrpSpPr/>
            <p:nvPr/>
          </p:nvGrpSpPr>
          <p:grpSpPr>
            <a:xfrm>
              <a:off x="5721835" y="4841168"/>
              <a:ext cx="618150" cy="369332"/>
              <a:chOff x="5490750" y="1527531"/>
              <a:chExt cx="618150" cy="369332"/>
            </a:xfrm>
          </p:grpSpPr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300385E4-570B-42E3-8B54-A935AE7AFD98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8E713E75-AF29-4A08-B95D-BA9477630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E490A167-42FB-4BAD-988B-0017CC37BD5F}"/>
                </a:ext>
              </a:extLst>
            </p:cNvPr>
            <p:cNvGrpSpPr/>
            <p:nvPr/>
          </p:nvGrpSpPr>
          <p:grpSpPr>
            <a:xfrm>
              <a:off x="5721835" y="5404870"/>
              <a:ext cx="633463" cy="369332"/>
              <a:chOff x="5473605" y="2091233"/>
              <a:chExt cx="633463" cy="369332"/>
            </a:xfrm>
          </p:grpSpPr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CB6059C4-49DE-4D06-9212-68BA404C37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627B5C4-5EC3-43B3-A8B7-0FE40599DF6A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1D0B4D3-D412-4F0C-BC20-D97DD0919EF2}"/>
                </a:ext>
              </a:extLst>
            </p:cNvPr>
            <p:cNvGrpSpPr/>
            <p:nvPr/>
          </p:nvGrpSpPr>
          <p:grpSpPr>
            <a:xfrm>
              <a:off x="5721835" y="5199685"/>
              <a:ext cx="413945" cy="216000"/>
              <a:chOff x="5473975" y="1876035"/>
              <a:chExt cx="413945" cy="216000"/>
            </a:xfrm>
          </p:grpSpPr>
          <p:sp>
            <p:nvSpPr>
              <p:cNvPr id="294" name="等腰三角形 293">
                <a:extLst>
                  <a:ext uri="{FF2B5EF4-FFF2-40B4-BE49-F238E27FC236}">
                    <a16:creationId xmlns:a16="http://schemas.microsoft.com/office/drawing/2014/main" id="{7AA060CA-9A16-4A48-8C74-CA702CEBD182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6C01C9A6-0920-46A1-8409-C268ED5DF1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75" y="19840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543A3B9-96CE-41E7-8802-87E115A4CF28}"/>
              </a:ext>
            </a:extLst>
          </p:cNvPr>
          <p:cNvSpPr txBox="1"/>
          <p:nvPr/>
        </p:nvSpPr>
        <p:spPr>
          <a:xfrm>
            <a:off x="1035994" y="872469"/>
            <a:ext cx="36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D-FF (Data flip-flop)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2C3AC737-87C7-4A51-9B08-721953858821}"/>
              </a:ext>
            </a:extLst>
          </p:cNvPr>
          <p:cNvSpPr txBox="1"/>
          <p:nvPr/>
        </p:nvSpPr>
        <p:spPr>
          <a:xfrm>
            <a:off x="4490420" y="738693"/>
            <a:ext cx="369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JK-FF (J: Set, K: Reset flip-flop,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 = K = 1 toggle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0" name="表格 326">
            <a:extLst>
              <a:ext uri="{FF2B5EF4-FFF2-40B4-BE49-F238E27FC236}">
                <a16:creationId xmlns:a16="http://schemas.microsoft.com/office/drawing/2014/main" id="{F1F4BD8B-36AE-44E4-BEBA-0559635B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5414"/>
              </p:ext>
            </p:extLst>
          </p:nvPr>
        </p:nvGraphicFramePr>
        <p:xfrm>
          <a:off x="838827" y="6445187"/>
          <a:ext cx="31088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810273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601446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910643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4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Rising edge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i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6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Rising edge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7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Non-rising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2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Non-rising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73656"/>
                  </a:ext>
                </a:extLst>
              </a:tr>
            </a:tbl>
          </a:graphicData>
        </a:graphic>
      </p:graphicFrame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FF2174C-1E23-42C1-BE01-56BD942590EF}"/>
              </a:ext>
            </a:extLst>
          </p:cNvPr>
          <p:cNvGrpSpPr/>
          <p:nvPr/>
        </p:nvGrpSpPr>
        <p:grpSpPr>
          <a:xfrm>
            <a:off x="4618445" y="6616713"/>
            <a:ext cx="2963390" cy="1657274"/>
            <a:chOff x="1979040" y="2013524"/>
            <a:chExt cx="2963390" cy="1657274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849C6DD-DD02-4FEF-81FA-EE50D42F2352}"/>
                </a:ext>
              </a:extLst>
            </p:cNvPr>
            <p:cNvGrpSpPr/>
            <p:nvPr/>
          </p:nvGrpSpPr>
          <p:grpSpPr>
            <a:xfrm>
              <a:off x="3686585" y="2657623"/>
              <a:ext cx="360000" cy="369332"/>
              <a:chOff x="3616100" y="2661116"/>
              <a:chExt cx="360000" cy="369332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6C3CF7C-CE82-4D68-B797-772E6960563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69D95CC-0B7F-49A0-8A45-98DDE4F0D64D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0C0AE3E-8DFE-4380-B70D-779125B23EB5}"/>
                </a:ext>
              </a:extLst>
            </p:cNvPr>
            <p:cNvGrpSpPr/>
            <p:nvPr/>
          </p:nvGrpSpPr>
          <p:grpSpPr>
            <a:xfrm>
              <a:off x="2784255" y="2657623"/>
              <a:ext cx="360000" cy="369332"/>
              <a:chOff x="3616100" y="2661116"/>
              <a:chExt cx="360000" cy="369332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9BC4B03-AA73-4DCC-8347-0CE8820443B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30C3EA0-ED02-4C0B-B33F-15A654B2D0DA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6" name="弧形 125">
              <a:extLst>
                <a:ext uri="{FF2B5EF4-FFF2-40B4-BE49-F238E27FC236}">
                  <a16:creationId xmlns:a16="http://schemas.microsoft.com/office/drawing/2014/main" id="{06FDD962-E64C-4D0C-B4C2-FD7C37763BF3}"/>
                </a:ext>
              </a:extLst>
            </p:cNvPr>
            <p:cNvSpPr/>
            <p:nvPr/>
          </p:nvSpPr>
          <p:spPr>
            <a:xfrm rot="16200000" flipV="1">
              <a:off x="3103070" y="2207111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弧形 126">
              <a:extLst>
                <a:ext uri="{FF2B5EF4-FFF2-40B4-BE49-F238E27FC236}">
                  <a16:creationId xmlns:a16="http://schemas.microsoft.com/office/drawing/2014/main" id="{8E8B3C28-D717-48D6-A613-C55AA35973D7}"/>
                </a:ext>
              </a:extLst>
            </p:cNvPr>
            <p:cNvSpPr/>
            <p:nvPr/>
          </p:nvSpPr>
          <p:spPr>
            <a:xfrm rot="16200000" flipH="1">
              <a:off x="3103070" y="264883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弧形 127">
              <a:extLst>
                <a:ext uri="{FF2B5EF4-FFF2-40B4-BE49-F238E27FC236}">
                  <a16:creationId xmlns:a16="http://schemas.microsoft.com/office/drawing/2014/main" id="{C90D7DA6-F8C2-4102-B4E8-6AB0E46CE147}"/>
                </a:ext>
              </a:extLst>
            </p:cNvPr>
            <p:cNvSpPr/>
            <p:nvPr/>
          </p:nvSpPr>
          <p:spPr>
            <a:xfrm rot="6876126" flipH="1">
              <a:off x="4084369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627CF05-3AA0-4FEA-8395-80A15F1CD84D}"/>
                </a:ext>
              </a:extLst>
            </p:cNvPr>
            <p:cNvSpPr/>
            <p:nvPr/>
          </p:nvSpPr>
          <p:spPr>
            <a:xfrm rot="14723874">
              <a:off x="2383942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560A150-4069-43C2-9C89-DE2913EA42BA}"/>
                </a:ext>
              </a:extLst>
            </p:cNvPr>
            <p:cNvSpPr txBox="1"/>
            <p:nvPr/>
          </p:nvSpPr>
          <p:spPr>
            <a:xfrm>
              <a:off x="3172010" y="2013524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63C13E9-E827-427B-A9AB-AF19A182C875}"/>
                </a:ext>
              </a:extLst>
            </p:cNvPr>
            <p:cNvSpPr txBox="1"/>
            <p:nvPr/>
          </p:nvSpPr>
          <p:spPr>
            <a:xfrm>
              <a:off x="3220270" y="3301466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8E3F9069-BEBC-43B1-85CF-5E8260903132}"/>
                </a:ext>
              </a:extLst>
            </p:cNvPr>
            <p:cNvSpPr txBox="1"/>
            <p:nvPr/>
          </p:nvSpPr>
          <p:spPr>
            <a:xfrm>
              <a:off x="1979040" y="265782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1D3BB86-99F9-46EF-8490-0A6A2071AF7A}"/>
                </a:ext>
              </a:extLst>
            </p:cNvPr>
            <p:cNvSpPr txBox="1"/>
            <p:nvPr/>
          </p:nvSpPr>
          <p:spPr>
            <a:xfrm>
              <a:off x="4373020" y="265295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761508" y="4534403"/>
            <a:ext cx="1703681" cy="1800000"/>
            <a:chOff x="5194168" y="3772330"/>
            <a:chExt cx="1703681" cy="1800000"/>
          </a:xfrm>
        </p:grpSpPr>
        <p:grpSp>
          <p:nvGrpSpPr>
            <p:cNvPr id="141" name="组合 140"/>
            <p:cNvGrpSpPr>
              <a:grpSpLocks noChangeAspect="1"/>
            </p:cNvGrpSpPr>
            <p:nvPr/>
          </p:nvGrpSpPr>
          <p:grpSpPr>
            <a:xfrm rot="5400000">
              <a:off x="5241132" y="4275613"/>
              <a:ext cx="1800000" cy="793433"/>
              <a:chOff x="3930525" y="3506686"/>
              <a:chExt cx="4843556" cy="1802035"/>
            </a:xfrm>
          </p:grpSpPr>
          <p:sp>
            <p:nvSpPr>
              <p:cNvPr id="173" name="梯形 172"/>
              <p:cNvSpPr/>
              <p:nvPr/>
            </p:nvSpPr>
            <p:spPr>
              <a:xfrm>
                <a:off x="3930525" y="3506686"/>
                <a:ext cx="4843556" cy="1800000"/>
              </a:xfrm>
              <a:prstGeom prst="trapezoid">
                <a:avLst>
                  <a:gd name="adj" fmla="val 52659"/>
                </a:avLst>
              </a:prstGeom>
              <a:noFill/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06785E36-E6B0-4BA4-9591-864058DA7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7838" y="4539798"/>
                <a:ext cx="888930" cy="768923"/>
              </a:xfrm>
              <a:prstGeom prst="triangle">
                <a:avLst/>
              </a:prstGeom>
              <a:solidFill>
                <a:schemeClr val="bg1"/>
              </a:solidFill>
              <a:ln w="28575" cap="flat">
                <a:solidFill>
                  <a:schemeClr val="bg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5" name="组合 174"/>
              <p:cNvGrpSpPr/>
              <p:nvPr/>
            </p:nvGrpSpPr>
            <p:grpSpPr>
              <a:xfrm>
                <a:off x="5907838" y="4537762"/>
                <a:ext cx="888930" cy="768924"/>
                <a:chOff x="5907838" y="4539798"/>
                <a:chExt cx="888930" cy="768924"/>
              </a:xfrm>
            </p:grpSpPr>
            <p:cxnSp>
              <p:nvCxnSpPr>
                <p:cNvPr id="176" name="直接连接符 175"/>
                <p:cNvCxnSpPr>
                  <a:endCxn id="174" idx="0"/>
                </p:cNvCxnSpPr>
                <p:nvPr/>
              </p:nvCxnSpPr>
              <p:spPr>
                <a:xfrm flipV="1">
                  <a:off x="5907838" y="4539798"/>
                  <a:ext cx="444465" cy="768924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/>
                <p:cNvCxnSpPr/>
                <p:nvPr/>
              </p:nvCxnSpPr>
              <p:spPr>
                <a:xfrm flipH="1" flipV="1">
                  <a:off x="6352303" y="4539798"/>
                  <a:ext cx="444465" cy="768923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CCF42629-F8BF-488C-8ADE-B37BF0B49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04328" y="4157980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CF42629-F8BF-488C-8ADE-B37BF0B49AA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168" y="5186680"/>
              <a:ext cx="54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CCF42629-F8BF-488C-8ADE-B37BF0B49AA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849" y="4672329"/>
              <a:ext cx="36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A407E4C-E48F-428D-B294-9DC675F894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10168" y="4103980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A407E4C-E48F-428D-B294-9DC675F894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10168" y="5132680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FA407E4C-E48F-428D-B294-9DC675F894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80174" y="4618329"/>
              <a:ext cx="108000" cy="10800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68" name="文本框 167"/>
            <p:cNvSpPr txBox="1"/>
            <p:nvPr/>
          </p:nvSpPr>
          <p:spPr>
            <a:xfrm>
              <a:off x="5734168" y="3906875"/>
              <a:ext cx="50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734168" y="4949140"/>
              <a:ext cx="50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42DFDA5A-D154-4DC5-8387-10E9CEBBE9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5161" y="4600329"/>
              <a:ext cx="144801" cy="144000"/>
              <a:chOff x="12901940" y="2029577"/>
              <a:chExt cx="108000" cy="108153"/>
            </a:xfrm>
          </p:grpSpPr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C3F3A272-08DC-43B0-9A1C-2B615BEEC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1940" y="2083653"/>
                <a:ext cx="108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6AE2CA5E-977D-473C-9C3E-8571A12D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5940" y="2029577"/>
                <a:ext cx="0" cy="108153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</p:grpSp>
      <p:grpSp>
        <p:nvGrpSpPr>
          <p:cNvPr id="6" name="组合 5"/>
          <p:cNvGrpSpPr/>
          <p:nvPr/>
        </p:nvGrpSpPr>
        <p:grpSpPr>
          <a:xfrm>
            <a:off x="7976291" y="2882596"/>
            <a:ext cx="1232490" cy="1080000"/>
            <a:chOff x="8158772" y="3347136"/>
            <a:chExt cx="1232490" cy="10800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A4652BB1-CA3A-45B1-AF35-5C3FC3244394}"/>
                </a:ext>
              </a:extLst>
            </p:cNvPr>
            <p:cNvSpPr/>
            <p:nvPr/>
          </p:nvSpPr>
          <p:spPr>
            <a:xfrm>
              <a:off x="8473052" y="3347136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E636FEEC-1CD0-4E2E-B5F7-0EC2ECB4CCBE}"/>
                </a:ext>
              </a:extLst>
            </p:cNvPr>
            <p:cNvSpPr txBox="1"/>
            <p:nvPr/>
          </p:nvSpPr>
          <p:spPr>
            <a:xfrm>
              <a:off x="8850197" y="3426113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8A0BE245-4960-4979-B12B-A1B693A0F020}"/>
                </a:ext>
              </a:extLst>
            </p:cNvPr>
            <p:cNvGrpSpPr/>
            <p:nvPr/>
          </p:nvGrpSpPr>
          <p:grpSpPr>
            <a:xfrm>
              <a:off x="8850197" y="3977351"/>
              <a:ext cx="438150" cy="369332"/>
              <a:chOff x="5495056" y="4030403"/>
              <a:chExt cx="438150" cy="369332"/>
            </a:xfrm>
          </p:grpSpPr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66CB455-2F0F-42A2-ADB3-28234877C1E9}"/>
                  </a:ext>
                </a:extLst>
              </p:cNvPr>
              <p:cNvSpPr txBox="1"/>
              <p:nvPr/>
            </p:nvSpPr>
            <p:spPr>
              <a:xfrm>
                <a:off x="5495056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AA82B7E6-713A-4D10-9677-91974E09A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DAD27319-A019-4B13-808F-3A887C59E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052" y="3610779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7F4998E6-74E1-4D5A-B579-B4AB9E70EA3F}"/>
                </a:ext>
              </a:extLst>
            </p:cNvPr>
            <p:cNvGrpSpPr/>
            <p:nvPr/>
          </p:nvGrpSpPr>
          <p:grpSpPr>
            <a:xfrm>
              <a:off x="8275907" y="3426113"/>
              <a:ext cx="618150" cy="369332"/>
              <a:chOff x="5490750" y="1527531"/>
              <a:chExt cx="618150" cy="369332"/>
            </a:xfrm>
          </p:grpSpPr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D74D9E6-EA9A-43EA-B91E-88EFD2E52F92}"/>
                  </a:ext>
                </a:extLst>
              </p:cNvPr>
              <p:cNvSpPr txBox="1"/>
              <p:nvPr/>
            </p:nvSpPr>
            <p:spPr>
              <a:xfrm>
                <a:off x="5670750" y="1527531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EC3AF0B1-710C-4A11-8134-9E6245D06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50" y="1712197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E49D93E9-4097-4053-976F-50BB1EAB7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1262" y="4162017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40F0996-67FE-4C3F-AE8B-9A66FFEC123C}"/>
                </a:ext>
              </a:extLst>
            </p:cNvPr>
            <p:cNvGrpSpPr/>
            <p:nvPr/>
          </p:nvGrpSpPr>
          <p:grpSpPr>
            <a:xfrm>
              <a:off x="8275907" y="3712955"/>
              <a:ext cx="633463" cy="369332"/>
              <a:chOff x="5473605" y="2091233"/>
              <a:chExt cx="633463" cy="369332"/>
            </a:xfrm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ABB02C62-4C35-4730-8019-A1676D368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605" y="2263435"/>
                <a:ext cx="180000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3AC9E39-9FF5-49D1-A3E3-44A346FDC525}"/>
                  </a:ext>
                </a:extLst>
              </p:cNvPr>
              <p:cNvSpPr txBox="1"/>
              <p:nvPr/>
            </p:nvSpPr>
            <p:spPr>
              <a:xfrm>
                <a:off x="5668918" y="209123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173EB009-EEEA-4947-A66D-EC58571B50F1}"/>
                </a:ext>
              </a:extLst>
            </p:cNvPr>
            <p:cNvGrpSpPr/>
            <p:nvPr/>
          </p:nvGrpSpPr>
          <p:grpSpPr>
            <a:xfrm>
              <a:off x="8158772" y="4082287"/>
              <a:ext cx="531080" cy="216000"/>
              <a:chOff x="5356840" y="1876035"/>
              <a:chExt cx="531080" cy="216000"/>
            </a:xfrm>
          </p:grpSpPr>
          <p:sp>
            <p:nvSpPr>
              <p:cNvPr id="187" name="等腰三角形 186">
                <a:extLst>
                  <a:ext uri="{FF2B5EF4-FFF2-40B4-BE49-F238E27FC236}">
                    <a16:creationId xmlns:a16="http://schemas.microsoft.com/office/drawing/2014/main" id="{9B3432E2-BDA2-4147-AFC6-79B699BC4F0F}"/>
                  </a:ext>
                </a:extLst>
              </p:cNvPr>
              <p:cNvSpPr/>
              <p:nvPr/>
            </p:nvSpPr>
            <p:spPr>
              <a:xfrm rot="5400000">
                <a:off x="5671920" y="1876035"/>
                <a:ext cx="216000" cy="216000"/>
              </a:xfrm>
              <a:prstGeom prst="triangl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344065ED-5884-434D-B2D2-120084529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840" y="1984035"/>
                <a:ext cx="297135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C3AF0B1-710C-4A11-8134-9E6245D06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772" y="3609167"/>
              <a:ext cx="252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EC3AF0B1-710C-4A11-8134-9E6245D06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772" y="3883545"/>
              <a:ext cx="252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EC3AF0B1-710C-4A11-8134-9E6245D06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772" y="3614298"/>
              <a:ext cx="0" cy="269247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D74D9E6-EA9A-43EA-B91E-88EFD2E52F92}"/>
              </a:ext>
            </a:extLst>
          </p:cNvPr>
          <p:cNvSpPr txBox="1"/>
          <p:nvPr/>
        </p:nvSpPr>
        <p:spPr>
          <a:xfrm>
            <a:off x="7960754" y="2436906"/>
            <a:ext cx="209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Toggle FF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F834988-296A-4FD7-9F3D-FB55E281248A}"/>
              </a:ext>
            </a:extLst>
          </p:cNvPr>
          <p:cNvGrpSpPr/>
          <p:nvPr/>
        </p:nvGrpSpPr>
        <p:grpSpPr>
          <a:xfrm>
            <a:off x="1291770" y="961229"/>
            <a:ext cx="1115355" cy="1080000"/>
            <a:chOff x="7704145" y="1412641"/>
            <a:chExt cx="1115355" cy="108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69D26-2B77-4E70-9BF2-EBD5F083A6BC}"/>
                </a:ext>
              </a:extLst>
            </p:cNvPr>
            <p:cNvSpPr/>
            <p:nvPr/>
          </p:nvSpPr>
          <p:spPr>
            <a:xfrm>
              <a:off x="7901290" y="1412641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62982AB-C64E-4D29-BC0D-74E923A89460}"/>
                </a:ext>
              </a:extLst>
            </p:cNvPr>
            <p:cNvSpPr txBox="1"/>
            <p:nvPr/>
          </p:nvSpPr>
          <p:spPr>
            <a:xfrm>
              <a:off x="7897340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09B6BE-861A-4737-8FE4-B0616203CE30}"/>
                </a:ext>
              </a:extLst>
            </p:cNvPr>
            <p:cNvSpPr txBox="1"/>
            <p:nvPr/>
          </p:nvSpPr>
          <p:spPr>
            <a:xfrm>
              <a:off x="8278435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805B36-3708-4C37-9C18-7166927B5A9D}"/>
                </a:ext>
              </a:extLst>
            </p:cNvPr>
            <p:cNvGrpSpPr/>
            <p:nvPr/>
          </p:nvGrpSpPr>
          <p:grpSpPr>
            <a:xfrm>
              <a:off x="8278435" y="2042856"/>
              <a:ext cx="438150" cy="369332"/>
              <a:chOff x="5477911" y="4030403"/>
              <a:chExt cx="438150" cy="36933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48B7F8A-058C-4615-885D-41FAB3DEDF23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FEFBAA7-870D-45E6-A541-2ACDA598A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BCDC4A7-C0CC-416E-8FB7-DEFFA9410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E0231F1-687C-4671-ABDD-1EC933B0D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C897BE6-C61A-4338-A865-4F9C52CB3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145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088832F-7901-4D03-A241-36E320110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500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7519EB-4A0E-4D9B-B1D3-6993B1E4BA15}"/>
                </a:ext>
              </a:extLst>
            </p:cNvPr>
            <p:cNvSpPr txBox="1"/>
            <p:nvPr/>
          </p:nvSpPr>
          <p:spPr>
            <a:xfrm>
              <a:off x="7897340" y="204051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D845C9-5B28-4EEF-9DC0-1555A7C0DC54}"/>
              </a:ext>
            </a:extLst>
          </p:cNvPr>
          <p:cNvSpPr txBox="1"/>
          <p:nvPr/>
        </p:nvSpPr>
        <p:spPr>
          <a:xfrm>
            <a:off x="772962" y="450085"/>
            <a:ext cx="218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D-latch (Data Latch)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表格 326">
            <a:extLst>
              <a:ext uri="{FF2B5EF4-FFF2-40B4-BE49-F238E27FC236}">
                <a16:creationId xmlns:a16="http://schemas.microsoft.com/office/drawing/2014/main" id="{E7F23B13-2641-480D-B146-4EA29E68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42871"/>
              </p:ext>
            </p:extLst>
          </p:nvPr>
        </p:nvGraphicFramePr>
        <p:xfrm>
          <a:off x="812190" y="2446684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810273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601446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910643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4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i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6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7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2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73656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8EC822-C006-418A-94EE-18B83A341BD5}"/>
              </a:ext>
            </a:extLst>
          </p:cNvPr>
          <p:cNvGrpSpPr/>
          <p:nvPr/>
        </p:nvGrpSpPr>
        <p:grpSpPr>
          <a:xfrm>
            <a:off x="4576380" y="988939"/>
            <a:ext cx="1115355" cy="1080000"/>
            <a:chOff x="7704145" y="1412641"/>
            <a:chExt cx="1115355" cy="108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B8B424-43C6-480D-8149-F80AE3179637}"/>
                </a:ext>
              </a:extLst>
            </p:cNvPr>
            <p:cNvSpPr/>
            <p:nvPr/>
          </p:nvSpPr>
          <p:spPr>
            <a:xfrm>
              <a:off x="7901290" y="1412641"/>
              <a:ext cx="720000" cy="10800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16B270-54B9-4C76-94EC-647DB2A4DDA4}"/>
                </a:ext>
              </a:extLst>
            </p:cNvPr>
            <p:cNvSpPr txBox="1"/>
            <p:nvPr/>
          </p:nvSpPr>
          <p:spPr>
            <a:xfrm>
              <a:off x="7897340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A1A1F1-9B93-456E-81F4-60182C538F0C}"/>
                </a:ext>
              </a:extLst>
            </p:cNvPr>
            <p:cNvSpPr txBox="1"/>
            <p:nvPr/>
          </p:nvSpPr>
          <p:spPr>
            <a:xfrm>
              <a:off x="8278435" y="149161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29130AA-E9DE-4C29-8981-7532F8FB4375}"/>
                </a:ext>
              </a:extLst>
            </p:cNvPr>
            <p:cNvGrpSpPr/>
            <p:nvPr/>
          </p:nvGrpSpPr>
          <p:grpSpPr>
            <a:xfrm>
              <a:off x="8278435" y="2042856"/>
              <a:ext cx="438150" cy="369332"/>
              <a:chOff x="5477911" y="4030403"/>
              <a:chExt cx="438150" cy="3693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F55621-9C83-49AE-BFDB-61CAE656D188}"/>
                  </a:ext>
                </a:extLst>
              </p:cNvPr>
              <p:cNvSpPr txBox="1"/>
              <p:nvPr/>
            </p:nvSpPr>
            <p:spPr>
              <a:xfrm>
                <a:off x="5477911" y="4030403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C1EF930-7A05-4058-B514-66E33D5EC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6041" y="4093813"/>
                <a:ext cx="180000" cy="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42CD10-1ABD-4838-A997-0218EED3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16572F5-391A-40B9-BF14-31F48E14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1290" y="1676284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B1665EB-AF94-41F0-984B-D98A0C94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145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743E35B-93E3-4F3C-929A-EFC2FDF66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500" y="2227522"/>
              <a:ext cx="180000" cy="0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17F9FC-71B1-4B53-BF97-C1F4CCE1A6E6}"/>
                </a:ext>
              </a:extLst>
            </p:cNvPr>
            <p:cNvSpPr txBox="1"/>
            <p:nvPr/>
          </p:nvSpPr>
          <p:spPr>
            <a:xfrm>
              <a:off x="7897340" y="204051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0A737A3-581B-415A-A75A-FE63153C4090}"/>
              </a:ext>
            </a:extLst>
          </p:cNvPr>
          <p:cNvSpPr txBox="1"/>
          <p:nvPr/>
        </p:nvSpPr>
        <p:spPr>
          <a:xfrm>
            <a:off x="4057572" y="477795"/>
            <a:ext cx="36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SR-latch (Set/Reset Latch)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表格 326">
            <a:extLst>
              <a:ext uri="{FF2B5EF4-FFF2-40B4-BE49-F238E27FC236}">
                <a16:creationId xmlns:a16="http://schemas.microsoft.com/office/drawing/2014/main" id="{A42495C5-C923-4C66-8296-37A45A63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526"/>
              </p:ext>
            </p:extLst>
          </p:nvPr>
        </p:nvGraphicFramePr>
        <p:xfrm>
          <a:off x="4096800" y="2474394"/>
          <a:ext cx="26599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810273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60144602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8910643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4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Latched</a:t>
                      </a:r>
                      <a:endParaRPr lang="zh-CN" altLang="en-US" sz="1800" i="0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6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7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2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Metastable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3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0F6493A-D46C-4173-B38E-436F6F0FE8EE}"/>
              </a:ext>
            </a:extLst>
          </p:cNvPr>
          <p:cNvGrpSpPr/>
          <p:nvPr/>
        </p:nvGrpSpPr>
        <p:grpSpPr>
          <a:xfrm>
            <a:off x="867401" y="2316582"/>
            <a:ext cx="2060427" cy="1386859"/>
            <a:chOff x="2383942" y="4062254"/>
            <a:chExt cx="2060427" cy="138685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3C0C62A-458C-4EE8-BE26-E5E7703EC329}"/>
                </a:ext>
              </a:extLst>
            </p:cNvPr>
            <p:cNvSpPr/>
            <p:nvPr/>
          </p:nvSpPr>
          <p:spPr>
            <a:xfrm>
              <a:off x="3686585" y="4742570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FCFFBCC-FED9-4560-AB68-F29056C538F1}"/>
                </a:ext>
              </a:extLst>
            </p:cNvPr>
            <p:cNvGrpSpPr/>
            <p:nvPr/>
          </p:nvGrpSpPr>
          <p:grpSpPr>
            <a:xfrm>
              <a:off x="2730280" y="4722664"/>
              <a:ext cx="464494" cy="379906"/>
              <a:chOff x="3562125" y="2645876"/>
              <a:chExt cx="464494" cy="37990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F0F528F-2888-4BCF-BEF6-35200BD84300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449F3-4D07-4551-8302-3727DDE1E06D}"/>
                  </a:ext>
                </a:extLst>
              </p:cNvPr>
              <p:cNvSpPr txBox="1"/>
              <p:nvPr/>
            </p:nvSpPr>
            <p:spPr>
              <a:xfrm>
                <a:off x="3562125" y="2645876"/>
                <a:ext cx="46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5CCD7C6-A4F1-4617-A103-3BADEF9406D1}"/>
                </a:ext>
              </a:extLst>
            </p:cNvPr>
            <p:cNvSpPr/>
            <p:nvPr/>
          </p:nvSpPr>
          <p:spPr>
            <a:xfrm rot="16200000" flipV="1">
              <a:off x="3103070" y="428739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9465325-3844-4DED-BA78-816FF002CD86}"/>
                </a:ext>
              </a:extLst>
            </p:cNvPr>
            <p:cNvSpPr/>
            <p:nvPr/>
          </p:nvSpPr>
          <p:spPr>
            <a:xfrm rot="16200000" flipH="1">
              <a:off x="3103070" y="4729113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ADEEB531-780A-4A50-B7DD-876EFF579656}"/>
                </a:ext>
              </a:extLst>
            </p:cNvPr>
            <p:cNvSpPr/>
            <p:nvPr/>
          </p:nvSpPr>
          <p:spPr>
            <a:xfrm rot="6876126" flipH="1">
              <a:off x="4084369" y="4742570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20E3A48D-DB08-4980-9F50-3A6AD9521D31}"/>
                </a:ext>
              </a:extLst>
            </p:cNvPr>
            <p:cNvSpPr/>
            <p:nvPr/>
          </p:nvSpPr>
          <p:spPr>
            <a:xfrm rot="14723874">
              <a:off x="2383942" y="4742570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183FDA-88F8-46B4-A65F-A8649755F056}"/>
                </a:ext>
              </a:extLst>
            </p:cNvPr>
            <p:cNvSpPr txBox="1"/>
            <p:nvPr/>
          </p:nvSpPr>
          <p:spPr>
            <a:xfrm>
              <a:off x="3172010" y="4062254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C12865E-B53E-4515-A5CE-BA393362CA15}"/>
                </a:ext>
              </a:extLst>
            </p:cNvPr>
            <p:cNvSpPr txBox="1"/>
            <p:nvPr/>
          </p:nvSpPr>
          <p:spPr>
            <a:xfrm>
              <a:off x="3634338" y="4727951"/>
              <a:ext cx="46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3677-ED09-4E7E-A073-D607C1AD652C}"/>
              </a:ext>
            </a:extLst>
          </p:cNvPr>
          <p:cNvGrpSpPr/>
          <p:nvPr/>
        </p:nvGrpSpPr>
        <p:grpSpPr>
          <a:xfrm>
            <a:off x="462499" y="267852"/>
            <a:ext cx="2963390" cy="1657274"/>
            <a:chOff x="1979040" y="2013524"/>
            <a:chExt cx="2963390" cy="16572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184A83C-E300-4A42-8616-8C4C548CFED0}"/>
                </a:ext>
              </a:extLst>
            </p:cNvPr>
            <p:cNvGrpSpPr/>
            <p:nvPr/>
          </p:nvGrpSpPr>
          <p:grpSpPr>
            <a:xfrm>
              <a:off x="3686585" y="2657623"/>
              <a:ext cx="360000" cy="369332"/>
              <a:chOff x="3616100" y="2661116"/>
              <a:chExt cx="360000" cy="36933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66D299-8EFE-4CD8-B997-D4D2965617B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62CB0B-1254-4546-99B9-006B2D83AA31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C432100-770A-45ED-B0EA-E1E84985A37A}"/>
                </a:ext>
              </a:extLst>
            </p:cNvPr>
            <p:cNvGrpSpPr/>
            <p:nvPr/>
          </p:nvGrpSpPr>
          <p:grpSpPr>
            <a:xfrm>
              <a:off x="2784255" y="2657623"/>
              <a:ext cx="360000" cy="369332"/>
              <a:chOff x="3616100" y="2661116"/>
              <a:chExt cx="360000" cy="36933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CF9E511-5EBB-40C5-88AB-7195183CB06F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A6DB09-B268-4969-AA19-C409371344AD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C544F3A2-B67E-48D6-A8F0-AA89264CF18A}"/>
                </a:ext>
              </a:extLst>
            </p:cNvPr>
            <p:cNvSpPr/>
            <p:nvPr/>
          </p:nvSpPr>
          <p:spPr>
            <a:xfrm rot="16200000" flipV="1">
              <a:off x="3103070" y="2207111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9A8E8702-16FC-48B8-B160-17D03611991C}"/>
                </a:ext>
              </a:extLst>
            </p:cNvPr>
            <p:cNvSpPr/>
            <p:nvPr/>
          </p:nvSpPr>
          <p:spPr>
            <a:xfrm rot="16200000" flipH="1">
              <a:off x="3103070" y="264883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AB3EF72A-24F8-40F4-B2C4-C8C390F18C52}"/>
                </a:ext>
              </a:extLst>
            </p:cNvPr>
            <p:cNvSpPr/>
            <p:nvPr/>
          </p:nvSpPr>
          <p:spPr>
            <a:xfrm rot="6876126" flipH="1">
              <a:off x="4084369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370DDAA3-282C-44BD-8A75-CE68A2DF163E}"/>
                </a:ext>
              </a:extLst>
            </p:cNvPr>
            <p:cNvSpPr/>
            <p:nvPr/>
          </p:nvSpPr>
          <p:spPr>
            <a:xfrm rot="14723874">
              <a:off x="2383942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4304BD-38FC-4BCA-B9C8-5330BFFBDAD8}"/>
                </a:ext>
              </a:extLst>
            </p:cNvPr>
            <p:cNvSpPr txBox="1"/>
            <p:nvPr/>
          </p:nvSpPr>
          <p:spPr>
            <a:xfrm>
              <a:off x="3172010" y="2013524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6EDE8E-D1A6-490F-BCF7-0F4C3FD697BC}"/>
                </a:ext>
              </a:extLst>
            </p:cNvPr>
            <p:cNvSpPr txBox="1"/>
            <p:nvPr/>
          </p:nvSpPr>
          <p:spPr>
            <a:xfrm>
              <a:off x="3220270" y="3301466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E5B42B5-64C8-42DC-BEDF-6969B33C680E}"/>
                </a:ext>
              </a:extLst>
            </p:cNvPr>
            <p:cNvSpPr txBox="1"/>
            <p:nvPr/>
          </p:nvSpPr>
          <p:spPr>
            <a:xfrm>
              <a:off x="1979040" y="265782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A8BC6BB-16DB-4CC0-BB33-F3D34AD46B85}"/>
                </a:ext>
              </a:extLst>
            </p:cNvPr>
            <p:cNvSpPr txBox="1"/>
            <p:nvPr/>
          </p:nvSpPr>
          <p:spPr>
            <a:xfrm>
              <a:off x="4373020" y="265295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9C738F-15C4-436C-9771-EBECD53B9219}"/>
              </a:ext>
            </a:extLst>
          </p:cNvPr>
          <p:cNvGrpSpPr/>
          <p:nvPr/>
        </p:nvGrpSpPr>
        <p:grpSpPr>
          <a:xfrm>
            <a:off x="3425889" y="267852"/>
            <a:ext cx="2963390" cy="1648069"/>
            <a:chOff x="4990464" y="2022729"/>
            <a:chExt cx="2963390" cy="164806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E1A7D05-3FBE-4149-8A58-977AEF0110B6}"/>
                </a:ext>
              </a:extLst>
            </p:cNvPr>
            <p:cNvGrpSpPr/>
            <p:nvPr/>
          </p:nvGrpSpPr>
          <p:grpSpPr>
            <a:xfrm>
              <a:off x="6698009" y="2657623"/>
              <a:ext cx="360000" cy="369332"/>
              <a:chOff x="3616100" y="2661116"/>
              <a:chExt cx="360000" cy="3693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3155C49-D63D-4DD4-AECA-9106747A49D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70144-2E3B-4E53-9479-E181892A0BBF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9CABA9B-24DD-4CB6-9937-BCE9EB6EC318}"/>
                </a:ext>
              </a:extLst>
            </p:cNvPr>
            <p:cNvGrpSpPr/>
            <p:nvPr/>
          </p:nvGrpSpPr>
          <p:grpSpPr>
            <a:xfrm>
              <a:off x="5795679" y="2657623"/>
              <a:ext cx="360000" cy="369332"/>
              <a:chOff x="3616100" y="2661116"/>
              <a:chExt cx="360000" cy="3693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CAEAB77-8383-4777-9A01-22F0B198E01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FF1FE5B-911F-4F25-8049-923992276A8C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E450219A-A696-4027-8926-9AE42DCEE4E6}"/>
                </a:ext>
              </a:extLst>
            </p:cNvPr>
            <p:cNvSpPr/>
            <p:nvPr/>
          </p:nvSpPr>
          <p:spPr>
            <a:xfrm rot="16200000" flipV="1">
              <a:off x="6114494" y="2207111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688CF253-58AC-452A-89A0-D59874DBB9E1}"/>
                </a:ext>
              </a:extLst>
            </p:cNvPr>
            <p:cNvSpPr/>
            <p:nvPr/>
          </p:nvSpPr>
          <p:spPr>
            <a:xfrm rot="16200000" flipH="1">
              <a:off x="6114494" y="2648832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FAA5F1D6-199C-455D-90FC-485399276E0D}"/>
                </a:ext>
              </a:extLst>
            </p:cNvPr>
            <p:cNvSpPr/>
            <p:nvPr/>
          </p:nvSpPr>
          <p:spPr>
            <a:xfrm rot="6876126" flipH="1">
              <a:off x="7095793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9BF1BC48-D2A9-4302-AD30-91564DC697C5}"/>
                </a:ext>
              </a:extLst>
            </p:cNvPr>
            <p:cNvSpPr/>
            <p:nvPr/>
          </p:nvSpPr>
          <p:spPr>
            <a:xfrm rot="14723874">
              <a:off x="5395366" y="2662289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B74C58F-863E-4A28-B7D6-E22166BC7CC6}"/>
                </a:ext>
              </a:extLst>
            </p:cNvPr>
            <p:cNvSpPr txBox="1"/>
            <p:nvPr/>
          </p:nvSpPr>
          <p:spPr>
            <a:xfrm>
              <a:off x="6006494" y="2022729"/>
              <a:ext cx="113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JK=1X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A270409-E64F-4A1F-9F8B-5ED5C6BD761F}"/>
                </a:ext>
              </a:extLst>
            </p:cNvPr>
            <p:cNvSpPr txBox="1"/>
            <p:nvPr/>
          </p:nvSpPr>
          <p:spPr>
            <a:xfrm>
              <a:off x="6231694" y="3301466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AA68C6B-97CC-44D5-AECE-B30128D83245}"/>
                </a:ext>
              </a:extLst>
            </p:cNvPr>
            <p:cNvSpPr txBox="1"/>
            <p:nvPr/>
          </p:nvSpPr>
          <p:spPr>
            <a:xfrm>
              <a:off x="4990464" y="265782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0X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59D9DC7-75FC-4A35-A834-91A01769811D}"/>
                </a:ext>
              </a:extLst>
            </p:cNvPr>
            <p:cNvSpPr txBox="1"/>
            <p:nvPr/>
          </p:nvSpPr>
          <p:spPr>
            <a:xfrm>
              <a:off x="7384444" y="2652957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760" y="4470207"/>
            <a:ext cx="3472434" cy="1648069"/>
            <a:chOff x="4629150" y="3779327"/>
            <a:chExt cx="3472434" cy="164806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E1A7D05-3FBE-4149-8A58-977AEF0110B6}"/>
                </a:ext>
              </a:extLst>
            </p:cNvPr>
            <p:cNvGrpSpPr/>
            <p:nvPr/>
          </p:nvGrpSpPr>
          <p:grpSpPr>
            <a:xfrm>
              <a:off x="6615129" y="4414221"/>
              <a:ext cx="360000" cy="369332"/>
              <a:chOff x="3616100" y="2661116"/>
              <a:chExt cx="360000" cy="369332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3155C49-D63D-4DD4-AECA-9106747A49D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3770144-2E3B-4E53-9479-E181892A0BBF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9CABA9B-24DD-4CB6-9937-BCE9EB6EC318}"/>
                </a:ext>
              </a:extLst>
            </p:cNvPr>
            <p:cNvGrpSpPr/>
            <p:nvPr/>
          </p:nvGrpSpPr>
          <p:grpSpPr>
            <a:xfrm>
              <a:off x="5712799" y="4414221"/>
              <a:ext cx="360000" cy="369332"/>
              <a:chOff x="3616100" y="2661116"/>
              <a:chExt cx="360000" cy="369332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CAEAB77-8383-4777-9A01-22F0B198E01D}"/>
                  </a:ext>
                </a:extLst>
              </p:cNvPr>
              <p:cNvSpPr/>
              <p:nvPr/>
            </p:nvSpPr>
            <p:spPr>
              <a:xfrm>
                <a:off x="3616100" y="266578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FF1FE5B-911F-4F25-8049-923992276A8C}"/>
                  </a:ext>
                </a:extLst>
              </p:cNvPr>
              <p:cNvSpPr txBox="1"/>
              <p:nvPr/>
            </p:nvSpPr>
            <p:spPr>
              <a:xfrm>
                <a:off x="3628800" y="2661116"/>
                <a:ext cx="33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E450219A-A696-4027-8926-9AE42DCEE4E6}"/>
                </a:ext>
              </a:extLst>
            </p:cNvPr>
            <p:cNvSpPr/>
            <p:nvPr/>
          </p:nvSpPr>
          <p:spPr>
            <a:xfrm rot="16200000" flipV="1">
              <a:off x="6031614" y="3963709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688CF253-58AC-452A-89A0-D59874DBB9E1}"/>
                </a:ext>
              </a:extLst>
            </p:cNvPr>
            <p:cNvSpPr/>
            <p:nvPr/>
          </p:nvSpPr>
          <p:spPr>
            <a:xfrm rot="16200000" flipH="1">
              <a:off x="6031614" y="4405430"/>
              <a:ext cx="612000" cy="828000"/>
            </a:xfrm>
            <a:prstGeom prst="arc">
              <a:avLst>
                <a:gd name="adj1" fmla="val 16193763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FAA5F1D6-199C-455D-90FC-485399276E0D}"/>
                </a:ext>
              </a:extLst>
            </p:cNvPr>
            <p:cNvSpPr/>
            <p:nvPr/>
          </p:nvSpPr>
          <p:spPr>
            <a:xfrm rot="6876126" flipH="1">
              <a:off x="7012913" y="4418887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9BF1BC48-D2A9-4302-AD30-91564DC697C5}"/>
                </a:ext>
              </a:extLst>
            </p:cNvPr>
            <p:cNvSpPr/>
            <p:nvPr/>
          </p:nvSpPr>
          <p:spPr>
            <a:xfrm rot="14723874">
              <a:off x="5312486" y="4418887"/>
              <a:ext cx="360000" cy="360000"/>
            </a:xfrm>
            <a:prstGeom prst="arc">
              <a:avLst>
                <a:gd name="adj1" fmla="val 8230181"/>
                <a:gd name="adj2" fmla="val 5113407"/>
              </a:avLst>
            </a:prstGeom>
            <a:ln w="12700" cap="rnd">
              <a:solidFill>
                <a:schemeClr val="tx1"/>
              </a:solidFill>
              <a:round/>
              <a:headEnd type="triangle" w="med" len="lg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B74C58F-863E-4A28-B7D6-E22166BC7CC6}"/>
                </a:ext>
              </a:extLst>
            </p:cNvPr>
            <p:cNvSpPr txBox="1"/>
            <p:nvPr/>
          </p:nvSpPr>
          <p:spPr>
            <a:xfrm>
              <a:off x="5923614" y="3779327"/>
              <a:ext cx="113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AB=11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A270409-E64F-4A1F-9F8B-5ED5C6BD761F}"/>
                </a:ext>
              </a:extLst>
            </p:cNvPr>
            <p:cNvSpPr txBox="1"/>
            <p:nvPr/>
          </p:nvSpPr>
          <p:spPr>
            <a:xfrm>
              <a:off x="6148814" y="5058064"/>
              <a:ext cx="56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AA68C6B-97CC-44D5-AECE-B30128D83245}"/>
                </a:ext>
              </a:extLst>
            </p:cNvPr>
            <p:cNvSpPr txBox="1"/>
            <p:nvPr/>
          </p:nvSpPr>
          <p:spPr>
            <a:xfrm>
              <a:off x="4629150" y="4411990"/>
              <a:ext cx="84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01/10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59D9DC7-75FC-4A35-A834-91A01769811D}"/>
                </a:ext>
              </a:extLst>
            </p:cNvPr>
            <p:cNvSpPr txBox="1"/>
            <p:nvPr/>
          </p:nvSpPr>
          <p:spPr>
            <a:xfrm>
              <a:off x="7301564" y="4411990"/>
              <a:ext cx="800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01/10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B74C58F-863E-4A28-B7D6-E22166BC7CC6}"/>
              </a:ext>
            </a:extLst>
          </p:cNvPr>
          <p:cNvSpPr txBox="1"/>
          <p:nvPr/>
        </p:nvSpPr>
        <p:spPr>
          <a:xfrm>
            <a:off x="214276" y="4123663"/>
            <a:ext cx="25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Muller C-element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2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rnd">
          <a:solidFill>
            <a:srgbClr val="FF0000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61741</TotalTime>
  <Words>194</Words>
  <Application>Microsoft Office PowerPoint</Application>
  <PresentationFormat>A3 纸张(297x420 毫米)</PresentationFormat>
  <Paragraphs>121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Amasis MT Pro Black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xingyu</dc:creator>
  <cp:lastModifiedBy>wang xingyu</cp:lastModifiedBy>
  <cp:revision>180</cp:revision>
  <cp:lastPrinted>2021-01-22T02:43:54Z</cp:lastPrinted>
  <dcterms:created xsi:type="dcterms:W3CDTF">2020-11-21T13:42:12Z</dcterms:created>
  <dcterms:modified xsi:type="dcterms:W3CDTF">2022-06-28T08:48:24Z</dcterms:modified>
</cp:coreProperties>
</file>