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4A42-A201-4E57-93FE-C7AEDF52FC7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D9D2B-442E-47B7-B3EF-7F24429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SEM Workshop by Ze Wang, June 18,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B5C572-9A0C-4D57-AE7D-7C9F6745B0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14D1-7013-487A-9137-2E93C1EE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AD970-4178-4A16-92FF-50DC8CB19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48B0-5D7F-471D-8250-83C1404E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9343-9E50-4096-AEC0-88B094F9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10D2-D2F5-43F4-8FBC-6D1DB8DD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699E-9672-4541-8C51-021E4D61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200D8-1E8E-45F7-94D9-5CE04B06B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675D-ECEE-475F-9237-04A8CA42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E741-CF9F-4F39-B2CE-A23B3055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B6AE-509C-4DEE-B80C-1613ADC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529BF-F8C5-4206-BF20-3E2FC4DDC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CA48D-DF5B-4B75-9EBD-97708942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E4B3-B3CC-44B3-BE95-A271F29C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0E81-3E86-4A59-8EE2-171F15B1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E508-2D6F-4947-91D1-9D8EE5F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AA0F-F4E7-4AA9-9CDB-DD8E025D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09B6-91EA-4F58-BE87-3238D17A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5B81-C3EC-4DCB-8F3B-EF482740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F5D5-F51C-4EB0-B73B-2046691D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8ABE-C20A-4F3C-A8FB-2810858A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D96B-7723-4942-B6F8-F0F56ACC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1CBF-6D85-4157-8ACA-C5EF8076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9101-3C10-4EB3-B80B-F4497B1C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BF38-6971-423C-9A35-C097A83D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514E-39B6-4543-BF6A-6A13D887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3782-AE95-4ED9-9ACF-66168AD8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16F7-2171-4184-92F0-C6A684713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135BF-167F-4F42-AB49-7E775FB65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9918-A7FD-416A-8411-8893FF8D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2592-28E5-4853-9FF3-03FEF43B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EF81B-0889-4BB1-820C-77AB9EF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891-B5A2-4969-A699-9FA5FC6C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C025C-49AB-4C6E-92A0-884E5D14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4630D-4447-4C7A-A840-E25121FD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EA0B0-9EF0-49AB-B442-46386BB31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AE787-58EE-44F1-A498-28945D8EE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CB728-A6DF-4DD7-AD04-C173B631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3B1B9-7D6E-4697-B6BC-6F6E0560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7FEEF-B53E-4ACF-B2A0-1AC8CE06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53AA-3CC5-48AE-A954-455B2986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DE940-3788-4816-9EE9-40CC62F8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313B0-BB27-4B46-B500-E6F11652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B648C-64E5-4C21-ADA7-1ACDE1E0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BD87D-36E9-4054-8BC0-0EB1B1A7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A2E22-3200-41EC-B85F-08672178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C1F3B-6867-4BB3-AD32-C07DD5B1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8D47-E43A-4C36-91F1-6D4C7C6C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33E-B5B4-45A9-ABFA-993ED269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ED750-6E00-445C-AA5E-4E771CA0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7EB7-E10F-4093-9F98-1BDC8E43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F5EED-6276-473D-94AF-ECF63DEB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5065E-53ED-4B65-95E1-E201D1DD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03BD-C923-4ECF-9789-8C6F4930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5BF7-1C79-4E17-9CC4-7F0066CEF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2F689-D5BC-46FA-A196-F66B5850E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F3EAD-A73B-4A80-BDDD-0773B9C5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52AC-9077-4C2A-85DE-BB98230D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B53F5-B650-4CB1-9DEE-DB257765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4AA65-721C-4A88-BB58-7A7EC5A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C18A5-2EBF-4237-B45F-D895C74F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A5DE-8F8B-4B81-BBFE-CD0BA81DD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A834-E505-46A5-B2C3-B8D6B20332C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5FC0-A77F-43D3-A947-981954B1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48A8-E144-443E-A8B7-CB04F6239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8BCB-95D3-430F-98F0-B678103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13" Type="http://schemas.openxmlformats.org/officeDocument/2006/relationships/image" Target="http://www.ssicentral.com/gifs/ssired.gif" TargetMode="External"/><Relationship Id="rId3" Type="http://schemas.openxmlformats.org/officeDocument/2006/relationships/image" Target="../media/image1.tmp"/><Relationship Id="rId7" Type="http://schemas.openxmlformats.org/officeDocument/2006/relationships/hyperlink" Target="http://www.ssicentral.com/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bm.com/products/structural-equation-modeling-sem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://www.mvsoft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www.statmodel.com/" TargetMode="External"/><Relationship Id="rId9" Type="http://schemas.openxmlformats.org/officeDocument/2006/relationships/image" Target="http://www.statmodel.com/graphics/mlogo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6" y="1397939"/>
            <a:ext cx="3574490" cy="522714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27356" y="488388"/>
            <a:ext cx="395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SEM Family 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11916" y="488387"/>
            <a:ext cx="395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SEM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02876" y="1225689"/>
            <a:ext cx="63843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Mplus:  </a:t>
            </a:r>
            <a:r>
              <a:rPr lang="en-US" u="sng" dirty="0">
                <a:hlinkClick r:id="rId4"/>
              </a:rPr>
              <a:t>http://www.statmodel.com/</a:t>
            </a:r>
            <a:endParaRPr lang="en-US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dirty="0"/>
              <a:t>Multivariate Software, Inc. (maker of EQS): </a:t>
            </a:r>
            <a:r>
              <a:rPr lang="en-US" u="sng" dirty="0">
                <a:hlinkClick r:id="rId5"/>
              </a:rPr>
              <a:t>http://www.mvsoft.com/</a:t>
            </a:r>
            <a:endParaRPr lang="en-US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IBM® SPSS® Amos: </a:t>
            </a:r>
            <a:r>
              <a:rPr lang="en-US" dirty="0">
                <a:hlinkClick r:id="rId6"/>
              </a:rPr>
              <a:t>http://ibm.com/products/structural-equation-modeling-sem</a:t>
            </a:r>
            <a:r>
              <a:rPr lang="en-US" dirty="0"/>
              <a:t> </a:t>
            </a:r>
            <a:endParaRPr lang="en-US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Scientific Software Int’l (maker of LISREL): </a:t>
            </a:r>
            <a:r>
              <a:rPr lang="en-US" u="sng" dirty="0">
                <a:hlinkClick r:id="rId7"/>
              </a:rPr>
              <a:t>http://www.ssicentral.com</a:t>
            </a:r>
            <a:endParaRPr lang="en-US" dirty="0"/>
          </a:p>
          <a:p>
            <a:endParaRPr lang="en-US" dirty="0"/>
          </a:p>
        </p:txBody>
      </p:sp>
      <p:pic>
        <p:nvPicPr>
          <p:cNvPr id="37" name="Picture 36" descr="http://www.statmodel.com/graphics/mlogo.gif"/>
          <p:cNvPicPr/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011" y="1170204"/>
            <a:ext cx="1788389" cy="12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web_main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09" y="2775140"/>
            <a:ext cx="1080869" cy="104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 descr="http://www.ibm.com/software/analytics/spss/products/statistics/images/icon-amos-60x60.jp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21" y="4668072"/>
            <a:ext cx="906192" cy="85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 descr="http://www.ssicentral.com/gifs/ssired.gif"/>
          <p:cNvPicPr/>
          <p:nvPr/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893" y="6033665"/>
            <a:ext cx="1253951" cy="405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88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Ze</dc:creator>
  <cp:lastModifiedBy>Wang, Ze</cp:lastModifiedBy>
  <cp:revision>1</cp:revision>
  <dcterms:created xsi:type="dcterms:W3CDTF">2021-01-18T04:22:06Z</dcterms:created>
  <dcterms:modified xsi:type="dcterms:W3CDTF">2021-01-18T04:27:18Z</dcterms:modified>
</cp:coreProperties>
</file>