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59" r:id="rId5"/>
    <p:sldId id="271" r:id="rId6"/>
    <p:sldId id="272" r:id="rId7"/>
    <p:sldId id="273" r:id="rId8"/>
    <p:sldId id="274" r:id="rId9"/>
    <p:sldId id="275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62" r:id="rId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作者和日期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1904 </a:t>
            </a:r>
            <a:r>
              <a:rPr lang="zh-CN" altLang="en-US" dirty="0"/>
              <a:t>汪芷汀 </a:t>
            </a:r>
            <a:r>
              <a:rPr lang="en-US" altLang="zh-CN" dirty="0"/>
              <a:t>31903095</a:t>
            </a:r>
            <a:endParaRPr dirty="0"/>
          </a:p>
        </p:txBody>
      </p:sp>
      <p:sp>
        <p:nvSpPr>
          <p:cNvPr id="152" name="演示文稿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个人情况介绍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幻灯片标题"/>
          <p:cNvSpPr txBox="1">
            <a:spLocks noGrp="1"/>
          </p:cNvSpPr>
          <p:nvPr>
            <p:ph type="title"/>
          </p:nvPr>
        </p:nvSpPr>
        <p:spPr>
          <a:xfrm>
            <a:off x="2083578" y="1178303"/>
            <a:ext cx="9779000" cy="588227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目录</a:t>
            </a:r>
            <a:br>
              <a:rPr lang="en-US" altLang="zh-CN" dirty="0"/>
            </a:br>
            <a:br>
              <a:rPr lang="en-US" altLang="zh-CN" dirty="0"/>
            </a:br>
            <a:endParaRPr dirty="0"/>
          </a:p>
        </p:txBody>
      </p:sp>
      <p:sp>
        <p:nvSpPr>
          <p:cNvPr id="162" name="幻灯片副标题"/>
          <p:cNvSpPr txBox="1">
            <a:spLocks noGrp="1"/>
          </p:cNvSpPr>
          <p:nvPr>
            <p:ph type="body" sz="quarter" idx="1"/>
          </p:nvPr>
        </p:nvSpPr>
        <p:spPr>
          <a:xfrm>
            <a:off x="2083578" y="7060576"/>
            <a:ext cx="9779000" cy="53854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dirty="0"/>
              <a:t>第一问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第二问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第三问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3D625B-E60D-40AA-8388-4566CDBA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869" y="0"/>
            <a:ext cx="10220131" cy="136919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章节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000" dirty="0"/>
              <a:t>			        </a:t>
            </a:r>
            <a:r>
              <a:rPr lang="zh-CN" altLang="en-US" sz="8000" dirty="0"/>
              <a:t>第一问：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en-US" altLang="zh-CN" sz="8000" dirty="0"/>
              <a:t>  </a:t>
            </a:r>
            <a:r>
              <a:rPr lang="zh-CN" altLang="en-US" sz="8000" dirty="0"/>
              <a:t>你设计的最大规模的软件是什么？有多少行代码？</a:t>
            </a:r>
            <a:endParaRPr sz="8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标题"/>
          <p:cNvSpPr txBox="1">
            <a:spLocks noGrp="1"/>
          </p:cNvSpPr>
          <p:nvPr>
            <p:ph type="title"/>
          </p:nvPr>
        </p:nvSpPr>
        <p:spPr>
          <a:xfrm>
            <a:off x="1206500" y="2108718"/>
            <a:ext cx="21971000" cy="17138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45738">
              <a:defRPr sz="7480" spc="-149"/>
            </a:pPr>
            <a:r>
              <a:rPr lang="zh-CN" altLang="en-US" dirty="0"/>
              <a:t>答：设计的最大规模的软件是一个简约的数据库，</a:t>
            </a:r>
            <a:br>
              <a:rPr lang="zh-CN" altLang="en-US" dirty="0"/>
            </a:br>
            <a:r>
              <a:rPr lang="zh-CN" altLang="en-US" dirty="0"/>
              <a:t>        大概有几千行代码。</a:t>
            </a:r>
          </a:p>
        </p:txBody>
      </p:sp>
      <p:sp>
        <p:nvSpPr>
          <p:cNvPr id="166" name="幻灯片项目符号文本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这个软件是一个租车管理系统，大概几千行代码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F63C53-2225-4BA9-8281-0A1D85B5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5305711"/>
            <a:ext cx="16503002" cy="79161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章节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000" dirty="0"/>
              <a:t>			        </a:t>
            </a:r>
            <a:r>
              <a:rPr lang="zh-CN" altLang="en-US" sz="8000" dirty="0"/>
              <a:t>第二问：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en-US" altLang="zh-CN" sz="8000" dirty="0"/>
              <a:t>		</a:t>
            </a:r>
            <a:r>
              <a:rPr lang="zh-CN" altLang="en-US" sz="8000" dirty="0"/>
              <a:t>你目前是怎么样设计软件的？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0755227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标题"/>
          <p:cNvSpPr txBox="1">
            <a:spLocks noGrp="1"/>
          </p:cNvSpPr>
          <p:nvPr>
            <p:ph type="title"/>
          </p:nvPr>
        </p:nvSpPr>
        <p:spPr>
          <a:xfrm>
            <a:off x="1206500" y="5300154"/>
            <a:ext cx="21971000" cy="33956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45738">
              <a:defRPr sz="7480" spc="-149"/>
            </a:pPr>
            <a:r>
              <a:rPr lang="zh-CN" altLang="en-US" dirty="0"/>
              <a:t>答：由于我之前没学习过</a:t>
            </a:r>
            <a:r>
              <a:rPr lang="en-US" altLang="zh-CN" dirty="0"/>
              <a:t>java</a:t>
            </a:r>
            <a:r>
              <a:rPr lang="zh-CN" altLang="en-US" dirty="0"/>
              <a:t>和数据库，我就按照模板代码一行一行看懂后再自己打代码。然后按照模板的设计添加自己的想法。之后我打算从底层开始学习并开始设计。</a:t>
            </a:r>
          </a:p>
        </p:txBody>
      </p:sp>
    </p:spTree>
    <p:extLst>
      <p:ext uri="{BB962C8B-B14F-4D97-AF65-F5344CB8AC3E}">
        <p14:creationId xmlns:p14="http://schemas.microsoft.com/office/powerpoint/2010/main" val="15348702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章节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000" dirty="0"/>
              <a:t>			        </a:t>
            </a:r>
            <a:r>
              <a:rPr lang="zh-CN" altLang="en-US" sz="8000" dirty="0"/>
              <a:t>第三问：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en-US" altLang="zh-CN" sz="8000" dirty="0"/>
              <a:t>	      </a:t>
            </a:r>
            <a:r>
              <a:rPr lang="zh-CN" altLang="en-US" sz="8000" dirty="0"/>
              <a:t>为什么选修这门课，有什么期望</a:t>
            </a:r>
            <a:r>
              <a:rPr lang="en-US" altLang="zh-CN" sz="8000" dirty="0"/>
              <a:t>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597623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标题"/>
          <p:cNvSpPr txBox="1">
            <a:spLocks noGrp="1"/>
          </p:cNvSpPr>
          <p:nvPr>
            <p:ph type="title"/>
          </p:nvPr>
        </p:nvSpPr>
        <p:spPr>
          <a:xfrm>
            <a:off x="1206500" y="2108718"/>
            <a:ext cx="21971000" cy="967090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145738">
              <a:defRPr sz="7480" spc="-149"/>
            </a:pPr>
            <a:r>
              <a:rPr lang="zh-CN" altLang="en-US" dirty="0"/>
              <a:t>答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/>
              <a:t>客观原因：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因为是必修课。因为软件工程是设计软件的基础课程，为了能够在整体上把握软件的架构和设计、维护软件的过程，这是必备的技能。</a:t>
            </a:r>
            <a:br>
              <a:rPr lang="en-US" altLang="zh-CN" dirty="0"/>
            </a:br>
            <a:r>
              <a:rPr lang="zh-CN" altLang="en-US" dirty="0"/>
              <a:t>主观期望：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没什么其他的，就是因为我想要获取知识的渴望，希望自己能够得到提升，最好能够自己设计一个自己想要的软件，就像工具一样得心应手。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2175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章节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000" dirty="0"/>
              <a:t>			       </a:t>
            </a:r>
            <a:r>
              <a:rPr lang="zh-CN" altLang="en-US" sz="13800" dirty="0"/>
              <a:t>谢谢！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4957329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自定义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Helvetica Neue</vt:lpstr>
      <vt:lpstr>Helvetica Neue Medium</vt:lpstr>
      <vt:lpstr>30_BasicColor</vt:lpstr>
      <vt:lpstr>个人情况介绍</vt:lpstr>
      <vt:lpstr>目录  </vt:lpstr>
      <vt:lpstr>           第一问：    你设计的最大规模的软件是什么？有多少行代码？</vt:lpstr>
      <vt:lpstr>答：设计的最大规模的软件是一个简约的数据库，         大概有几千行代码。</vt:lpstr>
      <vt:lpstr>           第二问：    你目前是怎么样设计软件的？</vt:lpstr>
      <vt:lpstr>答：由于我之前没学习过java和数据库，我就按照模板代码一行一行看懂后再自己打代码。然后按照模板的设计添加自己的想法。之后我打算从底层开始学习并开始设计。</vt:lpstr>
      <vt:lpstr>           第三问：         为什么选修这门课，有什么期望?</vt:lpstr>
      <vt:lpstr>答: 客观原因：      因为是必修课。因为软件工程是设计软件的基础课程，为了能够在整体上把握软件的架构和设计、维护软件的过程，这是必备的技能。 主观期望：  没什么其他的，就是因为我想要获取知识的渴望，希望自己能够得到提升，最好能够自己设计一个自己想要的软件，就像工具一样得心应手。 </vt:lpstr>
      <vt:lpstr>         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个人情况介绍</dc:title>
  <cp:lastModifiedBy>ms202</cp:lastModifiedBy>
  <cp:revision>2</cp:revision>
  <dcterms:modified xsi:type="dcterms:W3CDTF">2021-09-22T11:48:24Z</dcterms:modified>
</cp:coreProperties>
</file>