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83EA4-B0D8-123A-2DB8-640C57BE3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DB4F2-9C25-1204-B6B5-6C4FFB2F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FCE86-8EB6-EBD3-7023-1604F947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84248-31A8-3B30-2EE2-A40F27B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7E107-B8B2-D2A3-43E5-E7C117C5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15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F1CB7-A6D2-5C28-A90C-36F813EA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42788-4CD6-BDA7-8D4C-D10223A5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6C00B-6D64-E8FD-FB9D-73089C51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0D8B-3D34-F1EE-259E-A906DC7B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CF92C-5750-7AAF-C3A8-24B61E72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8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4349C2-2436-134F-AC1D-285A1636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CCA5F-1536-3E75-AAF5-A987719A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7C6F-FB29-EBA0-74D2-4A0CF5A3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74C4A-74F4-BF02-A8A0-7EAB32C4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9856F-0941-AB44-4E2F-B02BD467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CD099-8CA8-3576-7FF2-BB813107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B0C3C-22A5-C525-FE54-5E41B284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65960-9C60-5146-8F4F-71A4C9D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577A3-16E2-6C7B-BA02-31868AA0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7A9E-35C3-F590-CE5D-7B1D6E71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8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EEFD-A3EF-FF85-7892-A38A32C2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6AB5E-E51A-CFBE-6C70-E44A9B41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4A710-15B9-4F11-5995-B5DE3B7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DFEB-F286-E9AC-C85E-B182A2D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19AD4-C9B1-0E9A-801F-3C2736A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2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0B38-926F-3563-6B16-D629AF0A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87EED-096D-8E75-A22F-A8A3917BA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590C4-2E26-0B54-0804-9B4A2DF4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4DCD-5034-9709-737B-AE71D892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788BD-7D9E-349D-B7F5-00D2685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F3552-DAF2-675A-BF7A-DDE5924A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0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5C19B-081B-B3AD-99C5-CB86C77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9C7BA-0452-B943-6189-339CFC1D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989D1-8633-6991-56D7-722488B62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334FE-A5B8-399D-4A80-B756699B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6CC37-86EF-5B79-BC02-B6DDE4E6C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9A191-E600-2535-2098-FE8634A3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887378-DBF9-ED26-3D2A-56E8A33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F453F-C12E-FBBF-31EF-3252B68F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45CF-AFEC-7799-88FE-F1581BC9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5664B-F1D9-D5FF-F7F5-7DA9374F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20312-E7C7-EE01-8B4C-01AB845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A8D0A7-21D1-6E0F-1966-96BCD9DA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5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8056E-49EA-9EBF-82AC-A5067873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D6406-E3DE-CDE8-853B-98877028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F313E-C732-A51D-574C-697CFC71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9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CC49-BE09-5659-321B-135E69A8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E5C23-9686-52CA-6213-F32CEB10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EFB57-3154-F28B-D7C8-03A6DBDD3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59044-9ECD-9601-5271-224E6C6A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85A1B-8060-0745-DD78-3391517E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E71D8-5D9B-D4B1-E066-7FA224F6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61CE-025A-F972-6F04-21E109A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C17B6-A6E8-BC6D-837A-7ED64D9B5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1C3F6-4A4F-4316-87C2-60D182A36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E38FF-DB9F-1983-6BB1-EA929A3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4D0DF-5C45-7F90-04E2-E7F49A26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354F1-367F-0411-1053-DCD26270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0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9299C-F4A1-3A9C-4FFA-45EBC8B9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624FE-E0B9-3AD6-C4A8-B970B621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538FB-0C63-E11D-95D0-4C1D4229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B8BF-A74B-964E-8E48-F25E27AB1DB9}" type="datetimeFigureOut">
              <a:rPr kumimoji="1" lang="zh-CN" altLang="en-US" smtClean="0"/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49905-B9D6-0CA0-CA5C-FA46ECFDF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C9678-DD3C-51D7-0C18-5253CE0E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68D8-9225-2746-93AD-C15E53634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3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8499C4-0899-4142-AA3F-346C2990FB5A}"/>
              </a:ext>
            </a:extLst>
          </p:cNvPr>
          <p:cNvSpPr/>
          <p:nvPr/>
        </p:nvSpPr>
        <p:spPr>
          <a:xfrm>
            <a:off x="260181" y="5727700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83389F-2D78-5645-C310-1C7AA499414F}"/>
              </a:ext>
            </a:extLst>
          </p:cNvPr>
          <p:cNvSpPr/>
          <p:nvPr/>
        </p:nvSpPr>
        <p:spPr>
          <a:xfrm>
            <a:off x="6919191" y="5727700"/>
            <a:ext cx="5039999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029ED-6857-28D5-C98A-5761EC18A7D5}"/>
              </a:ext>
            </a:extLst>
          </p:cNvPr>
          <p:cNvSpPr/>
          <p:nvPr/>
        </p:nvSpPr>
        <p:spPr>
          <a:xfrm>
            <a:off x="1653598" y="5727700"/>
            <a:ext cx="5039998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文档、图片、音频、视频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3CBABD-2BE6-C51F-59E5-EBD21E614514}"/>
              </a:ext>
            </a:extLst>
          </p:cNvPr>
          <p:cNvSpPr/>
          <p:nvPr/>
        </p:nvSpPr>
        <p:spPr>
          <a:xfrm>
            <a:off x="1653597" y="4753049"/>
            <a:ext cx="504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向量数据库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0C53A-74D8-F308-9440-39B15C60C77F}"/>
              </a:ext>
            </a:extLst>
          </p:cNvPr>
          <p:cNvSpPr/>
          <p:nvPr/>
        </p:nvSpPr>
        <p:spPr>
          <a:xfrm>
            <a:off x="6919192" y="4755648"/>
            <a:ext cx="504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数据仓库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CEEF49-DAD0-BBDF-EBD7-0868BA6DAED9}"/>
              </a:ext>
            </a:extLst>
          </p:cNvPr>
          <p:cNvSpPr/>
          <p:nvPr/>
        </p:nvSpPr>
        <p:spPr>
          <a:xfrm>
            <a:off x="1653598" y="3821193"/>
            <a:ext cx="504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通用模型（</a:t>
            </a:r>
            <a:r>
              <a:rPr kumimoji="1" lang="en-US" altLang="zh-CN" dirty="0"/>
              <a:t>GPT</a:t>
            </a:r>
            <a:r>
              <a:rPr kumimoji="1" lang="zh-CN" altLang="en-US" dirty="0"/>
              <a:t>、文心一言）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9B4B0F-DA3F-2A18-4BF2-15591FE745A1}"/>
              </a:ext>
            </a:extLst>
          </p:cNvPr>
          <p:cNvSpPr/>
          <p:nvPr/>
        </p:nvSpPr>
        <p:spPr>
          <a:xfrm>
            <a:off x="6919192" y="3820551"/>
            <a:ext cx="504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本地基础模型（</a:t>
            </a:r>
            <a:r>
              <a:rPr kumimoji="1" lang="en-US" altLang="zh-CN" dirty="0" err="1"/>
              <a:t>ChatGLM</a:t>
            </a:r>
            <a:r>
              <a:rPr kumimoji="1" lang="zh-CN" altLang="en-US" dirty="0"/>
              <a:t>、</a:t>
            </a:r>
            <a:r>
              <a:rPr kumimoji="1" lang="en" altLang="zh-CN" dirty="0"/>
              <a:t>Vicuna</a:t>
            </a:r>
            <a:r>
              <a:rPr kumimoji="1" lang="zh-CN" altLang="en-US" dirty="0"/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13329D-B91A-7131-D709-0BA56C709B61}"/>
              </a:ext>
            </a:extLst>
          </p:cNvPr>
          <p:cNvSpPr/>
          <p:nvPr/>
        </p:nvSpPr>
        <p:spPr>
          <a:xfrm>
            <a:off x="1653596" y="806567"/>
            <a:ext cx="10305595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聊天机器人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B52B5-FD47-96F7-D4AF-0437C33A8857}"/>
              </a:ext>
            </a:extLst>
          </p:cNvPr>
          <p:cNvSpPr/>
          <p:nvPr/>
        </p:nvSpPr>
        <p:spPr>
          <a:xfrm>
            <a:off x="1653598" y="1832313"/>
            <a:ext cx="180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知识问答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A6097D-FAC8-7BDA-60D8-F3C17419F174}"/>
              </a:ext>
            </a:extLst>
          </p:cNvPr>
          <p:cNvSpPr/>
          <p:nvPr/>
        </p:nvSpPr>
        <p:spPr>
          <a:xfrm>
            <a:off x="3779996" y="1832313"/>
            <a:ext cx="180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智能客服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4AD948-3EFB-A4C1-53DE-72B526E3C2A4}"/>
              </a:ext>
            </a:extLst>
          </p:cNvPr>
          <p:cNvSpPr/>
          <p:nvPr/>
        </p:nvSpPr>
        <p:spPr>
          <a:xfrm>
            <a:off x="1653597" y="2836289"/>
            <a:ext cx="10305595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AI</a:t>
            </a:r>
            <a:r>
              <a:rPr kumimoji="1" lang="zh-CN" altLang="en-US" dirty="0"/>
              <a:t>框架（</a:t>
            </a:r>
            <a:r>
              <a:rPr kumimoji="1" lang="en-US" altLang="zh-CN" dirty="0"/>
              <a:t>Chat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LangChain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LoRA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661398-3864-4D6A-A903-D69390B5E4D1}"/>
              </a:ext>
            </a:extLst>
          </p:cNvPr>
          <p:cNvSpPr/>
          <p:nvPr/>
        </p:nvSpPr>
        <p:spPr>
          <a:xfrm>
            <a:off x="260180" y="4753049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D80FBB-71F9-4869-BEA1-848990501891}"/>
              </a:ext>
            </a:extLst>
          </p:cNvPr>
          <p:cNvSpPr/>
          <p:nvPr/>
        </p:nvSpPr>
        <p:spPr>
          <a:xfrm>
            <a:off x="260179" y="3820551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5BD882-136D-A300-B216-DBFF9F9C1823}"/>
              </a:ext>
            </a:extLst>
          </p:cNvPr>
          <p:cNvSpPr/>
          <p:nvPr/>
        </p:nvSpPr>
        <p:spPr>
          <a:xfrm>
            <a:off x="260179" y="2836289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框架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CC2A4CA-A6FA-55B8-E069-01E4DFC2C912}"/>
              </a:ext>
            </a:extLst>
          </p:cNvPr>
          <p:cNvSpPr/>
          <p:nvPr/>
        </p:nvSpPr>
        <p:spPr>
          <a:xfrm>
            <a:off x="260179" y="1832313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应用层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F0AF9A-A33E-35F0-8BCF-8A190236B495}"/>
              </a:ext>
            </a:extLst>
          </p:cNvPr>
          <p:cNvSpPr/>
          <p:nvPr/>
        </p:nvSpPr>
        <p:spPr>
          <a:xfrm>
            <a:off x="260179" y="806567"/>
            <a:ext cx="1136821" cy="790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CF1432-BC16-4917-01CD-AA8CA51B7388}"/>
              </a:ext>
            </a:extLst>
          </p:cNvPr>
          <p:cNvSpPr/>
          <p:nvPr/>
        </p:nvSpPr>
        <p:spPr>
          <a:xfrm>
            <a:off x="5906394" y="1828590"/>
            <a:ext cx="180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数据分析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C926E-323A-D66B-A6C7-EC08F5ADAA2F}"/>
              </a:ext>
            </a:extLst>
          </p:cNvPr>
          <p:cNvSpPr/>
          <p:nvPr/>
        </p:nvSpPr>
        <p:spPr>
          <a:xfrm>
            <a:off x="8032792" y="1819642"/>
            <a:ext cx="180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内容生成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E33FFA-84F9-5A88-A70B-07A0D1194D6B}"/>
              </a:ext>
            </a:extLst>
          </p:cNvPr>
          <p:cNvSpPr/>
          <p:nvPr/>
        </p:nvSpPr>
        <p:spPr>
          <a:xfrm>
            <a:off x="10159191" y="1826842"/>
            <a:ext cx="1800000" cy="79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其他应用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ADF2C0-0D5F-BCB3-6EA3-1412C1A5C775}"/>
              </a:ext>
            </a:extLst>
          </p:cNvPr>
          <p:cNvSpPr txBox="1"/>
          <p:nvPr/>
        </p:nvSpPr>
        <p:spPr>
          <a:xfrm>
            <a:off x="260179" y="276499"/>
            <a:ext cx="1169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22161"/>
                </a:solidFill>
              </a:rPr>
              <a:t>数字助理</a:t>
            </a:r>
          </a:p>
        </p:txBody>
      </p:sp>
    </p:spTree>
    <p:extLst>
      <p:ext uri="{BB962C8B-B14F-4D97-AF65-F5344CB8AC3E}">
        <p14:creationId xmlns:p14="http://schemas.microsoft.com/office/powerpoint/2010/main" val="31274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</TotalTime>
  <Words>65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9986</dc:creator>
  <cp:lastModifiedBy>9986</cp:lastModifiedBy>
  <cp:revision>8</cp:revision>
  <dcterms:created xsi:type="dcterms:W3CDTF">2023-07-04T08:07:27Z</dcterms:created>
  <dcterms:modified xsi:type="dcterms:W3CDTF">2023-07-05T01:47:07Z</dcterms:modified>
</cp:coreProperties>
</file>