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0" y="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CFE0F-C268-421A-BFBB-4F11C7EEA9A4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9D34-C22C-4DD7-8F42-AF50D306B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EC5C-3155-4817-84B6-4A7DE051BE5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BBCF-6F0F-4755-A567-4CB4B865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3269673" y="1295400"/>
            <a:ext cx="2514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/>
              <a:t>Observing ecology phenomenon on Flickr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2514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163669"/>
            <a:ext cx="2209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  <a:p>
            <a:r>
              <a:rPr lang="en-US" sz="700" b="1" i="1" dirty="0"/>
              <a:t>Confidence score </a:t>
            </a:r>
            <a:r>
              <a:rPr lang="en-US" sz="700" dirty="0"/>
              <a:t>is measuring the ratio of log likelihood of </a:t>
            </a:r>
            <a:r>
              <a:rPr lang="en-US" sz="700" dirty="0" smtClean="0"/>
              <a:t>being  a </a:t>
            </a:r>
            <a:r>
              <a:rPr lang="en-US" sz="700" dirty="0"/>
              <a:t>vegetation bin or not at each </a:t>
            </a:r>
            <a:r>
              <a:rPr lang="en-US" sz="700" dirty="0" smtClean="0"/>
              <a:t>time period.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788288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Diversity of public sharing images</a:t>
            </a:r>
            <a:endParaRPr lang="en-US" sz="700" dirty="0"/>
          </a:p>
          <a:p>
            <a:endParaRPr lang="en-US" sz="700" dirty="0" smtClean="0"/>
          </a:p>
          <a:p>
            <a:endParaRPr lang="en-US" sz="700" dirty="0"/>
          </a:p>
          <a:p>
            <a:r>
              <a:rPr lang="en-US" sz="400" dirty="0" smtClean="0"/>
              <a:t>                       </a:t>
            </a:r>
          </a:p>
          <a:p>
            <a:pPr algn="ctr"/>
            <a:endParaRPr lang="en-US" sz="400" dirty="0" smtClean="0"/>
          </a:p>
          <a:p>
            <a:pPr algn="ctr"/>
            <a:r>
              <a:rPr lang="en-US" sz="400" dirty="0" smtClean="0"/>
              <a:t>(</a:t>
            </a:r>
            <a:r>
              <a:rPr lang="en-US" sz="400" dirty="0"/>
              <a:t>a) Random positive images in vegetation dataset</a:t>
            </a:r>
          </a:p>
          <a:p>
            <a:endParaRPr lang="en-US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algn="ctr"/>
            <a:endParaRPr lang="en-US" sz="400" dirty="0" smtClean="0"/>
          </a:p>
          <a:p>
            <a:pPr algn="ctr"/>
            <a:r>
              <a:rPr lang="en-US" sz="400" dirty="0" smtClean="0"/>
              <a:t> (</a:t>
            </a:r>
            <a:r>
              <a:rPr lang="en-US" sz="400" dirty="0"/>
              <a:t>b) Random negative images in vegetation </a:t>
            </a:r>
            <a:r>
              <a:rPr lang="en-US" sz="400" dirty="0" smtClean="0"/>
              <a:t>dataset</a:t>
            </a:r>
          </a:p>
          <a:p>
            <a:pPr algn="ctr"/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Remove  images with inaccurate time and location info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1295400"/>
            <a:ext cx="2209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</a:t>
            </a:r>
            <a:r>
              <a:rPr lang="en-US" dirty="0" smtClean="0"/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Combining image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Snow: GIST, color histogram, tiny image, spatial color moments, spatial pyramid LBP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Vegetation: color SIFT, color GIST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Convolutional 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Sample image of snow Scene classification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4047497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Experiments</a:t>
            </a: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Snow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 smtClean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 smtClean="0"/>
              <a:t>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 smtClean="0"/>
              <a:t>maps</a:t>
            </a: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endParaRPr lang="en-US" sz="7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441682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320646"/>
            <a:ext cx="2514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2036802"/>
            <a:ext cx="220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Vegetation coverage</a:t>
            </a: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 smtClean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 smtClean="0"/>
              <a:t>Single place in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North America </a:t>
            </a:r>
            <a:r>
              <a:rPr lang="en-US" sz="700" dirty="0" smtClean="0"/>
              <a:t>maps in 2010</a:t>
            </a:r>
          </a:p>
          <a:p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97671"/>
              </p:ext>
            </p:extLst>
          </p:nvPr>
        </p:nvGraphicFramePr>
        <p:xfrm>
          <a:off x="533400" y="3856167"/>
          <a:ext cx="12954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2743200" imgH="1739880" progId="Equation.DSMT4">
                  <p:embed/>
                </p:oleObj>
              </mc:Choice>
              <mc:Fallback>
                <p:oleObj name="Equation" r:id="rId3" imgW="274320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856167"/>
                        <a:ext cx="1295400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08" y="5638800"/>
            <a:ext cx="1442569" cy="2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53" y="5296225"/>
            <a:ext cx="144362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26052"/>
              </p:ext>
            </p:extLst>
          </p:nvPr>
        </p:nvGraphicFramePr>
        <p:xfrm>
          <a:off x="3429000" y="2203704"/>
          <a:ext cx="1828800" cy="387096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  <a:gridCol w="609600"/>
              </a:tblGrid>
              <a:tr h="129032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Image features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CNN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</a:tr>
              <a:tr h="129032"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Snow scene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80.5%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~85%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</a:tr>
              <a:tr h="129032"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Vegetation scene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85.9%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 smtClean="0"/>
                        <a:t>~88%</a:t>
                      </a:r>
                      <a:endParaRPr lang="en-US" sz="500" dirty="0"/>
                    </a:p>
                  </a:txBody>
                  <a:tcPr marL="27432" marR="27432" marT="13716" marB="13716" anchor="ctr"/>
                </a:tc>
              </a:tr>
            </a:tbl>
          </a:graphicData>
        </a:graphic>
      </p:graphicFrame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49672"/>
            <a:ext cx="1403006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04160"/>
            <a:ext cx="112629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386828" y="287649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Blue: place covered by vegetation</a:t>
            </a:r>
          </a:p>
          <a:p>
            <a:r>
              <a:rPr lang="en-US" sz="500" dirty="0" smtClean="0"/>
              <a:t>Yellow : place without vegetation</a:t>
            </a:r>
          </a:p>
          <a:p>
            <a:r>
              <a:rPr lang="en-US" sz="500" dirty="0" smtClean="0"/>
              <a:t>Top: prediction</a:t>
            </a:r>
          </a:p>
          <a:p>
            <a:r>
              <a:rPr lang="en-US" sz="500" dirty="0" smtClean="0"/>
              <a:t>Bottom: ground truth</a:t>
            </a:r>
            <a:endParaRPr lang="en-US" sz="500" dirty="0"/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27" y="3566160"/>
            <a:ext cx="1288601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19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155</Words>
  <Application>Microsoft Office PowerPoint</Application>
  <PresentationFormat>On-screen Show (4:3)</PresentationFormat>
  <Paragraphs>101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Observing ecology phenomenon on Flickr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jngya</dc:creator>
  <cp:lastModifiedBy>jngya</cp:lastModifiedBy>
  <cp:revision>49</cp:revision>
  <dcterms:created xsi:type="dcterms:W3CDTF">2014-12-07T20:04:01Z</dcterms:created>
  <dcterms:modified xsi:type="dcterms:W3CDTF">2014-12-10T01:40:42Z</dcterms:modified>
</cp:coreProperties>
</file>