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CD6702-DF64-4F2C-B1FB-15AEED8CFF02}" v="366" dt="2023-09-14T04:01:40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yu wang" userId="f129ec72dc03c96d" providerId="LiveId" clId="{BECD6702-DF64-4F2C-B1FB-15AEED8CFF02}"/>
    <pc:docChg chg="undo custSel addSld delSld modSld sldOrd">
      <pc:chgData name="yingyu wang" userId="f129ec72dc03c96d" providerId="LiveId" clId="{BECD6702-DF64-4F2C-B1FB-15AEED8CFF02}" dt="2023-09-14T04:03:20.752" v="2160" actId="1076"/>
      <pc:docMkLst>
        <pc:docMk/>
      </pc:docMkLst>
      <pc:sldChg chg="addSp delSp modSp new mod ord">
        <pc:chgData name="yingyu wang" userId="f129ec72dc03c96d" providerId="LiveId" clId="{BECD6702-DF64-4F2C-B1FB-15AEED8CFF02}" dt="2023-09-14T04:03:20.752" v="2160" actId="1076"/>
        <pc:sldMkLst>
          <pc:docMk/>
          <pc:sldMk cId="3765037852" sldId="256"/>
        </pc:sldMkLst>
        <pc:spChg chg="add mod">
          <ac:chgData name="yingyu wang" userId="f129ec72dc03c96d" providerId="LiveId" clId="{BECD6702-DF64-4F2C-B1FB-15AEED8CFF02}" dt="2023-09-14T03:29:20.338" v="1337" actId="1076"/>
          <ac:spMkLst>
            <pc:docMk/>
            <pc:sldMk cId="3765037852" sldId="256"/>
            <ac:spMk id="2" creationId="{97BB87CC-E491-BCEA-36A9-B82651CD5B53}"/>
          </ac:spMkLst>
        </pc:spChg>
        <pc:spChg chg="del">
          <ac:chgData name="yingyu wang" userId="f129ec72dc03c96d" providerId="LiveId" clId="{BECD6702-DF64-4F2C-B1FB-15AEED8CFF02}" dt="2023-09-14T02:32:23.986" v="1" actId="478"/>
          <ac:spMkLst>
            <pc:docMk/>
            <pc:sldMk cId="3765037852" sldId="256"/>
            <ac:spMk id="2" creationId="{A7A3BED5-B794-D9DA-F2CE-4AFF3FFB1936}"/>
          </ac:spMkLst>
        </pc:spChg>
        <pc:spChg chg="del">
          <ac:chgData name="yingyu wang" userId="f129ec72dc03c96d" providerId="LiveId" clId="{BECD6702-DF64-4F2C-B1FB-15AEED8CFF02}" dt="2023-09-14T02:32:25.514" v="2" actId="478"/>
          <ac:spMkLst>
            <pc:docMk/>
            <pc:sldMk cId="3765037852" sldId="256"/>
            <ac:spMk id="3" creationId="{22BCAA7F-4753-AC28-4A0E-51175CA087F9}"/>
          </ac:spMkLst>
        </pc:spChg>
        <pc:spChg chg="add mod">
          <ac:chgData name="yingyu wang" userId="f129ec72dc03c96d" providerId="LiveId" clId="{BECD6702-DF64-4F2C-B1FB-15AEED8CFF02}" dt="2023-09-14T02:40:34.907" v="133" actId="1038"/>
          <ac:spMkLst>
            <pc:docMk/>
            <pc:sldMk cId="3765037852" sldId="256"/>
            <ac:spMk id="4" creationId="{9C39BF6F-798B-0EB3-B820-95509CF5D589}"/>
          </ac:spMkLst>
        </pc:spChg>
        <pc:spChg chg="add mod">
          <ac:chgData name="yingyu wang" userId="f129ec72dc03c96d" providerId="LiveId" clId="{BECD6702-DF64-4F2C-B1FB-15AEED8CFF02}" dt="2023-09-14T03:25:14.597" v="1325" actId="1036"/>
          <ac:spMkLst>
            <pc:docMk/>
            <pc:sldMk cId="3765037852" sldId="256"/>
            <ac:spMk id="29" creationId="{A9720E9C-E394-945E-3494-125C1E7B8070}"/>
          </ac:spMkLst>
        </pc:spChg>
        <pc:spChg chg="add mod">
          <ac:chgData name="yingyu wang" userId="f129ec72dc03c96d" providerId="LiveId" clId="{BECD6702-DF64-4F2C-B1FB-15AEED8CFF02}" dt="2023-09-14T03:25:14.597" v="1325" actId="1036"/>
          <ac:spMkLst>
            <pc:docMk/>
            <pc:sldMk cId="3765037852" sldId="256"/>
            <ac:spMk id="30" creationId="{5751038D-40AA-9589-04B7-9D896322D4B4}"/>
          </ac:spMkLst>
        </pc:spChg>
        <pc:spChg chg="add mod">
          <ac:chgData name="yingyu wang" userId="f129ec72dc03c96d" providerId="LiveId" clId="{BECD6702-DF64-4F2C-B1FB-15AEED8CFF02}" dt="2023-09-14T03:25:14.597" v="1325" actId="1036"/>
          <ac:spMkLst>
            <pc:docMk/>
            <pc:sldMk cId="3765037852" sldId="256"/>
            <ac:spMk id="31" creationId="{DF1D85F2-F3E8-48AE-811C-178882814079}"/>
          </ac:spMkLst>
        </pc:spChg>
        <pc:spChg chg="add mod">
          <ac:chgData name="yingyu wang" userId="f129ec72dc03c96d" providerId="LiveId" clId="{BECD6702-DF64-4F2C-B1FB-15AEED8CFF02}" dt="2023-09-14T03:25:14.597" v="1325" actId="1036"/>
          <ac:spMkLst>
            <pc:docMk/>
            <pc:sldMk cId="3765037852" sldId="256"/>
            <ac:spMk id="32" creationId="{8ED6F8FC-E7AD-59AB-C3F2-8E4BEF7B73FE}"/>
          </ac:spMkLst>
        </pc:spChg>
        <pc:spChg chg="add mod">
          <ac:chgData name="yingyu wang" userId="f129ec72dc03c96d" providerId="LiveId" clId="{BECD6702-DF64-4F2C-B1FB-15AEED8CFF02}" dt="2023-09-14T03:25:14.597" v="1325" actId="1036"/>
          <ac:spMkLst>
            <pc:docMk/>
            <pc:sldMk cId="3765037852" sldId="256"/>
            <ac:spMk id="33" creationId="{09CBA172-4D09-FCA4-8212-DF3C57349899}"/>
          </ac:spMkLst>
        </pc:spChg>
        <pc:spChg chg="add mod">
          <ac:chgData name="yingyu wang" userId="f129ec72dc03c96d" providerId="LiveId" clId="{BECD6702-DF64-4F2C-B1FB-15AEED8CFF02}" dt="2023-09-14T03:25:14.597" v="1325" actId="1036"/>
          <ac:spMkLst>
            <pc:docMk/>
            <pc:sldMk cId="3765037852" sldId="256"/>
            <ac:spMk id="34" creationId="{ADF0B55C-DF44-32E7-EDB4-D91CB0D517D2}"/>
          </ac:spMkLst>
        </pc:spChg>
        <pc:spChg chg="add mod">
          <ac:chgData name="yingyu wang" userId="f129ec72dc03c96d" providerId="LiveId" clId="{BECD6702-DF64-4F2C-B1FB-15AEED8CFF02}" dt="2023-09-14T03:25:14.597" v="1325" actId="1036"/>
          <ac:spMkLst>
            <pc:docMk/>
            <pc:sldMk cId="3765037852" sldId="256"/>
            <ac:spMk id="35" creationId="{BA7D8931-8B8F-3EEE-F390-AD97ED830FD1}"/>
          </ac:spMkLst>
        </pc:spChg>
        <pc:spChg chg="add mod">
          <ac:chgData name="yingyu wang" userId="f129ec72dc03c96d" providerId="LiveId" clId="{BECD6702-DF64-4F2C-B1FB-15AEED8CFF02}" dt="2023-09-14T03:43:25.393" v="1931" actId="688"/>
          <ac:spMkLst>
            <pc:docMk/>
            <pc:sldMk cId="3765037852" sldId="256"/>
            <ac:spMk id="2048" creationId="{3B9E08E9-2B64-B6B3-DA09-217B9AD345D7}"/>
          </ac:spMkLst>
        </pc:spChg>
        <pc:spChg chg="add mod">
          <ac:chgData name="yingyu wang" userId="f129ec72dc03c96d" providerId="LiveId" clId="{BECD6702-DF64-4F2C-B1FB-15AEED8CFF02}" dt="2023-09-14T03:43:34.062" v="1932" actId="688"/>
          <ac:spMkLst>
            <pc:docMk/>
            <pc:sldMk cId="3765037852" sldId="256"/>
            <ac:spMk id="2049" creationId="{0D10850A-254A-E949-DE50-7A605D306D7F}"/>
          </ac:spMkLst>
        </pc:spChg>
        <pc:spChg chg="add mod">
          <ac:chgData name="yingyu wang" userId="f129ec72dc03c96d" providerId="LiveId" clId="{BECD6702-DF64-4F2C-B1FB-15AEED8CFF02}" dt="2023-09-14T03:39:36.744" v="1716" actId="20577"/>
          <ac:spMkLst>
            <pc:docMk/>
            <pc:sldMk cId="3765037852" sldId="256"/>
            <ac:spMk id="2051" creationId="{464289C8-C552-9B35-15AB-E56B2672714B}"/>
          </ac:spMkLst>
        </pc:spChg>
        <pc:spChg chg="add mod">
          <ac:chgData name="yingyu wang" userId="f129ec72dc03c96d" providerId="LiveId" clId="{BECD6702-DF64-4F2C-B1FB-15AEED8CFF02}" dt="2023-09-14T04:03:20.752" v="2160" actId="1076"/>
          <ac:spMkLst>
            <pc:docMk/>
            <pc:sldMk cId="3765037852" sldId="256"/>
            <ac:spMk id="2053" creationId="{298DEDCC-9B0B-C0B6-B86E-E2B186124C14}"/>
          </ac:spMkLst>
        </pc:spChg>
        <pc:spChg chg="add mod">
          <ac:chgData name="yingyu wang" userId="f129ec72dc03c96d" providerId="LiveId" clId="{BECD6702-DF64-4F2C-B1FB-15AEED8CFF02}" dt="2023-09-14T04:02:53.012" v="2157" actId="20577"/>
          <ac:spMkLst>
            <pc:docMk/>
            <pc:sldMk cId="3765037852" sldId="256"/>
            <ac:spMk id="2054" creationId="{4BFCF1EF-3148-FAF4-0E4E-7A40C593BAEC}"/>
          </ac:spMkLst>
        </pc:spChg>
        <pc:spChg chg="add mod">
          <ac:chgData name="yingyu wang" userId="f129ec72dc03c96d" providerId="LiveId" clId="{BECD6702-DF64-4F2C-B1FB-15AEED8CFF02}" dt="2023-09-14T04:02:57.732" v="2159" actId="20577"/>
          <ac:spMkLst>
            <pc:docMk/>
            <pc:sldMk cId="3765037852" sldId="256"/>
            <ac:spMk id="2055" creationId="{D2ABF57A-1926-0DC8-1288-F375EAB632C3}"/>
          </ac:spMkLst>
        </pc:spChg>
        <pc:spChg chg="add mod">
          <ac:chgData name="yingyu wang" userId="f129ec72dc03c96d" providerId="LiveId" clId="{BECD6702-DF64-4F2C-B1FB-15AEED8CFF02}" dt="2023-09-14T04:02:43.757" v="2155" actId="20577"/>
          <ac:spMkLst>
            <pc:docMk/>
            <pc:sldMk cId="3765037852" sldId="256"/>
            <ac:spMk id="2056" creationId="{0C40B28B-B177-8BA6-E96E-65513EE49CF5}"/>
          </ac:spMkLst>
        </pc:spChg>
        <pc:picChg chg="add mod">
          <ac:chgData name="yingyu wang" userId="f129ec72dc03c96d" providerId="LiveId" clId="{BECD6702-DF64-4F2C-B1FB-15AEED8CFF02}" dt="2023-09-14T03:25:14.597" v="1325" actId="1036"/>
          <ac:picMkLst>
            <pc:docMk/>
            <pc:sldMk cId="3765037852" sldId="256"/>
            <ac:picMk id="3" creationId="{035A226B-EF17-A4CC-1830-37CB9A957AF3}"/>
          </ac:picMkLst>
        </pc:picChg>
        <pc:picChg chg="add mod">
          <ac:chgData name="yingyu wang" userId="f129ec72dc03c96d" providerId="LiveId" clId="{BECD6702-DF64-4F2C-B1FB-15AEED8CFF02}" dt="2023-09-14T03:25:14.597" v="1325" actId="1036"/>
          <ac:picMkLst>
            <pc:docMk/>
            <pc:sldMk cId="3765037852" sldId="256"/>
            <ac:picMk id="5" creationId="{58C2C1E2-1A87-057C-3B2F-1D9295F99D03}"/>
          </ac:picMkLst>
        </pc:picChg>
        <pc:picChg chg="add mod">
          <ac:chgData name="yingyu wang" userId="f129ec72dc03c96d" providerId="LiveId" clId="{BECD6702-DF64-4F2C-B1FB-15AEED8CFF02}" dt="2023-09-14T03:25:14.597" v="1325" actId="1036"/>
          <ac:picMkLst>
            <pc:docMk/>
            <pc:sldMk cId="3765037852" sldId="256"/>
            <ac:picMk id="6" creationId="{BCBAFC46-A533-B639-9C59-56A0A8E40088}"/>
          </ac:picMkLst>
        </pc:picChg>
        <pc:picChg chg="add mod">
          <ac:chgData name="yingyu wang" userId="f129ec72dc03c96d" providerId="LiveId" clId="{BECD6702-DF64-4F2C-B1FB-15AEED8CFF02}" dt="2023-09-14T03:25:14.597" v="1325" actId="1036"/>
          <ac:picMkLst>
            <pc:docMk/>
            <pc:sldMk cId="3765037852" sldId="256"/>
            <ac:picMk id="7" creationId="{9A68904B-F2FB-5222-7C4D-92D0E1340619}"/>
          </ac:picMkLst>
        </pc:picChg>
        <pc:picChg chg="add mod">
          <ac:chgData name="yingyu wang" userId="f129ec72dc03c96d" providerId="LiveId" clId="{BECD6702-DF64-4F2C-B1FB-15AEED8CFF02}" dt="2023-09-14T03:25:14.597" v="1325" actId="1036"/>
          <ac:picMkLst>
            <pc:docMk/>
            <pc:sldMk cId="3765037852" sldId="256"/>
            <ac:picMk id="8" creationId="{00383311-4141-9E0B-F204-12326C271A1E}"/>
          </ac:picMkLst>
        </pc:picChg>
        <pc:picChg chg="add mod">
          <ac:chgData name="yingyu wang" userId="f129ec72dc03c96d" providerId="LiveId" clId="{BECD6702-DF64-4F2C-B1FB-15AEED8CFF02}" dt="2023-09-14T02:40:09.494" v="57" actId="1037"/>
          <ac:picMkLst>
            <pc:docMk/>
            <pc:sldMk cId="3765037852" sldId="256"/>
            <ac:picMk id="2050" creationId="{EC010768-FD9D-37C7-CA8C-67CEB3EBA2A8}"/>
          </ac:picMkLst>
        </pc:picChg>
        <pc:picChg chg="add mod">
          <ac:chgData name="yingyu wang" userId="f129ec72dc03c96d" providerId="LiveId" clId="{BECD6702-DF64-4F2C-B1FB-15AEED8CFF02}" dt="2023-09-14T03:25:14.597" v="1325" actId="1036"/>
          <ac:picMkLst>
            <pc:docMk/>
            <pc:sldMk cId="3765037852" sldId="256"/>
            <ac:picMk id="2052" creationId="{07011164-4590-2F4C-DA52-61600DB471AC}"/>
          </ac:picMkLst>
        </pc:picChg>
        <pc:cxnChg chg="add mod">
          <ac:chgData name="yingyu wang" userId="f129ec72dc03c96d" providerId="LiveId" clId="{BECD6702-DF64-4F2C-B1FB-15AEED8CFF02}" dt="2023-09-14T03:29:20.338" v="1337" actId="1076"/>
          <ac:cxnSpMkLst>
            <pc:docMk/>
            <pc:sldMk cId="3765037852" sldId="256"/>
            <ac:cxnSpMk id="10" creationId="{95749222-C5C0-7BE5-775C-80D28057A0F5}"/>
          </ac:cxnSpMkLst>
        </pc:cxnChg>
        <pc:cxnChg chg="add mod">
          <ac:chgData name="yingyu wang" userId="f129ec72dc03c96d" providerId="LiveId" clId="{BECD6702-DF64-4F2C-B1FB-15AEED8CFF02}" dt="2023-09-14T03:29:20.338" v="1337" actId="1076"/>
          <ac:cxnSpMkLst>
            <pc:docMk/>
            <pc:sldMk cId="3765037852" sldId="256"/>
            <ac:cxnSpMk id="13" creationId="{ABADC0F2-2CD6-2765-AF70-043665416F5D}"/>
          </ac:cxnSpMkLst>
        </pc:cxnChg>
        <pc:cxnChg chg="add mod">
          <ac:chgData name="yingyu wang" userId="f129ec72dc03c96d" providerId="LiveId" clId="{BECD6702-DF64-4F2C-B1FB-15AEED8CFF02}" dt="2023-09-14T03:29:20.338" v="1337" actId="1076"/>
          <ac:cxnSpMkLst>
            <pc:docMk/>
            <pc:sldMk cId="3765037852" sldId="256"/>
            <ac:cxnSpMk id="16" creationId="{7007944A-39F6-545B-9317-6EC4A55EC84F}"/>
          </ac:cxnSpMkLst>
        </pc:cxnChg>
        <pc:cxnChg chg="add mod">
          <ac:chgData name="yingyu wang" userId="f129ec72dc03c96d" providerId="LiveId" clId="{BECD6702-DF64-4F2C-B1FB-15AEED8CFF02}" dt="2023-09-14T03:29:20.338" v="1337" actId="1076"/>
          <ac:cxnSpMkLst>
            <pc:docMk/>
            <pc:sldMk cId="3765037852" sldId="256"/>
            <ac:cxnSpMk id="20" creationId="{F65830EA-DC3C-DBDF-73D1-F4D7FF0BF5D1}"/>
          </ac:cxnSpMkLst>
        </pc:cxnChg>
        <pc:cxnChg chg="add mod">
          <ac:chgData name="yingyu wang" userId="f129ec72dc03c96d" providerId="LiveId" clId="{BECD6702-DF64-4F2C-B1FB-15AEED8CFF02}" dt="2023-09-14T03:29:20.338" v="1337" actId="1076"/>
          <ac:cxnSpMkLst>
            <pc:docMk/>
            <pc:sldMk cId="3765037852" sldId="256"/>
            <ac:cxnSpMk id="23" creationId="{FD549C97-31B4-62A9-7BD9-68CAC7BEDB3C}"/>
          </ac:cxnSpMkLst>
        </pc:cxnChg>
        <pc:cxnChg chg="add mod">
          <ac:chgData name="yingyu wang" userId="f129ec72dc03c96d" providerId="LiveId" clId="{BECD6702-DF64-4F2C-B1FB-15AEED8CFF02}" dt="2023-09-14T03:29:20.338" v="1337" actId="1076"/>
          <ac:cxnSpMkLst>
            <pc:docMk/>
            <pc:sldMk cId="3765037852" sldId="256"/>
            <ac:cxnSpMk id="26" creationId="{284C3E1A-65AA-B27F-B7B7-29561E556A55}"/>
          </ac:cxnSpMkLst>
        </pc:cxnChg>
        <pc:cxnChg chg="add mod">
          <ac:chgData name="yingyu wang" userId="f129ec72dc03c96d" providerId="LiveId" clId="{BECD6702-DF64-4F2C-B1FB-15AEED8CFF02}" dt="2023-09-14T03:29:08.330" v="1333" actId="14100"/>
          <ac:cxnSpMkLst>
            <pc:docMk/>
            <pc:sldMk cId="3765037852" sldId="256"/>
            <ac:cxnSpMk id="37" creationId="{835C8278-EB79-67BD-521A-D89C07EF13CB}"/>
          </ac:cxnSpMkLst>
        </pc:cxnChg>
        <pc:cxnChg chg="add mod">
          <ac:chgData name="yingyu wang" userId="f129ec72dc03c96d" providerId="LiveId" clId="{BECD6702-DF64-4F2C-B1FB-15AEED8CFF02}" dt="2023-09-14T03:29:53.424" v="1341" actId="14100"/>
          <ac:cxnSpMkLst>
            <pc:docMk/>
            <pc:sldMk cId="3765037852" sldId="256"/>
            <ac:cxnSpMk id="41" creationId="{6FC8C725-C5D3-46A9-B74C-ECFE9C4CE7C7}"/>
          </ac:cxnSpMkLst>
        </pc:cxnChg>
        <pc:cxnChg chg="add mod">
          <ac:chgData name="yingyu wang" userId="f129ec72dc03c96d" providerId="LiveId" clId="{BECD6702-DF64-4F2C-B1FB-15AEED8CFF02}" dt="2023-09-14T03:30:32.473" v="1347" actId="1076"/>
          <ac:cxnSpMkLst>
            <pc:docMk/>
            <pc:sldMk cId="3765037852" sldId="256"/>
            <ac:cxnSpMk id="53" creationId="{94C2A392-82FD-FCDC-2C83-D3D7988E5BB2}"/>
          </ac:cxnSpMkLst>
        </pc:cxnChg>
        <pc:cxnChg chg="add mod">
          <ac:chgData name="yingyu wang" userId="f129ec72dc03c96d" providerId="LiveId" clId="{BECD6702-DF64-4F2C-B1FB-15AEED8CFF02}" dt="2023-09-14T03:31:27.264" v="1422" actId="14100"/>
          <ac:cxnSpMkLst>
            <pc:docMk/>
            <pc:sldMk cId="3765037852" sldId="256"/>
            <ac:cxnSpMk id="57" creationId="{7E0C7994-E168-AD38-BC95-E5D9B38CB6BA}"/>
          </ac:cxnSpMkLst>
        </pc:cxnChg>
        <pc:cxnChg chg="add mod">
          <ac:chgData name="yingyu wang" userId="f129ec72dc03c96d" providerId="LiveId" clId="{BECD6702-DF64-4F2C-B1FB-15AEED8CFF02}" dt="2023-09-14T03:31:59.506" v="1428" actId="1038"/>
          <ac:cxnSpMkLst>
            <pc:docMk/>
            <pc:sldMk cId="3765037852" sldId="256"/>
            <ac:cxnSpMk id="60" creationId="{3ED3D2AC-D1BE-18A1-C0F1-D79CDDC90623}"/>
          </ac:cxnSpMkLst>
        </pc:cxnChg>
      </pc:sldChg>
      <pc:sldChg chg="addSp delSp modSp new del mod">
        <pc:chgData name="yingyu wang" userId="f129ec72dc03c96d" providerId="LiveId" clId="{BECD6702-DF64-4F2C-B1FB-15AEED8CFF02}" dt="2023-09-14T03:44:10.466" v="1935" actId="2696"/>
        <pc:sldMkLst>
          <pc:docMk/>
          <pc:sldMk cId="2478656458" sldId="257"/>
        </pc:sldMkLst>
        <pc:spChg chg="del">
          <ac:chgData name="yingyu wang" userId="f129ec72dc03c96d" providerId="LiveId" clId="{BECD6702-DF64-4F2C-B1FB-15AEED8CFF02}" dt="2023-09-14T02:34:20.615" v="7" actId="478"/>
          <ac:spMkLst>
            <pc:docMk/>
            <pc:sldMk cId="2478656458" sldId="257"/>
            <ac:spMk id="2" creationId="{7A04ADB7-B4D5-77CA-0A66-D5A931B8EED2}"/>
          </ac:spMkLst>
        </pc:spChg>
        <pc:spChg chg="del">
          <ac:chgData name="yingyu wang" userId="f129ec72dc03c96d" providerId="LiveId" clId="{BECD6702-DF64-4F2C-B1FB-15AEED8CFF02}" dt="2023-09-14T02:34:22.194" v="8" actId="478"/>
          <ac:spMkLst>
            <pc:docMk/>
            <pc:sldMk cId="2478656458" sldId="257"/>
            <ac:spMk id="3" creationId="{B85840DB-D558-157D-41AD-4601D502A2C8}"/>
          </ac:spMkLst>
        </pc:spChg>
        <pc:spChg chg="add">
          <ac:chgData name="yingyu wang" userId="f129ec72dc03c96d" providerId="LiveId" clId="{BECD6702-DF64-4F2C-B1FB-15AEED8CFF02}" dt="2023-09-14T03:03:00.572" v="138"/>
          <ac:spMkLst>
            <pc:docMk/>
            <pc:sldMk cId="2478656458" sldId="257"/>
            <ac:spMk id="4" creationId="{69120882-D990-579B-FAEA-5B734C99613A}"/>
          </ac:spMkLst>
        </pc:spChg>
        <pc:spChg chg="add mod">
          <ac:chgData name="yingyu wang" userId="f129ec72dc03c96d" providerId="LiveId" clId="{BECD6702-DF64-4F2C-B1FB-15AEED8CFF02}" dt="2023-09-14T03:03:04.441" v="139"/>
          <ac:spMkLst>
            <pc:docMk/>
            <pc:sldMk cId="2478656458" sldId="257"/>
            <ac:spMk id="5" creationId="{197133ED-0539-48A1-40E6-088B16546B65}"/>
          </ac:spMkLst>
        </pc:spChg>
        <pc:spChg chg="add mod">
          <ac:chgData name="yingyu wang" userId="f129ec72dc03c96d" providerId="LiveId" clId="{BECD6702-DF64-4F2C-B1FB-15AEED8CFF02}" dt="2023-09-14T03:03:19.261" v="140"/>
          <ac:spMkLst>
            <pc:docMk/>
            <pc:sldMk cId="2478656458" sldId="257"/>
            <ac:spMk id="6" creationId="{B73BF41C-4F3F-DE87-5374-B6AFD602F433}"/>
          </ac:spMkLst>
        </pc:spChg>
        <pc:spChg chg="add del mod">
          <ac:chgData name="yingyu wang" userId="f129ec72dc03c96d" providerId="LiveId" clId="{BECD6702-DF64-4F2C-B1FB-15AEED8CFF02}" dt="2023-09-14T03:03:55.340" v="143" actId="478"/>
          <ac:spMkLst>
            <pc:docMk/>
            <pc:sldMk cId="2478656458" sldId="257"/>
            <ac:spMk id="7" creationId="{067E5759-E647-C0E5-7BFB-D5E58DB8A418}"/>
          </ac:spMkLst>
        </pc:spChg>
        <pc:picChg chg="add mod">
          <ac:chgData name="yingyu wang" userId="f129ec72dc03c96d" providerId="LiveId" clId="{BECD6702-DF64-4F2C-B1FB-15AEED8CFF02}" dt="2023-09-14T03:07:32.465" v="150" actId="1076"/>
          <ac:picMkLst>
            <pc:docMk/>
            <pc:sldMk cId="2478656458" sldId="257"/>
            <ac:picMk id="9" creationId="{260DD4DD-5573-2A15-B8E5-A2ACBF06EB16}"/>
          </ac:picMkLst>
        </pc:picChg>
        <pc:picChg chg="add mod">
          <ac:chgData name="yingyu wang" userId="f129ec72dc03c96d" providerId="LiveId" clId="{BECD6702-DF64-4F2C-B1FB-15AEED8CFF02}" dt="2023-09-14T03:07:30.791" v="149" actId="1076"/>
          <ac:picMkLst>
            <pc:docMk/>
            <pc:sldMk cId="2478656458" sldId="257"/>
            <ac:picMk id="1026" creationId="{882A5285-2CB8-CF7D-1914-E14EB9493395}"/>
          </ac:picMkLst>
        </pc:picChg>
        <pc:picChg chg="add del">
          <ac:chgData name="yingyu wang" userId="f129ec72dc03c96d" providerId="LiveId" clId="{BECD6702-DF64-4F2C-B1FB-15AEED8CFF02}" dt="2023-09-14T02:37:03.761" v="13"/>
          <ac:picMkLst>
            <pc:docMk/>
            <pc:sldMk cId="2478656458" sldId="257"/>
            <ac:picMk id="1028" creationId="{3F4AFE10-CCDF-CC0D-9139-C5C48991DB4F}"/>
          </ac:picMkLst>
        </pc:picChg>
        <pc:picChg chg="add mod">
          <ac:chgData name="yingyu wang" userId="f129ec72dc03c96d" providerId="LiveId" clId="{BECD6702-DF64-4F2C-B1FB-15AEED8CFF02}" dt="2023-09-14T03:07:28.975" v="148" actId="1076"/>
          <ac:picMkLst>
            <pc:docMk/>
            <pc:sldMk cId="2478656458" sldId="257"/>
            <ac:picMk id="1030" creationId="{5DF65CB3-4233-3A3F-8AFE-88FF37C8EB79}"/>
          </ac:picMkLst>
        </pc:picChg>
        <pc:picChg chg="add mod">
          <ac:chgData name="yingyu wang" userId="f129ec72dc03c96d" providerId="LiveId" clId="{BECD6702-DF64-4F2C-B1FB-15AEED8CFF02}" dt="2023-09-14T02:47:44.896" v="135" actId="1076"/>
          <ac:picMkLst>
            <pc:docMk/>
            <pc:sldMk cId="2478656458" sldId="257"/>
            <ac:picMk id="1032" creationId="{465BABAC-6241-F043-0FF6-59B8B71C46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39A2-EEF9-F3E2-6196-4E28CE04B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111-EF47-ADA4-5DAA-4714F69A7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E0392-1269-6754-B79B-460840FB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0757-9326-40F5-BA22-BC2282D7953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EB825-C097-FD27-4E67-574577EF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D140B-3CDB-55A7-8573-A2B60E4A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1ED-E494-4BF2-98E4-3BF2C9869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8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EDC6-06DB-ED6B-7D59-52537ECF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E83A5-302A-68D9-12F2-F22F1073D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389D0-7C5A-6428-3C4C-A2BB4815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0757-9326-40F5-BA22-BC2282D7953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1D4B-6FEE-7F59-A97A-FC384E7D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DB86-834B-4F37-9483-0948B60E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1ED-E494-4BF2-98E4-3BF2C9869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8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88714-6580-3842-E6C1-15A84A3A9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C5D1-F8A5-9A81-D334-71E332B9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C814B-359B-2381-AE55-0BD3776B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0757-9326-40F5-BA22-BC2282D7953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1A9DB-1030-E098-C47B-E99CDEE7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44CE4-18E5-3DA8-A976-C30E04D2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1ED-E494-4BF2-98E4-3BF2C9869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5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9422-A901-53B3-303C-DBD17F38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B4B7-EEA5-6629-ED16-DE166B38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1660F-2DE5-4E96-D9F9-A0FF5740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0757-9326-40F5-BA22-BC2282D7953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E28F-720F-BAFA-9888-0FEF455B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44B9-CE87-F792-BF6C-BABE000D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1ED-E494-4BF2-98E4-3BF2C9869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0881-264F-064C-36E7-A6600790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8E4DD-BF02-AF0A-75BF-8AF4CD1B7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2FC2C-DCF3-E5D3-FA06-484E6FEF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0757-9326-40F5-BA22-BC2282D7953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0B76-8B0B-2475-1B6A-6A5A758C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965F-A1E8-FBE1-4734-8395EE19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1ED-E494-4BF2-98E4-3BF2C9869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2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161D-44E9-BD20-A4E8-94A4517A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77F2-6891-A905-A8BF-19A587C02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F5FD0-E8B3-4E9B-2CEC-E1D363BB6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FB086-70B5-E8D3-2E20-53ABD68A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0757-9326-40F5-BA22-BC2282D7953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F31BC-F3EB-81CB-A705-F4E7E1B4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789E-BD28-4D18-BEFE-381D89FE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1ED-E494-4BF2-98E4-3BF2C9869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2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F04F-C0BD-28E7-734B-D20F810E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B5A5-1801-8109-6B31-FCFF3CB0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2989A-2E62-12EF-F6D9-485F53108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70C24-36D6-AC21-2CA6-4D7627B98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4E493-2B9B-8C14-1BAB-BEB5ACC39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3CFCB4-360D-1899-1048-B21BC1DF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0757-9326-40F5-BA22-BC2282D7953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3BB63-C73C-F3AD-003D-1137235F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C9A7F-5C4F-3354-3CCB-A2D822C1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1ED-E494-4BF2-98E4-3BF2C9869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3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A474-041A-AEA9-30C8-11F53757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0D177-45F2-ACE2-9F48-9B92F8FB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0757-9326-40F5-BA22-BC2282D7953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AE119-B771-FF32-C856-41174EB3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8AF38-0559-F464-A6E5-AC2F28CC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1ED-E494-4BF2-98E4-3BF2C9869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3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F0779-007B-9D01-B969-C152FCEB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0757-9326-40F5-BA22-BC2282D7953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4B0F2-593B-F7F8-CF4A-0864DCBD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F8AA0-CAD1-27A6-08CD-C286F430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1ED-E494-4BF2-98E4-3BF2C9869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2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D8B9-9CCD-22B7-E0DA-898419EF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BAC0-0261-70FF-F990-B60F491D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59588-8A05-EE61-297C-6692EB7E4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8D814-547A-58E1-FFD8-378B8128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0757-9326-40F5-BA22-BC2282D7953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A39F-4AF4-6EF2-58BF-C81BB3AA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40A61-0A22-03F1-7827-EEAED823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1ED-E494-4BF2-98E4-3BF2C9869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7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3149-4B0B-5436-D460-B4336EEB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76FEF-5D99-C4F8-FD23-829B06B39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AA322-2638-8451-54BD-925F4AC1C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64A96-4C6F-AF5E-2C32-DF7CA570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0757-9326-40F5-BA22-BC2282D7953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ACA18-20D7-8CF0-74A4-3BF22BFE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A09E-4363-CDAD-FDDF-54A94792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31ED-E494-4BF2-98E4-3BF2C9869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9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E54EB-D80F-E3BB-5F55-6E142D11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EC2F7-F616-6B49-E557-81EA9F0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0DD5E-02F6-1189-E2D7-60E0D7607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757-9326-40F5-BA22-BC2282D7953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23D5-4B12-FA8C-5EFB-9B41B92AB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5CECC-8E9D-02EC-F0E2-8CAC6B6C4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31ED-E494-4BF2-98E4-3BF2C9869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8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9BF6F-798B-0EB3-B820-95509CF5D589}"/>
              </a:ext>
            </a:extLst>
          </p:cNvPr>
          <p:cNvSpPr txBox="1"/>
          <p:nvPr/>
        </p:nvSpPr>
        <p:spPr>
          <a:xfrm>
            <a:off x="1934449" y="879664"/>
            <a:ext cx="928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 Simple Napster Style Peer to Peer File Sharing System</a:t>
            </a:r>
            <a:endParaRPr lang="zh-CN" altLang="en-US" sz="2800" b="1" dirty="0"/>
          </a:p>
        </p:txBody>
      </p:sp>
      <p:pic>
        <p:nvPicPr>
          <p:cNvPr id="2050" name="Picture 2" descr="Image result for Napster Logo">
            <a:extLst>
              <a:ext uri="{FF2B5EF4-FFF2-40B4-BE49-F238E27FC236}">
                <a16:creationId xmlns:a16="http://schemas.microsoft.com/office/drawing/2014/main" id="{EC010768-FD9D-37C7-CA8C-67CEB3EBA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80" y="684438"/>
            <a:ext cx="941243" cy="84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esktop icons black">
            <a:extLst>
              <a:ext uri="{FF2B5EF4-FFF2-40B4-BE49-F238E27FC236}">
                <a16:creationId xmlns:a16="http://schemas.microsoft.com/office/drawing/2014/main" id="{07011164-4590-2F4C-DA52-61600DB47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90" y="2176061"/>
            <a:ext cx="640773" cy="6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exagon 1">
            <a:extLst>
              <a:ext uri="{FF2B5EF4-FFF2-40B4-BE49-F238E27FC236}">
                <a16:creationId xmlns:a16="http://schemas.microsoft.com/office/drawing/2014/main" id="{97BB87CC-E491-BCEA-36A9-B82651CD5B53}"/>
              </a:ext>
            </a:extLst>
          </p:cNvPr>
          <p:cNvSpPr/>
          <p:nvPr/>
        </p:nvSpPr>
        <p:spPr>
          <a:xfrm>
            <a:off x="5378920" y="2967197"/>
            <a:ext cx="1875559" cy="1683328"/>
          </a:xfrm>
          <a:prstGeom prst="hexag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4" descr="Image result for desktop icons black">
            <a:extLst>
              <a:ext uri="{FF2B5EF4-FFF2-40B4-BE49-F238E27FC236}">
                <a16:creationId xmlns:a16="http://schemas.microsoft.com/office/drawing/2014/main" id="{035A226B-EF17-A4CC-1830-37CB9A957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526" y="3583480"/>
            <a:ext cx="640773" cy="6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desktop icons black">
            <a:extLst>
              <a:ext uri="{FF2B5EF4-FFF2-40B4-BE49-F238E27FC236}">
                <a16:creationId xmlns:a16="http://schemas.microsoft.com/office/drawing/2014/main" id="{58C2C1E2-1A87-057C-3B2F-1D9295F99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90" y="5048697"/>
            <a:ext cx="640773" cy="6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desktop icons black">
            <a:extLst>
              <a:ext uri="{FF2B5EF4-FFF2-40B4-BE49-F238E27FC236}">
                <a16:creationId xmlns:a16="http://schemas.microsoft.com/office/drawing/2014/main" id="{BCBAFC46-A533-B639-9C59-56A0A8E4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12" y="2173893"/>
            <a:ext cx="640773" cy="6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desktop icons black">
            <a:extLst>
              <a:ext uri="{FF2B5EF4-FFF2-40B4-BE49-F238E27FC236}">
                <a16:creationId xmlns:a16="http://schemas.microsoft.com/office/drawing/2014/main" id="{9A68904B-F2FB-5222-7C4D-92D0E1340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485" y="3583480"/>
            <a:ext cx="640773" cy="6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desktop icons black">
            <a:extLst>
              <a:ext uri="{FF2B5EF4-FFF2-40B4-BE49-F238E27FC236}">
                <a16:creationId xmlns:a16="http://schemas.microsoft.com/office/drawing/2014/main" id="{00383311-4141-9E0B-F204-12326C271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12" y="5033562"/>
            <a:ext cx="640773" cy="6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749222-C5C0-7BE5-775C-80D28057A0F5}"/>
              </a:ext>
            </a:extLst>
          </p:cNvPr>
          <p:cNvCxnSpPr>
            <a:cxnSpLocks/>
            <a:stCxn id="2052" idx="3"/>
            <a:endCxn id="2" idx="4"/>
          </p:cNvCxnSpPr>
          <p:nvPr/>
        </p:nvCxnSpPr>
        <p:spPr>
          <a:xfrm>
            <a:off x="4537163" y="2496448"/>
            <a:ext cx="1262589" cy="47074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ADC0F2-2CD6-2765-AF70-043665416F5D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V="1">
            <a:off x="3838299" y="3808861"/>
            <a:ext cx="1540621" cy="9500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07944A-39F6-545B-9317-6EC4A55EC84F}"/>
              </a:ext>
            </a:extLst>
          </p:cNvPr>
          <p:cNvCxnSpPr>
            <a:cxnSpLocks/>
            <a:stCxn id="5" idx="3"/>
            <a:endCxn id="2" idx="2"/>
          </p:cNvCxnSpPr>
          <p:nvPr/>
        </p:nvCxnSpPr>
        <p:spPr>
          <a:xfrm flipV="1">
            <a:off x="4537163" y="4650525"/>
            <a:ext cx="1262589" cy="71855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5830EA-DC3C-DBDF-73D1-F4D7FF0BF5D1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>
            <a:off x="6833647" y="2494280"/>
            <a:ext cx="1226065" cy="47291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549C97-31B4-62A9-7BD9-68CAC7BEDB3C}"/>
              </a:ext>
            </a:extLst>
          </p:cNvPr>
          <p:cNvCxnSpPr>
            <a:cxnSpLocks/>
            <a:stCxn id="7" idx="1"/>
            <a:endCxn id="2" idx="0"/>
          </p:cNvCxnSpPr>
          <p:nvPr/>
        </p:nvCxnSpPr>
        <p:spPr>
          <a:xfrm flipH="1" flipV="1">
            <a:off x="7254479" y="3808861"/>
            <a:ext cx="1446006" cy="9500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4C3E1A-65AA-B27F-B7B7-29561E556A55}"/>
              </a:ext>
            </a:extLst>
          </p:cNvPr>
          <p:cNvCxnSpPr>
            <a:cxnSpLocks/>
            <a:stCxn id="8" idx="1"/>
            <a:endCxn id="2" idx="1"/>
          </p:cNvCxnSpPr>
          <p:nvPr/>
        </p:nvCxnSpPr>
        <p:spPr>
          <a:xfrm flipH="1" flipV="1">
            <a:off x="6833647" y="4650525"/>
            <a:ext cx="1226065" cy="70342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9720E9C-E394-945E-3494-125C1E7B8070}"/>
              </a:ext>
            </a:extLst>
          </p:cNvPr>
          <p:cNvSpPr txBox="1"/>
          <p:nvPr/>
        </p:nvSpPr>
        <p:spPr>
          <a:xfrm>
            <a:off x="5875951" y="3358326"/>
            <a:ext cx="907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Central </a:t>
            </a:r>
          </a:p>
          <a:p>
            <a:pPr algn="ctr"/>
            <a:r>
              <a:rPr lang="en-US" altLang="zh-CN" sz="1600" b="1" dirty="0"/>
              <a:t>Index </a:t>
            </a:r>
          </a:p>
          <a:p>
            <a:pPr algn="ctr"/>
            <a:r>
              <a:rPr lang="en-US" altLang="zh-CN" sz="1600" b="1" dirty="0"/>
              <a:t>Server</a:t>
            </a:r>
            <a:endParaRPr lang="zh-CN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51038D-40AA-9589-04B7-9D896322D4B4}"/>
              </a:ext>
            </a:extLst>
          </p:cNvPr>
          <p:cNvSpPr txBox="1"/>
          <p:nvPr/>
        </p:nvSpPr>
        <p:spPr>
          <a:xfrm>
            <a:off x="3801133" y="5855509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Peer A</a:t>
            </a:r>
            <a:endParaRPr lang="zh-CN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1D85F2-F3E8-48AE-811C-178882814079}"/>
              </a:ext>
            </a:extLst>
          </p:cNvPr>
          <p:cNvSpPr txBox="1"/>
          <p:nvPr/>
        </p:nvSpPr>
        <p:spPr>
          <a:xfrm>
            <a:off x="3143641" y="4368516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Peer B</a:t>
            </a:r>
            <a:endParaRPr lang="zh-CN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D6F8FC-E7AD-59AB-C3F2-8E4BEF7B73FE}"/>
              </a:ext>
            </a:extLst>
          </p:cNvPr>
          <p:cNvSpPr txBox="1"/>
          <p:nvPr/>
        </p:nvSpPr>
        <p:spPr>
          <a:xfrm>
            <a:off x="3838150" y="2927258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Peer C</a:t>
            </a:r>
            <a:endParaRPr lang="zh-CN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CBA172-4D09-FCA4-8212-DF3C57349899}"/>
              </a:ext>
            </a:extLst>
          </p:cNvPr>
          <p:cNvSpPr txBox="1"/>
          <p:nvPr/>
        </p:nvSpPr>
        <p:spPr>
          <a:xfrm>
            <a:off x="7981237" y="2955559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Peer D</a:t>
            </a:r>
            <a:endParaRPr lang="zh-CN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F0B55C-DF44-32E7-EDB4-D91CB0D517D2}"/>
              </a:ext>
            </a:extLst>
          </p:cNvPr>
          <p:cNvSpPr txBox="1"/>
          <p:nvPr/>
        </p:nvSpPr>
        <p:spPr>
          <a:xfrm>
            <a:off x="8603896" y="4388116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Peer E</a:t>
            </a:r>
            <a:endParaRPr lang="zh-CN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7D8931-8B8F-3EEE-F390-AD97ED830FD1}"/>
              </a:ext>
            </a:extLst>
          </p:cNvPr>
          <p:cNvSpPr txBox="1"/>
          <p:nvPr/>
        </p:nvSpPr>
        <p:spPr>
          <a:xfrm>
            <a:off x="8044372" y="5814146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Peer F</a:t>
            </a:r>
            <a:endParaRPr lang="zh-CN" altLang="en-US" sz="16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5C8278-EB79-67BD-521A-D89C07EF13C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216777" y="4265023"/>
            <a:ext cx="1295749" cy="783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FC8C725-C5D3-46A9-B74C-ECFE9C4CE7C7}"/>
              </a:ext>
            </a:extLst>
          </p:cNvPr>
          <p:cNvCxnSpPr>
            <a:cxnSpLocks/>
          </p:cNvCxnSpPr>
          <p:nvPr/>
        </p:nvCxnSpPr>
        <p:spPr>
          <a:xfrm flipH="1" flipV="1">
            <a:off x="7177071" y="4135777"/>
            <a:ext cx="1426825" cy="8740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C2A392-82FD-FCDC-2C83-D3D7988E5BB2}"/>
              </a:ext>
            </a:extLst>
          </p:cNvPr>
          <p:cNvCxnSpPr>
            <a:cxnSpLocks/>
          </p:cNvCxnSpPr>
          <p:nvPr/>
        </p:nvCxnSpPr>
        <p:spPr>
          <a:xfrm>
            <a:off x="6991448" y="4390443"/>
            <a:ext cx="1070419" cy="6538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E0C7994-E168-AD38-BC95-E5D9B38CB6BA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4537163" y="5353949"/>
            <a:ext cx="3522549" cy="151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D3D2AC-D1BE-18A1-C0F1-D79CDDC90623}"/>
              </a:ext>
            </a:extLst>
          </p:cNvPr>
          <p:cNvCxnSpPr>
            <a:cxnSpLocks/>
          </p:cNvCxnSpPr>
          <p:nvPr/>
        </p:nvCxnSpPr>
        <p:spPr>
          <a:xfrm flipV="1">
            <a:off x="4550225" y="5532946"/>
            <a:ext cx="3522549" cy="187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>
            <a:extLst>
              <a:ext uri="{FF2B5EF4-FFF2-40B4-BE49-F238E27FC236}">
                <a16:creationId xmlns:a16="http://schemas.microsoft.com/office/drawing/2014/main" id="{3B9E08E9-2B64-B6B3-DA09-217B9AD345D7}"/>
              </a:ext>
            </a:extLst>
          </p:cNvPr>
          <p:cNvSpPr txBox="1"/>
          <p:nvPr/>
        </p:nvSpPr>
        <p:spPr>
          <a:xfrm rot="19704110">
            <a:off x="4078409" y="4459353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1.Registration</a:t>
            </a:r>
            <a:endParaRPr lang="zh-CN" altLang="en-US" sz="1200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0D10850A-254A-E949-DE50-7A605D306D7F}"/>
              </a:ext>
            </a:extLst>
          </p:cNvPr>
          <p:cNvSpPr txBox="1"/>
          <p:nvPr/>
        </p:nvSpPr>
        <p:spPr>
          <a:xfrm rot="1985069">
            <a:off x="7636601" y="4249712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2.Query</a:t>
            </a:r>
            <a:endParaRPr lang="zh-CN" altLang="en-US" sz="1200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464289C8-C552-9B35-15AB-E56B2672714B}"/>
              </a:ext>
            </a:extLst>
          </p:cNvPr>
          <p:cNvSpPr txBox="1"/>
          <p:nvPr/>
        </p:nvSpPr>
        <p:spPr>
          <a:xfrm>
            <a:off x="5814716" y="4225466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3.Search Index</a:t>
            </a:r>
            <a:endParaRPr lang="zh-CN" altLang="en-US" sz="1200" dirty="0"/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298DEDCC-9B0B-C0B6-B86E-E2B186124C14}"/>
              </a:ext>
            </a:extLst>
          </p:cNvPr>
          <p:cNvSpPr txBox="1"/>
          <p:nvPr/>
        </p:nvSpPr>
        <p:spPr>
          <a:xfrm rot="1816294">
            <a:off x="7114014" y="453139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4.Return Result</a:t>
            </a:r>
            <a:endParaRPr lang="zh-CN" altLang="en-US" sz="1200" dirty="0"/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4BFCF1EF-3148-FAF4-0E4E-7A40C593BAEC}"/>
              </a:ext>
            </a:extLst>
          </p:cNvPr>
          <p:cNvSpPr txBox="1"/>
          <p:nvPr/>
        </p:nvSpPr>
        <p:spPr>
          <a:xfrm>
            <a:off x="5868405" y="5105220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6.Request</a:t>
            </a:r>
            <a:endParaRPr lang="zh-CN" altLang="en-US" sz="1200" dirty="0"/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D2ABF57A-1926-0DC8-1288-F375EAB632C3}"/>
              </a:ext>
            </a:extLst>
          </p:cNvPr>
          <p:cNvSpPr txBox="1"/>
          <p:nvPr/>
        </p:nvSpPr>
        <p:spPr>
          <a:xfrm>
            <a:off x="5864944" y="5522583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7.File Transfer</a:t>
            </a:r>
            <a:endParaRPr lang="zh-CN" altLang="en-US" sz="1200" dirty="0"/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0C40B28B-B177-8BA6-E96E-65513EE49CF5}"/>
              </a:ext>
            </a:extLst>
          </p:cNvPr>
          <p:cNvSpPr txBox="1"/>
          <p:nvPr/>
        </p:nvSpPr>
        <p:spPr>
          <a:xfrm>
            <a:off x="8686080" y="5122538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5.Choose Peer A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503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</dc:creator>
  <cp:lastModifiedBy>Bruce</cp:lastModifiedBy>
  <cp:revision>1</cp:revision>
  <dcterms:created xsi:type="dcterms:W3CDTF">2023-09-14T02:32:17Z</dcterms:created>
  <dcterms:modified xsi:type="dcterms:W3CDTF">2023-09-14T04:03:32Z</dcterms:modified>
</cp:coreProperties>
</file>