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035675" cy="3017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460" y="493892"/>
            <a:ext cx="4526756" cy="1050655"/>
          </a:xfrm>
        </p:spPr>
        <p:txBody>
          <a:bodyPr anchor="b"/>
          <a:lstStyle>
            <a:lvl1pPr algn="ctr"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460" y="1585064"/>
            <a:ext cx="4526756" cy="728612"/>
          </a:xfrm>
        </p:spPr>
        <p:txBody>
          <a:bodyPr/>
          <a:lstStyle>
            <a:lvl1pPr marL="0" indent="0" algn="ctr">
              <a:buNone/>
              <a:defRPr sz="1056"/>
            </a:lvl1pPr>
            <a:lvl2pPr marL="201168" indent="0" algn="ctr">
              <a:buNone/>
              <a:defRPr sz="880"/>
            </a:lvl2pPr>
            <a:lvl3pPr marL="402336" indent="0" algn="ctr">
              <a:buNone/>
              <a:defRPr sz="792"/>
            </a:lvl3pPr>
            <a:lvl4pPr marL="603504" indent="0" algn="ctr">
              <a:buNone/>
              <a:defRPr sz="704"/>
            </a:lvl4pPr>
            <a:lvl5pPr marL="804672" indent="0" algn="ctr">
              <a:buNone/>
              <a:defRPr sz="704"/>
            </a:lvl5pPr>
            <a:lvl6pPr marL="1005840" indent="0" algn="ctr">
              <a:buNone/>
              <a:defRPr sz="704"/>
            </a:lvl6pPr>
            <a:lvl7pPr marL="1207008" indent="0" algn="ctr">
              <a:buNone/>
              <a:defRPr sz="704"/>
            </a:lvl7pPr>
            <a:lvl8pPr marL="1408176" indent="0" algn="ctr">
              <a:buNone/>
              <a:defRPr sz="704"/>
            </a:lvl8pPr>
            <a:lvl9pPr marL="1609344" indent="0" algn="ctr">
              <a:buNone/>
              <a:defRPr sz="7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0ED1-FB37-42F2-9D27-F43BFC7FC7A6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7C2-2A73-4E2C-8BCC-AE99C6FA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9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0ED1-FB37-42F2-9D27-F43BFC7FC7A6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7C2-2A73-4E2C-8BCC-AE99C6FA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1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19280" y="160672"/>
            <a:ext cx="1301442" cy="25574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953" y="160672"/>
            <a:ext cx="3828881" cy="25574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0ED1-FB37-42F2-9D27-F43BFC7FC7A6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7C2-2A73-4E2C-8BCC-AE99C6FA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6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0ED1-FB37-42F2-9D27-F43BFC7FC7A6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7C2-2A73-4E2C-8BCC-AE99C6FA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09" y="752364"/>
            <a:ext cx="5205770" cy="1255337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809" y="2019577"/>
            <a:ext cx="5205770" cy="660152"/>
          </a:xfrm>
        </p:spPr>
        <p:txBody>
          <a:bodyPr/>
          <a:lstStyle>
            <a:lvl1pPr marL="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1pPr>
            <a:lvl2pPr marL="201168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2pPr>
            <a:lvl3pPr marL="402336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3pPr>
            <a:lvl4pPr marL="603504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4pPr>
            <a:lvl5pPr marL="804672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5pPr>
            <a:lvl6pPr marL="100584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6pPr>
            <a:lvl7pPr marL="1207008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7pPr>
            <a:lvl8pPr marL="1408176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8pPr>
            <a:lvl9pPr marL="1609344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0ED1-FB37-42F2-9D27-F43BFC7FC7A6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7C2-2A73-4E2C-8BCC-AE99C6FA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6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53" y="803360"/>
            <a:ext cx="2565162" cy="191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55560" y="803360"/>
            <a:ext cx="2565162" cy="191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0ED1-FB37-42F2-9D27-F43BFC7FC7A6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7C2-2A73-4E2C-8BCC-AE99C6FA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3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160672"/>
            <a:ext cx="5205770" cy="5833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739" y="739790"/>
            <a:ext cx="2553373" cy="362559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68" indent="0">
              <a:buNone/>
              <a:defRPr sz="880" b="1"/>
            </a:lvl2pPr>
            <a:lvl3pPr marL="402336" indent="0">
              <a:buNone/>
              <a:defRPr sz="792" b="1"/>
            </a:lvl3pPr>
            <a:lvl4pPr marL="603504" indent="0">
              <a:buNone/>
              <a:defRPr sz="704" b="1"/>
            </a:lvl4pPr>
            <a:lvl5pPr marL="804672" indent="0">
              <a:buNone/>
              <a:defRPr sz="704" b="1"/>
            </a:lvl5pPr>
            <a:lvl6pPr marL="1005840" indent="0">
              <a:buNone/>
              <a:defRPr sz="704" b="1"/>
            </a:lvl6pPr>
            <a:lvl7pPr marL="1207008" indent="0">
              <a:buNone/>
              <a:defRPr sz="704" b="1"/>
            </a:lvl7pPr>
            <a:lvl8pPr marL="1408176" indent="0">
              <a:buNone/>
              <a:defRPr sz="704" b="1"/>
            </a:lvl8pPr>
            <a:lvl9pPr marL="1609344" indent="0">
              <a:buNone/>
              <a:defRPr sz="7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739" y="1102349"/>
            <a:ext cx="2553373" cy="1621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55560" y="739790"/>
            <a:ext cx="2565948" cy="362559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68" indent="0">
              <a:buNone/>
              <a:defRPr sz="880" b="1"/>
            </a:lvl2pPr>
            <a:lvl3pPr marL="402336" indent="0">
              <a:buNone/>
              <a:defRPr sz="792" b="1"/>
            </a:lvl3pPr>
            <a:lvl4pPr marL="603504" indent="0">
              <a:buNone/>
              <a:defRPr sz="704" b="1"/>
            </a:lvl4pPr>
            <a:lvl5pPr marL="804672" indent="0">
              <a:buNone/>
              <a:defRPr sz="704" b="1"/>
            </a:lvl5pPr>
            <a:lvl6pPr marL="1005840" indent="0">
              <a:buNone/>
              <a:defRPr sz="704" b="1"/>
            </a:lvl6pPr>
            <a:lvl7pPr marL="1207008" indent="0">
              <a:buNone/>
              <a:defRPr sz="704" b="1"/>
            </a:lvl7pPr>
            <a:lvl8pPr marL="1408176" indent="0">
              <a:buNone/>
              <a:defRPr sz="704" b="1"/>
            </a:lvl8pPr>
            <a:lvl9pPr marL="1609344" indent="0">
              <a:buNone/>
              <a:defRPr sz="7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55560" y="1102349"/>
            <a:ext cx="2565948" cy="1621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0ED1-FB37-42F2-9D27-F43BFC7FC7A6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7C2-2A73-4E2C-8BCC-AE99C6FA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8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0ED1-FB37-42F2-9D27-F43BFC7FC7A6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7C2-2A73-4E2C-8BCC-AE99C6FA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7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0ED1-FB37-42F2-9D27-F43BFC7FC7A6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7C2-2A73-4E2C-8BCC-AE99C6FA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201189"/>
            <a:ext cx="1946662" cy="704162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5948" y="434513"/>
            <a:ext cx="3055560" cy="2144621"/>
          </a:xfrm>
        </p:spPr>
        <p:txBody>
          <a:bodyPr/>
          <a:lstStyle>
            <a:lvl1pPr>
              <a:defRPr sz="1408"/>
            </a:lvl1pPr>
            <a:lvl2pPr>
              <a:defRPr sz="1232"/>
            </a:lvl2pPr>
            <a:lvl3pPr>
              <a:defRPr sz="1056"/>
            </a:lvl3pPr>
            <a:lvl4pPr>
              <a:defRPr sz="88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39" y="905352"/>
            <a:ext cx="1946662" cy="1677275"/>
          </a:xfrm>
        </p:spPr>
        <p:txBody>
          <a:bodyPr/>
          <a:lstStyle>
            <a:lvl1pPr marL="0" indent="0">
              <a:buNone/>
              <a:defRPr sz="704"/>
            </a:lvl1pPr>
            <a:lvl2pPr marL="201168" indent="0">
              <a:buNone/>
              <a:defRPr sz="616"/>
            </a:lvl2pPr>
            <a:lvl3pPr marL="402336" indent="0">
              <a:buNone/>
              <a:defRPr sz="528"/>
            </a:lvl3pPr>
            <a:lvl4pPr marL="603504" indent="0">
              <a:buNone/>
              <a:defRPr sz="440"/>
            </a:lvl4pPr>
            <a:lvl5pPr marL="804672" indent="0">
              <a:buNone/>
              <a:defRPr sz="440"/>
            </a:lvl5pPr>
            <a:lvl6pPr marL="1005840" indent="0">
              <a:buNone/>
              <a:defRPr sz="440"/>
            </a:lvl6pPr>
            <a:lvl7pPr marL="1207008" indent="0">
              <a:buNone/>
              <a:defRPr sz="440"/>
            </a:lvl7pPr>
            <a:lvl8pPr marL="1408176" indent="0">
              <a:buNone/>
              <a:defRPr sz="440"/>
            </a:lvl8pPr>
            <a:lvl9pPr marL="1609344" indent="0">
              <a:buNone/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0ED1-FB37-42F2-9D27-F43BFC7FC7A6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7C2-2A73-4E2C-8BCC-AE99C6FA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201189"/>
            <a:ext cx="1946662" cy="704162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65948" y="434513"/>
            <a:ext cx="3055560" cy="2144621"/>
          </a:xfrm>
        </p:spPr>
        <p:txBody>
          <a:bodyPr anchor="t"/>
          <a:lstStyle>
            <a:lvl1pPr marL="0" indent="0">
              <a:buNone/>
              <a:defRPr sz="1408"/>
            </a:lvl1pPr>
            <a:lvl2pPr marL="201168" indent="0">
              <a:buNone/>
              <a:defRPr sz="1232"/>
            </a:lvl2pPr>
            <a:lvl3pPr marL="402336" indent="0">
              <a:buNone/>
              <a:defRPr sz="1056"/>
            </a:lvl3pPr>
            <a:lvl4pPr marL="603504" indent="0">
              <a:buNone/>
              <a:defRPr sz="880"/>
            </a:lvl4pPr>
            <a:lvl5pPr marL="804672" indent="0">
              <a:buNone/>
              <a:defRPr sz="880"/>
            </a:lvl5pPr>
            <a:lvl6pPr marL="1005840" indent="0">
              <a:buNone/>
              <a:defRPr sz="880"/>
            </a:lvl6pPr>
            <a:lvl7pPr marL="1207008" indent="0">
              <a:buNone/>
              <a:defRPr sz="880"/>
            </a:lvl7pPr>
            <a:lvl8pPr marL="1408176" indent="0">
              <a:buNone/>
              <a:defRPr sz="880"/>
            </a:lvl8pPr>
            <a:lvl9pPr marL="1609344" indent="0">
              <a:buNone/>
              <a:defRPr sz="8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39" y="905352"/>
            <a:ext cx="1946662" cy="1677275"/>
          </a:xfrm>
        </p:spPr>
        <p:txBody>
          <a:bodyPr/>
          <a:lstStyle>
            <a:lvl1pPr marL="0" indent="0">
              <a:buNone/>
              <a:defRPr sz="704"/>
            </a:lvl1pPr>
            <a:lvl2pPr marL="201168" indent="0">
              <a:buNone/>
              <a:defRPr sz="616"/>
            </a:lvl2pPr>
            <a:lvl3pPr marL="402336" indent="0">
              <a:buNone/>
              <a:defRPr sz="528"/>
            </a:lvl3pPr>
            <a:lvl4pPr marL="603504" indent="0">
              <a:buNone/>
              <a:defRPr sz="440"/>
            </a:lvl4pPr>
            <a:lvl5pPr marL="804672" indent="0">
              <a:buNone/>
              <a:defRPr sz="440"/>
            </a:lvl5pPr>
            <a:lvl6pPr marL="1005840" indent="0">
              <a:buNone/>
              <a:defRPr sz="440"/>
            </a:lvl6pPr>
            <a:lvl7pPr marL="1207008" indent="0">
              <a:buNone/>
              <a:defRPr sz="440"/>
            </a:lvl7pPr>
            <a:lvl8pPr marL="1408176" indent="0">
              <a:buNone/>
              <a:defRPr sz="440"/>
            </a:lvl8pPr>
            <a:lvl9pPr marL="1609344" indent="0">
              <a:buNone/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0ED1-FB37-42F2-9D27-F43BFC7FC7A6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7C2-2A73-4E2C-8BCC-AE99C6FA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4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53" y="160672"/>
            <a:ext cx="5205770" cy="583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53" y="803360"/>
            <a:ext cx="5205770" cy="191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53" y="2797089"/>
            <a:ext cx="1358027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20ED1-FB37-42F2-9D27-F43BFC7FC7A6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9318" y="2797089"/>
            <a:ext cx="2037040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2695" y="2797089"/>
            <a:ext cx="1358027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87C2-2A73-4E2C-8BCC-AE99C6FA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5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02336" rtl="0" eaLnBrk="1" latinLnBrk="0" hangingPunct="1">
        <a:lnSpc>
          <a:spcPct val="90000"/>
        </a:lnSpc>
        <a:spcBef>
          <a:spcPct val="0"/>
        </a:spcBef>
        <a:buNone/>
        <a:defRPr sz="19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" indent="-100584" algn="l" defTabSz="402336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232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26" Type="http://schemas.openxmlformats.org/officeDocument/2006/relationships/image" Target="../media/image17.svg"/><Relationship Id="rId3" Type="http://schemas.openxmlformats.org/officeDocument/2006/relationships/tags" Target="../tags/tag3.xml"/><Relationship Id="rId21" Type="http://schemas.openxmlformats.org/officeDocument/2006/relationships/image" Target="../media/image12.svg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17" Type="http://schemas.openxmlformats.org/officeDocument/2006/relationships/image" Target="../media/image8.svg"/><Relationship Id="rId25" Type="http://schemas.openxmlformats.org/officeDocument/2006/relationships/image" Target="../media/image16.sv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29" Type="http://schemas.openxmlformats.org/officeDocument/2006/relationships/image" Target="../media/image2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24" Type="http://schemas.openxmlformats.org/officeDocument/2006/relationships/image" Target="../media/image15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23" Type="http://schemas.openxmlformats.org/officeDocument/2006/relationships/image" Target="../media/image14.svg"/><Relationship Id="rId28" Type="http://schemas.openxmlformats.org/officeDocument/2006/relationships/image" Target="../media/image19.svg"/><Relationship Id="rId10" Type="http://schemas.openxmlformats.org/officeDocument/2006/relationships/image" Target="../media/image1.png"/><Relationship Id="rId19" Type="http://schemas.openxmlformats.org/officeDocument/2006/relationships/image" Target="../media/image10.svg"/><Relationship Id="rId31" Type="http://schemas.openxmlformats.org/officeDocument/2006/relationships/image" Target="../media/image22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Relationship Id="rId22" Type="http://schemas.openxmlformats.org/officeDocument/2006/relationships/image" Target="../media/image13.png"/><Relationship Id="rId27" Type="http://schemas.openxmlformats.org/officeDocument/2006/relationships/image" Target="../media/image18.png"/><Relationship Id="rId30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FAEE56-0F68-4576-94ED-AE134003E8D1}"/>
              </a:ext>
            </a:extLst>
          </p:cNvPr>
          <p:cNvSpPr/>
          <p:nvPr/>
        </p:nvSpPr>
        <p:spPr>
          <a:xfrm>
            <a:off x="1730789" y="-2635"/>
            <a:ext cx="3123065" cy="2976121"/>
          </a:xfrm>
          <a:prstGeom prst="roundRect">
            <a:avLst/>
          </a:prstGeom>
          <a:noFill/>
          <a:ln w="38100">
            <a:solidFill>
              <a:srgbClr val="002060"/>
            </a:solidFill>
          </a:ln>
          <a:scene3d>
            <a:camera prst="perspectiveAbove"/>
            <a:lightRig rig="threePt" dir="t"/>
          </a:scene3d>
          <a:sp3d z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F65C05-CFDE-4DA1-B827-A5A0135DD17A}"/>
              </a:ext>
            </a:extLst>
          </p:cNvPr>
          <p:cNvSpPr txBox="1"/>
          <p:nvPr/>
        </p:nvSpPr>
        <p:spPr>
          <a:xfrm>
            <a:off x="-48291" y="2040759"/>
            <a:ext cx="1010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Sources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B0887-3816-4B10-AC79-ACC623E84EFD}"/>
              </a:ext>
            </a:extLst>
          </p:cNvPr>
          <p:cNvSpPr txBox="1"/>
          <p:nvPr/>
        </p:nvSpPr>
        <p:spPr>
          <a:xfrm>
            <a:off x="-67294" y="1373993"/>
            <a:ext cx="101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Targets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575F31-7074-465E-BE1C-29471310802E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4143965" y="1451960"/>
            <a:ext cx="354942" cy="94187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74283B-6E95-40A6-B9A2-106D91C84CF3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2200009" y="2192412"/>
            <a:ext cx="531178" cy="107264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7EB89E-0B60-4E07-BEF5-48CCE57CE698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3046531" y="1451960"/>
            <a:ext cx="1452376" cy="1035149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\documentclass{article}&#10;\usepackage{amsmath}&#10;\pagestyle{empty}&#10;\begin{document}&#10;&#10;$&#10;\mathcal{D}_i \neq \mathcal{D}_j&#10;$&#10;&#10;\end{document}" title="IguanaTex Bitmap Display">
            <a:extLst>
              <a:ext uri="{FF2B5EF4-FFF2-40B4-BE49-F238E27FC236}">
                <a16:creationId xmlns:a16="http://schemas.microsoft.com/office/drawing/2014/main" id="{B7C233DB-FA8C-489B-A19D-2CD525E07A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8787">
            <a:off x="3045614" y="1723635"/>
            <a:ext cx="841551" cy="24209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60E498-A886-4FE6-9CF2-CEC2B1A80A6B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2200015" y="1116217"/>
            <a:ext cx="694485" cy="488518"/>
          </a:xfrm>
          <a:prstGeom prst="line">
            <a:avLst/>
          </a:prstGeom>
          <a:ln w="158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\documentclass{article}&#10;\usepackage{amsmath}&#10;\pagestyle{empty}&#10;\begin{document}&#10;&#10;$&#10;\mathcal{D}_i = \mathcal{D}_j&#10;$&#10;&#10;\end{document}" title="IguanaTex Bitmap Display">
            <a:extLst>
              <a:ext uri="{FF2B5EF4-FFF2-40B4-BE49-F238E27FC236}">
                <a16:creationId xmlns:a16="http://schemas.microsoft.com/office/drawing/2014/main" id="{1AC523C8-317D-469E-AAE7-5BA162913D7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7377">
            <a:off x="1893098" y="1171367"/>
            <a:ext cx="862080" cy="24209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5E8BD3-C7EE-4829-A2FA-F46CDD18D216}"/>
              </a:ext>
            </a:extLst>
          </p:cNvPr>
          <p:cNvCxnSpPr>
            <a:cxnSpLocks/>
          </p:cNvCxnSpPr>
          <p:nvPr/>
        </p:nvCxnSpPr>
        <p:spPr>
          <a:xfrm flipH="1" flipV="1">
            <a:off x="2168903" y="676228"/>
            <a:ext cx="725597" cy="207006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\documentclass{article}&#10;\usepackage{amsmath}&#10;\pagestyle{empty}&#10;\begin{document}&#10;&#10;$&#10;h_i \in \mathcal{H}&#10;$&#10;&#10;\end{document}" title="IguanaTex Bitmap Display">
            <a:extLst>
              <a:ext uri="{FF2B5EF4-FFF2-40B4-BE49-F238E27FC236}">
                <a16:creationId xmlns:a16="http://schemas.microsoft.com/office/drawing/2014/main" id="{7E0C72EF-615E-4F9D-A218-E52BF7A8EFA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84" y="1284859"/>
            <a:ext cx="689915" cy="201225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$&#10;h_1&#10;$&#10;&#10;\end{document}" title="IguanaTex Bitmap Display">
            <a:extLst>
              <a:ext uri="{FF2B5EF4-FFF2-40B4-BE49-F238E27FC236}">
                <a16:creationId xmlns:a16="http://schemas.microsoft.com/office/drawing/2014/main" id="{0EF8A0C2-FA9C-4C65-A76E-1B62E86BB5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93" y="1762290"/>
            <a:ext cx="219428" cy="207238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&#10;h_1&#10;$&#10;&#10;\end{document}" title="IguanaTex Bitmap Display">
            <a:extLst>
              <a:ext uri="{FF2B5EF4-FFF2-40B4-BE49-F238E27FC236}">
                <a16:creationId xmlns:a16="http://schemas.microsoft.com/office/drawing/2014/main" id="{2603941B-17C1-4956-B998-783D8B8515D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926" y="2212403"/>
            <a:ext cx="219428" cy="207238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$&#10;h_2&#10;$&#10;&#10;\end{document}" title="IguanaTex Bitmap Display">
            <a:extLst>
              <a:ext uri="{FF2B5EF4-FFF2-40B4-BE49-F238E27FC236}">
                <a16:creationId xmlns:a16="http://schemas.microsoft.com/office/drawing/2014/main" id="{3E72F7D3-45D4-4370-B12C-03B0420ED0D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32" y="2299676"/>
            <a:ext cx="225524" cy="207238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$&#10;h_3&#10;$&#10;&#10;\end{document}" title="IguanaTex Bitmap Display">
            <a:extLst>
              <a:ext uri="{FF2B5EF4-FFF2-40B4-BE49-F238E27FC236}">
                <a16:creationId xmlns:a16="http://schemas.microsoft.com/office/drawing/2014/main" id="{874168AC-B02F-476D-BD3B-BB89D29892C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39" y="570151"/>
            <a:ext cx="225524" cy="213333"/>
          </a:xfrm>
          <a:prstGeom prst="rect">
            <a:avLst/>
          </a:prstGeom>
        </p:spPr>
      </p:pic>
      <p:pic>
        <p:nvPicPr>
          <p:cNvPr id="49" name="Graphic 48" descr="Smart Phone with solid fill">
            <a:extLst>
              <a:ext uri="{FF2B5EF4-FFF2-40B4-BE49-F238E27FC236}">
                <a16:creationId xmlns:a16="http://schemas.microsoft.com/office/drawing/2014/main" id="{88CE8A8D-B307-41FC-861D-8D5EC50C38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6874" y="1925303"/>
            <a:ext cx="587677" cy="587677"/>
          </a:xfrm>
          <a:prstGeom prst="rect">
            <a:avLst/>
          </a:prstGeom>
        </p:spPr>
      </p:pic>
      <p:pic>
        <p:nvPicPr>
          <p:cNvPr id="51" name="Graphic 50" descr="Smart Phone outline">
            <a:extLst>
              <a:ext uri="{FF2B5EF4-FFF2-40B4-BE49-F238E27FC236}">
                <a16:creationId xmlns:a16="http://schemas.microsoft.com/office/drawing/2014/main" id="{BCB04D98-E7E4-49FE-A4CA-CF1C2A299D4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4639" y="1188924"/>
            <a:ext cx="587677" cy="58767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1FB8944-58D1-4050-B6AC-560E4DA2E91F}"/>
              </a:ext>
            </a:extLst>
          </p:cNvPr>
          <p:cNvSpPr txBox="1"/>
          <p:nvPr/>
        </p:nvSpPr>
        <p:spPr>
          <a:xfrm>
            <a:off x="2184238" y="175075"/>
            <a:ext cx="2148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Task Environment</a:t>
            </a:r>
          </a:p>
        </p:txBody>
      </p:sp>
      <p:pic>
        <p:nvPicPr>
          <p:cNvPr id="54" name="Graphic 53" descr="Smart Phone outline">
            <a:extLst>
              <a:ext uri="{FF2B5EF4-FFF2-40B4-BE49-F238E27FC236}">
                <a16:creationId xmlns:a16="http://schemas.microsoft.com/office/drawing/2014/main" id="{92E6BD59-634A-429E-ABFD-F6433997096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25852" y="2134634"/>
            <a:ext cx="587677" cy="587677"/>
          </a:xfrm>
          <a:prstGeom prst="rect">
            <a:avLst/>
          </a:prstGeom>
        </p:spPr>
      </p:pic>
      <p:pic>
        <p:nvPicPr>
          <p:cNvPr id="55" name="Graphic 54" descr="Smart Phone with solid fill">
            <a:extLst>
              <a:ext uri="{FF2B5EF4-FFF2-40B4-BE49-F238E27FC236}">
                <a16:creationId xmlns:a16="http://schemas.microsoft.com/office/drawing/2014/main" id="{BF302E60-FF1E-4463-9653-30C07C3EDCF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906176" y="1604741"/>
            <a:ext cx="587677" cy="587677"/>
          </a:xfrm>
          <a:prstGeom prst="rect">
            <a:avLst/>
          </a:prstGeom>
        </p:spPr>
      </p:pic>
      <p:pic>
        <p:nvPicPr>
          <p:cNvPr id="57" name="Graphic 56" descr="Smart Phone with solid fill">
            <a:extLst>
              <a:ext uri="{FF2B5EF4-FFF2-40B4-BE49-F238E27FC236}">
                <a16:creationId xmlns:a16="http://schemas.microsoft.com/office/drawing/2014/main" id="{A46091AA-B225-40CE-BFA6-C7E4A5C39AA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205074" y="864283"/>
            <a:ext cx="587677" cy="587677"/>
          </a:xfrm>
          <a:prstGeom prst="rect">
            <a:avLst/>
          </a:prstGeom>
        </p:spPr>
      </p:pic>
      <p:pic>
        <p:nvPicPr>
          <p:cNvPr id="58" name="Graphic 57" descr="Smart Phone with solid fill">
            <a:extLst>
              <a:ext uri="{FF2B5EF4-FFF2-40B4-BE49-F238E27FC236}">
                <a16:creationId xmlns:a16="http://schemas.microsoft.com/office/drawing/2014/main" id="{2D161FAB-E2FF-4421-ACA4-78A0A8D8338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752698" y="804707"/>
            <a:ext cx="587677" cy="587677"/>
          </a:xfrm>
          <a:prstGeom prst="rect">
            <a:avLst/>
          </a:prstGeom>
        </p:spPr>
      </p:pic>
      <p:pic>
        <p:nvPicPr>
          <p:cNvPr id="59" name="Graphic 58" descr="Smart Phone outline">
            <a:extLst>
              <a:ext uri="{FF2B5EF4-FFF2-40B4-BE49-F238E27FC236}">
                <a16:creationId xmlns:a16="http://schemas.microsoft.com/office/drawing/2014/main" id="{7E37D21F-7312-4283-B925-695BF2D67C1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768004" y="474914"/>
            <a:ext cx="587677" cy="587677"/>
          </a:xfrm>
          <a:prstGeom prst="rect">
            <a:avLst/>
          </a:prstGeom>
        </p:spPr>
      </p:pic>
      <p:pic>
        <p:nvPicPr>
          <p:cNvPr id="63" name="Graphic 62" descr="Cell Tower with solid fill">
            <a:extLst>
              <a:ext uri="{FF2B5EF4-FFF2-40B4-BE49-F238E27FC236}">
                <a16:creationId xmlns:a16="http://schemas.microsoft.com/office/drawing/2014/main" id="{5C9A4D10-0DB5-421B-B3E2-67F129483D8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449793" y="779495"/>
            <a:ext cx="574058" cy="574058"/>
          </a:xfrm>
          <a:prstGeom prst="rect">
            <a:avLst/>
          </a:prstGeom>
        </p:spPr>
      </p:pic>
      <p:pic>
        <p:nvPicPr>
          <p:cNvPr id="64" name="Graphic 63" descr="Cell Tower with solid fill">
            <a:extLst>
              <a:ext uri="{FF2B5EF4-FFF2-40B4-BE49-F238E27FC236}">
                <a16:creationId xmlns:a16="http://schemas.microsoft.com/office/drawing/2014/main" id="{9D02DCC8-3CB7-40C1-BFC4-0E01C3A2B17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86165" y="536617"/>
            <a:ext cx="574058" cy="57405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BCA7AA5-665D-49E9-B1EE-4DC8F18C1EAA}"/>
              </a:ext>
            </a:extLst>
          </p:cNvPr>
          <p:cNvSpPr txBox="1"/>
          <p:nvPr/>
        </p:nvSpPr>
        <p:spPr>
          <a:xfrm>
            <a:off x="-70753" y="456788"/>
            <a:ext cx="1017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Base Station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FFFC8C91-5AE1-4D5E-B036-6B5171CA2C4F}"/>
              </a:ext>
            </a:extLst>
          </p:cNvPr>
          <p:cNvCxnSpPr>
            <a:cxnSpLocks/>
            <a:stCxn id="63" idx="0"/>
            <a:endCxn id="58" idx="0"/>
          </p:cNvCxnSpPr>
          <p:nvPr/>
        </p:nvCxnSpPr>
        <p:spPr>
          <a:xfrm rot="16200000" flipH="1" flipV="1">
            <a:off x="3379074" y="446958"/>
            <a:ext cx="25206" cy="690291"/>
          </a:xfrm>
          <a:prstGeom prst="curvedConnector3">
            <a:avLst>
              <a:gd name="adj1" fmla="val -906927"/>
            </a:avLst>
          </a:prstGeom>
          <a:ln>
            <a:solidFill>
              <a:schemeClr val="tx1"/>
            </a:solidFill>
            <a:prstDash val="lgDash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A9569CFF-04E7-4577-B87A-8DD4DC374E54}"/>
              </a:ext>
            </a:extLst>
          </p:cNvPr>
          <p:cNvCxnSpPr>
            <a:cxnSpLocks/>
            <a:stCxn id="57" idx="0"/>
          </p:cNvCxnSpPr>
          <p:nvPr/>
        </p:nvCxnSpPr>
        <p:spPr>
          <a:xfrm rot="16200000" flipH="1" flipV="1">
            <a:off x="4031266" y="686022"/>
            <a:ext cx="289386" cy="645896"/>
          </a:xfrm>
          <a:prstGeom prst="curvedConnector4">
            <a:avLst>
              <a:gd name="adj1" fmla="val -78995"/>
              <a:gd name="adj2" fmla="val 72747"/>
            </a:avLst>
          </a:prstGeom>
          <a:ln>
            <a:solidFill>
              <a:schemeClr val="tx1"/>
            </a:solidFill>
            <a:prstDash val="lgDash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7CA790A-BA01-4E1E-B2FF-C86F66954EEB}"/>
              </a:ext>
            </a:extLst>
          </p:cNvPr>
          <p:cNvCxnSpPr>
            <a:cxnSpLocks/>
            <a:stCxn id="63" idx="2"/>
          </p:cNvCxnSpPr>
          <p:nvPr/>
        </p:nvCxnSpPr>
        <p:spPr>
          <a:xfrm rot="5400000">
            <a:off x="2813841" y="866870"/>
            <a:ext cx="436305" cy="1409670"/>
          </a:xfrm>
          <a:prstGeom prst="curvedConnector2">
            <a:avLst/>
          </a:prstGeom>
          <a:ln>
            <a:solidFill>
              <a:schemeClr val="tx1"/>
            </a:solidFill>
            <a:prstDash val="lgDash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Smart Phone outline">
            <a:extLst>
              <a:ext uri="{FF2B5EF4-FFF2-40B4-BE49-F238E27FC236}">
                <a16:creationId xmlns:a16="http://schemas.microsoft.com/office/drawing/2014/main" id="{62908EE1-9961-4C43-86C0-374FC0EC1E6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619249" y="2184341"/>
            <a:ext cx="587677" cy="587677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8DA3060-1E82-486B-A058-3892A9F60D73}"/>
              </a:ext>
            </a:extLst>
          </p:cNvPr>
          <p:cNvCxnSpPr>
            <a:cxnSpLocks/>
          </p:cNvCxnSpPr>
          <p:nvPr/>
        </p:nvCxnSpPr>
        <p:spPr>
          <a:xfrm flipV="1">
            <a:off x="2295598" y="1379299"/>
            <a:ext cx="2025838" cy="731216"/>
          </a:xfrm>
          <a:prstGeom prst="line">
            <a:avLst/>
          </a:prstGeom>
          <a:ln w="158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 descr="\documentclass{article}&#10;\usepackage{amsmath}&#10;\pagestyle{empty}&#10;\begin{document}&#10;&#10;$&#10;i \in \{1,2,3\}&#10;$&#10;&#10;\end{document}" title="IguanaTex Bitmap Display">
            <a:extLst>
              <a:ext uri="{FF2B5EF4-FFF2-40B4-BE49-F238E27FC236}">
                <a16:creationId xmlns:a16="http://schemas.microsoft.com/office/drawing/2014/main" id="{A66DBF37-9725-420F-BBC5-C1B10F40963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887" y="1505958"/>
            <a:ext cx="1025340" cy="2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096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1.49606"/>
  <p:tag name="ORIGINALWIDTH" val="109.4863"/>
  <p:tag name="LATEXADDIN" val="\documentclass{article}&#10;\usepackage{amsmath}&#10;\pagestyle{empty}&#10;\begin{document}&#10;&#10;$&#10;\mathcal{D}_i \neq \mathcal{D}_j&#10;$&#10;&#10;\end{document}"/>
  <p:tag name="IGUANATEXSIZE" val="20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109.4863"/>
  <p:tag name="LATEXADDIN" val="\documentclass{article}&#10;\usepackage{amsmath}&#10;\pagestyle{empty}&#10;\begin{document}&#10;&#10;$&#10;\mathcal{D}_i = \mathcal{D}_j&#10;$&#10;&#10;\end{document}"/>
  <p:tag name="IGUANATEXSIZE" val="20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6.24669"/>
  <p:tag name="ORIGINALWIDTH" val="89.98874"/>
  <p:tag name="LATEXADDIN" val="\documentclass{article}&#10;\usepackage{amsmath}&#10;\pagestyle{empty}&#10;\begin{document}&#10;&#10;$&#10;h_i \in \mathcal{H}&#10;$&#10;&#10;\end{document}"/>
  <p:tag name="IGUANATEXSIZE" val="20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5.49685"/>
  <p:tag name="ORIGINALWIDTH" val="26.99661"/>
  <p:tag name="LATEXADDIN" val="\documentclass{article}&#10;\usepackage{amsmath}&#10;\pagestyle{empty}&#10;\begin{document}&#10;&#10;$&#10;h_1&#10;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5.49685"/>
  <p:tag name="ORIGINALWIDTH" val="26.99661"/>
  <p:tag name="LATEXADDIN" val="\documentclass{article}&#10;\usepackage{amsmath}&#10;\pagestyle{empty}&#10;\begin{document}&#10;&#10;$&#10;h_1&#10;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5.49685"/>
  <p:tag name="ORIGINALWIDTH" val="27.74654"/>
  <p:tag name="LATEXADDIN" val="\documentclass{article}&#10;\usepackage{amsmath}&#10;\pagestyle{empty}&#10;\begin{document}&#10;&#10;$&#10;h_2&#10;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6.24669"/>
  <p:tag name="ORIGINALWIDTH" val="27.74654"/>
  <p:tag name="LATEXADDIN" val="\documentclass{article}&#10;\usepackage{amsmath}&#10;\pagestyle{empty}&#10;\begin{document}&#10;&#10;$&#10;h_3&#10;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.24598"/>
  <p:tag name="ORIGINALWIDTH" val="151.4811"/>
  <p:tag name="LATEXADDIN" val="\documentclass{article}&#10;\usepackage{amsmath}&#10;\pagestyle{empty}&#10;\begin{document}&#10;&#10;$&#10;i \in \{1,2,3\}&#10;$&#10;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Wang</dc:creator>
  <cp:lastModifiedBy>Henry Wang</cp:lastModifiedBy>
  <cp:revision>64</cp:revision>
  <dcterms:created xsi:type="dcterms:W3CDTF">2021-10-16T22:03:43Z</dcterms:created>
  <dcterms:modified xsi:type="dcterms:W3CDTF">2021-10-16T23:12:08Z</dcterms:modified>
</cp:coreProperties>
</file>