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238F-323D-4CC2-9545-C00C7CEB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AE651-E491-4238-8584-88DEAEB4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435A-0B1E-42F7-9B6F-0B248674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B9C7-2CD8-46E5-8C36-C9ADD2F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D354-2681-4118-9A38-A2F58F1C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054-E31A-4E61-B119-3CDDDC44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38065-7FCE-4E73-8732-FBB1930E6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9B2A-6EF7-4188-B931-79589C9E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0D78-6921-4E80-8CDA-DFD24300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02C1-C0E0-4375-BBCE-D6F319D3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50300-6DED-4EAF-8D7C-896B631C0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6316D-6F38-4F73-AD8C-A0075F573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602E-111F-42E2-AA36-CA6722C6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F55CF-C0EF-4189-A88F-3DC3E532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B3E5-D919-4E2E-9AED-DC0A9BC3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0D56-F034-4957-B220-3D6F1E52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2E1F-C5CF-4BC8-AC83-17C48550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5F3E-CA39-46AA-9403-6BB8044B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1CAE-BC15-4459-95A1-70BE924E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E782-C625-44FA-9FBB-FA3B068A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3E73-1EB4-404F-B1FD-4780BD40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B98E-7AB5-4D7F-955D-A879D7554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6B1BE-2A1E-4B61-B207-802E4F94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7371-28D5-4A45-A4C2-BAE8A583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8DA1-C309-4A54-8F05-CA729703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D7F0-762C-4DF0-85C2-34D84F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3377-D108-4755-A361-FB966290E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F45D-B66C-4AE0-8DC5-A1DAFA114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837C3-1091-4623-8ED1-413AB618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58D4-3FD0-4850-A128-A79F48FA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FD7A-01B1-4FEC-A31C-C8C5A360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5603-2DF8-43A0-97A6-29B1AD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29280-1E96-475B-ACC9-CBF3A05A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C1604-8761-42A0-AEDE-51597BA5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C7970-120B-430E-9958-FE80BAA9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AC1DC-A64B-49A3-B5DF-570F7504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9DCC7-E125-4119-BE15-701BFA12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38285-2992-48BA-A555-2D90737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30C16-601F-4BAA-BEFB-2B84269E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7C9F-BFDB-46EC-BAEB-7DA8D242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5D01-06CA-4065-8A00-BC1337AA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327B0-0376-4328-9AE6-291F9EF3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B51E1-BE04-48D4-97D7-813BAE48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DF84A-140A-4E92-8EE0-326C9D22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A87D4-04F6-4466-B47A-301E07A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168B2-B566-474C-9BF1-8AA381AA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B5D4-8946-4002-9D1D-AABDD553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294A-A707-4EA4-B0A5-1E8781AE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A6E1-C307-4ACC-9750-EBD23C9C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C282A-F813-4A67-907F-BDD6E58B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AD84-E7A8-415F-A9CF-951CC7D8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00337-7000-4C01-B774-D9DEE77E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0130-FAB9-4145-8B28-613EBFF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563C-FF57-4CCF-949D-8465D47BB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4988-E700-413C-A276-38ABD96A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283DF-0FE3-45EE-9D09-C2A2FEC1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9891E-1804-4792-8224-13F94AAB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57825-9848-42B9-931D-CE468818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FC536-E87F-4FD2-A73F-F8B4AB68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F1283-2ECE-460C-9D04-D63E8583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2AC3-238E-4822-8716-26EB213E6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DAD0-E31B-496B-8573-8AF99C160C4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5704-313E-4DC6-84B5-3FD3BE115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C870-8125-4577-91A3-412D19D01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E6CF-B3E3-4E90-B882-EE841A1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CF10-DEB6-486D-98A5-FD889CF13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14342-B7AD-4E2B-8E95-3245F1F9F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d_{\</a:t>
            </a:r>
            <a:r>
              <a:rPr lang="en-US" dirty="0" err="1"/>
              <a:t>mathcal</a:t>
            </a:r>
            <a:r>
              <a:rPr lang="en-US" dirty="0"/>
              <a:t>{H}}(\</a:t>
            </a:r>
            <a:r>
              <a:rPr lang="en-US" dirty="0" err="1"/>
              <a:t>mathcal</a:t>
            </a:r>
            <a:r>
              <a:rPr lang="en-US" dirty="0"/>
              <a:t>{D},\</a:t>
            </a:r>
            <a:r>
              <a:rPr lang="en-US" dirty="0" err="1"/>
              <a:t>mathcal</a:t>
            </a:r>
            <a:r>
              <a:rPr lang="en-US" dirty="0"/>
              <a:t>{D}^{'}) = 2 sup_{h\in\</a:t>
            </a:r>
            <a:r>
              <a:rPr lang="en-US" dirty="0" err="1"/>
              <a:t>mathcal</a:t>
            </a:r>
            <a:r>
              <a:rPr lang="en-US" dirty="0"/>
              <a:t>{H}} \vert </a:t>
            </a:r>
            <a:r>
              <a:rPr lang="en-US" dirty="0" err="1"/>
              <a:t>Pr</a:t>
            </a:r>
            <a:r>
              <a:rPr lang="en-US" dirty="0"/>
              <a:t>_{\</a:t>
            </a:r>
            <a:r>
              <a:rPr lang="en-US" dirty="0" err="1"/>
              <a:t>mathcal</a:t>
            </a:r>
            <a:r>
              <a:rPr lang="en-US" dirty="0"/>
              <a:t>{D}}[I(h)] - </a:t>
            </a:r>
            <a:r>
              <a:rPr lang="en-US" dirty="0" err="1"/>
              <a:t>Pr</a:t>
            </a:r>
            <a:r>
              <a:rPr lang="en-US" dirty="0"/>
              <a:t>_{\</a:t>
            </a:r>
            <a:r>
              <a:rPr lang="en-US" dirty="0" err="1"/>
              <a:t>mathcal</a:t>
            </a:r>
            <a:r>
              <a:rPr lang="en-US" dirty="0"/>
              <a:t>{D}^{'}}[I(h)] \vert</a:t>
            </a:r>
          </a:p>
        </p:txBody>
      </p:sp>
      <p:pic>
        <p:nvPicPr>
          <p:cNvPr id="7" name="Picture 6" descr="\documentclass{article}&#10;\usepackage{amsmath}&#10;\pagestyle{empty}&#10;\begin{document}&#10;&#10;$&#10;d_{\mathcal{H}}(\mathcal{D},\mathcal{D}^{'}) = 2 sup_{h\in\mathcal{H}} \vert Pr_{\mathcal{D}}[I(h)] - Pr_{\mathcal{D}^{'}}[I(h)] \vert&#10;$&#10;&#10;\end{document}" title="IguanaTex Bitmap Display">
            <a:extLst>
              <a:ext uri="{FF2B5EF4-FFF2-40B4-BE49-F238E27FC236}">
                <a16:creationId xmlns:a16="http://schemas.microsoft.com/office/drawing/2014/main" id="{972D9E56-7734-4AF2-AB0B-AC8B29A03A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74" y="1600200"/>
            <a:ext cx="5107809" cy="31085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&#10;\lambda^{*} = \epsilon_S(h^{*}) + \epsilon_T(h^{*})&#10;$&#10;&#10;\end{document}" title="IguanaTex Bitmap Display">
            <a:extLst>
              <a:ext uri="{FF2B5EF4-FFF2-40B4-BE49-F238E27FC236}">
                <a16:creationId xmlns:a16="http://schemas.microsoft.com/office/drawing/2014/main" id="{AE0A204B-D540-4B49-811C-45ABECB2B2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7" y="244002"/>
            <a:ext cx="6893714" cy="786286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&#10;d_{\mathcal{H}}(\mathcal{D},\mathcal{D}^{'}) = 2 sup_{h\in\mathcal{H}} \vert Pr_{\mathcal{D}}[I(h)] - Pr_{\mathcal{D}^{'}}[I(h)] \vert&#10;$&#10;&#10;\end{document}" title="IguanaTex Bitmap Display">
            <a:extLst>
              <a:ext uri="{FF2B5EF4-FFF2-40B4-BE49-F238E27FC236}">
                <a16:creationId xmlns:a16="http://schemas.microsoft.com/office/drawing/2014/main" id="{8131D30B-BCD8-40EE-8AED-C78913F259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5257800"/>
            <a:ext cx="11249666" cy="6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3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E74C-05BA-438E-8DE8-B9A5722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A12C-C591-491D-8C2B-7EF6169B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\epsilon_{T}(h) \</a:t>
            </a:r>
            <a:r>
              <a:rPr lang="en-US" dirty="0" err="1"/>
              <a:t>leq</a:t>
            </a:r>
            <a:r>
              <a:rPr lang="en-US" dirty="0"/>
              <a:t> \hat{\epsilon}_{S}(h) + \frac{1}{2} d_{\</a:t>
            </a:r>
            <a:r>
              <a:rPr lang="en-US" dirty="0" err="1"/>
              <a:t>mathcal</a:t>
            </a:r>
            <a:r>
              <a:rPr lang="en-US" dirty="0"/>
              <a:t>{H}\Delta\</a:t>
            </a:r>
            <a:r>
              <a:rPr lang="en-US" dirty="0" err="1"/>
              <a:t>mathcal</a:t>
            </a:r>
            <a:r>
              <a:rPr lang="en-US" dirty="0"/>
              <a:t>{H}}(\hat{\</a:t>
            </a:r>
            <a:r>
              <a:rPr lang="en-US" dirty="0" err="1"/>
              <a:t>mathcal</a:t>
            </a:r>
            <a:r>
              <a:rPr lang="en-US" dirty="0"/>
              <a:t>{D}}_{S},\hat{\</a:t>
            </a:r>
            <a:r>
              <a:rPr lang="en-US" dirty="0" err="1"/>
              <a:t>mathcal</a:t>
            </a:r>
            <a:r>
              <a:rPr lang="en-US" dirty="0"/>
              <a:t>{D}}_{T}) + \lambda^{*} + O\</a:t>
            </a:r>
            <a:r>
              <a:rPr lang="en-US" dirty="0" err="1"/>
              <a:t>bigg</a:t>
            </a:r>
            <a:r>
              <a:rPr lang="en-US" dirty="0"/>
              <a:t>(\sqrt{\frac{d \log{n} + \log(1/\delta)}{n}}\</a:t>
            </a:r>
            <a:r>
              <a:rPr lang="en-US" dirty="0" err="1"/>
              <a:t>bigg</a:t>
            </a:r>
            <a:r>
              <a:rPr lang="en-US" dirty="0"/>
              <a:t>)</a:t>
            </a:r>
          </a:p>
        </p:txBody>
      </p:sp>
      <p:pic>
        <p:nvPicPr>
          <p:cNvPr id="9" name="Picture 8" descr="\documentclass{article}&#10;\usepackage{amsmath}&#10;\pagestyle{empty}&#10;\begin{document}&#10;&#10;$&#10;\epsilon_{T}(h) \leq \hat{\epsilon}_{S}(h) + \frac{1}{2} d_{\mathcal{H}\Delta\mathcal{H}}(\hat{\mathcal{D}}_{S},\hat{\mathcal{D}}_{T}) + \lambda^{*} + O\bigg(\sqrt{\frac{d \log{n} + \log(1/\delta)}{n}}\bigg)&#10;$&#10;&#10;\end{document}" title="IguanaTex Bitmap Display">
            <a:extLst>
              <a:ext uri="{FF2B5EF4-FFF2-40B4-BE49-F238E27FC236}">
                <a16:creationId xmlns:a16="http://schemas.microsoft.com/office/drawing/2014/main" id="{68DEBFA3-F035-4DD4-89C4-5CD70B6F45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22" y="4137772"/>
            <a:ext cx="6817524" cy="609524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&#10;\epsilon_{T}(h) \leq \hat{\epsilon}_{S}(h) + \frac{1}{2} d_{\mathcal{H}\Delta\mathcal{H}}(\hat{\mathcal{D}}_{S},\hat{\mathcal{D}}_{T}) + \lambda^{*} + O\bigg(\sqrt{\frac{d \log{n} + \log(1/\delta)}{n}}\bigg)&#10;$&#10;&#10;\end{document}" title="IguanaTex Bitmap Display">
            <a:extLst>
              <a:ext uri="{FF2B5EF4-FFF2-40B4-BE49-F238E27FC236}">
                <a16:creationId xmlns:a16="http://schemas.microsoft.com/office/drawing/2014/main" id="{84801085-B757-41F1-A086-D2AD56A4B9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18" y="3575054"/>
            <a:ext cx="9536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7109-782B-4AAD-9C7D-D4BCEA56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A472-3EBE-4A31-A7C4-654E108C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$&#10;\lambda^{*}&#10;$&#10;&#10;\end{document}" title="IguanaTex Bitmap Display">
            <a:extLst>
              <a:ext uri="{FF2B5EF4-FFF2-40B4-BE49-F238E27FC236}">
                <a16:creationId xmlns:a16="http://schemas.microsoft.com/office/drawing/2014/main" id="{D7D42606-A2E8-4AB9-B703-B5C59B25E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1"/>
            <a:ext cx="225524" cy="18285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&#10;\epsilon_{T}(h) \leq \hat{\epsilon}_{\tilde{S}}(\sum_{i \in [N]} \alpha_i h_{S_{i}}) + 1/2 d_{\mathcal{H}\Delta\mathcal{H}}(\hat{\mathcal{D}}_{S},\hat{\mathcal{D}}_{T}) + \lambda^{*} + O(\sqrt{\frac{d \log{n} + \log(1/\delta)}{n}})&#10;$&#10;&#10;\end{document}" title="IguanaTex Bitmap Display">
            <a:extLst>
              <a:ext uri="{FF2B5EF4-FFF2-40B4-BE49-F238E27FC236}">
                <a16:creationId xmlns:a16="http://schemas.microsoft.com/office/drawing/2014/main" id="{15F73471-C002-4001-A88B-51173E3332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2" y="3496405"/>
            <a:ext cx="8173714" cy="45714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&#10;\epsilon_{T}(h) \leq \hat{\epsilon}_{\tilde{S}}(\sum_{i \in [N]} \alpha_i h_{S_{i}}) + \sum_{i \in [N]} \alpha_i \bigg( \frac{1}{2} d_{\mathcal{H}\Delta\mathcal{H}}(\hat{\mathcal{D}}_{S},\hat{\mathcal{D}}_{T}) + \lambda_{i}^{*} \bigg) + O(\sqrt{\frac{d \log{n} + \log(1/\delta)}{n}})&#10;$&#10;&#10;\end{document}" title="IguanaTex Bitmap Display">
            <a:extLst>
              <a:ext uri="{FF2B5EF4-FFF2-40B4-BE49-F238E27FC236}">
                <a16:creationId xmlns:a16="http://schemas.microsoft.com/office/drawing/2014/main" id="{68AA07BD-11AD-44F4-9313-F95D7BDD9A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0" y="4873767"/>
            <a:ext cx="12680534" cy="853333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&#10;\epsilon_{T}(h) \leq \hat{\epsilon}_{\tilde{S}}(\sum_{i \in [N]} \alpha_i h_{S_{i}}) + \sum_{i \in [N]} \alpha_i ( \frac{1}{2} d_{\mathcal{H}\Delta\mathcal{H}}(\hat{\mathcal{D}}_{S},\hat{\mathcal{D}}_{T}) + \lambda_{i}^{*} ) + O(\sqrt{\frac{2d \log{2Nm} + \log(4/\delta)}{Nm}})&#10;$&#10;&#10;\end{document}" title="IguanaTex Bitmap Display">
            <a:extLst>
              <a:ext uri="{FF2B5EF4-FFF2-40B4-BE49-F238E27FC236}">
                <a16:creationId xmlns:a16="http://schemas.microsoft.com/office/drawing/2014/main" id="{E251AF10-039F-41B4-B2D4-21F75A061A2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7795"/>
            <a:ext cx="9319619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2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D2BB-8CF1-4FE3-A39C-1FB6D79B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33BC-5C3E-4FE1-9EA9-79D06C01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\epsilon_{T}(h) \</a:t>
            </a:r>
            <a:r>
              <a:rPr lang="en-US" dirty="0" err="1"/>
              <a:t>leq</a:t>
            </a:r>
            <a:r>
              <a:rPr lang="en-US" dirty="0"/>
              <a:t> \hat{\epsilon}_{\tilde{S}}(\sum_{</a:t>
            </a:r>
            <a:r>
              <a:rPr lang="en-US" dirty="0" err="1"/>
              <a:t>i</a:t>
            </a:r>
            <a:r>
              <a:rPr lang="en-US" dirty="0"/>
              <a:t> \in [N]} \</a:t>
            </a:r>
            <a:r>
              <a:rPr lang="en-US" dirty="0" err="1"/>
              <a:t>alpha_i</a:t>
            </a:r>
            <a:r>
              <a:rPr lang="en-US" dirty="0"/>
              <a:t> h_{S_{</a:t>
            </a:r>
            <a:r>
              <a:rPr lang="en-US" dirty="0" err="1"/>
              <a:t>i</a:t>
            </a:r>
            <a:r>
              <a:rPr lang="en-US" dirty="0"/>
              <a:t>}}) + \sum_{</a:t>
            </a:r>
            <a:r>
              <a:rPr lang="en-US" dirty="0" err="1"/>
              <a:t>i</a:t>
            </a:r>
            <a:r>
              <a:rPr lang="en-US" dirty="0"/>
              <a:t> \in [N]} \</a:t>
            </a:r>
            <a:r>
              <a:rPr lang="en-US" dirty="0" err="1"/>
              <a:t>alpha_i</a:t>
            </a:r>
            <a:r>
              <a:rPr lang="en-US" dirty="0"/>
              <a:t> ( \frac{1}{2} d_{\</a:t>
            </a:r>
            <a:r>
              <a:rPr lang="en-US" dirty="0" err="1"/>
              <a:t>mathcal</a:t>
            </a:r>
            <a:r>
              <a:rPr lang="en-US" dirty="0"/>
              <a:t>{H}\Delta\</a:t>
            </a:r>
            <a:r>
              <a:rPr lang="en-US" dirty="0" err="1"/>
              <a:t>mathcal</a:t>
            </a:r>
            <a:r>
              <a:rPr lang="en-US" dirty="0"/>
              <a:t>{H}}(\hat{\</a:t>
            </a:r>
            <a:r>
              <a:rPr lang="en-US" dirty="0" err="1"/>
              <a:t>mathcal</a:t>
            </a:r>
            <a:r>
              <a:rPr lang="en-US" dirty="0"/>
              <a:t>{D}}_{S},\hat{\</a:t>
            </a:r>
            <a:r>
              <a:rPr lang="en-US" dirty="0" err="1"/>
              <a:t>mathcal</a:t>
            </a:r>
            <a:r>
              <a:rPr lang="en-US" dirty="0"/>
              <a:t>{D}}_{T}) + \lambda_{</a:t>
            </a:r>
            <a:r>
              <a:rPr lang="en-US" dirty="0" err="1"/>
              <a:t>i</a:t>
            </a:r>
            <a:r>
              <a:rPr lang="en-US" dirty="0"/>
              <a:t>}^{*} ) + O(\sqrt{\frac{2d \log{2Nm} + \log(4/\delta)}{Nm}})</a:t>
            </a:r>
          </a:p>
        </p:txBody>
      </p:sp>
    </p:spTree>
    <p:extLst>
      <p:ext uri="{BB962C8B-B14F-4D97-AF65-F5344CB8AC3E}">
        <p14:creationId xmlns:p14="http://schemas.microsoft.com/office/powerpoint/2010/main" val="3501217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628.4214"/>
  <p:tag name="LATEXADDIN" val="\documentclass{article}&#10;\usepackage{amsmath}&#10;\pagestyle{empty}&#10;\begin{document}&#10;&#10;$&#10;d_{\mathcal{H}}(\mathcal{D},\mathcal{D}^{'}) = 2 sup_{h\in\mathcal{H}} \vert Pr_{\mathcal{D}}[I(h)] - Pr_{\mathcal{D}^{'}}[I(h)] \vert&#10;$&#10;&#10;\end{document}"/>
  <p:tag name="IGUANATEXSIZE" val="20"/>
  <p:tag name="IGUANATEXCURSOR" val="2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.24598"/>
  <p:tag name="ORIGINALWIDTH" val="282.7147"/>
  <p:tag name="LATEXADDIN" val="\documentclass{article}&#10;\usepackage{amsmath}&#10;\pagestyle{empty}&#10;\begin{document}&#10;&#10;$&#10;\lambda^{*} = \epsilon_S(h^{*}) + \epsilon_T(h^{*})&#10;$&#10;&#10;\end{document}"/>
  <p:tag name="IGUANATEXSIZE" val="60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000"/>
  <p:tag name="ORIGINALHEIGHT" val="127.4841"/>
  <p:tag name="ORIGINALWIDTH" val="2092.239"/>
  <p:tag name="LATEXADDIN" val="\documentclass{article}&#10;\usepackage{amsmath}&#10;\pagestyle{empty}&#10;\begin{document}&#10;&#10;$&#10;d_{\mathcal{H}}(\mathcal{D},\mathcal{D}^{'}) = 2 sup_{h\in\mathcal{H}} \vert Pr_{\mathcal{D}}[I(h)] - Pr_{\mathcal{D}^{'}}[I(h)] \vert&#10;$&#10;&#10;\end{document}"/>
  <p:tag name="IGUANATEXSIZE" val="20"/>
  <p:tag name="IGUANATEXCURSOR" val="2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600"/>
  <p:tag name="ORIGINALHEIGHT" val="149.9813"/>
  <p:tag name="ORIGINALWIDTH" val="1677.54"/>
  <p:tag name="LATEXADDIN" val="\documentclass{article}&#10;\usepackage{amsmath}&#10;\pagestyle{empty}&#10;\begin{document}&#10;&#10;$&#10;\epsilon_{T}(h) \leq \hat{\epsilon}_{S}(h) + \frac{1}{2} d_{\mathcal{H}\Delta\mathcal{H}}(\hat{\mathcal{D}}_{S},\hat{\mathcal{D}}_{T}) + \lambda^{*} + O\bigg(\sqrt{\frac{d \log{n} + \log(1/\delta)}{n}}\bigg)&#10;$&#10;&#10;\end{document}"/>
  <p:tag name="IGUANATEXSIZE" val="20"/>
  <p:tag name="IGUANATEXCURSOR" val="2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000"/>
  <p:tag name="ORIGINALHEIGHT" val="249.7188"/>
  <p:tag name="ORIGINALWIDTH" val="2793.401"/>
  <p:tag name="LATEXADDIN" val="\documentclass{article}&#10;\usepackage{amsmath}&#10;\pagestyle{empty}&#10;\begin{document}&#10;&#10;$&#10;\epsilon_{T}(h) \leq \hat{\epsilon}_{S}(h) + \frac{1}{2} d_{\mathcal{H}\Delta\mathcal{H}}(\hat{\mathcal{D}}_{S},\hat{\mathcal{D}}_{T}) + \lambda^{*} + O\bigg(\sqrt{\frac{d \log{n} + \log(1/\delta)}{n}}\bigg)&#10;$&#10;&#10;\end{document}"/>
  <p:tag name="IGUANATEXSIZE" val="28"/>
  <p:tag name="IGUANATEXCURSOR" val="2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2.49717"/>
  <p:tag name="ORIGINALWIDTH" val="27.74654"/>
  <p:tag name="LATEXADDIN" val="\documentclass{article}&#10;\usepackage{amsmath}&#10;\pagestyle{empty}&#10;\begin{document}&#10;&#10;$&#10;\lambda^{*}&#10;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56.24299"/>
  <p:tag name="ORIGINALWIDTH" val="1005.624"/>
  <p:tag name="LATEXADDIN" val="\documentclass{article}&#10;\usepackage{amsmath}&#10;\pagestyle{empty}&#10;\begin{document}&#10;&#10;$&#10;\epsilon_{T}(h) \leq \hat{\epsilon}_{\tilde{S}}(\sum_{i \in [N]} \alpha_i h_{S_{i}}) + 1/2 d_{\mathcal{H}\Delta\mathcal{H}}(\hat{\mathcal{D}}_{S},\hat{\mathcal{D}}_{T}) + \lambda^{*} + O(\sqrt{\frac{d \log{n} + \log(1/\delta)}{n}})&#10;$&#10;&#10;\end{document}"/>
  <p:tag name="IGUANATEXSIZE" val="20"/>
  <p:tag name="IGUANATEXCURSOR" val="1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74.99063"/>
  <p:tag name="ORIGINALWIDTH" val="1114.361"/>
  <p:tag name="LATEXADDIN" val="\documentclass{article}&#10;\usepackage{amsmath}&#10;\pagestyle{empty}&#10;\begin{document}&#10;&#10;$&#10;\epsilon_{T}(h) \leq \hat{\epsilon}_{\tilde{S}}(\sum_{i \in [N]} \alpha_i h_{S_{i}}) + \sum_{i \in [N]} \alpha_i \bigg( \frac{1}{2} d_{\mathcal{H}\Delta\mathcal{H}}(\hat{\mathcal{D}}_{S},\hat{\mathcal{D}}_{T}) + \lambda_{i}^{*} \bigg) + O(\sqrt{\frac{d \log{n} + \log(1/\delta)}{n}})&#10;$&#10;&#10;\end{document}"/>
  <p:tag name="IGUANATEXSIZE" val="28"/>
  <p:tag name="IGUANATEXCURSOR" val="2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56.24299"/>
  <p:tag name="ORIGINALWIDTH" val="1146.607"/>
  <p:tag name="LATEXADDIN" val="\documentclass{article}&#10;\usepackage{amsmath}&#10;\pagestyle{empty}&#10;\begin{document}&#10;&#10;$&#10;\epsilon_{T}(h) \leq \hat{\epsilon}_{\tilde{S}}(\sum_{i \in [N]} \alpha_i h_{S_{i}}) + \sum_{i \in [N]} \alpha_i ( \frac{1}{2} d_{\mathcal{H}\Delta\mathcal{H}}(\hat{\mathcal{D}}_{S},\hat{\mathcal{D}}_{T}) + \lambda_{i}^{*} ) + O(\sqrt{\frac{2d \log{2Nm} + \log(4/\delta)}{Nm}})&#10;$&#10;&#10;\end{document}"/>
  <p:tag name="IGUANATEXSIZE" val="20"/>
  <p:tag name="IGUANATEXCURSOR" val="2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Wang</dc:creator>
  <cp:lastModifiedBy>Henry Wang</cp:lastModifiedBy>
  <cp:revision>1</cp:revision>
  <dcterms:created xsi:type="dcterms:W3CDTF">2021-10-17T02:14:07Z</dcterms:created>
  <dcterms:modified xsi:type="dcterms:W3CDTF">2021-10-17T02:35:00Z</dcterms:modified>
</cp:coreProperties>
</file>