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583363" cy="3932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3300"/>
    <a:srgbClr val="33CC33"/>
    <a:srgbClr val="36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21" y="643540"/>
            <a:ext cx="4937522" cy="1369001"/>
          </a:xfrm>
        </p:spPr>
        <p:txBody>
          <a:bodyPr anchor="b"/>
          <a:lstStyle>
            <a:lvl1pPr algn="ctr"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2065336"/>
            <a:ext cx="4937522" cy="949380"/>
          </a:xfrm>
        </p:spPr>
        <p:txBody>
          <a:bodyPr/>
          <a:lstStyle>
            <a:lvl1pPr marL="0" indent="0" algn="ctr">
              <a:buNone/>
              <a:defRPr sz="1296"/>
            </a:lvl1pPr>
            <a:lvl2pPr marL="246888" indent="0" algn="ctr">
              <a:buNone/>
              <a:defRPr sz="1080"/>
            </a:lvl2pPr>
            <a:lvl3pPr marL="493776" indent="0" algn="ctr">
              <a:buNone/>
              <a:defRPr sz="972"/>
            </a:lvl3pPr>
            <a:lvl4pPr marL="740664" indent="0" algn="ctr">
              <a:buNone/>
              <a:defRPr sz="864"/>
            </a:lvl4pPr>
            <a:lvl5pPr marL="987552" indent="0" algn="ctr">
              <a:buNone/>
              <a:defRPr sz="864"/>
            </a:lvl5pPr>
            <a:lvl6pPr marL="1234440" indent="0" algn="ctr">
              <a:buNone/>
              <a:defRPr sz="864"/>
            </a:lvl6pPr>
            <a:lvl7pPr marL="1481328" indent="0" algn="ctr">
              <a:buNone/>
              <a:defRPr sz="864"/>
            </a:lvl7pPr>
            <a:lvl8pPr marL="1728216" indent="0" algn="ctr">
              <a:buNone/>
              <a:defRPr sz="864"/>
            </a:lvl8pPr>
            <a:lvl9pPr marL="1975104" indent="0" algn="ctr">
              <a:buNone/>
              <a:defRPr sz="8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209355"/>
            <a:ext cx="1419538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6" y="209355"/>
            <a:ext cx="4176321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7" y="980330"/>
            <a:ext cx="5678151" cy="1635701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7" y="2631505"/>
            <a:ext cx="5678151" cy="860177"/>
          </a:xfrm>
        </p:spPr>
        <p:txBody>
          <a:bodyPr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46888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493776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3pPr>
            <a:lvl4pPr marL="74066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4pPr>
            <a:lvl5pPr marL="98755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5pPr>
            <a:lvl6pPr marL="123444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6pPr>
            <a:lvl7pPr marL="1481328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7pPr>
            <a:lvl8pPr marL="1728216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8pPr>
            <a:lvl9pPr marL="197510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1046776"/>
            <a:ext cx="2797929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1046776"/>
            <a:ext cx="2797929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209356"/>
            <a:ext cx="5678151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963945"/>
            <a:ext cx="2785071" cy="47241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88" indent="0">
              <a:buNone/>
              <a:defRPr sz="1080" b="1"/>
            </a:lvl2pPr>
            <a:lvl3pPr marL="493776" indent="0">
              <a:buNone/>
              <a:defRPr sz="972" b="1"/>
            </a:lvl3pPr>
            <a:lvl4pPr marL="740664" indent="0">
              <a:buNone/>
              <a:defRPr sz="864" b="1"/>
            </a:lvl4pPr>
            <a:lvl5pPr marL="987552" indent="0">
              <a:buNone/>
              <a:defRPr sz="864" b="1"/>
            </a:lvl5pPr>
            <a:lvl6pPr marL="1234440" indent="0">
              <a:buNone/>
              <a:defRPr sz="864" b="1"/>
            </a:lvl6pPr>
            <a:lvl7pPr marL="1481328" indent="0">
              <a:buNone/>
              <a:defRPr sz="864" b="1"/>
            </a:lvl7pPr>
            <a:lvl8pPr marL="1728216" indent="0">
              <a:buNone/>
              <a:defRPr sz="864" b="1"/>
            </a:lvl8pPr>
            <a:lvl9pPr marL="1975104" indent="0">
              <a:buNone/>
              <a:defRPr sz="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1436359"/>
            <a:ext cx="2785071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7" y="963945"/>
            <a:ext cx="2798787" cy="47241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88" indent="0">
              <a:buNone/>
              <a:defRPr sz="1080" b="1"/>
            </a:lvl2pPr>
            <a:lvl3pPr marL="493776" indent="0">
              <a:buNone/>
              <a:defRPr sz="972" b="1"/>
            </a:lvl3pPr>
            <a:lvl4pPr marL="740664" indent="0">
              <a:buNone/>
              <a:defRPr sz="864" b="1"/>
            </a:lvl4pPr>
            <a:lvl5pPr marL="987552" indent="0">
              <a:buNone/>
              <a:defRPr sz="864" b="1"/>
            </a:lvl5pPr>
            <a:lvl6pPr marL="1234440" indent="0">
              <a:buNone/>
              <a:defRPr sz="864" b="1"/>
            </a:lvl6pPr>
            <a:lvl7pPr marL="1481328" indent="0">
              <a:buNone/>
              <a:defRPr sz="864" b="1"/>
            </a:lvl7pPr>
            <a:lvl8pPr marL="1728216" indent="0">
              <a:buNone/>
              <a:defRPr sz="864" b="1"/>
            </a:lvl8pPr>
            <a:lvl9pPr marL="1975104" indent="0">
              <a:buNone/>
              <a:defRPr sz="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7" y="1436359"/>
            <a:ext cx="2798787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262149"/>
            <a:ext cx="2123306" cy="91752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566170"/>
            <a:ext cx="3332828" cy="2794438"/>
          </a:xfrm>
        </p:spPr>
        <p:txBody>
          <a:bodyPr/>
          <a:lstStyle>
            <a:lvl1pPr>
              <a:defRPr sz="1728"/>
            </a:lvl1pPr>
            <a:lvl2pPr>
              <a:defRPr sz="1512"/>
            </a:lvl2pPr>
            <a:lvl3pPr>
              <a:defRPr sz="129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179671"/>
            <a:ext cx="2123306" cy="2185487"/>
          </a:xfrm>
        </p:spPr>
        <p:txBody>
          <a:bodyPr/>
          <a:lstStyle>
            <a:lvl1pPr marL="0" indent="0">
              <a:buNone/>
              <a:defRPr sz="864"/>
            </a:lvl1pPr>
            <a:lvl2pPr marL="246888" indent="0">
              <a:buNone/>
              <a:defRPr sz="756"/>
            </a:lvl2pPr>
            <a:lvl3pPr marL="493776" indent="0">
              <a:buNone/>
              <a:defRPr sz="648"/>
            </a:lvl3pPr>
            <a:lvl4pPr marL="740664" indent="0">
              <a:buNone/>
              <a:defRPr sz="540"/>
            </a:lvl4pPr>
            <a:lvl5pPr marL="987552" indent="0">
              <a:buNone/>
              <a:defRPr sz="540"/>
            </a:lvl5pPr>
            <a:lvl6pPr marL="1234440" indent="0">
              <a:buNone/>
              <a:defRPr sz="540"/>
            </a:lvl6pPr>
            <a:lvl7pPr marL="1481328" indent="0">
              <a:buNone/>
              <a:defRPr sz="540"/>
            </a:lvl7pPr>
            <a:lvl8pPr marL="1728216" indent="0">
              <a:buNone/>
              <a:defRPr sz="540"/>
            </a:lvl8pPr>
            <a:lvl9pPr marL="1975104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262149"/>
            <a:ext cx="2123306" cy="91752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566170"/>
            <a:ext cx="3332828" cy="2794438"/>
          </a:xfrm>
        </p:spPr>
        <p:txBody>
          <a:bodyPr anchor="t"/>
          <a:lstStyle>
            <a:lvl1pPr marL="0" indent="0">
              <a:buNone/>
              <a:defRPr sz="1728"/>
            </a:lvl1pPr>
            <a:lvl2pPr marL="246888" indent="0">
              <a:buNone/>
              <a:defRPr sz="1512"/>
            </a:lvl2pPr>
            <a:lvl3pPr marL="493776" indent="0">
              <a:buNone/>
              <a:defRPr sz="1296"/>
            </a:lvl3pPr>
            <a:lvl4pPr marL="740664" indent="0">
              <a:buNone/>
              <a:defRPr sz="1080"/>
            </a:lvl4pPr>
            <a:lvl5pPr marL="987552" indent="0">
              <a:buNone/>
              <a:defRPr sz="1080"/>
            </a:lvl5pPr>
            <a:lvl6pPr marL="1234440" indent="0">
              <a:buNone/>
              <a:defRPr sz="1080"/>
            </a:lvl6pPr>
            <a:lvl7pPr marL="1481328" indent="0">
              <a:buNone/>
              <a:defRPr sz="1080"/>
            </a:lvl7pPr>
            <a:lvl8pPr marL="1728216" indent="0">
              <a:buNone/>
              <a:defRPr sz="1080"/>
            </a:lvl8pPr>
            <a:lvl9pPr marL="1975104" indent="0">
              <a:buNone/>
              <a:defRPr sz="1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179671"/>
            <a:ext cx="2123306" cy="2185487"/>
          </a:xfrm>
        </p:spPr>
        <p:txBody>
          <a:bodyPr/>
          <a:lstStyle>
            <a:lvl1pPr marL="0" indent="0">
              <a:buNone/>
              <a:defRPr sz="864"/>
            </a:lvl1pPr>
            <a:lvl2pPr marL="246888" indent="0">
              <a:buNone/>
              <a:defRPr sz="756"/>
            </a:lvl2pPr>
            <a:lvl3pPr marL="493776" indent="0">
              <a:buNone/>
              <a:defRPr sz="648"/>
            </a:lvl3pPr>
            <a:lvl4pPr marL="740664" indent="0">
              <a:buNone/>
              <a:defRPr sz="540"/>
            </a:lvl4pPr>
            <a:lvl5pPr marL="987552" indent="0">
              <a:buNone/>
              <a:defRPr sz="540"/>
            </a:lvl5pPr>
            <a:lvl6pPr marL="1234440" indent="0">
              <a:buNone/>
              <a:defRPr sz="540"/>
            </a:lvl6pPr>
            <a:lvl7pPr marL="1481328" indent="0">
              <a:buNone/>
              <a:defRPr sz="540"/>
            </a:lvl7pPr>
            <a:lvl8pPr marL="1728216" indent="0">
              <a:buNone/>
              <a:defRPr sz="540"/>
            </a:lvl8pPr>
            <a:lvl9pPr marL="1975104" indent="0">
              <a:buNone/>
              <a:defRPr sz="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209356"/>
            <a:ext cx="5678151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1046776"/>
            <a:ext cx="5678151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3644602"/>
            <a:ext cx="1481257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51E9-D7C9-4B51-8F27-1FA7CC1F836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3644602"/>
            <a:ext cx="2221885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3644602"/>
            <a:ext cx="1481257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8B7F-1AC6-49BB-86DB-1102EC51D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93776" rtl="0" eaLnBrk="1" latinLnBrk="0" hangingPunct="1">
        <a:lnSpc>
          <a:spcPct val="90000"/>
        </a:lnSpc>
        <a:spcBef>
          <a:spcPct val="0"/>
        </a:spcBef>
        <a:buNone/>
        <a:defRPr sz="2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" indent="-123444" algn="l" defTabSz="493776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3" Type="http://schemas.openxmlformats.org/officeDocument/2006/relationships/tags" Target="../tags/tag3.xml"/><Relationship Id="rId21" Type="http://schemas.openxmlformats.org/officeDocument/2006/relationships/image" Target="../media/image6.svg"/><Relationship Id="rId34" Type="http://schemas.openxmlformats.org/officeDocument/2006/relationships/image" Target="../media/image1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svg"/><Relationship Id="rId25" Type="http://schemas.openxmlformats.org/officeDocument/2006/relationships/image" Target="../media/image10.sv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4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8.sv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10" Type="http://schemas.openxmlformats.org/officeDocument/2006/relationships/tags" Target="../tags/tag10.xml"/><Relationship Id="rId19" Type="http://schemas.openxmlformats.org/officeDocument/2006/relationships/image" Target="../media/image4.svg"/><Relationship Id="rId31" Type="http://schemas.openxmlformats.org/officeDocument/2006/relationships/image" Target="../media/image16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.png"/><Relationship Id="rId27" Type="http://schemas.openxmlformats.org/officeDocument/2006/relationships/image" Target="../media/image12.svg"/><Relationship Id="rId30" Type="http://schemas.openxmlformats.org/officeDocument/2006/relationships/image" Target="../media/image15.png"/><Relationship Id="rId3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B9B799-0066-4AAF-8B75-1E2E1C9C8649}"/>
              </a:ext>
            </a:extLst>
          </p:cNvPr>
          <p:cNvSpPr/>
          <p:nvPr/>
        </p:nvSpPr>
        <p:spPr>
          <a:xfrm>
            <a:off x="2116269" y="1531916"/>
            <a:ext cx="3132406" cy="24010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scene3d>
            <a:camera prst="perspectiveAbove"/>
            <a:lightRig rig="threePt" dir="t"/>
          </a:scene3d>
          <a:sp3d z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D248C71-B5CC-4E4F-91B8-4171BAD2E6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64650" y="3162212"/>
            <a:ext cx="650184" cy="65018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C748A18-6A7C-4D83-9E27-2DF376A6ED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68623" y="2941481"/>
            <a:ext cx="650184" cy="65018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B09BE06-50C2-415E-8A8F-24E8D7E6B3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18506" y="1989476"/>
            <a:ext cx="650184" cy="65018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E16AF2-DFF4-49D8-8684-5E5EEBE5BA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22479" y="1768745"/>
            <a:ext cx="650184" cy="65018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FEE842A-32E0-4516-B4D9-A1970A1BD5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4282640" y="1950016"/>
            <a:ext cx="650184" cy="65018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BA27956-7370-45BD-A343-8E0E628321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1856" y="2709859"/>
            <a:ext cx="650184" cy="6501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D0E946-6193-4484-8F81-DFF6CFE5FB5A}"/>
              </a:ext>
            </a:extLst>
          </p:cNvPr>
          <p:cNvSpPr txBox="1"/>
          <p:nvPr/>
        </p:nvSpPr>
        <p:spPr>
          <a:xfrm>
            <a:off x="3310309" y="1578373"/>
            <a:ext cx="70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Land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C36753-3DA4-4EFA-98A8-012EC83584EC}"/>
              </a:ext>
            </a:extLst>
          </p:cNvPr>
          <p:cNvSpPr/>
          <p:nvPr/>
        </p:nvSpPr>
        <p:spPr>
          <a:xfrm>
            <a:off x="77303" y="1531923"/>
            <a:ext cx="1702032" cy="24010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scene3d>
            <a:camera prst="perspectiveAbove"/>
            <a:lightRig rig="threePt" dir="t"/>
          </a:scene3d>
          <a:sp3d z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411D7-6EB6-401E-8274-7CC887AF7C55}"/>
              </a:ext>
            </a:extLst>
          </p:cNvPr>
          <p:cNvSpPr txBox="1"/>
          <p:nvPr/>
        </p:nvSpPr>
        <p:spPr>
          <a:xfrm>
            <a:off x="457831" y="1593575"/>
            <a:ext cx="86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Naval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67BC28-286B-43F9-9EFB-0FCE0042358B}"/>
              </a:ext>
            </a:extLst>
          </p:cNvPr>
          <p:cNvSpPr/>
          <p:nvPr/>
        </p:nvSpPr>
        <p:spPr>
          <a:xfrm>
            <a:off x="165700" y="57809"/>
            <a:ext cx="4953113" cy="140571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scene3d>
            <a:camera prst="perspectiveAbove"/>
            <a:lightRig rig="threePt" dir="t"/>
          </a:scene3d>
          <a:sp3d z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7D0A3-086E-48A9-AD2B-A09F535FF657}"/>
              </a:ext>
            </a:extLst>
          </p:cNvPr>
          <p:cNvSpPr txBox="1"/>
          <p:nvPr/>
        </p:nvSpPr>
        <p:spPr>
          <a:xfrm>
            <a:off x="1867666" y="127395"/>
            <a:ext cx="113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Airborne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7961157-A6CD-4DFC-A7C6-ED4FE39132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320314" y="2908952"/>
            <a:ext cx="793437" cy="79343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725C43F-CE60-4579-A0C1-C820A6537F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2357" y="1938011"/>
            <a:ext cx="793437" cy="79343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7457E01-EDE8-4D85-83BA-A82F2FBABC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7602" y="535159"/>
            <a:ext cx="672074" cy="67207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868285C-7C77-4862-9697-0A8E3ED2F1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36626" y="138092"/>
            <a:ext cx="672074" cy="6720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60E46AB-28C2-425B-9780-5B04A8C228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1322265" y="537081"/>
            <a:ext cx="672074" cy="67207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AC27845-1762-4F11-B7CF-D05F622288C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13447" y="444776"/>
            <a:ext cx="672074" cy="67207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957425-89B6-40B4-B9E9-A7D3370B1FE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505672" y="940886"/>
            <a:ext cx="102060" cy="100913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0F92C4-D872-4786-950B-8C609568D567}"/>
              </a:ext>
            </a:extLst>
          </p:cNvPr>
          <p:cNvCxnSpPr>
            <a:cxnSpLocks/>
          </p:cNvCxnSpPr>
          <p:nvPr/>
        </p:nvCxnSpPr>
        <p:spPr>
          <a:xfrm flipH="1" flipV="1">
            <a:off x="861689" y="1041799"/>
            <a:ext cx="3529769" cy="199986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7AB4B3-ECE4-45A8-9BA3-C757E8CD1083}"/>
              </a:ext>
            </a:extLst>
          </p:cNvPr>
          <p:cNvCxnSpPr>
            <a:cxnSpLocks/>
          </p:cNvCxnSpPr>
          <p:nvPr/>
        </p:nvCxnSpPr>
        <p:spPr>
          <a:xfrm flipH="1">
            <a:off x="969676" y="3041662"/>
            <a:ext cx="3421774" cy="11873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158F35-1642-4E91-935F-856BD8A6B598}"/>
              </a:ext>
            </a:extLst>
          </p:cNvPr>
          <p:cNvCxnSpPr>
            <a:cxnSpLocks/>
          </p:cNvCxnSpPr>
          <p:nvPr/>
        </p:nvCxnSpPr>
        <p:spPr>
          <a:xfrm flipH="1">
            <a:off x="1120301" y="1880100"/>
            <a:ext cx="1447128" cy="273237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32D76A-9202-48B4-9F87-56FB06A4EFCF}"/>
              </a:ext>
            </a:extLst>
          </p:cNvPr>
          <p:cNvCxnSpPr>
            <a:cxnSpLocks/>
          </p:cNvCxnSpPr>
          <p:nvPr/>
        </p:nvCxnSpPr>
        <p:spPr>
          <a:xfrm flipV="1">
            <a:off x="2562964" y="571348"/>
            <a:ext cx="593265" cy="128973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CD3D91-67BB-4D17-AE43-DEAD6F530C9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893568" y="969724"/>
            <a:ext cx="2714173" cy="98030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&#10;\mathcal{D}_i \neq \mathcal{D}_j&#10;$&#10;&#10;\end{document}" title="IguanaTex Bitmap Display">
            <a:extLst>
              <a:ext uri="{FF2B5EF4-FFF2-40B4-BE49-F238E27FC236}">
                <a16:creationId xmlns:a16="http://schemas.microsoft.com/office/drawing/2014/main" id="{32135EF3-0D33-4D9E-93DE-BCB994D3A8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4" y="2149388"/>
            <a:ext cx="841551" cy="242090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294C48-3217-4209-8185-478022F6E1B3}"/>
              </a:ext>
            </a:extLst>
          </p:cNvPr>
          <p:cNvCxnSpPr>
            <a:cxnSpLocks/>
          </p:cNvCxnSpPr>
          <p:nvPr/>
        </p:nvCxnSpPr>
        <p:spPr>
          <a:xfrm>
            <a:off x="3231649" y="2364488"/>
            <a:ext cx="1168557" cy="65678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\documentclass{article}&#10;\usepackage{amsmath}&#10;\pagestyle{empty}&#10;\begin{document}&#10;&#10;$&#10;\mathcal{D}_i = \mathcal{D}_j&#10;$&#10;&#10;\end{document}" title="IguanaTex Bitmap Display">
            <a:extLst>
              <a:ext uri="{FF2B5EF4-FFF2-40B4-BE49-F238E27FC236}">
                <a16:creationId xmlns:a16="http://schemas.microsoft.com/office/drawing/2014/main" id="{FBD53E15-F5E8-4993-9DC8-9A647D76F3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05" y="3417931"/>
            <a:ext cx="862080" cy="24209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FA44C5-9C2D-4587-BF78-693418235910}"/>
              </a:ext>
            </a:extLst>
          </p:cNvPr>
          <p:cNvCxnSpPr>
            <a:cxnSpLocks/>
          </p:cNvCxnSpPr>
          <p:nvPr/>
        </p:nvCxnSpPr>
        <p:spPr>
          <a:xfrm>
            <a:off x="3380819" y="3241034"/>
            <a:ext cx="957936" cy="147014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0E88F8-8187-4107-88E9-FFFC867483B5}"/>
              </a:ext>
            </a:extLst>
          </p:cNvPr>
          <p:cNvCxnSpPr>
            <a:cxnSpLocks/>
          </p:cNvCxnSpPr>
          <p:nvPr/>
        </p:nvCxnSpPr>
        <p:spPr>
          <a:xfrm flipH="1" flipV="1">
            <a:off x="3204958" y="589082"/>
            <a:ext cx="1182299" cy="245646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3D1C44-AB66-497E-8C2C-955B3A3D22A4}"/>
              </a:ext>
            </a:extLst>
          </p:cNvPr>
          <p:cNvCxnSpPr>
            <a:cxnSpLocks/>
          </p:cNvCxnSpPr>
          <p:nvPr/>
        </p:nvCxnSpPr>
        <p:spPr>
          <a:xfrm flipH="1" flipV="1">
            <a:off x="1860455" y="1022655"/>
            <a:ext cx="642470" cy="857447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162BB3-74B3-4DD4-BD97-93F29872C42F}"/>
              </a:ext>
            </a:extLst>
          </p:cNvPr>
          <p:cNvCxnSpPr>
            <a:cxnSpLocks/>
          </p:cNvCxnSpPr>
          <p:nvPr/>
        </p:nvCxnSpPr>
        <p:spPr>
          <a:xfrm flipH="1">
            <a:off x="1018960" y="1898814"/>
            <a:ext cx="1535888" cy="1161867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4DD7800-5FF5-4183-AF83-E2CF1743C908}"/>
              </a:ext>
            </a:extLst>
          </p:cNvPr>
          <p:cNvCxnSpPr>
            <a:cxnSpLocks/>
          </p:cNvCxnSpPr>
          <p:nvPr/>
        </p:nvCxnSpPr>
        <p:spPr>
          <a:xfrm flipH="1" flipV="1">
            <a:off x="1136577" y="2330658"/>
            <a:ext cx="1811005" cy="61082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\documentclass{article}&#10;\usepackage{amsmath}&#10;\pagestyle{empty}&#10;\begin{document}&#10;&#10;$&#10;h_i \in \mathcal{H}&#10;$&#10;&#10;\end{document}" title="IguanaTex Bitmap Display">
            <a:extLst>
              <a:ext uri="{FF2B5EF4-FFF2-40B4-BE49-F238E27FC236}">
                <a16:creationId xmlns:a16="http://schemas.microsoft.com/office/drawing/2014/main" id="{6297AC95-9FF0-4946-B45E-1F726A9D83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18" y="2438444"/>
            <a:ext cx="689915" cy="201225"/>
          </a:xfrm>
          <a:prstGeom prst="rect">
            <a:avLst/>
          </a:prstGeom>
        </p:spPr>
      </p:pic>
      <p:pic>
        <p:nvPicPr>
          <p:cNvPr id="113" name="Picture 112" descr="\documentclass{article}&#10;\usepackage{amsmath}&#10;\pagestyle{empty}&#10;\begin{document}&#10;&#10;$&#10;i \in \{1,2,3,4\}&#10;$&#10;&#10;\end{document}" title="IguanaTex Bitmap Display">
            <a:extLst>
              <a:ext uri="{FF2B5EF4-FFF2-40B4-BE49-F238E27FC236}">
                <a16:creationId xmlns:a16="http://schemas.microsoft.com/office/drawing/2014/main" id="{F1CD147D-039D-4CE5-BEED-3666AE611AC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32" y="2724194"/>
            <a:ext cx="1217815" cy="217286"/>
          </a:xfrm>
          <a:prstGeom prst="rect">
            <a:avLst/>
          </a:prstGeom>
        </p:spPr>
      </p:pic>
      <p:pic>
        <p:nvPicPr>
          <p:cNvPr id="115" name="Picture 114" descr="\documentclass{article}&#10;\usepackage{amsmath}&#10;\pagestyle{empty}&#10;\begin{document}&#10;&#10;$&#10;h_1&#10;$&#10;&#10;\end{document}" title="IguanaTex Bitmap Display">
            <a:extLst>
              <a:ext uri="{FF2B5EF4-FFF2-40B4-BE49-F238E27FC236}">
                <a16:creationId xmlns:a16="http://schemas.microsoft.com/office/drawing/2014/main" id="{10CD10D4-912F-4550-AF16-B5991AB2C16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32" y="1159387"/>
            <a:ext cx="219428" cy="207238"/>
          </a:xfrm>
          <a:prstGeom prst="rect">
            <a:avLst/>
          </a:prstGeom>
        </p:spPr>
      </p:pic>
      <p:pic>
        <p:nvPicPr>
          <p:cNvPr id="116" name="Picture 115" descr="\documentclass{article}&#10;\usepackage{amsmath}&#10;\pagestyle{empty}&#10;\begin{document}&#10;&#10;$&#10;h_1&#10;$&#10;&#10;\end{document}" title="IguanaTex Bitmap Display">
            <a:extLst>
              <a:ext uri="{FF2B5EF4-FFF2-40B4-BE49-F238E27FC236}">
                <a16:creationId xmlns:a16="http://schemas.microsoft.com/office/drawing/2014/main" id="{76F7B6D1-AA62-43E3-8A45-3B91C43ED9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89" y="902549"/>
            <a:ext cx="219428" cy="207238"/>
          </a:xfrm>
          <a:prstGeom prst="rect">
            <a:avLst/>
          </a:prstGeom>
        </p:spPr>
      </p:pic>
      <p:pic>
        <p:nvPicPr>
          <p:cNvPr id="118" name="Picture 117" descr="\documentclass{article}&#10;\usepackage{amsmath}&#10;\pagestyle{empty}&#10;\begin{document}&#10;&#10;$&#10;h_2&#10;$&#10;&#10;\end{document}" title="IguanaTex Bitmap Display">
            <a:extLst>
              <a:ext uri="{FF2B5EF4-FFF2-40B4-BE49-F238E27FC236}">
                <a16:creationId xmlns:a16="http://schemas.microsoft.com/office/drawing/2014/main" id="{7EA8AFF1-81A0-42C8-936D-0B3C58117F4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86" y="639128"/>
            <a:ext cx="225524" cy="207238"/>
          </a:xfrm>
          <a:prstGeom prst="rect">
            <a:avLst/>
          </a:prstGeom>
        </p:spPr>
      </p:pic>
      <p:pic>
        <p:nvPicPr>
          <p:cNvPr id="119" name="Picture 118" descr="\documentclass{article}&#10;\usepackage{amsmath}&#10;\pagestyle{empty}&#10;\begin{document}&#10;&#10;$&#10;h_2&#10;$&#10;&#10;\end{document}" title="IguanaTex Bitmap Display">
            <a:extLst>
              <a:ext uri="{FF2B5EF4-FFF2-40B4-BE49-F238E27FC236}">
                <a16:creationId xmlns:a16="http://schemas.microsoft.com/office/drawing/2014/main" id="{FE29C759-97D5-49BA-8EAC-3E12E686DCD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82" y="1142307"/>
            <a:ext cx="225524" cy="207238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pagestyle{empty}&#10;\begin{document}&#10;&#10;$&#10;h_2&#10;$&#10;&#10;\end{document}" title="IguanaTex Bitmap Display">
            <a:extLst>
              <a:ext uri="{FF2B5EF4-FFF2-40B4-BE49-F238E27FC236}">
                <a16:creationId xmlns:a16="http://schemas.microsoft.com/office/drawing/2014/main" id="{FA9A77C5-185A-4860-A78C-EC590734837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39" y="1817444"/>
            <a:ext cx="225524" cy="207238"/>
          </a:xfrm>
          <a:prstGeom prst="rect">
            <a:avLst/>
          </a:prstGeom>
        </p:spPr>
      </p:pic>
      <p:pic>
        <p:nvPicPr>
          <p:cNvPr id="122" name="Picture 121" descr="\documentclass{article}&#10;\usepackage{amsmath}&#10;\pagestyle{empty}&#10;\begin{document}&#10;&#10;$&#10;h_3&#10;$&#10;&#10;\end{document}" title="IguanaTex Bitmap Display">
            <a:extLst>
              <a:ext uri="{FF2B5EF4-FFF2-40B4-BE49-F238E27FC236}">
                <a16:creationId xmlns:a16="http://schemas.microsoft.com/office/drawing/2014/main" id="{F3340666-1DC0-48BD-BB4F-F8E2307AAB1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73" y="752518"/>
            <a:ext cx="225524" cy="213333"/>
          </a:xfrm>
          <a:prstGeom prst="rect">
            <a:avLst/>
          </a:prstGeom>
        </p:spPr>
      </p:pic>
      <p:pic>
        <p:nvPicPr>
          <p:cNvPr id="123" name="Picture 122" descr="\documentclass{article}&#10;\usepackage{amsmath}&#10;\pagestyle{empty}&#10;\begin{document}&#10;&#10;$&#10;h_3&#10;$&#10;&#10;\end{document}" title="IguanaTex Bitmap Display">
            <a:extLst>
              <a:ext uri="{FF2B5EF4-FFF2-40B4-BE49-F238E27FC236}">
                <a16:creationId xmlns:a16="http://schemas.microsoft.com/office/drawing/2014/main" id="{C9B57139-27E2-4FDE-93E1-1BD5B26E28A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2" y="946257"/>
            <a:ext cx="225524" cy="213333"/>
          </a:xfrm>
          <a:prstGeom prst="rect">
            <a:avLst/>
          </a:prstGeom>
        </p:spPr>
      </p:pic>
      <p:pic>
        <p:nvPicPr>
          <p:cNvPr id="124" name="Picture 123" descr="\documentclass{article}&#10;\usepackage{amsmath}&#10;\pagestyle{empty}&#10;\begin{document}&#10;&#10;$&#10;h_3&#10;$&#10;&#10;\end{document}" title="IguanaTex Bitmap Display">
            <a:extLst>
              <a:ext uri="{FF2B5EF4-FFF2-40B4-BE49-F238E27FC236}">
                <a16:creationId xmlns:a16="http://schemas.microsoft.com/office/drawing/2014/main" id="{86CFE532-F382-4070-802C-F9C4B451555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88" y="2899800"/>
            <a:ext cx="225524" cy="213333"/>
          </a:xfrm>
          <a:prstGeom prst="rect">
            <a:avLst/>
          </a:prstGeom>
        </p:spPr>
      </p:pic>
      <p:pic>
        <p:nvPicPr>
          <p:cNvPr id="125" name="Picture 124" descr="\documentclass{article}&#10;\usepackage{amsmath}&#10;\pagestyle{empty}&#10;\begin{document}&#10;&#10;$&#10;h_2&#10;$&#10;&#10;\end{document}" title="IguanaTex Bitmap Display">
            <a:extLst>
              <a:ext uri="{FF2B5EF4-FFF2-40B4-BE49-F238E27FC236}">
                <a16:creationId xmlns:a16="http://schemas.microsoft.com/office/drawing/2014/main" id="{617DE065-C72D-445E-892D-6522B894C19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4" y="2675756"/>
            <a:ext cx="225524" cy="207238"/>
          </a:xfrm>
          <a:prstGeom prst="rect">
            <a:avLst/>
          </a:prstGeom>
        </p:spPr>
      </p:pic>
      <p:pic>
        <p:nvPicPr>
          <p:cNvPr id="127" name="Picture 126" descr="\documentclass{article}&#10;\usepackage{amsmath}&#10;\pagestyle{empty}&#10;\begin{document}&#10;&#10;$&#10;h_4&#10;$&#10;&#10;\end{document}" title="IguanaTex Bitmap Display">
            <a:extLst>
              <a:ext uri="{FF2B5EF4-FFF2-40B4-BE49-F238E27FC236}">
                <a16:creationId xmlns:a16="http://schemas.microsoft.com/office/drawing/2014/main" id="{4BC8556F-167E-4AAC-9EB9-7924F3937650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18" y="2179264"/>
            <a:ext cx="231619" cy="2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1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1.49606"/>
  <p:tag name="ORIGINALWIDTH" val="109.4863"/>
  <p:tag name="LATEXADDIN" val="\documentclass{article}&#10;\usepackage{amsmath}&#10;\pagestyle{empty}&#10;\begin{document}&#10;&#10;$&#10;\mathcal{D}_i \neq \mathcal{D}_j&#10;$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.24669"/>
  <p:tag name="ORIGINALWIDTH" val="27.74654"/>
  <p:tag name="LATEXADDIN" val="\documentclass{article}&#10;\usepackage{amsmath}&#10;\pagestyle{empty}&#10;\begin{document}&#10;&#10;$&#10;h_3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.24669"/>
  <p:tag name="ORIGINALWIDTH" val="27.74654"/>
  <p:tag name="LATEXADDIN" val="\documentclass{article}&#10;\usepackage{amsmath}&#10;\pagestyle{empty}&#10;\begin{document}&#10;&#10;$&#10;h_3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.24669"/>
  <p:tag name="ORIGINALWIDTH" val="27.74654"/>
  <p:tag name="LATEXADDIN" val="\documentclass{article}&#10;\usepackage{amsmath}&#10;\pagestyle{empty}&#10;\begin{document}&#10;&#10;$&#10;h_3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7.74654"/>
  <p:tag name="LATEXADDIN" val="\documentclass{article}&#10;\usepackage{amsmath}&#10;\pagestyle{empty}&#10;\begin{document}&#10;&#10;$&#10;h_2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8.49646"/>
  <p:tag name="LATEXADDIN" val="\documentclass{article}&#10;\usepackage{amsmath}&#10;\pagestyle{empty}&#10;\begin{document}&#10;&#10;$&#10;h_4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109.4863"/>
  <p:tag name="LATEXADDIN" val="\documentclass{article}&#10;\usepackage{amsmath}&#10;\pagestyle{empty}&#10;\begin{document}&#10;&#10;$&#10;\mathcal{D}_i = \mathcal{D}_j&#10;$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.24669"/>
  <p:tag name="ORIGINALWIDTH" val="89.98874"/>
  <p:tag name="LATEXADDIN" val="\documentclass{article}&#10;\usepackage{amsmath}&#10;\pagestyle{empty}&#10;\begin{document}&#10;&#10;$&#10;h_i \in \mathcal{H}&#10;$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2.24598"/>
  <p:tag name="ORIGINALWIDTH" val="180.7274"/>
  <p:tag name="LATEXADDIN" val="\documentclass{article}&#10;\usepackage{amsmath}&#10;\pagestyle{empty}&#10;\begin{document}&#10;&#10;$&#10;i \in \{1,2,3,4\}&#10;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6.99661"/>
  <p:tag name="LATEXADDIN" val="\documentclass{article}&#10;\usepackage{amsmath}&#10;\pagestyle{empty}&#10;\begin{document}&#10;&#10;$&#10;h_1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6.99661"/>
  <p:tag name="LATEXADDIN" val="\documentclass{article}&#10;\usepackage{amsmath}&#10;\pagestyle{empty}&#10;\begin{document}&#10;&#10;$&#10;h_1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7.74654"/>
  <p:tag name="LATEXADDIN" val="\documentclass{article}&#10;\usepackage{amsmath}&#10;\pagestyle{empty}&#10;\begin{document}&#10;&#10;$&#10;h_2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7.74654"/>
  <p:tag name="LATEXADDIN" val="\documentclass{article}&#10;\usepackage{amsmath}&#10;\pagestyle{empty}&#10;\begin{document}&#10;&#10;$&#10;h_2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5.49685"/>
  <p:tag name="ORIGINALWIDTH" val="27.74654"/>
  <p:tag name="LATEXADDIN" val="\documentclass{article}&#10;\usepackage{amsmath}&#10;\pagestyle{empty}&#10;\begin{document}&#10;&#10;$&#10;h_2&#10;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Wang</dc:creator>
  <cp:lastModifiedBy>Henry Wang</cp:lastModifiedBy>
  <cp:revision>77</cp:revision>
  <dcterms:created xsi:type="dcterms:W3CDTF">2021-10-16T20:49:32Z</dcterms:created>
  <dcterms:modified xsi:type="dcterms:W3CDTF">2021-10-16T22:03:49Z</dcterms:modified>
</cp:coreProperties>
</file>