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ce Cream Loca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Ice Cream Locations</a:t>
            </a:r>
          </a:p>
        </p:txBody>
      </p:sp>
      <p:sp>
        <p:nvSpPr>
          <p:cNvPr id="120" name="Soham Kelka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Soham Kelkar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3" name="Get the best locations for ice cream shops in the Scarboroug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Get the best locations for ice cream shops in the Scarborough</a:t>
            </a:r>
          </a:p>
          <a:p>
            <a:pPr>
              <a:defRPr sz="2800"/>
            </a:pPr>
            <a:r>
              <a:t>People like to go to ice cream stores after eating at a restaurant</a:t>
            </a:r>
          </a:p>
          <a:p>
            <a:pPr>
              <a:defRPr sz="2800"/>
            </a:pPr>
            <a:r>
              <a:t>Choose the locations close to top restaurants in the 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ap of Toro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 of Toronto</a:t>
            </a:r>
          </a:p>
        </p:txBody>
      </p:sp>
      <p:sp>
        <p:nvSpPr>
          <p:cNvPr id="126" name="103 Neighbourhood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103 Neighbourhoods</a:t>
            </a:r>
          </a:p>
        </p:txBody>
      </p:sp>
      <p:pic>
        <p:nvPicPr>
          <p:cNvPr id="127" name="toronto.png" descr="toron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699" y="456590"/>
            <a:ext cx="8915401" cy="601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xploratory Analysis of Scarboroug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Exploratory Analysis of Scarborough</a:t>
            </a:r>
          </a:p>
        </p:txBody>
      </p:sp>
      <p:sp>
        <p:nvSpPr>
          <p:cNvPr id="130" name="17 neighbourhoods out of a total of 103 in Toron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17 neighbourhoods out of a total of 103 in Toronto</a:t>
            </a:r>
          </a:p>
          <a:p>
            <a:pPr>
              <a:defRPr sz="2800"/>
            </a:pPr>
            <a:r>
              <a:t>117 Unique Venue Categories in a 10 mile Radius</a:t>
            </a:r>
          </a:p>
          <a:p>
            <a:pPr>
              <a:defRPr sz="2800"/>
            </a:pPr>
            <a:r>
              <a:t>115 Restaurants across all neighbourhoods in Scarborough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33" name="Get the data for neighbourhoods in Toron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the data for neighbourhoods in Toronto</a:t>
            </a:r>
          </a:p>
          <a:p>
            <a:pPr/>
            <a:r>
              <a:t>Analyse the data and filter it to get data for Scarborough</a:t>
            </a:r>
          </a:p>
          <a:p>
            <a:pPr/>
            <a:r>
              <a:t>Group the data according to the neighbourhood</a:t>
            </a:r>
          </a:p>
          <a:p>
            <a:pPr/>
            <a:r>
              <a:t>Get the locations of top 100 venues in a 10 mile radius</a:t>
            </a:r>
          </a:p>
          <a:p>
            <a:pPr/>
            <a:r>
              <a:t>Filter the locations to get restaurant areas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p restaurants in Scarboroug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/>
            <a:r>
              <a:t>Top restaurants in Scarborough</a:t>
            </a:r>
          </a:p>
        </p:txBody>
      </p:sp>
      <p:sp>
        <p:nvSpPr>
          <p:cNvPr id="136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7" name="Scarborough.png" descr="Scarboroug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7339" y="1249889"/>
            <a:ext cx="7429501" cy="520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nclusion &amp; 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Conclusion &amp; Discussion</a:t>
            </a:r>
          </a:p>
        </p:txBody>
      </p:sp>
      <p:sp>
        <p:nvSpPr>
          <p:cNvPr id="140" name="Include more factors that influence the decision of choosing an appropriate location for the ice cream sh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Include more factors that influence the decision of choosing an appropriate location for the ice cream shop</a:t>
            </a:r>
          </a:p>
          <a:p>
            <a:pPr>
              <a:defRPr sz="2800"/>
            </a:pPr>
            <a:r>
              <a:t>Use machine learning to identify the best location amongst all the obtained restaurants</a:t>
            </a:r>
          </a:p>
          <a:p>
            <a:pPr>
              <a:defRPr sz="2800"/>
            </a:pPr>
            <a:r>
              <a:t>From this project we can identify the regions that are best suited for ice cream shops based on the locations of restaurants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