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10" r:id="rId3"/>
    <p:sldId id="258" r:id="rId4"/>
    <p:sldId id="259" r:id="rId5"/>
    <p:sldId id="260" r:id="rId6"/>
    <p:sldId id="257" r:id="rId7"/>
    <p:sldId id="261" r:id="rId8"/>
    <p:sldId id="282" r:id="rId9"/>
    <p:sldId id="262" r:id="rId10"/>
    <p:sldId id="263" r:id="rId11"/>
    <p:sldId id="267" r:id="rId12"/>
    <p:sldId id="265" r:id="rId13"/>
    <p:sldId id="264" r:id="rId14"/>
    <p:sldId id="266" r:id="rId15"/>
    <p:sldId id="268" r:id="rId16"/>
    <p:sldId id="269" r:id="rId17"/>
    <p:sldId id="270" r:id="rId18"/>
    <p:sldId id="271" r:id="rId19"/>
    <p:sldId id="306" r:id="rId20"/>
    <p:sldId id="307" r:id="rId21"/>
    <p:sldId id="308" r:id="rId22"/>
    <p:sldId id="275" r:id="rId23"/>
    <p:sldId id="276" r:id="rId24"/>
    <p:sldId id="277" r:id="rId25"/>
    <p:sldId id="278" r:id="rId26"/>
    <p:sldId id="279" r:id="rId27"/>
    <p:sldId id="281" r:id="rId28"/>
    <p:sldId id="283" r:id="rId29"/>
    <p:sldId id="280" r:id="rId30"/>
    <p:sldId id="284" r:id="rId31"/>
    <p:sldId id="285" r:id="rId32"/>
    <p:sldId id="286" r:id="rId33"/>
    <p:sldId id="287" r:id="rId34"/>
    <p:sldId id="288" r:id="rId35"/>
    <p:sldId id="293" r:id="rId36"/>
    <p:sldId id="294" r:id="rId37"/>
    <p:sldId id="299" r:id="rId38"/>
    <p:sldId id="302" r:id="rId39"/>
    <p:sldId id="295" r:id="rId40"/>
    <p:sldId id="300" r:id="rId41"/>
    <p:sldId id="301" r:id="rId42"/>
    <p:sldId id="292" r:id="rId43"/>
    <p:sldId id="303" r:id="rId44"/>
    <p:sldId id="304" r:id="rId45"/>
    <p:sldId id="305" r:id="rId46"/>
    <p:sldId id="297" r:id="rId47"/>
    <p:sldId id="296" r:id="rId48"/>
    <p:sldId id="290" r:id="rId49"/>
    <p:sldId id="298" r:id="rId50"/>
    <p:sldId id="309" r:id="rId51"/>
    <p:sldId id="3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1582733812951"/>
          <c:y val="8.1081081081081086E-2"/>
          <c:w val="0.71462829736211031"/>
          <c:h val="0.67567567567567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Precison</c:v>
                </c:pt>
              </c:strCache>
            </c:strRef>
          </c:tx>
          <c:spPr>
            <a:ln w="56964">
              <a:solidFill>
                <a:srgbClr val="000080"/>
              </a:solidFill>
              <a:prstDash val="solid"/>
            </a:ln>
          </c:spPr>
          <c:marker>
            <c:symbol val="none"/>
          </c:marker>
          <c:xVal>
            <c:numRef>
              <c:f>Sheet1!$E$3:$E$502</c:f>
              <c:numCache>
                <c:formatCode>0.0000</c:formatCode>
                <c:ptCount val="500"/>
                <c:pt idx="0">
                  <c:v>2.5000000000000001E-2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7.4999999999999997E-2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0.125</c:v>
                </c:pt>
                <c:pt idx="10">
                  <c:v>0.15</c:v>
                </c:pt>
                <c:pt idx="11">
                  <c:v>0.15</c:v>
                </c:pt>
                <c:pt idx="12">
                  <c:v>0.17499999999999999</c:v>
                </c:pt>
                <c:pt idx="13">
                  <c:v>0.2</c:v>
                </c:pt>
                <c:pt idx="14">
                  <c:v>0.22500000000000001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0.27500000000000002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0.3</c:v>
                </c:pt>
                <c:pt idx="22">
                  <c:v>0.3</c:v>
                </c:pt>
                <c:pt idx="23">
                  <c:v>0.3</c:v>
                </c:pt>
                <c:pt idx="24">
                  <c:v>0.32500000000000001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0.35</c:v>
                </c:pt>
                <c:pt idx="30">
                  <c:v>0.35</c:v>
                </c:pt>
                <c:pt idx="31">
                  <c:v>0.35</c:v>
                </c:pt>
                <c:pt idx="32">
                  <c:v>0.375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0.4</c:v>
                </c:pt>
                <c:pt idx="37">
                  <c:v>0.42499999999999999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0.45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0.47499999999999998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0.52500000000000002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0.55000000000000004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0.57499999999999996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0.625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0.65</c:v>
                </c:pt>
                <c:pt idx="83">
                  <c:v>0.65</c:v>
                </c:pt>
                <c:pt idx="84">
                  <c:v>0.65</c:v>
                </c:pt>
                <c:pt idx="85">
                  <c:v>0.67500000000000004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0.7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0.72499999999999998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0.75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0.77500000000000002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0.8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0.82499999999999996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0.85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0.875</c:v>
                </c:pt>
                <c:pt idx="347">
                  <c:v>0.875</c:v>
                </c:pt>
                <c:pt idx="348">
                  <c:v>0.9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0.92500000000000004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0.95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0.97499999999999998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</c:numCache>
            </c:numRef>
          </c:xVal>
          <c:yVal>
            <c:numRef>
              <c:f>Sheet1!$D$3:$D$502</c:f>
              <c:numCache>
                <c:formatCode>0.0000</c:formatCode>
                <c:ptCount val="500"/>
                <c:pt idx="0">
                  <c:v>1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0.75</c:v>
                </c:pt>
                <c:pt idx="4">
                  <c:v>0.6</c:v>
                </c:pt>
                <c:pt idx="5">
                  <c:v>0.66666666666666663</c:v>
                </c:pt>
                <c:pt idx="6">
                  <c:v>0.5714285714285714</c:v>
                </c:pt>
                <c:pt idx="7">
                  <c:v>0.5</c:v>
                </c:pt>
                <c:pt idx="8">
                  <c:v>0.44444444444444442</c:v>
                </c:pt>
                <c:pt idx="9">
                  <c:v>0.5</c:v>
                </c:pt>
                <c:pt idx="10">
                  <c:v>0.54545454545454541</c:v>
                </c:pt>
                <c:pt idx="11">
                  <c:v>0.5</c:v>
                </c:pt>
                <c:pt idx="12">
                  <c:v>0.53846153846153844</c:v>
                </c:pt>
                <c:pt idx="13">
                  <c:v>0.5714285714285714</c:v>
                </c:pt>
                <c:pt idx="14">
                  <c:v>0.6</c:v>
                </c:pt>
                <c:pt idx="15">
                  <c:v>0.625</c:v>
                </c:pt>
                <c:pt idx="16">
                  <c:v>0.58823529411764708</c:v>
                </c:pt>
                <c:pt idx="17">
                  <c:v>0.55555555555555558</c:v>
                </c:pt>
                <c:pt idx="18">
                  <c:v>0.57894736842105265</c:v>
                </c:pt>
                <c:pt idx="19">
                  <c:v>0.55000000000000004</c:v>
                </c:pt>
                <c:pt idx="20">
                  <c:v>0.52380952380952384</c:v>
                </c:pt>
                <c:pt idx="21">
                  <c:v>0.54545454545454541</c:v>
                </c:pt>
                <c:pt idx="22">
                  <c:v>0.52173913043478259</c:v>
                </c:pt>
                <c:pt idx="23">
                  <c:v>0.5</c:v>
                </c:pt>
                <c:pt idx="24">
                  <c:v>0.52</c:v>
                </c:pt>
                <c:pt idx="25">
                  <c:v>0.5</c:v>
                </c:pt>
                <c:pt idx="26">
                  <c:v>0.48148148148148145</c:v>
                </c:pt>
                <c:pt idx="27">
                  <c:v>0.4642857142857143</c:v>
                </c:pt>
                <c:pt idx="28">
                  <c:v>0.44827586206896552</c:v>
                </c:pt>
                <c:pt idx="29">
                  <c:v>0.46666666666666667</c:v>
                </c:pt>
                <c:pt idx="30">
                  <c:v>0.45161290322580644</c:v>
                </c:pt>
                <c:pt idx="31">
                  <c:v>0.4375</c:v>
                </c:pt>
                <c:pt idx="32">
                  <c:v>0.45454545454545453</c:v>
                </c:pt>
                <c:pt idx="33">
                  <c:v>0.44117647058823528</c:v>
                </c:pt>
                <c:pt idx="34">
                  <c:v>0.42857142857142855</c:v>
                </c:pt>
                <c:pt idx="35">
                  <c:v>0.41666666666666669</c:v>
                </c:pt>
                <c:pt idx="36">
                  <c:v>0.43243243243243246</c:v>
                </c:pt>
                <c:pt idx="37">
                  <c:v>0.44736842105263158</c:v>
                </c:pt>
                <c:pt idx="38">
                  <c:v>0.4358974358974359</c:v>
                </c:pt>
                <c:pt idx="39">
                  <c:v>0.42499999999999999</c:v>
                </c:pt>
                <c:pt idx="40">
                  <c:v>0.41463414634146339</c:v>
                </c:pt>
                <c:pt idx="41">
                  <c:v>0.42857142857142855</c:v>
                </c:pt>
                <c:pt idx="42">
                  <c:v>0.41860465116279072</c:v>
                </c:pt>
                <c:pt idx="43">
                  <c:v>0.40909090909090912</c:v>
                </c:pt>
                <c:pt idx="44">
                  <c:v>0.4</c:v>
                </c:pt>
                <c:pt idx="45">
                  <c:v>0.41304347826086957</c:v>
                </c:pt>
                <c:pt idx="46">
                  <c:v>0.40425531914893614</c:v>
                </c:pt>
                <c:pt idx="47">
                  <c:v>0.39583333333333331</c:v>
                </c:pt>
                <c:pt idx="48">
                  <c:v>0.40816326530612246</c:v>
                </c:pt>
                <c:pt idx="49">
                  <c:v>0.4</c:v>
                </c:pt>
                <c:pt idx="50">
                  <c:v>0.39215686274509803</c:v>
                </c:pt>
                <c:pt idx="51">
                  <c:v>0.38461538461538464</c:v>
                </c:pt>
                <c:pt idx="52">
                  <c:v>0.37735849056603776</c:v>
                </c:pt>
                <c:pt idx="53">
                  <c:v>0.3888888888888889</c:v>
                </c:pt>
                <c:pt idx="54">
                  <c:v>0.38181818181818183</c:v>
                </c:pt>
                <c:pt idx="55">
                  <c:v>0.375</c:v>
                </c:pt>
                <c:pt idx="56">
                  <c:v>0.36842105263157893</c:v>
                </c:pt>
                <c:pt idx="57">
                  <c:v>0.37931034482758619</c:v>
                </c:pt>
                <c:pt idx="58">
                  <c:v>0.3728813559322034</c:v>
                </c:pt>
                <c:pt idx="59">
                  <c:v>0.36666666666666664</c:v>
                </c:pt>
                <c:pt idx="60">
                  <c:v>0.36065573770491804</c:v>
                </c:pt>
                <c:pt idx="61">
                  <c:v>0.37096774193548387</c:v>
                </c:pt>
                <c:pt idx="62">
                  <c:v>0.36507936507936506</c:v>
                </c:pt>
                <c:pt idx="63">
                  <c:v>0.359375</c:v>
                </c:pt>
                <c:pt idx="64">
                  <c:v>0.35384615384615387</c:v>
                </c:pt>
                <c:pt idx="65">
                  <c:v>0.34848484848484851</c:v>
                </c:pt>
                <c:pt idx="66">
                  <c:v>0.35820895522388058</c:v>
                </c:pt>
                <c:pt idx="67">
                  <c:v>0.35294117647058826</c:v>
                </c:pt>
                <c:pt idx="68">
                  <c:v>0.34782608695652173</c:v>
                </c:pt>
                <c:pt idx="69">
                  <c:v>0.34285714285714286</c:v>
                </c:pt>
                <c:pt idx="70">
                  <c:v>0.3380281690140845</c:v>
                </c:pt>
                <c:pt idx="71">
                  <c:v>0.33333333333333331</c:v>
                </c:pt>
                <c:pt idx="72">
                  <c:v>0.32876712328767121</c:v>
                </c:pt>
                <c:pt idx="73">
                  <c:v>0.32432432432432434</c:v>
                </c:pt>
                <c:pt idx="74">
                  <c:v>0.33333333333333331</c:v>
                </c:pt>
                <c:pt idx="75">
                  <c:v>0.32894736842105265</c:v>
                </c:pt>
                <c:pt idx="76">
                  <c:v>0.32467532467532467</c:v>
                </c:pt>
                <c:pt idx="77">
                  <c:v>0.32051282051282054</c:v>
                </c:pt>
                <c:pt idx="78">
                  <c:v>0.31645569620253167</c:v>
                </c:pt>
                <c:pt idx="79">
                  <c:v>0.3125</c:v>
                </c:pt>
                <c:pt idx="80">
                  <c:v>0.30864197530864196</c:v>
                </c:pt>
                <c:pt idx="81">
                  <c:v>0.3048780487804878</c:v>
                </c:pt>
                <c:pt idx="82">
                  <c:v>0.31325301204819278</c:v>
                </c:pt>
                <c:pt idx="83">
                  <c:v>0.30952380952380953</c:v>
                </c:pt>
                <c:pt idx="84">
                  <c:v>0.30588235294117649</c:v>
                </c:pt>
                <c:pt idx="85">
                  <c:v>0.31395348837209303</c:v>
                </c:pt>
                <c:pt idx="86">
                  <c:v>0.31034482758620691</c:v>
                </c:pt>
                <c:pt idx="87">
                  <c:v>0.30681818181818182</c:v>
                </c:pt>
                <c:pt idx="88">
                  <c:v>0.30337078651685395</c:v>
                </c:pt>
                <c:pt idx="89">
                  <c:v>0.3</c:v>
                </c:pt>
                <c:pt idx="90">
                  <c:v>0.2967032967032967</c:v>
                </c:pt>
                <c:pt idx="91">
                  <c:v>0.29347826086956524</c:v>
                </c:pt>
                <c:pt idx="92">
                  <c:v>0.29032258064516131</c:v>
                </c:pt>
                <c:pt idx="93">
                  <c:v>0.28723404255319152</c:v>
                </c:pt>
                <c:pt idx="94">
                  <c:v>0.28421052631578947</c:v>
                </c:pt>
                <c:pt idx="95">
                  <c:v>0.28125</c:v>
                </c:pt>
                <c:pt idx="96">
                  <c:v>0.27835051546391754</c:v>
                </c:pt>
                <c:pt idx="97">
                  <c:v>0.2857142857142857</c:v>
                </c:pt>
                <c:pt idx="98">
                  <c:v>0.28282828282828282</c:v>
                </c:pt>
                <c:pt idx="99">
                  <c:v>0.28000000000000003</c:v>
                </c:pt>
                <c:pt idx="100">
                  <c:v>0.27722772277227725</c:v>
                </c:pt>
                <c:pt idx="101">
                  <c:v>0.27450980392156865</c:v>
                </c:pt>
                <c:pt idx="102">
                  <c:v>0.27184466019417475</c:v>
                </c:pt>
                <c:pt idx="103">
                  <c:v>0.26923076923076922</c:v>
                </c:pt>
                <c:pt idx="104">
                  <c:v>0.26666666666666666</c:v>
                </c:pt>
                <c:pt idx="105">
                  <c:v>0.26415094339622641</c:v>
                </c:pt>
                <c:pt idx="106">
                  <c:v>0.26168224299065418</c:v>
                </c:pt>
                <c:pt idx="107">
                  <c:v>0.25925925925925924</c:v>
                </c:pt>
                <c:pt idx="108">
                  <c:v>0.25688073394495414</c:v>
                </c:pt>
                <c:pt idx="109">
                  <c:v>0.26363636363636361</c:v>
                </c:pt>
                <c:pt idx="110">
                  <c:v>0.26126126126126126</c:v>
                </c:pt>
                <c:pt idx="111">
                  <c:v>0.25892857142857145</c:v>
                </c:pt>
                <c:pt idx="112">
                  <c:v>0.25663716814159293</c:v>
                </c:pt>
                <c:pt idx="113">
                  <c:v>0.25438596491228072</c:v>
                </c:pt>
                <c:pt idx="114">
                  <c:v>0.25217391304347825</c:v>
                </c:pt>
                <c:pt idx="115">
                  <c:v>0.25</c:v>
                </c:pt>
                <c:pt idx="116">
                  <c:v>0.24786324786324787</c:v>
                </c:pt>
                <c:pt idx="117">
                  <c:v>0.24576271186440679</c:v>
                </c:pt>
                <c:pt idx="118">
                  <c:v>0.24369747899159663</c:v>
                </c:pt>
                <c:pt idx="119">
                  <c:v>0.24166666666666667</c:v>
                </c:pt>
                <c:pt idx="120">
                  <c:v>0.23966942148760331</c:v>
                </c:pt>
                <c:pt idx="121">
                  <c:v>0.23770491803278687</c:v>
                </c:pt>
                <c:pt idx="122">
                  <c:v>0.23577235772357724</c:v>
                </c:pt>
                <c:pt idx="123">
                  <c:v>0.23387096774193547</c:v>
                </c:pt>
                <c:pt idx="124">
                  <c:v>0.23200000000000001</c:v>
                </c:pt>
                <c:pt idx="125">
                  <c:v>0.23015873015873015</c:v>
                </c:pt>
                <c:pt idx="126">
                  <c:v>0.2283464566929134</c:v>
                </c:pt>
                <c:pt idx="127">
                  <c:v>0.234375</c:v>
                </c:pt>
                <c:pt idx="128">
                  <c:v>0.23255813953488372</c:v>
                </c:pt>
                <c:pt idx="129">
                  <c:v>0.23076923076923078</c:v>
                </c:pt>
                <c:pt idx="130">
                  <c:v>0.22900763358778625</c:v>
                </c:pt>
                <c:pt idx="131">
                  <c:v>0.22727272727272727</c:v>
                </c:pt>
                <c:pt idx="132">
                  <c:v>0.22556390977443608</c:v>
                </c:pt>
                <c:pt idx="133">
                  <c:v>0.22388059701492538</c:v>
                </c:pt>
                <c:pt idx="134">
                  <c:v>0.22222222222222221</c:v>
                </c:pt>
                <c:pt idx="135">
                  <c:v>0.22058823529411764</c:v>
                </c:pt>
                <c:pt idx="136">
                  <c:v>0.21897810218978103</c:v>
                </c:pt>
                <c:pt idx="137">
                  <c:v>0.21739130434782608</c:v>
                </c:pt>
                <c:pt idx="138">
                  <c:v>0.21582733812949639</c:v>
                </c:pt>
                <c:pt idx="139">
                  <c:v>0.21428571428571427</c:v>
                </c:pt>
                <c:pt idx="140">
                  <c:v>0.21276595744680851</c:v>
                </c:pt>
                <c:pt idx="141">
                  <c:v>0.21126760563380281</c:v>
                </c:pt>
                <c:pt idx="142">
                  <c:v>0.20979020979020979</c:v>
                </c:pt>
                <c:pt idx="143">
                  <c:v>0.20833333333333334</c:v>
                </c:pt>
                <c:pt idx="144">
                  <c:v>0.20689655172413793</c:v>
                </c:pt>
                <c:pt idx="145">
                  <c:v>0.20547945205479451</c:v>
                </c:pt>
                <c:pt idx="146">
                  <c:v>0.20408163265306123</c:v>
                </c:pt>
                <c:pt idx="147">
                  <c:v>0.20270270270270271</c:v>
                </c:pt>
                <c:pt idx="148">
                  <c:v>0.20134228187919462</c:v>
                </c:pt>
                <c:pt idx="149">
                  <c:v>0.2</c:v>
                </c:pt>
                <c:pt idx="150">
                  <c:v>0.19867549668874171</c:v>
                </c:pt>
                <c:pt idx="151">
                  <c:v>0.19736842105263158</c:v>
                </c:pt>
                <c:pt idx="152">
                  <c:v>0.19607843137254902</c:v>
                </c:pt>
                <c:pt idx="153">
                  <c:v>0.19480519480519481</c:v>
                </c:pt>
                <c:pt idx="154">
                  <c:v>0.19354838709677419</c:v>
                </c:pt>
                <c:pt idx="155">
                  <c:v>0.19230769230769232</c:v>
                </c:pt>
                <c:pt idx="156">
                  <c:v>0.19108280254777071</c:v>
                </c:pt>
                <c:pt idx="157">
                  <c:v>0.189873417721519</c:v>
                </c:pt>
                <c:pt idx="158">
                  <c:v>0.18867924528301888</c:v>
                </c:pt>
                <c:pt idx="159">
                  <c:v>0.1875</c:v>
                </c:pt>
                <c:pt idx="160">
                  <c:v>0.18633540372670807</c:v>
                </c:pt>
                <c:pt idx="161">
                  <c:v>0.18518518518518517</c:v>
                </c:pt>
                <c:pt idx="162">
                  <c:v>0.18404907975460122</c:v>
                </c:pt>
                <c:pt idx="163">
                  <c:v>0.18292682926829268</c:v>
                </c:pt>
                <c:pt idx="164">
                  <c:v>0.18181818181818182</c:v>
                </c:pt>
                <c:pt idx="165">
                  <c:v>0.18072289156626506</c:v>
                </c:pt>
                <c:pt idx="166">
                  <c:v>0.17964071856287425</c:v>
                </c:pt>
                <c:pt idx="167">
                  <c:v>0.17857142857142858</c:v>
                </c:pt>
                <c:pt idx="168">
                  <c:v>0.17751479289940827</c:v>
                </c:pt>
                <c:pt idx="169">
                  <c:v>0.17647058823529413</c:v>
                </c:pt>
                <c:pt idx="170">
                  <c:v>0.17543859649122806</c:v>
                </c:pt>
                <c:pt idx="171">
                  <c:v>0.18023255813953487</c:v>
                </c:pt>
                <c:pt idx="172">
                  <c:v>0.1791907514450867</c:v>
                </c:pt>
                <c:pt idx="173">
                  <c:v>0.17816091954022989</c:v>
                </c:pt>
                <c:pt idx="174">
                  <c:v>0.17714285714285713</c:v>
                </c:pt>
                <c:pt idx="175">
                  <c:v>0.17613636363636365</c:v>
                </c:pt>
                <c:pt idx="176">
                  <c:v>0.1751412429378531</c:v>
                </c:pt>
                <c:pt idx="177">
                  <c:v>0.17415730337078653</c:v>
                </c:pt>
                <c:pt idx="178">
                  <c:v>0.17318435754189945</c:v>
                </c:pt>
                <c:pt idx="179">
                  <c:v>0.17222222222222222</c:v>
                </c:pt>
                <c:pt idx="180">
                  <c:v>0.17127071823204421</c:v>
                </c:pt>
                <c:pt idx="181">
                  <c:v>0.17032967032967034</c:v>
                </c:pt>
                <c:pt idx="182">
                  <c:v>0.16939890710382513</c:v>
                </c:pt>
                <c:pt idx="183">
                  <c:v>0.16847826086956522</c:v>
                </c:pt>
                <c:pt idx="184">
                  <c:v>0.16756756756756758</c:v>
                </c:pt>
                <c:pt idx="185">
                  <c:v>0.16666666666666666</c:v>
                </c:pt>
                <c:pt idx="186">
                  <c:v>0.16577540106951871</c:v>
                </c:pt>
                <c:pt idx="187">
                  <c:v>0.16489361702127658</c:v>
                </c:pt>
                <c:pt idx="188">
                  <c:v>0.16402116402116401</c:v>
                </c:pt>
                <c:pt idx="189">
                  <c:v>0.16315789473684211</c:v>
                </c:pt>
                <c:pt idx="190">
                  <c:v>0.16230366492146597</c:v>
                </c:pt>
                <c:pt idx="191">
                  <c:v>0.16145833333333334</c:v>
                </c:pt>
                <c:pt idx="192">
                  <c:v>0.16062176165803108</c:v>
                </c:pt>
                <c:pt idx="193">
                  <c:v>0.15979381443298968</c:v>
                </c:pt>
                <c:pt idx="194">
                  <c:v>0.15897435897435896</c:v>
                </c:pt>
                <c:pt idx="195">
                  <c:v>0.15816326530612246</c:v>
                </c:pt>
                <c:pt idx="196">
                  <c:v>0.15736040609137056</c:v>
                </c:pt>
                <c:pt idx="197">
                  <c:v>0.15656565656565657</c:v>
                </c:pt>
                <c:pt idx="198">
                  <c:v>0.15577889447236182</c:v>
                </c:pt>
                <c:pt idx="199">
                  <c:v>0.155</c:v>
                </c:pt>
                <c:pt idx="200">
                  <c:v>0.15422885572139303</c:v>
                </c:pt>
                <c:pt idx="201">
                  <c:v>0.15346534653465346</c:v>
                </c:pt>
                <c:pt idx="202">
                  <c:v>0.15270935960591134</c:v>
                </c:pt>
                <c:pt idx="203">
                  <c:v>0.15196078431372548</c:v>
                </c:pt>
                <c:pt idx="204">
                  <c:v>0.15121951219512195</c:v>
                </c:pt>
                <c:pt idx="205">
                  <c:v>0.15048543689320387</c:v>
                </c:pt>
                <c:pt idx="206">
                  <c:v>0.14975845410628019</c:v>
                </c:pt>
                <c:pt idx="207">
                  <c:v>0.14903846153846154</c:v>
                </c:pt>
                <c:pt idx="208">
                  <c:v>0.14832535885167464</c:v>
                </c:pt>
                <c:pt idx="209">
                  <c:v>0.14761904761904762</c:v>
                </c:pt>
                <c:pt idx="210">
                  <c:v>0.14691943127962084</c:v>
                </c:pt>
                <c:pt idx="211">
                  <c:v>0.14622641509433962</c:v>
                </c:pt>
                <c:pt idx="212">
                  <c:v>0.14553990610328638</c:v>
                </c:pt>
                <c:pt idx="213">
                  <c:v>0.14485981308411214</c:v>
                </c:pt>
                <c:pt idx="214">
                  <c:v>0.14418604651162792</c:v>
                </c:pt>
                <c:pt idx="215">
                  <c:v>0.14351851851851852</c:v>
                </c:pt>
                <c:pt idx="216">
                  <c:v>0.14285714285714285</c:v>
                </c:pt>
                <c:pt idx="217">
                  <c:v>0.14220183486238533</c:v>
                </c:pt>
                <c:pt idx="218">
                  <c:v>0.14155251141552511</c:v>
                </c:pt>
                <c:pt idx="219">
                  <c:v>0.1409090909090909</c:v>
                </c:pt>
                <c:pt idx="220">
                  <c:v>0.14027149321266968</c:v>
                </c:pt>
                <c:pt idx="221">
                  <c:v>0.13963963963963963</c:v>
                </c:pt>
                <c:pt idx="222">
                  <c:v>0.13901345291479822</c:v>
                </c:pt>
                <c:pt idx="223">
                  <c:v>0.13839285714285715</c:v>
                </c:pt>
                <c:pt idx="224">
                  <c:v>0.13777777777777778</c:v>
                </c:pt>
                <c:pt idx="225">
                  <c:v>0.13716814159292035</c:v>
                </c:pt>
                <c:pt idx="226">
                  <c:v>0.13656387665198239</c:v>
                </c:pt>
                <c:pt idx="227">
                  <c:v>0.13596491228070176</c:v>
                </c:pt>
                <c:pt idx="228">
                  <c:v>0.13537117903930132</c:v>
                </c:pt>
                <c:pt idx="229">
                  <c:v>0.13478260869565217</c:v>
                </c:pt>
                <c:pt idx="230">
                  <c:v>0.13419913419913421</c:v>
                </c:pt>
                <c:pt idx="231">
                  <c:v>0.1336206896551724</c:v>
                </c:pt>
                <c:pt idx="232">
                  <c:v>0.13304721030042918</c:v>
                </c:pt>
                <c:pt idx="233">
                  <c:v>0.13247863247863248</c:v>
                </c:pt>
                <c:pt idx="234">
                  <c:v>0.13191489361702127</c:v>
                </c:pt>
                <c:pt idx="235">
                  <c:v>0.13135593220338984</c:v>
                </c:pt>
                <c:pt idx="236">
                  <c:v>0.13080168776371309</c:v>
                </c:pt>
                <c:pt idx="237">
                  <c:v>0.13025210084033614</c:v>
                </c:pt>
                <c:pt idx="238">
                  <c:v>0.13389121338912133</c:v>
                </c:pt>
                <c:pt idx="239">
                  <c:v>0.13333333333333333</c:v>
                </c:pt>
                <c:pt idx="240">
                  <c:v>0.13278008298755187</c:v>
                </c:pt>
                <c:pt idx="241">
                  <c:v>0.13223140495867769</c:v>
                </c:pt>
                <c:pt idx="242">
                  <c:v>0.13168724279835392</c:v>
                </c:pt>
                <c:pt idx="243">
                  <c:v>0.13114754098360656</c:v>
                </c:pt>
                <c:pt idx="244">
                  <c:v>0.1306122448979592</c:v>
                </c:pt>
                <c:pt idx="245">
                  <c:v>0.13008130081300814</c:v>
                </c:pt>
                <c:pt idx="246">
                  <c:v>0.12955465587044535</c:v>
                </c:pt>
                <c:pt idx="247">
                  <c:v>0.12903225806451613</c:v>
                </c:pt>
                <c:pt idx="248">
                  <c:v>0.12851405622489959</c:v>
                </c:pt>
                <c:pt idx="249">
                  <c:v>0.128</c:v>
                </c:pt>
                <c:pt idx="250">
                  <c:v>0.12749003984063745</c:v>
                </c:pt>
                <c:pt idx="251">
                  <c:v>0.12698412698412698</c:v>
                </c:pt>
                <c:pt idx="252">
                  <c:v>0.12648221343873517</c:v>
                </c:pt>
                <c:pt idx="253">
                  <c:v>0.12598425196850394</c:v>
                </c:pt>
                <c:pt idx="254">
                  <c:v>0.12549019607843137</c:v>
                </c:pt>
                <c:pt idx="255">
                  <c:v>0.125</c:v>
                </c:pt>
                <c:pt idx="256">
                  <c:v>0.1245136186770428</c:v>
                </c:pt>
                <c:pt idx="257">
                  <c:v>0.12403100775193798</c:v>
                </c:pt>
                <c:pt idx="258">
                  <c:v>0.12355212355212356</c:v>
                </c:pt>
                <c:pt idx="259">
                  <c:v>0.12307692307692308</c:v>
                </c:pt>
                <c:pt idx="260">
                  <c:v>0.12260536398467432</c:v>
                </c:pt>
                <c:pt idx="261">
                  <c:v>0.12213740458015267</c:v>
                </c:pt>
                <c:pt idx="262">
                  <c:v>0.12167300380228137</c:v>
                </c:pt>
                <c:pt idx="263">
                  <c:v>0.12121212121212122</c:v>
                </c:pt>
                <c:pt idx="264">
                  <c:v>0.12075471698113208</c:v>
                </c:pt>
                <c:pt idx="265">
                  <c:v>0.12030075187969924</c:v>
                </c:pt>
                <c:pt idx="266">
                  <c:v>0.1198501872659176</c:v>
                </c:pt>
                <c:pt idx="267">
                  <c:v>0.11940298507462686</c:v>
                </c:pt>
                <c:pt idx="268">
                  <c:v>0.11895910780669144</c:v>
                </c:pt>
                <c:pt idx="269">
                  <c:v>0.11851851851851852</c:v>
                </c:pt>
                <c:pt idx="270">
                  <c:v>0.11808118081180811</c:v>
                </c:pt>
                <c:pt idx="271">
                  <c:v>0.11764705882352941</c:v>
                </c:pt>
                <c:pt idx="272">
                  <c:v>0.11721611721611722</c:v>
                </c:pt>
                <c:pt idx="273">
                  <c:v>0.11678832116788321</c:v>
                </c:pt>
                <c:pt idx="274">
                  <c:v>0.11636363636363636</c:v>
                </c:pt>
                <c:pt idx="275">
                  <c:v>0.11594202898550725</c:v>
                </c:pt>
                <c:pt idx="276">
                  <c:v>0.11552346570397112</c:v>
                </c:pt>
                <c:pt idx="277">
                  <c:v>0.11870503597122302</c:v>
                </c:pt>
                <c:pt idx="278">
                  <c:v>0.11827956989247312</c:v>
                </c:pt>
                <c:pt idx="279">
                  <c:v>0.11785714285714285</c:v>
                </c:pt>
                <c:pt idx="280">
                  <c:v>0.11743772241992882</c:v>
                </c:pt>
                <c:pt idx="281">
                  <c:v>0.11702127659574468</c:v>
                </c:pt>
                <c:pt idx="282">
                  <c:v>0.1166077738515901</c:v>
                </c:pt>
                <c:pt idx="283">
                  <c:v>0.11619718309859155</c:v>
                </c:pt>
                <c:pt idx="284">
                  <c:v>0.11578947368421053</c:v>
                </c:pt>
                <c:pt idx="285">
                  <c:v>0.11538461538461539</c:v>
                </c:pt>
                <c:pt idx="286">
                  <c:v>0.11498257839721254</c:v>
                </c:pt>
                <c:pt idx="287">
                  <c:v>0.11458333333333333</c:v>
                </c:pt>
                <c:pt idx="288">
                  <c:v>0.11418685121107267</c:v>
                </c:pt>
                <c:pt idx="289">
                  <c:v>0.11379310344827587</c:v>
                </c:pt>
                <c:pt idx="290">
                  <c:v>0.1134020618556701</c:v>
                </c:pt>
                <c:pt idx="291">
                  <c:v>0.11301369863013698</c:v>
                </c:pt>
                <c:pt idx="292">
                  <c:v>0.11262798634812286</c:v>
                </c:pt>
                <c:pt idx="293">
                  <c:v>0.11224489795918367</c:v>
                </c:pt>
                <c:pt idx="294">
                  <c:v>0.11186440677966102</c:v>
                </c:pt>
                <c:pt idx="295">
                  <c:v>0.11148648648648649</c:v>
                </c:pt>
                <c:pt idx="296">
                  <c:v>0.1111111111111111</c:v>
                </c:pt>
                <c:pt idx="297">
                  <c:v>0.11073825503355705</c:v>
                </c:pt>
                <c:pt idx="298">
                  <c:v>0.11036789297658862</c:v>
                </c:pt>
                <c:pt idx="299">
                  <c:v>0.11</c:v>
                </c:pt>
                <c:pt idx="300">
                  <c:v>0.10963455149501661</c:v>
                </c:pt>
                <c:pt idx="301">
                  <c:v>0.10927152317880795</c:v>
                </c:pt>
                <c:pt idx="302">
                  <c:v>0.10891089108910891</c:v>
                </c:pt>
                <c:pt idx="303">
                  <c:v>0.10855263157894737</c:v>
                </c:pt>
                <c:pt idx="304">
                  <c:v>0.10819672131147541</c:v>
                </c:pt>
                <c:pt idx="305">
                  <c:v>0.10784313725490197</c:v>
                </c:pt>
                <c:pt idx="306">
                  <c:v>0.10749185667752444</c:v>
                </c:pt>
                <c:pt idx="307">
                  <c:v>0.10714285714285714</c:v>
                </c:pt>
                <c:pt idx="308">
                  <c:v>0.10679611650485436</c:v>
                </c:pt>
                <c:pt idx="309">
                  <c:v>0.1064516129032258</c:v>
                </c:pt>
                <c:pt idx="310">
                  <c:v>0.10610932475884244</c:v>
                </c:pt>
                <c:pt idx="311">
                  <c:v>0.10576923076923077</c:v>
                </c:pt>
                <c:pt idx="312">
                  <c:v>0.10543130990415335</c:v>
                </c:pt>
                <c:pt idx="313">
                  <c:v>0.10509554140127389</c:v>
                </c:pt>
                <c:pt idx="314">
                  <c:v>0.10476190476190476</c:v>
                </c:pt>
                <c:pt idx="315">
                  <c:v>0.10443037974683544</c:v>
                </c:pt>
                <c:pt idx="316">
                  <c:v>0.10410094637223975</c:v>
                </c:pt>
                <c:pt idx="317">
                  <c:v>0.10377358490566038</c:v>
                </c:pt>
                <c:pt idx="318">
                  <c:v>0.10344827586206896</c:v>
                </c:pt>
                <c:pt idx="319">
                  <c:v>0.10312499999999999</c:v>
                </c:pt>
                <c:pt idx="320">
                  <c:v>0.10280373831775701</c:v>
                </c:pt>
                <c:pt idx="321">
                  <c:v>0.10559006211180125</c:v>
                </c:pt>
                <c:pt idx="322">
                  <c:v>0.10526315789473684</c:v>
                </c:pt>
                <c:pt idx="323">
                  <c:v>0.10493827160493827</c:v>
                </c:pt>
                <c:pt idx="324">
                  <c:v>0.10461538461538461</c:v>
                </c:pt>
                <c:pt idx="325">
                  <c:v>0.10429447852760736</c:v>
                </c:pt>
                <c:pt idx="326">
                  <c:v>0.10397553516819572</c:v>
                </c:pt>
                <c:pt idx="327">
                  <c:v>0.10365853658536585</c:v>
                </c:pt>
                <c:pt idx="328">
                  <c:v>0.10334346504559271</c:v>
                </c:pt>
                <c:pt idx="329">
                  <c:v>0.10303030303030303</c:v>
                </c:pt>
                <c:pt idx="330">
                  <c:v>0.1027190332326284</c:v>
                </c:pt>
                <c:pt idx="331">
                  <c:v>0.10240963855421686</c:v>
                </c:pt>
                <c:pt idx="332">
                  <c:v>0.1021021021021021</c:v>
                </c:pt>
                <c:pt idx="333">
                  <c:v>0.10179640718562874</c:v>
                </c:pt>
                <c:pt idx="334">
                  <c:v>0.10149253731343283</c:v>
                </c:pt>
                <c:pt idx="335">
                  <c:v>0.10119047619047619</c:v>
                </c:pt>
                <c:pt idx="336">
                  <c:v>0.10089020771513353</c:v>
                </c:pt>
                <c:pt idx="337">
                  <c:v>0.10059171597633136</c:v>
                </c:pt>
                <c:pt idx="338">
                  <c:v>0.10029498525073746</c:v>
                </c:pt>
                <c:pt idx="339">
                  <c:v>0.1</c:v>
                </c:pt>
                <c:pt idx="340">
                  <c:v>9.9706744868035185E-2</c:v>
                </c:pt>
                <c:pt idx="341">
                  <c:v>9.9415204678362568E-2</c:v>
                </c:pt>
                <c:pt idx="342">
                  <c:v>9.9125364431486881E-2</c:v>
                </c:pt>
                <c:pt idx="343">
                  <c:v>9.8837209302325577E-2</c:v>
                </c:pt>
                <c:pt idx="344">
                  <c:v>9.8550724637681164E-2</c:v>
                </c:pt>
                <c:pt idx="345">
                  <c:v>9.8265895953757232E-2</c:v>
                </c:pt>
                <c:pt idx="346">
                  <c:v>0.10086455331412104</c:v>
                </c:pt>
                <c:pt idx="347">
                  <c:v>0.10057471264367816</c:v>
                </c:pt>
                <c:pt idx="348">
                  <c:v>0.10315186246418338</c:v>
                </c:pt>
                <c:pt idx="349">
                  <c:v>0.10285714285714286</c:v>
                </c:pt>
                <c:pt idx="350">
                  <c:v>0.10256410256410256</c:v>
                </c:pt>
                <c:pt idx="351">
                  <c:v>0.10227272727272728</c:v>
                </c:pt>
                <c:pt idx="352">
                  <c:v>0.10198300283286119</c:v>
                </c:pt>
                <c:pt idx="353">
                  <c:v>0.10169491525423729</c:v>
                </c:pt>
                <c:pt idx="354">
                  <c:v>0.10140845070422536</c:v>
                </c:pt>
                <c:pt idx="355">
                  <c:v>0.10112359550561797</c:v>
                </c:pt>
                <c:pt idx="356">
                  <c:v>0.10084033613445378</c:v>
                </c:pt>
                <c:pt idx="357">
                  <c:v>0.1005586592178771</c:v>
                </c:pt>
                <c:pt idx="358">
                  <c:v>0.10027855153203342</c:v>
                </c:pt>
                <c:pt idx="359">
                  <c:v>0.1</c:v>
                </c:pt>
                <c:pt idx="360">
                  <c:v>9.9722991689750698E-2</c:v>
                </c:pt>
                <c:pt idx="361">
                  <c:v>9.9447513812154692E-2</c:v>
                </c:pt>
                <c:pt idx="362">
                  <c:v>9.9173553719008267E-2</c:v>
                </c:pt>
                <c:pt idx="363">
                  <c:v>9.8901098901098897E-2</c:v>
                </c:pt>
                <c:pt idx="364">
                  <c:v>0.10136986301369863</c:v>
                </c:pt>
                <c:pt idx="365">
                  <c:v>0.10109289617486339</c:v>
                </c:pt>
                <c:pt idx="366">
                  <c:v>0.1008174386920981</c:v>
                </c:pt>
                <c:pt idx="367">
                  <c:v>0.10054347826086957</c:v>
                </c:pt>
                <c:pt idx="368">
                  <c:v>0.1002710027100271</c:v>
                </c:pt>
                <c:pt idx="369">
                  <c:v>0.1</c:v>
                </c:pt>
                <c:pt idx="370">
                  <c:v>9.9730458221024262E-2</c:v>
                </c:pt>
                <c:pt idx="371">
                  <c:v>9.9462365591397844E-2</c:v>
                </c:pt>
                <c:pt idx="372">
                  <c:v>9.9195710455764072E-2</c:v>
                </c:pt>
                <c:pt idx="373">
                  <c:v>9.8930481283422467E-2</c:v>
                </c:pt>
                <c:pt idx="374">
                  <c:v>9.8666666666666666E-2</c:v>
                </c:pt>
                <c:pt idx="375">
                  <c:v>9.8404255319148939E-2</c:v>
                </c:pt>
                <c:pt idx="376">
                  <c:v>9.8143236074270557E-2</c:v>
                </c:pt>
                <c:pt idx="377">
                  <c:v>9.7883597883597878E-2</c:v>
                </c:pt>
                <c:pt idx="378">
                  <c:v>9.7625329815303433E-2</c:v>
                </c:pt>
                <c:pt idx="379">
                  <c:v>9.7368421052631576E-2</c:v>
                </c:pt>
                <c:pt idx="380">
                  <c:v>9.711286089238845E-2</c:v>
                </c:pt>
                <c:pt idx="381">
                  <c:v>9.6858638743455502E-2</c:v>
                </c:pt>
                <c:pt idx="382">
                  <c:v>9.6605744125326368E-2</c:v>
                </c:pt>
                <c:pt idx="383">
                  <c:v>9.6354166666666671E-2</c:v>
                </c:pt>
                <c:pt idx="384">
                  <c:v>9.6103896103896108E-2</c:v>
                </c:pt>
                <c:pt idx="385">
                  <c:v>9.585492227979274E-2</c:v>
                </c:pt>
                <c:pt idx="386">
                  <c:v>9.5607235142118857E-2</c:v>
                </c:pt>
                <c:pt idx="387">
                  <c:v>9.5360824742268036E-2</c:v>
                </c:pt>
                <c:pt idx="388">
                  <c:v>9.5115681233933158E-2</c:v>
                </c:pt>
                <c:pt idx="389">
                  <c:v>9.4871794871794868E-2</c:v>
                </c:pt>
                <c:pt idx="390">
                  <c:v>9.4629156010230184E-2</c:v>
                </c:pt>
                <c:pt idx="391">
                  <c:v>9.438775510204081E-2</c:v>
                </c:pt>
                <c:pt idx="392">
                  <c:v>9.4147582697201013E-2</c:v>
                </c:pt>
                <c:pt idx="393">
                  <c:v>9.3908629441624369E-2</c:v>
                </c:pt>
                <c:pt idx="394">
                  <c:v>9.3670886075949367E-2</c:v>
                </c:pt>
                <c:pt idx="395">
                  <c:v>9.3434343434343439E-2</c:v>
                </c:pt>
                <c:pt idx="396">
                  <c:v>9.3198992443324941E-2</c:v>
                </c:pt>
                <c:pt idx="397">
                  <c:v>9.2964824120603015E-2</c:v>
                </c:pt>
                <c:pt idx="398">
                  <c:v>9.2731829573934832E-2</c:v>
                </c:pt>
                <c:pt idx="399">
                  <c:v>9.2499999999999999E-2</c:v>
                </c:pt>
                <c:pt idx="400">
                  <c:v>9.2269326683291769E-2</c:v>
                </c:pt>
                <c:pt idx="401">
                  <c:v>9.2039800995024873E-2</c:v>
                </c:pt>
                <c:pt idx="402">
                  <c:v>9.1811414392059559E-2</c:v>
                </c:pt>
                <c:pt idx="403">
                  <c:v>9.1584158415841582E-2</c:v>
                </c:pt>
                <c:pt idx="404">
                  <c:v>9.1358024691358022E-2</c:v>
                </c:pt>
                <c:pt idx="405">
                  <c:v>9.1133004926108374E-2</c:v>
                </c:pt>
                <c:pt idx="406">
                  <c:v>9.0909090909090912E-2</c:v>
                </c:pt>
                <c:pt idx="407">
                  <c:v>9.0686274509803919E-2</c:v>
                </c:pt>
                <c:pt idx="408">
                  <c:v>9.0464547677261614E-2</c:v>
                </c:pt>
                <c:pt idx="409">
                  <c:v>9.0243902439024387E-2</c:v>
                </c:pt>
                <c:pt idx="410">
                  <c:v>9.002433090024331E-2</c:v>
                </c:pt>
                <c:pt idx="411">
                  <c:v>8.9805825242718448E-2</c:v>
                </c:pt>
                <c:pt idx="412">
                  <c:v>8.9588377723970949E-2</c:v>
                </c:pt>
                <c:pt idx="413">
                  <c:v>8.9371980676328497E-2</c:v>
                </c:pt>
                <c:pt idx="414">
                  <c:v>8.91566265060241E-2</c:v>
                </c:pt>
                <c:pt idx="415">
                  <c:v>8.8942307692307696E-2</c:v>
                </c:pt>
                <c:pt idx="416">
                  <c:v>8.8729016786570747E-2</c:v>
                </c:pt>
                <c:pt idx="417">
                  <c:v>8.8516746411483258E-2</c:v>
                </c:pt>
                <c:pt idx="418">
                  <c:v>8.83054892601432E-2</c:v>
                </c:pt>
                <c:pt idx="419">
                  <c:v>8.8095238095238101E-2</c:v>
                </c:pt>
                <c:pt idx="420">
                  <c:v>8.7885985748218529E-2</c:v>
                </c:pt>
                <c:pt idx="421">
                  <c:v>8.7677725118483416E-2</c:v>
                </c:pt>
                <c:pt idx="422">
                  <c:v>8.7470449172576833E-2</c:v>
                </c:pt>
                <c:pt idx="423">
                  <c:v>8.9622641509433956E-2</c:v>
                </c:pt>
                <c:pt idx="424">
                  <c:v>8.9411764705882357E-2</c:v>
                </c:pt>
                <c:pt idx="425">
                  <c:v>8.9201877934272297E-2</c:v>
                </c:pt>
                <c:pt idx="426">
                  <c:v>8.899297423887588E-2</c:v>
                </c:pt>
                <c:pt idx="427">
                  <c:v>8.8785046728971959E-2</c:v>
                </c:pt>
                <c:pt idx="428">
                  <c:v>8.8578088578088576E-2</c:v>
                </c:pt>
                <c:pt idx="429">
                  <c:v>8.8372093023255813E-2</c:v>
                </c:pt>
                <c:pt idx="430">
                  <c:v>8.8167053364269138E-2</c:v>
                </c:pt>
                <c:pt idx="431">
                  <c:v>8.7962962962962965E-2</c:v>
                </c:pt>
                <c:pt idx="432">
                  <c:v>8.7759815242494224E-2</c:v>
                </c:pt>
                <c:pt idx="433">
                  <c:v>8.755760368663594E-2</c:v>
                </c:pt>
                <c:pt idx="434">
                  <c:v>8.7356321839080459E-2</c:v>
                </c:pt>
                <c:pt idx="435">
                  <c:v>8.7155963302752298E-2</c:v>
                </c:pt>
                <c:pt idx="436">
                  <c:v>8.6956521739130432E-2</c:v>
                </c:pt>
                <c:pt idx="437">
                  <c:v>8.6757990867579904E-2</c:v>
                </c:pt>
                <c:pt idx="438">
                  <c:v>8.656036446469248E-2</c:v>
                </c:pt>
                <c:pt idx="439">
                  <c:v>8.6363636363636365E-2</c:v>
                </c:pt>
                <c:pt idx="440">
                  <c:v>8.6167800453514742E-2</c:v>
                </c:pt>
                <c:pt idx="441">
                  <c:v>8.5972850678733032E-2</c:v>
                </c:pt>
                <c:pt idx="442">
                  <c:v>8.5778781038374718E-2</c:v>
                </c:pt>
                <c:pt idx="443">
                  <c:v>8.5585585585585586E-2</c:v>
                </c:pt>
                <c:pt idx="444">
                  <c:v>8.5393258426966295E-2</c:v>
                </c:pt>
                <c:pt idx="445">
                  <c:v>8.520179372197309E-2</c:v>
                </c:pt>
                <c:pt idx="446">
                  <c:v>8.5011185682326629E-2</c:v>
                </c:pt>
                <c:pt idx="447">
                  <c:v>8.4821428571428575E-2</c:v>
                </c:pt>
                <c:pt idx="448">
                  <c:v>8.4632516703786187E-2</c:v>
                </c:pt>
                <c:pt idx="449">
                  <c:v>8.4444444444444447E-2</c:v>
                </c:pt>
                <c:pt idx="450">
                  <c:v>8.4257206208425722E-2</c:v>
                </c:pt>
                <c:pt idx="451">
                  <c:v>8.4070796460176997E-2</c:v>
                </c:pt>
                <c:pt idx="452">
                  <c:v>8.3885209713024281E-2</c:v>
                </c:pt>
                <c:pt idx="453">
                  <c:v>8.3700440528634359E-2</c:v>
                </c:pt>
                <c:pt idx="454">
                  <c:v>8.3516483516483511E-2</c:v>
                </c:pt>
                <c:pt idx="455">
                  <c:v>8.3333333333333329E-2</c:v>
                </c:pt>
                <c:pt idx="456">
                  <c:v>8.3150984682713341E-2</c:v>
                </c:pt>
                <c:pt idx="457">
                  <c:v>8.296943231441048E-2</c:v>
                </c:pt>
                <c:pt idx="458">
                  <c:v>8.2788671023965144E-2</c:v>
                </c:pt>
                <c:pt idx="459">
                  <c:v>8.2608695652173908E-2</c:v>
                </c:pt>
                <c:pt idx="460">
                  <c:v>8.4598698481561818E-2</c:v>
                </c:pt>
                <c:pt idx="461">
                  <c:v>8.4415584415584416E-2</c:v>
                </c:pt>
                <c:pt idx="462">
                  <c:v>8.4233261339092869E-2</c:v>
                </c:pt>
                <c:pt idx="463">
                  <c:v>8.4051724137931036E-2</c:v>
                </c:pt>
                <c:pt idx="464">
                  <c:v>8.387096774193549E-2</c:v>
                </c:pt>
                <c:pt idx="465">
                  <c:v>8.3690987124463517E-2</c:v>
                </c:pt>
                <c:pt idx="466">
                  <c:v>8.3511777301927201E-2</c:v>
                </c:pt>
                <c:pt idx="467">
                  <c:v>8.3333333333333329E-2</c:v>
                </c:pt>
                <c:pt idx="468">
                  <c:v>8.3155650319829424E-2</c:v>
                </c:pt>
                <c:pt idx="469">
                  <c:v>8.2978723404255314E-2</c:v>
                </c:pt>
                <c:pt idx="470">
                  <c:v>8.2802547770700632E-2</c:v>
                </c:pt>
                <c:pt idx="471">
                  <c:v>8.2627118644067798E-2</c:v>
                </c:pt>
                <c:pt idx="472">
                  <c:v>8.2452431289640596E-2</c:v>
                </c:pt>
                <c:pt idx="473">
                  <c:v>8.2278481012658222E-2</c:v>
                </c:pt>
                <c:pt idx="474">
                  <c:v>8.2105263157894737E-2</c:v>
                </c:pt>
                <c:pt idx="475">
                  <c:v>8.1932773109243698E-2</c:v>
                </c:pt>
                <c:pt idx="476">
                  <c:v>8.1761006289308172E-2</c:v>
                </c:pt>
                <c:pt idx="477">
                  <c:v>8.1589958158995821E-2</c:v>
                </c:pt>
                <c:pt idx="478">
                  <c:v>8.1419624217118999E-2</c:v>
                </c:pt>
                <c:pt idx="479">
                  <c:v>8.1250000000000003E-2</c:v>
                </c:pt>
                <c:pt idx="480">
                  <c:v>8.1081081081081086E-2</c:v>
                </c:pt>
                <c:pt idx="481">
                  <c:v>8.0912863070539423E-2</c:v>
                </c:pt>
                <c:pt idx="482">
                  <c:v>8.0745341614906832E-2</c:v>
                </c:pt>
                <c:pt idx="483">
                  <c:v>8.057851239669421E-2</c:v>
                </c:pt>
                <c:pt idx="484">
                  <c:v>8.0412371134020624E-2</c:v>
                </c:pt>
                <c:pt idx="485">
                  <c:v>8.0246913580246909E-2</c:v>
                </c:pt>
                <c:pt idx="486">
                  <c:v>8.2135523613963035E-2</c:v>
                </c:pt>
                <c:pt idx="487">
                  <c:v>8.1967213114754092E-2</c:v>
                </c:pt>
                <c:pt idx="488">
                  <c:v>8.1799591002044994E-2</c:v>
                </c:pt>
                <c:pt idx="489">
                  <c:v>8.1632653061224483E-2</c:v>
                </c:pt>
                <c:pt idx="490">
                  <c:v>8.1466395112016296E-2</c:v>
                </c:pt>
                <c:pt idx="491">
                  <c:v>8.1300813008130079E-2</c:v>
                </c:pt>
                <c:pt idx="492">
                  <c:v>8.1135902636916835E-2</c:v>
                </c:pt>
                <c:pt idx="493">
                  <c:v>8.0971659919028341E-2</c:v>
                </c:pt>
                <c:pt idx="494">
                  <c:v>8.0808080808080815E-2</c:v>
                </c:pt>
                <c:pt idx="495">
                  <c:v>8.0645161290322578E-2</c:v>
                </c:pt>
                <c:pt idx="496">
                  <c:v>8.0482897384305835E-2</c:v>
                </c:pt>
                <c:pt idx="497">
                  <c:v>8.0321285140562249E-2</c:v>
                </c:pt>
                <c:pt idx="498">
                  <c:v>8.0160320641282562E-2</c:v>
                </c:pt>
                <c:pt idx="499">
                  <c:v>0.08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interp prec</c:v>
                </c:pt>
              </c:strCache>
            </c:strRef>
          </c:tx>
          <c:spPr>
            <a:ln w="18988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Sheet1!$E$2:$E$502</c:f>
              <c:numCache>
                <c:formatCode>0.0000</c:formatCode>
                <c:ptCount val="501"/>
                <c:pt idx="0" formatCode="General">
                  <c:v>0</c:v>
                </c:pt>
                <c:pt idx="1">
                  <c:v>2.5000000000000001E-2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7.4999999999999997E-2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0.125</c:v>
                </c:pt>
                <c:pt idx="11">
                  <c:v>0.15</c:v>
                </c:pt>
                <c:pt idx="12">
                  <c:v>0.15</c:v>
                </c:pt>
                <c:pt idx="13">
                  <c:v>0.17499999999999999</c:v>
                </c:pt>
                <c:pt idx="14">
                  <c:v>0.2</c:v>
                </c:pt>
                <c:pt idx="15">
                  <c:v>0.22500000000000001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0.27500000000000002</c:v>
                </c:pt>
                <c:pt idx="20">
                  <c:v>0.27500000000000002</c:v>
                </c:pt>
                <c:pt idx="21">
                  <c:v>0.27500000000000002</c:v>
                </c:pt>
                <c:pt idx="22">
                  <c:v>0.3</c:v>
                </c:pt>
                <c:pt idx="23">
                  <c:v>0.3</c:v>
                </c:pt>
                <c:pt idx="24">
                  <c:v>0.3</c:v>
                </c:pt>
                <c:pt idx="25">
                  <c:v>0.32500000000000001</c:v>
                </c:pt>
                <c:pt idx="26">
                  <c:v>0.32500000000000001</c:v>
                </c:pt>
                <c:pt idx="27">
                  <c:v>0.32500000000000001</c:v>
                </c:pt>
                <c:pt idx="28">
                  <c:v>0.32500000000000001</c:v>
                </c:pt>
                <c:pt idx="29">
                  <c:v>0.32500000000000001</c:v>
                </c:pt>
                <c:pt idx="30">
                  <c:v>0.35</c:v>
                </c:pt>
                <c:pt idx="31">
                  <c:v>0.35</c:v>
                </c:pt>
                <c:pt idx="32">
                  <c:v>0.35</c:v>
                </c:pt>
                <c:pt idx="33">
                  <c:v>0.375</c:v>
                </c:pt>
                <c:pt idx="34">
                  <c:v>0.375</c:v>
                </c:pt>
                <c:pt idx="35">
                  <c:v>0.375</c:v>
                </c:pt>
                <c:pt idx="36">
                  <c:v>0.375</c:v>
                </c:pt>
                <c:pt idx="37">
                  <c:v>0.4</c:v>
                </c:pt>
                <c:pt idx="38">
                  <c:v>0.42499999999999999</c:v>
                </c:pt>
                <c:pt idx="39">
                  <c:v>0.42499999999999999</c:v>
                </c:pt>
                <c:pt idx="40">
                  <c:v>0.42499999999999999</c:v>
                </c:pt>
                <c:pt idx="41">
                  <c:v>0.42499999999999999</c:v>
                </c:pt>
                <c:pt idx="42">
                  <c:v>0.45</c:v>
                </c:pt>
                <c:pt idx="43">
                  <c:v>0.45</c:v>
                </c:pt>
                <c:pt idx="44">
                  <c:v>0.45</c:v>
                </c:pt>
                <c:pt idx="45">
                  <c:v>0.45</c:v>
                </c:pt>
                <c:pt idx="46">
                  <c:v>0.47499999999999998</c:v>
                </c:pt>
                <c:pt idx="47">
                  <c:v>0.47499999999999998</c:v>
                </c:pt>
                <c:pt idx="48">
                  <c:v>0.47499999999999998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0.52500000000000002</c:v>
                </c:pt>
                <c:pt idx="55">
                  <c:v>0.52500000000000002</c:v>
                </c:pt>
                <c:pt idx="56">
                  <c:v>0.52500000000000002</c:v>
                </c:pt>
                <c:pt idx="57">
                  <c:v>0.52500000000000002</c:v>
                </c:pt>
                <c:pt idx="58">
                  <c:v>0.55000000000000004</c:v>
                </c:pt>
                <c:pt idx="59">
                  <c:v>0.55000000000000004</c:v>
                </c:pt>
                <c:pt idx="60">
                  <c:v>0.55000000000000004</c:v>
                </c:pt>
                <c:pt idx="61">
                  <c:v>0.55000000000000004</c:v>
                </c:pt>
                <c:pt idx="62">
                  <c:v>0.57499999999999996</c:v>
                </c:pt>
                <c:pt idx="63">
                  <c:v>0.57499999999999996</c:v>
                </c:pt>
                <c:pt idx="64">
                  <c:v>0.57499999999999996</c:v>
                </c:pt>
                <c:pt idx="65">
                  <c:v>0.57499999999999996</c:v>
                </c:pt>
                <c:pt idx="66">
                  <c:v>0.57499999999999996</c:v>
                </c:pt>
                <c:pt idx="67">
                  <c:v>0.6</c:v>
                </c:pt>
                <c:pt idx="68">
                  <c:v>0.6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0.6</c:v>
                </c:pt>
                <c:pt idx="74">
                  <c:v>0.6</c:v>
                </c:pt>
                <c:pt idx="75">
                  <c:v>0.625</c:v>
                </c:pt>
                <c:pt idx="76">
                  <c:v>0.625</c:v>
                </c:pt>
                <c:pt idx="77">
                  <c:v>0.625</c:v>
                </c:pt>
                <c:pt idx="78">
                  <c:v>0.625</c:v>
                </c:pt>
                <c:pt idx="79">
                  <c:v>0.625</c:v>
                </c:pt>
                <c:pt idx="80">
                  <c:v>0.625</c:v>
                </c:pt>
                <c:pt idx="81">
                  <c:v>0.625</c:v>
                </c:pt>
                <c:pt idx="82">
                  <c:v>0.625</c:v>
                </c:pt>
                <c:pt idx="83">
                  <c:v>0.65</c:v>
                </c:pt>
                <c:pt idx="84">
                  <c:v>0.65</c:v>
                </c:pt>
                <c:pt idx="85">
                  <c:v>0.65</c:v>
                </c:pt>
                <c:pt idx="86">
                  <c:v>0.67500000000000004</c:v>
                </c:pt>
                <c:pt idx="87">
                  <c:v>0.67500000000000004</c:v>
                </c:pt>
                <c:pt idx="88">
                  <c:v>0.67500000000000004</c:v>
                </c:pt>
                <c:pt idx="89">
                  <c:v>0.67500000000000004</c:v>
                </c:pt>
                <c:pt idx="90">
                  <c:v>0.67500000000000004</c:v>
                </c:pt>
                <c:pt idx="91">
                  <c:v>0.67500000000000004</c:v>
                </c:pt>
                <c:pt idx="92">
                  <c:v>0.67500000000000004</c:v>
                </c:pt>
                <c:pt idx="93">
                  <c:v>0.67500000000000004</c:v>
                </c:pt>
                <c:pt idx="94">
                  <c:v>0.67500000000000004</c:v>
                </c:pt>
                <c:pt idx="95">
                  <c:v>0.67500000000000004</c:v>
                </c:pt>
                <c:pt idx="96">
                  <c:v>0.67500000000000004</c:v>
                </c:pt>
                <c:pt idx="97">
                  <c:v>0.67500000000000004</c:v>
                </c:pt>
                <c:pt idx="98">
                  <c:v>0.7</c:v>
                </c:pt>
                <c:pt idx="99">
                  <c:v>0.7</c:v>
                </c:pt>
                <c:pt idx="100">
                  <c:v>0.7</c:v>
                </c:pt>
                <c:pt idx="101">
                  <c:v>0.7</c:v>
                </c:pt>
                <c:pt idx="102">
                  <c:v>0.7</c:v>
                </c:pt>
                <c:pt idx="103">
                  <c:v>0.7</c:v>
                </c:pt>
                <c:pt idx="104">
                  <c:v>0.7</c:v>
                </c:pt>
                <c:pt idx="105">
                  <c:v>0.7</c:v>
                </c:pt>
                <c:pt idx="106">
                  <c:v>0.7</c:v>
                </c:pt>
                <c:pt idx="107">
                  <c:v>0.7</c:v>
                </c:pt>
                <c:pt idx="108">
                  <c:v>0.7</c:v>
                </c:pt>
                <c:pt idx="109">
                  <c:v>0.7</c:v>
                </c:pt>
                <c:pt idx="110">
                  <c:v>0.72499999999999998</c:v>
                </c:pt>
                <c:pt idx="111">
                  <c:v>0.72499999999999998</c:v>
                </c:pt>
                <c:pt idx="112">
                  <c:v>0.72499999999999998</c:v>
                </c:pt>
                <c:pt idx="113">
                  <c:v>0.72499999999999998</c:v>
                </c:pt>
                <c:pt idx="114">
                  <c:v>0.72499999999999998</c:v>
                </c:pt>
                <c:pt idx="115">
                  <c:v>0.72499999999999998</c:v>
                </c:pt>
                <c:pt idx="116">
                  <c:v>0.72499999999999998</c:v>
                </c:pt>
                <c:pt idx="117">
                  <c:v>0.72499999999999998</c:v>
                </c:pt>
                <c:pt idx="118">
                  <c:v>0.72499999999999998</c:v>
                </c:pt>
                <c:pt idx="119">
                  <c:v>0.72499999999999998</c:v>
                </c:pt>
                <c:pt idx="120">
                  <c:v>0.72499999999999998</c:v>
                </c:pt>
                <c:pt idx="121">
                  <c:v>0.72499999999999998</c:v>
                </c:pt>
                <c:pt idx="122">
                  <c:v>0.72499999999999998</c:v>
                </c:pt>
                <c:pt idx="123">
                  <c:v>0.72499999999999998</c:v>
                </c:pt>
                <c:pt idx="124">
                  <c:v>0.72499999999999998</c:v>
                </c:pt>
                <c:pt idx="125">
                  <c:v>0.72499999999999998</c:v>
                </c:pt>
                <c:pt idx="126">
                  <c:v>0.72499999999999998</c:v>
                </c:pt>
                <c:pt idx="127">
                  <c:v>0.72499999999999998</c:v>
                </c:pt>
                <c:pt idx="128">
                  <c:v>0.75</c:v>
                </c:pt>
                <c:pt idx="129">
                  <c:v>0.75</c:v>
                </c:pt>
                <c:pt idx="130">
                  <c:v>0.75</c:v>
                </c:pt>
                <c:pt idx="131">
                  <c:v>0.75</c:v>
                </c:pt>
                <c:pt idx="132">
                  <c:v>0.75</c:v>
                </c:pt>
                <c:pt idx="133">
                  <c:v>0.75</c:v>
                </c:pt>
                <c:pt idx="134">
                  <c:v>0.75</c:v>
                </c:pt>
                <c:pt idx="135">
                  <c:v>0.75</c:v>
                </c:pt>
                <c:pt idx="136">
                  <c:v>0.75</c:v>
                </c:pt>
                <c:pt idx="137">
                  <c:v>0.75</c:v>
                </c:pt>
                <c:pt idx="138">
                  <c:v>0.75</c:v>
                </c:pt>
                <c:pt idx="139">
                  <c:v>0.75</c:v>
                </c:pt>
                <c:pt idx="140">
                  <c:v>0.75</c:v>
                </c:pt>
                <c:pt idx="141">
                  <c:v>0.75</c:v>
                </c:pt>
                <c:pt idx="142">
                  <c:v>0.75</c:v>
                </c:pt>
                <c:pt idx="143">
                  <c:v>0.75</c:v>
                </c:pt>
                <c:pt idx="144">
                  <c:v>0.75</c:v>
                </c:pt>
                <c:pt idx="145">
                  <c:v>0.75</c:v>
                </c:pt>
                <c:pt idx="146">
                  <c:v>0.75</c:v>
                </c:pt>
                <c:pt idx="147">
                  <c:v>0.75</c:v>
                </c:pt>
                <c:pt idx="148">
                  <c:v>0.75</c:v>
                </c:pt>
                <c:pt idx="149">
                  <c:v>0.75</c:v>
                </c:pt>
                <c:pt idx="150">
                  <c:v>0.75</c:v>
                </c:pt>
                <c:pt idx="151">
                  <c:v>0.75</c:v>
                </c:pt>
                <c:pt idx="152">
                  <c:v>0.75</c:v>
                </c:pt>
                <c:pt idx="153">
                  <c:v>0.75</c:v>
                </c:pt>
                <c:pt idx="154">
                  <c:v>0.75</c:v>
                </c:pt>
                <c:pt idx="155">
                  <c:v>0.75</c:v>
                </c:pt>
                <c:pt idx="156">
                  <c:v>0.75</c:v>
                </c:pt>
                <c:pt idx="157">
                  <c:v>0.75</c:v>
                </c:pt>
                <c:pt idx="158">
                  <c:v>0.75</c:v>
                </c:pt>
                <c:pt idx="159">
                  <c:v>0.75</c:v>
                </c:pt>
                <c:pt idx="160">
                  <c:v>0.75</c:v>
                </c:pt>
                <c:pt idx="161">
                  <c:v>0.75</c:v>
                </c:pt>
                <c:pt idx="162">
                  <c:v>0.75</c:v>
                </c:pt>
                <c:pt idx="163">
                  <c:v>0.75</c:v>
                </c:pt>
                <c:pt idx="164">
                  <c:v>0.75</c:v>
                </c:pt>
                <c:pt idx="165">
                  <c:v>0.75</c:v>
                </c:pt>
                <c:pt idx="166">
                  <c:v>0.75</c:v>
                </c:pt>
                <c:pt idx="167">
                  <c:v>0.75</c:v>
                </c:pt>
                <c:pt idx="168">
                  <c:v>0.75</c:v>
                </c:pt>
                <c:pt idx="169">
                  <c:v>0.75</c:v>
                </c:pt>
                <c:pt idx="170">
                  <c:v>0.75</c:v>
                </c:pt>
                <c:pt idx="171">
                  <c:v>0.75</c:v>
                </c:pt>
                <c:pt idx="172">
                  <c:v>0.77500000000000002</c:v>
                </c:pt>
                <c:pt idx="173">
                  <c:v>0.77500000000000002</c:v>
                </c:pt>
                <c:pt idx="174">
                  <c:v>0.77500000000000002</c:v>
                </c:pt>
                <c:pt idx="175">
                  <c:v>0.77500000000000002</c:v>
                </c:pt>
                <c:pt idx="176">
                  <c:v>0.77500000000000002</c:v>
                </c:pt>
                <c:pt idx="177">
                  <c:v>0.77500000000000002</c:v>
                </c:pt>
                <c:pt idx="178">
                  <c:v>0.77500000000000002</c:v>
                </c:pt>
                <c:pt idx="179">
                  <c:v>0.77500000000000002</c:v>
                </c:pt>
                <c:pt idx="180">
                  <c:v>0.77500000000000002</c:v>
                </c:pt>
                <c:pt idx="181">
                  <c:v>0.77500000000000002</c:v>
                </c:pt>
                <c:pt idx="182">
                  <c:v>0.77500000000000002</c:v>
                </c:pt>
                <c:pt idx="183">
                  <c:v>0.77500000000000002</c:v>
                </c:pt>
                <c:pt idx="184">
                  <c:v>0.77500000000000002</c:v>
                </c:pt>
                <c:pt idx="185">
                  <c:v>0.77500000000000002</c:v>
                </c:pt>
                <c:pt idx="186">
                  <c:v>0.77500000000000002</c:v>
                </c:pt>
                <c:pt idx="187">
                  <c:v>0.77500000000000002</c:v>
                </c:pt>
                <c:pt idx="188">
                  <c:v>0.77500000000000002</c:v>
                </c:pt>
                <c:pt idx="189">
                  <c:v>0.77500000000000002</c:v>
                </c:pt>
                <c:pt idx="190">
                  <c:v>0.77500000000000002</c:v>
                </c:pt>
                <c:pt idx="191">
                  <c:v>0.77500000000000002</c:v>
                </c:pt>
                <c:pt idx="192">
                  <c:v>0.77500000000000002</c:v>
                </c:pt>
                <c:pt idx="193">
                  <c:v>0.77500000000000002</c:v>
                </c:pt>
                <c:pt idx="194">
                  <c:v>0.77500000000000002</c:v>
                </c:pt>
                <c:pt idx="195">
                  <c:v>0.77500000000000002</c:v>
                </c:pt>
                <c:pt idx="196">
                  <c:v>0.77500000000000002</c:v>
                </c:pt>
                <c:pt idx="197">
                  <c:v>0.77500000000000002</c:v>
                </c:pt>
                <c:pt idx="198">
                  <c:v>0.77500000000000002</c:v>
                </c:pt>
                <c:pt idx="199">
                  <c:v>0.77500000000000002</c:v>
                </c:pt>
                <c:pt idx="200">
                  <c:v>0.77500000000000002</c:v>
                </c:pt>
                <c:pt idx="201">
                  <c:v>0.77500000000000002</c:v>
                </c:pt>
                <c:pt idx="202">
                  <c:v>0.77500000000000002</c:v>
                </c:pt>
                <c:pt idx="203">
                  <c:v>0.77500000000000002</c:v>
                </c:pt>
                <c:pt idx="204">
                  <c:v>0.77500000000000002</c:v>
                </c:pt>
                <c:pt idx="205">
                  <c:v>0.77500000000000002</c:v>
                </c:pt>
                <c:pt idx="206">
                  <c:v>0.77500000000000002</c:v>
                </c:pt>
                <c:pt idx="207">
                  <c:v>0.77500000000000002</c:v>
                </c:pt>
                <c:pt idx="208">
                  <c:v>0.77500000000000002</c:v>
                </c:pt>
                <c:pt idx="209">
                  <c:v>0.77500000000000002</c:v>
                </c:pt>
                <c:pt idx="210">
                  <c:v>0.77500000000000002</c:v>
                </c:pt>
                <c:pt idx="211">
                  <c:v>0.77500000000000002</c:v>
                </c:pt>
                <c:pt idx="212">
                  <c:v>0.77500000000000002</c:v>
                </c:pt>
                <c:pt idx="213">
                  <c:v>0.77500000000000002</c:v>
                </c:pt>
                <c:pt idx="214">
                  <c:v>0.77500000000000002</c:v>
                </c:pt>
                <c:pt idx="215">
                  <c:v>0.77500000000000002</c:v>
                </c:pt>
                <c:pt idx="216">
                  <c:v>0.77500000000000002</c:v>
                </c:pt>
                <c:pt idx="217">
                  <c:v>0.77500000000000002</c:v>
                </c:pt>
                <c:pt idx="218">
                  <c:v>0.77500000000000002</c:v>
                </c:pt>
                <c:pt idx="219">
                  <c:v>0.77500000000000002</c:v>
                </c:pt>
                <c:pt idx="220">
                  <c:v>0.77500000000000002</c:v>
                </c:pt>
                <c:pt idx="221">
                  <c:v>0.77500000000000002</c:v>
                </c:pt>
                <c:pt idx="222">
                  <c:v>0.77500000000000002</c:v>
                </c:pt>
                <c:pt idx="223">
                  <c:v>0.77500000000000002</c:v>
                </c:pt>
                <c:pt idx="224">
                  <c:v>0.77500000000000002</c:v>
                </c:pt>
                <c:pt idx="225">
                  <c:v>0.77500000000000002</c:v>
                </c:pt>
                <c:pt idx="226">
                  <c:v>0.77500000000000002</c:v>
                </c:pt>
                <c:pt idx="227">
                  <c:v>0.77500000000000002</c:v>
                </c:pt>
                <c:pt idx="228">
                  <c:v>0.77500000000000002</c:v>
                </c:pt>
                <c:pt idx="229">
                  <c:v>0.77500000000000002</c:v>
                </c:pt>
                <c:pt idx="230">
                  <c:v>0.77500000000000002</c:v>
                </c:pt>
                <c:pt idx="231">
                  <c:v>0.77500000000000002</c:v>
                </c:pt>
                <c:pt idx="232">
                  <c:v>0.77500000000000002</c:v>
                </c:pt>
                <c:pt idx="233">
                  <c:v>0.77500000000000002</c:v>
                </c:pt>
                <c:pt idx="234">
                  <c:v>0.77500000000000002</c:v>
                </c:pt>
                <c:pt idx="235">
                  <c:v>0.77500000000000002</c:v>
                </c:pt>
                <c:pt idx="236">
                  <c:v>0.77500000000000002</c:v>
                </c:pt>
                <c:pt idx="237">
                  <c:v>0.77500000000000002</c:v>
                </c:pt>
                <c:pt idx="238">
                  <c:v>0.77500000000000002</c:v>
                </c:pt>
                <c:pt idx="239">
                  <c:v>0.8</c:v>
                </c:pt>
                <c:pt idx="240">
                  <c:v>0.8</c:v>
                </c:pt>
                <c:pt idx="241">
                  <c:v>0.8</c:v>
                </c:pt>
                <c:pt idx="242">
                  <c:v>0.8</c:v>
                </c:pt>
                <c:pt idx="243">
                  <c:v>0.8</c:v>
                </c:pt>
                <c:pt idx="244">
                  <c:v>0.8</c:v>
                </c:pt>
                <c:pt idx="245">
                  <c:v>0.8</c:v>
                </c:pt>
                <c:pt idx="246">
                  <c:v>0.8</c:v>
                </c:pt>
                <c:pt idx="247">
                  <c:v>0.8</c:v>
                </c:pt>
                <c:pt idx="248">
                  <c:v>0.8</c:v>
                </c:pt>
                <c:pt idx="249">
                  <c:v>0.8</c:v>
                </c:pt>
                <c:pt idx="250">
                  <c:v>0.8</c:v>
                </c:pt>
                <c:pt idx="251">
                  <c:v>0.8</c:v>
                </c:pt>
                <c:pt idx="252">
                  <c:v>0.8</c:v>
                </c:pt>
                <c:pt idx="253">
                  <c:v>0.8</c:v>
                </c:pt>
                <c:pt idx="254">
                  <c:v>0.8</c:v>
                </c:pt>
                <c:pt idx="255">
                  <c:v>0.8</c:v>
                </c:pt>
                <c:pt idx="256">
                  <c:v>0.8</c:v>
                </c:pt>
                <c:pt idx="257">
                  <c:v>0.8</c:v>
                </c:pt>
                <c:pt idx="258">
                  <c:v>0.8</c:v>
                </c:pt>
                <c:pt idx="259">
                  <c:v>0.8</c:v>
                </c:pt>
                <c:pt idx="260">
                  <c:v>0.8</c:v>
                </c:pt>
                <c:pt idx="261">
                  <c:v>0.8</c:v>
                </c:pt>
                <c:pt idx="262">
                  <c:v>0.8</c:v>
                </c:pt>
                <c:pt idx="263">
                  <c:v>0.8</c:v>
                </c:pt>
                <c:pt idx="264">
                  <c:v>0.8</c:v>
                </c:pt>
                <c:pt idx="265">
                  <c:v>0.8</c:v>
                </c:pt>
                <c:pt idx="266">
                  <c:v>0.8</c:v>
                </c:pt>
                <c:pt idx="267">
                  <c:v>0.8</c:v>
                </c:pt>
                <c:pt idx="268">
                  <c:v>0.8</c:v>
                </c:pt>
                <c:pt idx="269">
                  <c:v>0.8</c:v>
                </c:pt>
                <c:pt idx="270">
                  <c:v>0.8</c:v>
                </c:pt>
                <c:pt idx="271">
                  <c:v>0.8</c:v>
                </c:pt>
                <c:pt idx="272">
                  <c:v>0.8</c:v>
                </c:pt>
                <c:pt idx="273">
                  <c:v>0.8</c:v>
                </c:pt>
                <c:pt idx="274">
                  <c:v>0.8</c:v>
                </c:pt>
                <c:pt idx="275">
                  <c:v>0.8</c:v>
                </c:pt>
                <c:pt idx="276">
                  <c:v>0.8</c:v>
                </c:pt>
                <c:pt idx="277">
                  <c:v>0.8</c:v>
                </c:pt>
                <c:pt idx="278">
                  <c:v>0.82499999999999996</c:v>
                </c:pt>
                <c:pt idx="279">
                  <c:v>0.82499999999999996</c:v>
                </c:pt>
                <c:pt idx="280">
                  <c:v>0.82499999999999996</c:v>
                </c:pt>
                <c:pt idx="281">
                  <c:v>0.82499999999999996</c:v>
                </c:pt>
                <c:pt idx="282">
                  <c:v>0.82499999999999996</c:v>
                </c:pt>
                <c:pt idx="283">
                  <c:v>0.82499999999999996</c:v>
                </c:pt>
                <c:pt idx="284">
                  <c:v>0.82499999999999996</c:v>
                </c:pt>
                <c:pt idx="285">
                  <c:v>0.82499999999999996</c:v>
                </c:pt>
                <c:pt idx="286">
                  <c:v>0.82499999999999996</c:v>
                </c:pt>
                <c:pt idx="287">
                  <c:v>0.82499999999999996</c:v>
                </c:pt>
                <c:pt idx="288">
                  <c:v>0.82499999999999996</c:v>
                </c:pt>
                <c:pt idx="289">
                  <c:v>0.82499999999999996</c:v>
                </c:pt>
                <c:pt idx="290">
                  <c:v>0.82499999999999996</c:v>
                </c:pt>
                <c:pt idx="291">
                  <c:v>0.82499999999999996</c:v>
                </c:pt>
                <c:pt idx="292">
                  <c:v>0.82499999999999996</c:v>
                </c:pt>
                <c:pt idx="293">
                  <c:v>0.82499999999999996</c:v>
                </c:pt>
                <c:pt idx="294">
                  <c:v>0.82499999999999996</c:v>
                </c:pt>
                <c:pt idx="295">
                  <c:v>0.82499999999999996</c:v>
                </c:pt>
                <c:pt idx="296">
                  <c:v>0.82499999999999996</c:v>
                </c:pt>
                <c:pt idx="297">
                  <c:v>0.82499999999999996</c:v>
                </c:pt>
                <c:pt idx="298">
                  <c:v>0.82499999999999996</c:v>
                </c:pt>
                <c:pt idx="299">
                  <c:v>0.82499999999999996</c:v>
                </c:pt>
                <c:pt idx="300">
                  <c:v>0.82499999999999996</c:v>
                </c:pt>
                <c:pt idx="301">
                  <c:v>0.82499999999999996</c:v>
                </c:pt>
                <c:pt idx="302">
                  <c:v>0.82499999999999996</c:v>
                </c:pt>
                <c:pt idx="303">
                  <c:v>0.82499999999999996</c:v>
                </c:pt>
                <c:pt idx="304">
                  <c:v>0.82499999999999996</c:v>
                </c:pt>
                <c:pt idx="305">
                  <c:v>0.82499999999999996</c:v>
                </c:pt>
                <c:pt idx="306">
                  <c:v>0.82499999999999996</c:v>
                </c:pt>
                <c:pt idx="307">
                  <c:v>0.82499999999999996</c:v>
                </c:pt>
                <c:pt idx="308">
                  <c:v>0.82499999999999996</c:v>
                </c:pt>
                <c:pt idx="309">
                  <c:v>0.82499999999999996</c:v>
                </c:pt>
                <c:pt idx="310">
                  <c:v>0.82499999999999996</c:v>
                </c:pt>
                <c:pt idx="311">
                  <c:v>0.82499999999999996</c:v>
                </c:pt>
                <c:pt idx="312">
                  <c:v>0.82499999999999996</c:v>
                </c:pt>
                <c:pt idx="313">
                  <c:v>0.82499999999999996</c:v>
                </c:pt>
                <c:pt idx="314">
                  <c:v>0.82499999999999996</c:v>
                </c:pt>
                <c:pt idx="315">
                  <c:v>0.82499999999999996</c:v>
                </c:pt>
                <c:pt idx="316">
                  <c:v>0.82499999999999996</c:v>
                </c:pt>
                <c:pt idx="317">
                  <c:v>0.82499999999999996</c:v>
                </c:pt>
                <c:pt idx="318">
                  <c:v>0.82499999999999996</c:v>
                </c:pt>
                <c:pt idx="319">
                  <c:v>0.82499999999999996</c:v>
                </c:pt>
                <c:pt idx="320">
                  <c:v>0.82499999999999996</c:v>
                </c:pt>
                <c:pt idx="321">
                  <c:v>0.82499999999999996</c:v>
                </c:pt>
                <c:pt idx="322">
                  <c:v>0.85</c:v>
                </c:pt>
                <c:pt idx="323">
                  <c:v>0.85</c:v>
                </c:pt>
                <c:pt idx="324">
                  <c:v>0.85</c:v>
                </c:pt>
                <c:pt idx="325">
                  <c:v>0.85</c:v>
                </c:pt>
                <c:pt idx="326">
                  <c:v>0.85</c:v>
                </c:pt>
                <c:pt idx="327">
                  <c:v>0.85</c:v>
                </c:pt>
                <c:pt idx="328">
                  <c:v>0.85</c:v>
                </c:pt>
                <c:pt idx="329">
                  <c:v>0.85</c:v>
                </c:pt>
                <c:pt idx="330">
                  <c:v>0.85</c:v>
                </c:pt>
                <c:pt idx="331">
                  <c:v>0.85</c:v>
                </c:pt>
                <c:pt idx="332">
                  <c:v>0.85</c:v>
                </c:pt>
                <c:pt idx="333">
                  <c:v>0.85</c:v>
                </c:pt>
                <c:pt idx="334">
                  <c:v>0.85</c:v>
                </c:pt>
                <c:pt idx="335">
                  <c:v>0.85</c:v>
                </c:pt>
                <c:pt idx="336">
                  <c:v>0.85</c:v>
                </c:pt>
                <c:pt idx="337">
                  <c:v>0.85</c:v>
                </c:pt>
                <c:pt idx="338">
                  <c:v>0.85</c:v>
                </c:pt>
                <c:pt idx="339">
                  <c:v>0.85</c:v>
                </c:pt>
                <c:pt idx="340">
                  <c:v>0.85</c:v>
                </c:pt>
                <c:pt idx="341">
                  <c:v>0.85</c:v>
                </c:pt>
                <c:pt idx="342">
                  <c:v>0.85</c:v>
                </c:pt>
                <c:pt idx="343">
                  <c:v>0.85</c:v>
                </c:pt>
                <c:pt idx="344">
                  <c:v>0.85</c:v>
                </c:pt>
                <c:pt idx="345">
                  <c:v>0.85</c:v>
                </c:pt>
                <c:pt idx="346">
                  <c:v>0.85</c:v>
                </c:pt>
                <c:pt idx="347">
                  <c:v>0.875</c:v>
                </c:pt>
                <c:pt idx="348">
                  <c:v>0.875</c:v>
                </c:pt>
                <c:pt idx="349">
                  <c:v>0.9</c:v>
                </c:pt>
                <c:pt idx="350">
                  <c:v>0.9</c:v>
                </c:pt>
                <c:pt idx="351">
                  <c:v>0.9</c:v>
                </c:pt>
                <c:pt idx="352">
                  <c:v>0.9</c:v>
                </c:pt>
                <c:pt idx="353">
                  <c:v>0.9</c:v>
                </c:pt>
                <c:pt idx="354">
                  <c:v>0.9</c:v>
                </c:pt>
                <c:pt idx="355">
                  <c:v>0.9</c:v>
                </c:pt>
                <c:pt idx="356">
                  <c:v>0.9</c:v>
                </c:pt>
                <c:pt idx="357">
                  <c:v>0.9</c:v>
                </c:pt>
                <c:pt idx="358">
                  <c:v>0.9</c:v>
                </c:pt>
                <c:pt idx="359">
                  <c:v>0.9</c:v>
                </c:pt>
                <c:pt idx="360">
                  <c:v>0.9</c:v>
                </c:pt>
                <c:pt idx="361">
                  <c:v>0.9</c:v>
                </c:pt>
                <c:pt idx="362">
                  <c:v>0.9</c:v>
                </c:pt>
                <c:pt idx="363">
                  <c:v>0.9</c:v>
                </c:pt>
                <c:pt idx="364">
                  <c:v>0.9</c:v>
                </c:pt>
                <c:pt idx="365">
                  <c:v>0.92500000000000004</c:v>
                </c:pt>
                <c:pt idx="366">
                  <c:v>0.92500000000000004</c:v>
                </c:pt>
                <c:pt idx="367">
                  <c:v>0.92500000000000004</c:v>
                </c:pt>
                <c:pt idx="368">
                  <c:v>0.92500000000000004</c:v>
                </c:pt>
                <c:pt idx="369">
                  <c:v>0.92500000000000004</c:v>
                </c:pt>
                <c:pt idx="370">
                  <c:v>0.92500000000000004</c:v>
                </c:pt>
                <c:pt idx="371">
                  <c:v>0.92500000000000004</c:v>
                </c:pt>
                <c:pt idx="372">
                  <c:v>0.92500000000000004</c:v>
                </c:pt>
                <c:pt idx="373">
                  <c:v>0.92500000000000004</c:v>
                </c:pt>
                <c:pt idx="374">
                  <c:v>0.92500000000000004</c:v>
                </c:pt>
                <c:pt idx="375">
                  <c:v>0.92500000000000004</c:v>
                </c:pt>
                <c:pt idx="376">
                  <c:v>0.92500000000000004</c:v>
                </c:pt>
                <c:pt idx="377">
                  <c:v>0.92500000000000004</c:v>
                </c:pt>
                <c:pt idx="378">
                  <c:v>0.92500000000000004</c:v>
                </c:pt>
                <c:pt idx="379">
                  <c:v>0.92500000000000004</c:v>
                </c:pt>
                <c:pt idx="380">
                  <c:v>0.92500000000000004</c:v>
                </c:pt>
                <c:pt idx="381">
                  <c:v>0.92500000000000004</c:v>
                </c:pt>
                <c:pt idx="382">
                  <c:v>0.92500000000000004</c:v>
                </c:pt>
                <c:pt idx="383">
                  <c:v>0.92500000000000004</c:v>
                </c:pt>
                <c:pt idx="384">
                  <c:v>0.92500000000000004</c:v>
                </c:pt>
                <c:pt idx="385">
                  <c:v>0.92500000000000004</c:v>
                </c:pt>
                <c:pt idx="386">
                  <c:v>0.92500000000000004</c:v>
                </c:pt>
                <c:pt idx="387">
                  <c:v>0.92500000000000004</c:v>
                </c:pt>
                <c:pt idx="388">
                  <c:v>0.92500000000000004</c:v>
                </c:pt>
                <c:pt idx="389">
                  <c:v>0.92500000000000004</c:v>
                </c:pt>
                <c:pt idx="390">
                  <c:v>0.92500000000000004</c:v>
                </c:pt>
                <c:pt idx="391">
                  <c:v>0.92500000000000004</c:v>
                </c:pt>
                <c:pt idx="392">
                  <c:v>0.92500000000000004</c:v>
                </c:pt>
                <c:pt idx="393">
                  <c:v>0.92500000000000004</c:v>
                </c:pt>
                <c:pt idx="394">
                  <c:v>0.92500000000000004</c:v>
                </c:pt>
                <c:pt idx="395">
                  <c:v>0.92500000000000004</c:v>
                </c:pt>
                <c:pt idx="396">
                  <c:v>0.92500000000000004</c:v>
                </c:pt>
                <c:pt idx="397">
                  <c:v>0.92500000000000004</c:v>
                </c:pt>
                <c:pt idx="398">
                  <c:v>0.92500000000000004</c:v>
                </c:pt>
                <c:pt idx="399">
                  <c:v>0.92500000000000004</c:v>
                </c:pt>
                <c:pt idx="400">
                  <c:v>0.92500000000000004</c:v>
                </c:pt>
                <c:pt idx="401">
                  <c:v>0.92500000000000004</c:v>
                </c:pt>
                <c:pt idx="402">
                  <c:v>0.92500000000000004</c:v>
                </c:pt>
                <c:pt idx="403">
                  <c:v>0.92500000000000004</c:v>
                </c:pt>
                <c:pt idx="404">
                  <c:v>0.92500000000000004</c:v>
                </c:pt>
                <c:pt idx="405">
                  <c:v>0.92500000000000004</c:v>
                </c:pt>
                <c:pt idx="406">
                  <c:v>0.92500000000000004</c:v>
                </c:pt>
                <c:pt idx="407">
                  <c:v>0.92500000000000004</c:v>
                </c:pt>
                <c:pt idx="408">
                  <c:v>0.92500000000000004</c:v>
                </c:pt>
                <c:pt idx="409">
                  <c:v>0.92500000000000004</c:v>
                </c:pt>
                <c:pt idx="410">
                  <c:v>0.92500000000000004</c:v>
                </c:pt>
                <c:pt idx="411">
                  <c:v>0.92500000000000004</c:v>
                </c:pt>
                <c:pt idx="412">
                  <c:v>0.92500000000000004</c:v>
                </c:pt>
                <c:pt idx="413">
                  <c:v>0.92500000000000004</c:v>
                </c:pt>
                <c:pt idx="414">
                  <c:v>0.92500000000000004</c:v>
                </c:pt>
                <c:pt idx="415">
                  <c:v>0.92500000000000004</c:v>
                </c:pt>
                <c:pt idx="416">
                  <c:v>0.92500000000000004</c:v>
                </c:pt>
                <c:pt idx="417">
                  <c:v>0.92500000000000004</c:v>
                </c:pt>
                <c:pt idx="418">
                  <c:v>0.92500000000000004</c:v>
                </c:pt>
                <c:pt idx="419">
                  <c:v>0.92500000000000004</c:v>
                </c:pt>
                <c:pt idx="420">
                  <c:v>0.92500000000000004</c:v>
                </c:pt>
                <c:pt idx="421">
                  <c:v>0.92500000000000004</c:v>
                </c:pt>
                <c:pt idx="422">
                  <c:v>0.92500000000000004</c:v>
                </c:pt>
                <c:pt idx="423">
                  <c:v>0.92500000000000004</c:v>
                </c:pt>
                <c:pt idx="424">
                  <c:v>0.95</c:v>
                </c:pt>
                <c:pt idx="425">
                  <c:v>0.95</c:v>
                </c:pt>
                <c:pt idx="426">
                  <c:v>0.95</c:v>
                </c:pt>
                <c:pt idx="427">
                  <c:v>0.95</c:v>
                </c:pt>
                <c:pt idx="428">
                  <c:v>0.95</c:v>
                </c:pt>
                <c:pt idx="429">
                  <c:v>0.95</c:v>
                </c:pt>
                <c:pt idx="430">
                  <c:v>0.95</c:v>
                </c:pt>
                <c:pt idx="431">
                  <c:v>0.95</c:v>
                </c:pt>
                <c:pt idx="432">
                  <c:v>0.95</c:v>
                </c:pt>
                <c:pt idx="433">
                  <c:v>0.95</c:v>
                </c:pt>
                <c:pt idx="434">
                  <c:v>0.95</c:v>
                </c:pt>
                <c:pt idx="435">
                  <c:v>0.95</c:v>
                </c:pt>
                <c:pt idx="436">
                  <c:v>0.95</c:v>
                </c:pt>
                <c:pt idx="437">
                  <c:v>0.95</c:v>
                </c:pt>
                <c:pt idx="438">
                  <c:v>0.95</c:v>
                </c:pt>
                <c:pt idx="439">
                  <c:v>0.95</c:v>
                </c:pt>
                <c:pt idx="440">
                  <c:v>0.95</c:v>
                </c:pt>
                <c:pt idx="441">
                  <c:v>0.95</c:v>
                </c:pt>
                <c:pt idx="442">
                  <c:v>0.95</c:v>
                </c:pt>
                <c:pt idx="443">
                  <c:v>0.95</c:v>
                </c:pt>
                <c:pt idx="444">
                  <c:v>0.95</c:v>
                </c:pt>
                <c:pt idx="445">
                  <c:v>0.95</c:v>
                </c:pt>
                <c:pt idx="446">
                  <c:v>0.95</c:v>
                </c:pt>
                <c:pt idx="447">
                  <c:v>0.95</c:v>
                </c:pt>
                <c:pt idx="448">
                  <c:v>0.95</c:v>
                </c:pt>
                <c:pt idx="449">
                  <c:v>0.95</c:v>
                </c:pt>
                <c:pt idx="450">
                  <c:v>0.95</c:v>
                </c:pt>
                <c:pt idx="451">
                  <c:v>0.95</c:v>
                </c:pt>
                <c:pt idx="452">
                  <c:v>0.95</c:v>
                </c:pt>
                <c:pt idx="453">
                  <c:v>0.95</c:v>
                </c:pt>
                <c:pt idx="454">
                  <c:v>0.95</c:v>
                </c:pt>
                <c:pt idx="455">
                  <c:v>0.95</c:v>
                </c:pt>
                <c:pt idx="456">
                  <c:v>0.95</c:v>
                </c:pt>
                <c:pt idx="457">
                  <c:v>0.95</c:v>
                </c:pt>
                <c:pt idx="458">
                  <c:v>0.95</c:v>
                </c:pt>
                <c:pt idx="459">
                  <c:v>0.95</c:v>
                </c:pt>
                <c:pt idx="460">
                  <c:v>0.95</c:v>
                </c:pt>
                <c:pt idx="461">
                  <c:v>0.97499999999999998</c:v>
                </c:pt>
                <c:pt idx="462">
                  <c:v>0.97499999999999998</c:v>
                </c:pt>
                <c:pt idx="463">
                  <c:v>0.97499999999999998</c:v>
                </c:pt>
                <c:pt idx="464">
                  <c:v>0.97499999999999998</c:v>
                </c:pt>
                <c:pt idx="465">
                  <c:v>0.97499999999999998</c:v>
                </c:pt>
                <c:pt idx="466">
                  <c:v>0.97499999999999998</c:v>
                </c:pt>
                <c:pt idx="467">
                  <c:v>0.97499999999999998</c:v>
                </c:pt>
                <c:pt idx="468">
                  <c:v>0.97499999999999998</c:v>
                </c:pt>
                <c:pt idx="469">
                  <c:v>0.97499999999999998</c:v>
                </c:pt>
                <c:pt idx="470">
                  <c:v>0.97499999999999998</c:v>
                </c:pt>
                <c:pt idx="471">
                  <c:v>0.97499999999999998</c:v>
                </c:pt>
                <c:pt idx="472">
                  <c:v>0.97499999999999998</c:v>
                </c:pt>
                <c:pt idx="473">
                  <c:v>0.97499999999999998</c:v>
                </c:pt>
                <c:pt idx="474">
                  <c:v>0.97499999999999998</c:v>
                </c:pt>
                <c:pt idx="475">
                  <c:v>0.97499999999999998</c:v>
                </c:pt>
                <c:pt idx="476">
                  <c:v>0.97499999999999998</c:v>
                </c:pt>
                <c:pt idx="477">
                  <c:v>0.97499999999999998</c:v>
                </c:pt>
                <c:pt idx="478">
                  <c:v>0.97499999999999998</c:v>
                </c:pt>
                <c:pt idx="479">
                  <c:v>0.97499999999999998</c:v>
                </c:pt>
                <c:pt idx="480">
                  <c:v>0.97499999999999998</c:v>
                </c:pt>
                <c:pt idx="481">
                  <c:v>0.97499999999999998</c:v>
                </c:pt>
                <c:pt idx="482">
                  <c:v>0.97499999999999998</c:v>
                </c:pt>
                <c:pt idx="483">
                  <c:v>0.97499999999999998</c:v>
                </c:pt>
                <c:pt idx="484">
                  <c:v>0.97499999999999998</c:v>
                </c:pt>
                <c:pt idx="485">
                  <c:v>0.97499999999999998</c:v>
                </c:pt>
                <c:pt idx="486">
                  <c:v>0.97499999999999998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</c:numCache>
            </c:numRef>
          </c:xVal>
          <c:yVal>
            <c:numRef>
              <c:f>Sheet1!$I$2:$I$502</c:f>
              <c:numCache>
                <c:formatCode>0.0000</c:formatCode>
                <c:ptCount val="501"/>
                <c:pt idx="0">
                  <c:v>1</c:v>
                </c:pt>
                <c:pt idx="1">
                  <c:v>1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0.625</c:v>
                </c:pt>
                <c:pt idx="8">
                  <c:v>0.625</c:v>
                </c:pt>
                <c:pt idx="9">
                  <c:v>0.625</c:v>
                </c:pt>
                <c:pt idx="10">
                  <c:v>0.625</c:v>
                </c:pt>
                <c:pt idx="11">
                  <c:v>0.625</c:v>
                </c:pt>
                <c:pt idx="12">
                  <c:v>0.625</c:v>
                </c:pt>
                <c:pt idx="13">
                  <c:v>0.625</c:v>
                </c:pt>
                <c:pt idx="14">
                  <c:v>0.625</c:v>
                </c:pt>
                <c:pt idx="15">
                  <c:v>0.625</c:v>
                </c:pt>
                <c:pt idx="16">
                  <c:v>0.625</c:v>
                </c:pt>
                <c:pt idx="17">
                  <c:v>0.58823529411764708</c:v>
                </c:pt>
                <c:pt idx="18">
                  <c:v>0.57894736842105265</c:v>
                </c:pt>
                <c:pt idx="19">
                  <c:v>0.57894736842105265</c:v>
                </c:pt>
                <c:pt idx="20">
                  <c:v>0.55000000000000004</c:v>
                </c:pt>
                <c:pt idx="21">
                  <c:v>0.54545454545454541</c:v>
                </c:pt>
                <c:pt idx="22">
                  <c:v>0.54545454545454541</c:v>
                </c:pt>
                <c:pt idx="23">
                  <c:v>0.52173913043478259</c:v>
                </c:pt>
                <c:pt idx="24">
                  <c:v>0.52</c:v>
                </c:pt>
                <c:pt idx="25">
                  <c:v>0.52</c:v>
                </c:pt>
                <c:pt idx="26">
                  <c:v>0.5</c:v>
                </c:pt>
                <c:pt idx="27">
                  <c:v>0.48148148148148145</c:v>
                </c:pt>
                <c:pt idx="28">
                  <c:v>0.46666666666666667</c:v>
                </c:pt>
                <c:pt idx="29">
                  <c:v>0.46666666666666667</c:v>
                </c:pt>
                <c:pt idx="30">
                  <c:v>0.46666666666666667</c:v>
                </c:pt>
                <c:pt idx="31">
                  <c:v>0.45454545454545453</c:v>
                </c:pt>
                <c:pt idx="32">
                  <c:v>0.45454545454545453</c:v>
                </c:pt>
                <c:pt idx="33">
                  <c:v>0.45454545454545453</c:v>
                </c:pt>
                <c:pt idx="34">
                  <c:v>0.44736842105263158</c:v>
                </c:pt>
                <c:pt idx="35">
                  <c:v>0.44736842105263158</c:v>
                </c:pt>
                <c:pt idx="36">
                  <c:v>0.44736842105263158</c:v>
                </c:pt>
                <c:pt idx="37">
                  <c:v>0.44736842105263158</c:v>
                </c:pt>
                <c:pt idx="38">
                  <c:v>0.44736842105263158</c:v>
                </c:pt>
                <c:pt idx="39">
                  <c:v>0.4358974358974359</c:v>
                </c:pt>
                <c:pt idx="40">
                  <c:v>0.42857142857142855</c:v>
                </c:pt>
                <c:pt idx="41">
                  <c:v>0.42857142857142855</c:v>
                </c:pt>
                <c:pt idx="42">
                  <c:v>0.42857142857142855</c:v>
                </c:pt>
                <c:pt idx="43">
                  <c:v>0.41860465116279072</c:v>
                </c:pt>
                <c:pt idx="44">
                  <c:v>0.41304347826086957</c:v>
                </c:pt>
                <c:pt idx="45">
                  <c:v>0.41304347826086957</c:v>
                </c:pt>
                <c:pt idx="46">
                  <c:v>0.41304347826086957</c:v>
                </c:pt>
                <c:pt idx="47">
                  <c:v>0.40816326530612246</c:v>
                </c:pt>
                <c:pt idx="48">
                  <c:v>0.40816326530612246</c:v>
                </c:pt>
                <c:pt idx="49">
                  <c:v>0.40816326530612246</c:v>
                </c:pt>
                <c:pt idx="50">
                  <c:v>0.4</c:v>
                </c:pt>
                <c:pt idx="51">
                  <c:v>0.39215686274509803</c:v>
                </c:pt>
                <c:pt idx="52">
                  <c:v>0.3888888888888889</c:v>
                </c:pt>
                <c:pt idx="53">
                  <c:v>0.3888888888888889</c:v>
                </c:pt>
                <c:pt idx="54">
                  <c:v>0.3888888888888889</c:v>
                </c:pt>
                <c:pt idx="55">
                  <c:v>0.38181818181818183</c:v>
                </c:pt>
                <c:pt idx="56">
                  <c:v>0.37931034482758619</c:v>
                </c:pt>
                <c:pt idx="57">
                  <c:v>0.37931034482758619</c:v>
                </c:pt>
                <c:pt idx="58">
                  <c:v>0.37931034482758619</c:v>
                </c:pt>
                <c:pt idx="59">
                  <c:v>0.3728813559322034</c:v>
                </c:pt>
                <c:pt idx="60">
                  <c:v>0.37096774193548387</c:v>
                </c:pt>
                <c:pt idx="61">
                  <c:v>0.37096774193548387</c:v>
                </c:pt>
                <c:pt idx="62">
                  <c:v>0.37096774193548387</c:v>
                </c:pt>
                <c:pt idx="63">
                  <c:v>0.36507936507936506</c:v>
                </c:pt>
                <c:pt idx="64">
                  <c:v>0.359375</c:v>
                </c:pt>
                <c:pt idx="65">
                  <c:v>0.35820895522388058</c:v>
                </c:pt>
                <c:pt idx="66">
                  <c:v>0.35820895522388058</c:v>
                </c:pt>
                <c:pt idx="67">
                  <c:v>0.35820895522388058</c:v>
                </c:pt>
                <c:pt idx="68">
                  <c:v>0.35294117647058826</c:v>
                </c:pt>
                <c:pt idx="69">
                  <c:v>0.34782608695652173</c:v>
                </c:pt>
                <c:pt idx="70">
                  <c:v>0.34285714285714286</c:v>
                </c:pt>
                <c:pt idx="71">
                  <c:v>0.3380281690140845</c:v>
                </c:pt>
                <c:pt idx="72">
                  <c:v>0.33333333333333331</c:v>
                </c:pt>
                <c:pt idx="73">
                  <c:v>0.33333333333333331</c:v>
                </c:pt>
                <c:pt idx="74">
                  <c:v>0.33333333333333331</c:v>
                </c:pt>
                <c:pt idx="75">
                  <c:v>0.33333333333333331</c:v>
                </c:pt>
                <c:pt idx="76">
                  <c:v>0.32894736842105265</c:v>
                </c:pt>
                <c:pt idx="77">
                  <c:v>0.32467532467532467</c:v>
                </c:pt>
                <c:pt idx="78">
                  <c:v>0.32051282051282054</c:v>
                </c:pt>
                <c:pt idx="79">
                  <c:v>0.31645569620253167</c:v>
                </c:pt>
                <c:pt idx="80">
                  <c:v>0.31395348837209303</c:v>
                </c:pt>
                <c:pt idx="81">
                  <c:v>0.31395348837209303</c:v>
                </c:pt>
                <c:pt idx="82">
                  <c:v>0.31395348837209303</c:v>
                </c:pt>
                <c:pt idx="83">
                  <c:v>0.31395348837209303</c:v>
                </c:pt>
                <c:pt idx="84">
                  <c:v>0.31395348837209303</c:v>
                </c:pt>
                <c:pt idx="85">
                  <c:v>0.31395348837209303</c:v>
                </c:pt>
                <c:pt idx="86">
                  <c:v>0.31395348837209303</c:v>
                </c:pt>
                <c:pt idx="87">
                  <c:v>0.31034482758620691</c:v>
                </c:pt>
                <c:pt idx="88">
                  <c:v>0.30681818181818182</c:v>
                </c:pt>
                <c:pt idx="89">
                  <c:v>0.30337078651685395</c:v>
                </c:pt>
                <c:pt idx="90">
                  <c:v>0.3</c:v>
                </c:pt>
                <c:pt idx="91">
                  <c:v>0.2967032967032967</c:v>
                </c:pt>
                <c:pt idx="92">
                  <c:v>0.29347826086956524</c:v>
                </c:pt>
                <c:pt idx="93">
                  <c:v>0.29032258064516131</c:v>
                </c:pt>
                <c:pt idx="94">
                  <c:v>0.28723404255319152</c:v>
                </c:pt>
                <c:pt idx="95">
                  <c:v>0.2857142857142857</c:v>
                </c:pt>
                <c:pt idx="96">
                  <c:v>0.2857142857142857</c:v>
                </c:pt>
                <c:pt idx="97">
                  <c:v>0.2857142857142857</c:v>
                </c:pt>
                <c:pt idx="98">
                  <c:v>0.2857142857142857</c:v>
                </c:pt>
                <c:pt idx="99">
                  <c:v>0.28282828282828282</c:v>
                </c:pt>
                <c:pt idx="100">
                  <c:v>0.28000000000000003</c:v>
                </c:pt>
                <c:pt idx="101">
                  <c:v>0.27722772277227725</c:v>
                </c:pt>
                <c:pt idx="102">
                  <c:v>0.27450980392156865</c:v>
                </c:pt>
                <c:pt idx="103">
                  <c:v>0.27184466019417475</c:v>
                </c:pt>
                <c:pt idx="104">
                  <c:v>0.26923076923076922</c:v>
                </c:pt>
                <c:pt idx="105">
                  <c:v>0.26666666666666666</c:v>
                </c:pt>
                <c:pt idx="106">
                  <c:v>0.26415094339622641</c:v>
                </c:pt>
                <c:pt idx="107">
                  <c:v>0.26363636363636361</c:v>
                </c:pt>
                <c:pt idx="108">
                  <c:v>0.26363636363636361</c:v>
                </c:pt>
                <c:pt idx="109">
                  <c:v>0.26363636363636361</c:v>
                </c:pt>
                <c:pt idx="110">
                  <c:v>0.26363636363636361</c:v>
                </c:pt>
                <c:pt idx="111">
                  <c:v>0.26126126126126126</c:v>
                </c:pt>
                <c:pt idx="112">
                  <c:v>0.25892857142857145</c:v>
                </c:pt>
                <c:pt idx="113">
                  <c:v>0.25663716814159293</c:v>
                </c:pt>
                <c:pt idx="114">
                  <c:v>0.25438596491228072</c:v>
                </c:pt>
                <c:pt idx="115">
                  <c:v>0.25217391304347825</c:v>
                </c:pt>
                <c:pt idx="116">
                  <c:v>0.25</c:v>
                </c:pt>
                <c:pt idx="117">
                  <c:v>0.24786324786324787</c:v>
                </c:pt>
                <c:pt idx="118">
                  <c:v>0.24576271186440679</c:v>
                </c:pt>
                <c:pt idx="119">
                  <c:v>0.24369747899159663</c:v>
                </c:pt>
                <c:pt idx="120">
                  <c:v>0.24166666666666667</c:v>
                </c:pt>
                <c:pt idx="121">
                  <c:v>0.23966942148760331</c:v>
                </c:pt>
                <c:pt idx="122">
                  <c:v>0.23770491803278687</c:v>
                </c:pt>
                <c:pt idx="123">
                  <c:v>0.23577235772357724</c:v>
                </c:pt>
                <c:pt idx="124">
                  <c:v>0.234375</c:v>
                </c:pt>
                <c:pt idx="125">
                  <c:v>0.234375</c:v>
                </c:pt>
                <c:pt idx="126">
                  <c:v>0.234375</c:v>
                </c:pt>
                <c:pt idx="127">
                  <c:v>0.234375</c:v>
                </c:pt>
                <c:pt idx="128">
                  <c:v>0.234375</c:v>
                </c:pt>
                <c:pt idx="129">
                  <c:v>0.23255813953488372</c:v>
                </c:pt>
                <c:pt idx="130">
                  <c:v>0.23076923076923078</c:v>
                </c:pt>
                <c:pt idx="131">
                  <c:v>0.22900763358778625</c:v>
                </c:pt>
                <c:pt idx="132">
                  <c:v>0.22727272727272727</c:v>
                </c:pt>
                <c:pt idx="133">
                  <c:v>0.22556390977443608</c:v>
                </c:pt>
                <c:pt idx="134">
                  <c:v>0.22388059701492538</c:v>
                </c:pt>
                <c:pt idx="135">
                  <c:v>0.22222222222222221</c:v>
                </c:pt>
                <c:pt idx="136">
                  <c:v>0.22058823529411764</c:v>
                </c:pt>
                <c:pt idx="137">
                  <c:v>0.21897810218978103</c:v>
                </c:pt>
                <c:pt idx="138">
                  <c:v>0.21739130434782608</c:v>
                </c:pt>
                <c:pt idx="139">
                  <c:v>0.21582733812949639</c:v>
                </c:pt>
                <c:pt idx="140">
                  <c:v>0.21428571428571427</c:v>
                </c:pt>
                <c:pt idx="141">
                  <c:v>0.21276595744680851</c:v>
                </c:pt>
                <c:pt idx="142">
                  <c:v>0.21126760563380281</c:v>
                </c:pt>
                <c:pt idx="143">
                  <c:v>0.20979020979020979</c:v>
                </c:pt>
                <c:pt idx="144">
                  <c:v>0.20833333333333334</c:v>
                </c:pt>
                <c:pt idx="145">
                  <c:v>0.20689655172413793</c:v>
                </c:pt>
                <c:pt idx="146">
                  <c:v>0.20547945205479451</c:v>
                </c:pt>
                <c:pt idx="147">
                  <c:v>0.20408163265306123</c:v>
                </c:pt>
                <c:pt idx="148">
                  <c:v>0.20270270270270271</c:v>
                </c:pt>
                <c:pt idx="149">
                  <c:v>0.20134228187919462</c:v>
                </c:pt>
                <c:pt idx="150">
                  <c:v>0.2</c:v>
                </c:pt>
                <c:pt idx="151">
                  <c:v>0.19867549668874171</c:v>
                </c:pt>
                <c:pt idx="152">
                  <c:v>0.19736842105263158</c:v>
                </c:pt>
                <c:pt idx="153">
                  <c:v>0.19607843137254902</c:v>
                </c:pt>
                <c:pt idx="154">
                  <c:v>0.19480519480519481</c:v>
                </c:pt>
                <c:pt idx="155">
                  <c:v>0.19354838709677419</c:v>
                </c:pt>
                <c:pt idx="156">
                  <c:v>0.19230769230769232</c:v>
                </c:pt>
                <c:pt idx="157">
                  <c:v>0.19108280254777071</c:v>
                </c:pt>
                <c:pt idx="158">
                  <c:v>0.189873417721519</c:v>
                </c:pt>
                <c:pt idx="159">
                  <c:v>0.18867924528301888</c:v>
                </c:pt>
                <c:pt idx="160">
                  <c:v>0.1875</c:v>
                </c:pt>
                <c:pt idx="161">
                  <c:v>0.18633540372670807</c:v>
                </c:pt>
                <c:pt idx="162">
                  <c:v>0.18518518518518517</c:v>
                </c:pt>
                <c:pt idx="163">
                  <c:v>0.18404907975460122</c:v>
                </c:pt>
                <c:pt idx="164">
                  <c:v>0.18292682926829268</c:v>
                </c:pt>
                <c:pt idx="165">
                  <c:v>0.18181818181818182</c:v>
                </c:pt>
                <c:pt idx="166">
                  <c:v>0.18072289156626506</c:v>
                </c:pt>
                <c:pt idx="167">
                  <c:v>0.18023255813953487</c:v>
                </c:pt>
                <c:pt idx="168">
                  <c:v>0.18023255813953487</c:v>
                </c:pt>
                <c:pt idx="169">
                  <c:v>0.18023255813953487</c:v>
                </c:pt>
                <c:pt idx="170">
                  <c:v>0.18023255813953487</c:v>
                </c:pt>
                <c:pt idx="171">
                  <c:v>0.18023255813953487</c:v>
                </c:pt>
                <c:pt idx="172">
                  <c:v>0.18023255813953487</c:v>
                </c:pt>
                <c:pt idx="173">
                  <c:v>0.1791907514450867</c:v>
                </c:pt>
                <c:pt idx="174">
                  <c:v>0.17816091954022989</c:v>
                </c:pt>
                <c:pt idx="175">
                  <c:v>0.17714285714285713</c:v>
                </c:pt>
                <c:pt idx="176">
                  <c:v>0.17613636363636365</c:v>
                </c:pt>
                <c:pt idx="177">
                  <c:v>0.1751412429378531</c:v>
                </c:pt>
                <c:pt idx="178">
                  <c:v>0.17415730337078653</c:v>
                </c:pt>
                <c:pt idx="179">
                  <c:v>0.17318435754189945</c:v>
                </c:pt>
                <c:pt idx="180">
                  <c:v>0.17222222222222222</c:v>
                </c:pt>
                <c:pt idx="181">
                  <c:v>0.17127071823204421</c:v>
                </c:pt>
                <c:pt idx="182">
                  <c:v>0.17032967032967034</c:v>
                </c:pt>
                <c:pt idx="183">
                  <c:v>0.16939890710382513</c:v>
                </c:pt>
                <c:pt idx="184">
                  <c:v>0.16847826086956522</c:v>
                </c:pt>
                <c:pt idx="185">
                  <c:v>0.16756756756756758</c:v>
                </c:pt>
                <c:pt idx="186">
                  <c:v>0.16666666666666666</c:v>
                </c:pt>
                <c:pt idx="187">
                  <c:v>0.16577540106951871</c:v>
                </c:pt>
                <c:pt idx="188">
                  <c:v>0.16489361702127658</c:v>
                </c:pt>
                <c:pt idx="189">
                  <c:v>0.16402116402116401</c:v>
                </c:pt>
                <c:pt idx="190">
                  <c:v>0.16315789473684211</c:v>
                </c:pt>
                <c:pt idx="191">
                  <c:v>0.16230366492146597</c:v>
                </c:pt>
                <c:pt idx="192">
                  <c:v>0.16145833333333334</c:v>
                </c:pt>
                <c:pt idx="193">
                  <c:v>0.16062176165803108</c:v>
                </c:pt>
                <c:pt idx="194">
                  <c:v>0.15979381443298968</c:v>
                </c:pt>
                <c:pt idx="195">
                  <c:v>0.15897435897435896</c:v>
                </c:pt>
                <c:pt idx="196">
                  <c:v>0.15816326530612246</c:v>
                </c:pt>
                <c:pt idx="197">
                  <c:v>0.15736040609137056</c:v>
                </c:pt>
                <c:pt idx="198">
                  <c:v>0.15656565656565657</c:v>
                </c:pt>
                <c:pt idx="199">
                  <c:v>0.15577889447236182</c:v>
                </c:pt>
                <c:pt idx="200">
                  <c:v>0.155</c:v>
                </c:pt>
                <c:pt idx="201">
                  <c:v>0.15422885572139303</c:v>
                </c:pt>
                <c:pt idx="202">
                  <c:v>0.15346534653465346</c:v>
                </c:pt>
                <c:pt idx="203">
                  <c:v>0.15270935960591134</c:v>
                </c:pt>
                <c:pt idx="204">
                  <c:v>0.15196078431372548</c:v>
                </c:pt>
                <c:pt idx="205">
                  <c:v>0.15121951219512195</c:v>
                </c:pt>
                <c:pt idx="206">
                  <c:v>0.15048543689320387</c:v>
                </c:pt>
                <c:pt idx="207">
                  <c:v>0.14975845410628019</c:v>
                </c:pt>
                <c:pt idx="208">
                  <c:v>0.14903846153846154</c:v>
                </c:pt>
                <c:pt idx="209">
                  <c:v>0.14832535885167464</c:v>
                </c:pt>
                <c:pt idx="210">
                  <c:v>0.14761904761904762</c:v>
                </c:pt>
                <c:pt idx="211">
                  <c:v>0.14691943127962084</c:v>
                </c:pt>
                <c:pt idx="212">
                  <c:v>0.14622641509433962</c:v>
                </c:pt>
                <c:pt idx="213">
                  <c:v>0.14553990610328638</c:v>
                </c:pt>
                <c:pt idx="214">
                  <c:v>0.14485981308411214</c:v>
                </c:pt>
                <c:pt idx="215">
                  <c:v>0.14418604651162792</c:v>
                </c:pt>
                <c:pt idx="216">
                  <c:v>0.14351851851851852</c:v>
                </c:pt>
                <c:pt idx="217">
                  <c:v>0.14285714285714285</c:v>
                </c:pt>
                <c:pt idx="218">
                  <c:v>0.14220183486238533</c:v>
                </c:pt>
                <c:pt idx="219">
                  <c:v>0.14155251141552511</c:v>
                </c:pt>
                <c:pt idx="220">
                  <c:v>0.1409090909090909</c:v>
                </c:pt>
                <c:pt idx="221">
                  <c:v>0.14027149321266968</c:v>
                </c:pt>
                <c:pt idx="222">
                  <c:v>0.13963963963963963</c:v>
                </c:pt>
                <c:pt idx="223">
                  <c:v>0.13901345291479822</c:v>
                </c:pt>
                <c:pt idx="224">
                  <c:v>0.13839285714285715</c:v>
                </c:pt>
                <c:pt idx="225">
                  <c:v>0.13777777777777778</c:v>
                </c:pt>
                <c:pt idx="226">
                  <c:v>0.13716814159292035</c:v>
                </c:pt>
                <c:pt idx="227">
                  <c:v>0.13656387665198239</c:v>
                </c:pt>
                <c:pt idx="228">
                  <c:v>0.13596491228070176</c:v>
                </c:pt>
                <c:pt idx="229">
                  <c:v>0.13537117903930132</c:v>
                </c:pt>
                <c:pt idx="230">
                  <c:v>0.13478260869565217</c:v>
                </c:pt>
                <c:pt idx="231">
                  <c:v>0.13419913419913421</c:v>
                </c:pt>
                <c:pt idx="232">
                  <c:v>0.13389121338912133</c:v>
                </c:pt>
                <c:pt idx="233">
                  <c:v>0.13389121338912133</c:v>
                </c:pt>
                <c:pt idx="234">
                  <c:v>0.13389121338912133</c:v>
                </c:pt>
                <c:pt idx="235">
                  <c:v>0.13389121338912133</c:v>
                </c:pt>
                <c:pt idx="236">
                  <c:v>0.13389121338912133</c:v>
                </c:pt>
                <c:pt idx="237">
                  <c:v>0.13389121338912133</c:v>
                </c:pt>
                <c:pt idx="238">
                  <c:v>0.13389121338912133</c:v>
                </c:pt>
                <c:pt idx="239">
                  <c:v>0.13389121338912133</c:v>
                </c:pt>
                <c:pt idx="240">
                  <c:v>0.13333333333333333</c:v>
                </c:pt>
                <c:pt idx="241">
                  <c:v>0.13278008298755187</c:v>
                </c:pt>
                <c:pt idx="242">
                  <c:v>0.13223140495867769</c:v>
                </c:pt>
                <c:pt idx="243">
                  <c:v>0.13168724279835392</c:v>
                </c:pt>
                <c:pt idx="244">
                  <c:v>0.13114754098360656</c:v>
                </c:pt>
                <c:pt idx="245">
                  <c:v>0.1306122448979592</c:v>
                </c:pt>
                <c:pt idx="246">
                  <c:v>0.13008130081300814</c:v>
                </c:pt>
                <c:pt idx="247">
                  <c:v>0.12955465587044535</c:v>
                </c:pt>
                <c:pt idx="248">
                  <c:v>0.12903225806451613</c:v>
                </c:pt>
                <c:pt idx="249">
                  <c:v>0.12851405622489959</c:v>
                </c:pt>
                <c:pt idx="250">
                  <c:v>0.128</c:v>
                </c:pt>
                <c:pt idx="251">
                  <c:v>0.12749003984063745</c:v>
                </c:pt>
                <c:pt idx="252">
                  <c:v>0.12698412698412698</c:v>
                </c:pt>
                <c:pt idx="253">
                  <c:v>0.12648221343873517</c:v>
                </c:pt>
                <c:pt idx="254">
                  <c:v>0.12598425196850394</c:v>
                </c:pt>
                <c:pt idx="255">
                  <c:v>0.12549019607843137</c:v>
                </c:pt>
                <c:pt idx="256">
                  <c:v>0.125</c:v>
                </c:pt>
                <c:pt idx="257">
                  <c:v>0.1245136186770428</c:v>
                </c:pt>
                <c:pt idx="258">
                  <c:v>0.12403100775193798</c:v>
                </c:pt>
                <c:pt idx="259">
                  <c:v>0.12355212355212356</c:v>
                </c:pt>
                <c:pt idx="260">
                  <c:v>0.12307692307692308</c:v>
                </c:pt>
                <c:pt idx="261">
                  <c:v>0.12260536398467432</c:v>
                </c:pt>
                <c:pt idx="262">
                  <c:v>0.12213740458015267</c:v>
                </c:pt>
                <c:pt idx="263">
                  <c:v>0.12167300380228137</c:v>
                </c:pt>
                <c:pt idx="264">
                  <c:v>0.12121212121212122</c:v>
                </c:pt>
                <c:pt idx="265">
                  <c:v>0.12075471698113208</c:v>
                </c:pt>
                <c:pt idx="266">
                  <c:v>0.12030075187969924</c:v>
                </c:pt>
                <c:pt idx="267">
                  <c:v>0.1198501872659176</c:v>
                </c:pt>
                <c:pt idx="268">
                  <c:v>0.11940298507462686</c:v>
                </c:pt>
                <c:pt idx="269">
                  <c:v>0.11895910780669144</c:v>
                </c:pt>
                <c:pt idx="270">
                  <c:v>0.11870503597122302</c:v>
                </c:pt>
                <c:pt idx="271">
                  <c:v>0.11870503597122302</c:v>
                </c:pt>
                <c:pt idx="272">
                  <c:v>0.11870503597122302</c:v>
                </c:pt>
                <c:pt idx="273">
                  <c:v>0.11870503597122302</c:v>
                </c:pt>
                <c:pt idx="274">
                  <c:v>0.11870503597122302</c:v>
                </c:pt>
                <c:pt idx="275">
                  <c:v>0.11870503597122302</c:v>
                </c:pt>
                <c:pt idx="276">
                  <c:v>0.11870503597122302</c:v>
                </c:pt>
                <c:pt idx="277">
                  <c:v>0.11870503597122302</c:v>
                </c:pt>
                <c:pt idx="278">
                  <c:v>0.11870503597122302</c:v>
                </c:pt>
                <c:pt idx="279">
                  <c:v>0.11827956989247312</c:v>
                </c:pt>
                <c:pt idx="280">
                  <c:v>0.11785714285714285</c:v>
                </c:pt>
                <c:pt idx="281">
                  <c:v>0.11743772241992882</c:v>
                </c:pt>
                <c:pt idx="282">
                  <c:v>0.11702127659574468</c:v>
                </c:pt>
                <c:pt idx="283">
                  <c:v>0.1166077738515901</c:v>
                </c:pt>
                <c:pt idx="284">
                  <c:v>0.11619718309859155</c:v>
                </c:pt>
                <c:pt idx="285">
                  <c:v>0.11578947368421053</c:v>
                </c:pt>
                <c:pt idx="286">
                  <c:v>0.11538461538461539</c:v>
                </c:pt>
                <c:pt idx="287">
                  <c:v>0.11498257839721254</c:v>
                </c:pt>
                <c:pt idx="288">
                  <c:v>0.11458333333333333</c:v>
                </c:pt>
                <c:pt idx="289">
                  <c:v>0.11418685121107267</c:v>
                </c:pt>
                <c:pt idx="290">
                  <c:v>0.11379310344827587</c:v>
                </c:pt>
                <c:pt idx="291">
                  <c:v>0.1134020618556701</c:v>
                </c:pt>
                <c:pt idx="292">
                  <c:v>0.11301369863013698</c:v>
                </c:pt>
                <c:pt idx="293">
                  <c:v>0.11262798634812286</c:v>
                </c:pt>
                <c:pt idx="294">
                  <c:v>0.11224489795918367</c:v>
                </c:pt>
                <c:pt idx="295">
                  <c:v>0.11186440677966102</c:v>
                </c:pt>
                <c:pt idx="296">
                  <c:v>0.11148648648648649</c:v>
                </c:pt>
                <c:pt idx="297">
                  <c:v>0.1111111111111111</c:v>
                </c:pt>
                <c:pt idx="298">
                  <c:v>0.11073825503355705</c:v>
                </c:pt>
                <c:pt idx="299">
                  <c:v>0.11036789297658862</c:v>
                </c:pt>
                <c:pt idx="300">
                  <c:v>0.11</c:v>
                </c:pt>
                <c:pt idx="301">
                  <c:v>0.10963455149501661</c:v>
                </c:pt>
                <c:pt idx="302">
                  <c:v>0.10927152317880795</c:v>
                </c:pt>
                <c:pt idx="303">
                  <c:v>0.10891089108910891</c:v>
                </c:pt>
                <c:pt idx="304">
                  <c:v>0.10855263157894737</c:v>
                </c:pt>
                <c:pt idx="305">
                  <c:v>0.10819672131147541</c:v>
                </c:pt>
                <c:pt idx="306">
                  <c:v>0.10784313725490197</c:v>
                </c:pt>
                <c:pt idx="307">
                  <c:v>0.10749185667752444</c:v>
                </c:pt>
                <c:pt idx="308">
                  <c:v>0.10714285714285714</c:v>
                </c:pt>
                <c:pt idx="309">
                  <c:v>0.10679611650485436</c:v>
                </c:pt>
                <c:pt idx="310">
                  <c:v>0.1064516129032258</c:v>
                </c:pt>
                <c:pt idx="311">
                  <c:v>0.10610932475884244</c:v>
                </c:pt>
                <c:pt idx="312">
                  <c:v>0.10576923076923077</c:v>
                </c:pt>
                <c:pt idx="313">
                  <c:v>0.10559006211180125</c:v>
                </c:pt>
                <c:pt idx="314">
                  <c:v>0.10559006211180125</c:v>
                </c:pt>
                <c:pt idx="315">
                  <c:v>0.10559006211180125</c:v>
                </c:pt>
                <c:pt idx="316">
                  <c:v>0.10559006211180125</c:v>
                </c:pt>
                <c:pt idx="317">
                  <c:v>0.10559006211180125</c:v>
                </c:pt>
                <c:pt idx="318">
                  <c:v>0.10559006211180125</c:v>
                </c:pt>
                <c:pt idx="319">
                  <c:v>0.10559006211180125</c:v>
                </c:pt>
                <c:pt idx="320">
                  <c:v>0.10559006211180125</c:v>
                </c:pt>
                <c:pt idx="321">
                  <c:v>0.10559006211180125</c:v>
                </c:pt>
                <c:pt idx="322">
                  <c:v>0.10559006211180125</c:v>
                </c:pt>
                <c:pt idx="323">
                  <c:v>0.10526315789473684</c:v>
                </c:pt>
                <c:pt idx="324">
                  <c:v>0.10493827160493827</c:v>
                </c:pt>
                <c:pt idx="325">
                  <c:v>0.10461538461538461</c:v>
                </c:pt>
                <c:pt idx="326">
                  <c:v>0.10429447852760736</c:v>
                </c:pt>
                <c:pt idx="327">
                  <c:v>0.10397553516819572</c:v>
                </c:pt>
                <c:pt idx="328">
                  <c:v>0.10365853658536585</c:v>
                </c:pt>
                <c:pt idx="329">
                  <c:v>0.10334346504559271</c:v>
                </c:pt>
                <c:pt idx="330">
                  <c:v>0.10315186246418338</c:v>
                </c:pt>
                <c:pt idx="331">
                  <c:v>0.10315186246418338</c:v>
                </c:pt>
                <c:pt idx="332">
                  <c:v>0.10315186246418338</c:v>
                </c:pt>
                <c:pt idx="333">
                  <c:v>0.10315186246418338</c:v>
                </c:pt>
                <c:pt idx="334">
                  <c:v>0.10315186246418338</c:v>
                </c:pt>
                <c:pt idx="335">
                  <c:v>0.10315186246418338</c:v>
                </c:pt>
                <c:pt idx="336">
                  <c:v>0.10315186246418338</c:v>
                </c:pt>
                <c:pt idx="337">
                  <c:v>0.10315186246418338</c:v>
                </c:pt>
                <c:pt idx="338">
                  <c:v>0.10315186246418338</c:v>
                </c:pt>
                <c:pt idx="339">
                  <c:v>0.10315186246418338</c:v>
                </c:pt>
                <c:pt idx="340">
                  <c:v>0.10315186246418338</c:v>
                </c:pt>
                <c:pt idx="341">
                  <c:v>0.10315186246418338</c:v>
                </c:pt>
                <c:pt idx="342">
                  <c:v>0.10315186246418338</c:v>
                </c:pt>
                <c:pt idx="343">
                  <c:v>0.10315186246418338</c:v>
                </c:pt>
                <c:pt idx="344">
                  <c:v>0.10315186246418338</c:v>
                </c:pt>
                <c:pt idx="345">
                  <c:v>0.10315186246418338</c:v>
                </c:pt>
                <c:pt idx="346">
                  <c:v>0.10315186246418338</c:v>
                </c:pt>
                <c:pt idx="347">
                  <c:v>0.10315186246418338</c:v>
                </c:pt>
                <c:pt idx="348">
                  <c:v>0.10315186246418338</c:v>
                </c:pt>
                <c:pt idx="349">
                  <c:v>0.10315186246418338</c:v>
                </c:pt>
                <c:pt idx="350">
                  <c:v>0.10285714285714286</c:v>
                </c:pt>
                <c:pt idx="351">
                  <c:v>0.10256410256410256</c:v>
                </c:pt>
                <c:pt idx="352">
                  <c:v>0.10227272727272728</c:v>
                </c:pt>
                <c:pt idx="353">
                  <c:v>0.10198300283286119</c:v>
                </c:pt>
                <c:pt idx="354">
                  <c:v>0.10169491525423729</c:v>
                </c:pt>
                <c:pt idx="355">
                  <c:v>0.10140845070422536</c:v>
                </c:pt>
                <c:pt idx="356">
                  <c:v>0.10136986301369863</c:v>
                </c:pt>
                <c:pt idx="357">
                  <c:v>0.10136986301369863</c:v>
                </c:pt>
                <c:pt idx="358">
                  <c:v>0.10136986301369863</c:v>
                </c:pt>
                <c:pt idx="359">
                  <c:v>0.10136986301369863</c:v>
                </c:pt>
                <c:pt idx="360">
                  <c:v>0.10136986301369863</c:v>
                </c:pt>
                <c:pt idx="361">
                  <c:v>0.10136986301369863</c:v>
                </c:pt>
                <c:pt idx="362">
                  <c:v>0.10136986301369863</c:v>
                </c:pt>
                <c:pt idx="363">
                  <c:v>0.10136986301369863</c:v>
                </c:pt>
                <c:pt idx="364">
                  <c:v>0.10136986301369863</c:v>
                </c:pt>
                <c:pt idx="365">
                  <c:v>0.10136986301369863</c:v>
                </c:pt>
                <c:pt idx="366">
                  <c:v>0.10109289617486339</c:v>
                </c:pt>
                <c:pt idx="367">
                  <c:v>0.1008174386920981</c:v>
                </c:pt>
                <c:pt idx="368">
                  <c:v>0.10054347826086957</c:v>
                </c:pt>
                <c:pt idx="369">
                  <c:v>0.1002710027100271</c:v>
                </c:pt>
                <c:pt idx="370">
                  <c:v>0.1</c:v>
                </c:pt>
                <c:pt idx="371">
                  <c:v>9.9730458221024262E-2</c:v>
                </c:pt>
                <c:pt idx="372">
                  <c:v>9.9462365591397844E-2</c:v>
                </c:pt>
                <c:pt idx="373">
                  <c:v>9.9195710455764072E-2</c:v>
                </c:pt>
                <c:pt idx="374">
                  <c:v>9.8930481283422467E-2</c:v>
                </c:pt>
                <c:pt idx="375">
                  <c:v>9.8666666666666666E-2</c:v>
                </c:pt>
                <c:pt idx="376">
                  <c:v>9.8404255319148939E-2</c:v>
                </c:pt>
                <c:pt idx="377">
                  <c:v>9.8143236074270557E-2</c:v>
                </c:pt>
                <c:pt idx="378">
                  <c:v>9.7883597883597878E-2</c:v>
                </c:pt>
                <c:pt idx="379">
                  <c:v>9.7625329815303433E-2</c:v>
                </c:pt>
                <c:pt idx="380">
                  <c:v>9.7368421052631576E-2</c:v>
                </c:pt>
                <c:pt idx="381">
                  <c:v>9.711286089238845E-2</c:v>
                </c:pt>
                <c:pt idx="382">
                  <c:v>9.6858638743455502E-2</c:v>
                </c:pt>
                <c:pt idx="383">
                  <c:v>9.6605744125326368E-2</c:v>
                </c:pt>
                <c:pt idx="384">
                  <c:v>9.6354166666666671E-2</c:v>
                </c:pt>
                <c:pt idx="385">
                  <c:v>9.6103896103896108E-2</c:v>
                </c:pt>
                <c:pt idx="386">
                  <c:v>9.585492227979274E-2</c:v>
                </c:pt>
                <c:pt idx="387">
                  <c:v>9.5607235142118857E-2</c:v>
                </c:pt>
                <c:pt idx="388">
                  <c:v>9.5360824742268036E-2</c:v>
                </c:pt>
                <c:pt idx="389">
                  <c:v>9.5115681233933158E-2</c:v>
                </c:pt>
                <c:pt idx="390">
                  <c:v>9.4871794871794868E-2</c:v>
                </c:pt>
                <c:pt idx="391">
                  <c:v>9.4629156010230184E-2</c:v>
                </c:pt>
                <c:pt idx="392">
                  <c:v>9.438775510204081E-2</c:v>
                </c:pt>
                <c:pt idx="393">
                  <c:v>9.4147582697201013E-2</c:v>
                </c:pt>
                <c:pt idx="394">
                  <c:v>9.3908629441624369E-2</c:v>
                </c:pt>
                <c:pt idx="395">
                  <c:v>9.3670886075949367E-2</c:v>
                </c:pt>
                <c:pt idx="396">
                  <c:v>9.3434343434343439E-2</c:v>
                </c:pt>
                <c:pt idx="397">
                  <c:v>9.3198992443324941E-2</c:v>
                </c:pt>
                <c:pt idx="398">
                  <c:v>9.2964824120603015E-2</c:v>
                </c:pt>
                <c:pt idx="399">
                  <c:v>9.2731829573934832E-2</c:v>
                </c:pt>
                <c:pt idx="400">
                  <c:v>9.2499999999999999E-2</c:v>
                </c:pt>
                <c:pt idx="401">
                  <c:v>9.2269326683291769E-2</c:v>
                </c:pt>
                <c:pt idx="402">
                  <c:v>9.2039800995024873E-2</c:v>
                </c:pt>
                <c:pt idx="403">
                  <c:v>9.1811414392059559E-2</c:v>
                </c:pt>
                <c:pt idx="404">
                  <c:v>9.1584158415841582E-2</c:v>
                </c:pt>
                <c:pt idx="405">
                  <c:v>9.1358024691358022E-2</c:v>
                </c:pt>
                <c:pt idx="406">
                  <c:v>9.1133004926108374E-2</c:v>
                </c:pt>
                <c:pt idx="407">
                  <c:v>9.0909090909090912E-2</c:v>
                </c:pt>
                <c:pt idx="408">
                  <c:v>9.0686274509803919E-2</c:v>
                </c:pt>
                <c:pt idx="409">
                  <c:v>9.0464547677261614E-2</c:v>
                </c:pt>
                <c:pt idx="410">
                  <c:v>9.0243902439024387E-2</c:v>
                </c:pt>
                <c:pt idx="411">
                  <c:v>9.002433090024331E-2</c:v>
                </c:pt>
                <c:pt idx="412">
                  <c:v>8.9805825242718448E-2</c:v>
                </c:pt>
                <c:pt idx="413">
                  <c:v>8.9622641509433956E-2</c:v>
                </c:pt>
                <c:pt idx="414">
                  <c:v>8.9622641509433956E-2</c:v>
                </c:pt>
                <c:pt idx="415">
                  <c:v>8.9622641509433956E-2</c:v>
                </c:pt>
                <c:pt idx="416">
                  <c:v>8.9622641509433956E-2</c:v>
                </c:pt>
                <c:pt idx="417">
                  <c:v>8.9622641509433956E-2</c:v>
                </c:pt>
                <c:pt idx="418">
                  <c:v>8.9622641509433956E-2</c:v>
                </c:pt>
                <c:pt idx="419">
                  <c:v>8.9622641509433956E-2</c:v>
                </c:pt>
                <c:pt idx="420">
                  <c:v>8.9622641509433956E-2</c:v>
                </c:pt>
                <c:pt idx="421">
                  <c:v>8.9622641509433956E-2</c:v>
                </c:pt>
                <c:pt idx="422">
                  <c:v>8.9622641509433956E-2</c:v>
                </c:pt>
                <c:pt idx="423">
                  <c:v>8.9622641509433956E-2</c:v>
                </c:pt>
                <c:pt idx="424">
                  <c:v>8.9622641509433956E-2</c:v>
                </c:pt>
                <c:pt idx="425">
                  <c:v>8.9411764705882357E-2</c:v>
                </c:pt>
                <c:pt idx="426">
                  <c:v>8.9201877934272297E-2</c:v>
                </c:pt>
                <c:pt idx="427">
                  <c:v>8.899297423887588E-2</c:v>
                </c:pt>
                <c:pt idx="428">
                  <c:v>8.8785046728971959E-2</c:v>
                </c:pt>
                <c:pt idx="429">
                  <c:v>8.8578088578088576E-2</c:v>
                </c:pt>
                <c:pt idx="430">
                  <c:v>8.8372093023255813E-2</c:v>
                </c:pt>
                <c:pt idx="431">
                  <c:v>8.8167053364269138E-2</c:v>
                </c:pt>
                <c:pt idx="432">
                  <c:v>8.7962962962962965E-2</c:v>
                </c:pt>
                <c:pt idx="433">
                  <c:v>8.7759815242494224E-2</c:v>
                </c:pt>
                <c:pt idx="434">
                  <c:v>8.755760368663594E-2</c:v>
                </c:pt>
                <c:pt idx="435">
                  <c:v>8.7356321839080459E-2</c:v>
                </c:pt>
                <c:pt idx="436">
                  <c:v>8.7155963302752298E-2</c:v>
                </c:pt>
                <c:pt idx="437">
                  <c:v>8.6956521739130432E-2</c:v>
                </c:pt>
                <c:pt idx="438">
                  <c:v>8.6757990867579904E-2</c:v>
                </c:pt>
                <c:pt idx="439">
                  <c:v>8.656036446469248E-2</c:v>
                </c:pt>
                <c:pt idx="440">
                  <c:v>8.6363636363636365E-2</c:v>
                </c:pt>
                <c:pt idx="441">
                  <c:v>8.6167800453514742E-2</c:v>
                </c:pt>
                <c:pt idx="442">
                  <c:v>8.5972850678733032E-2</c:v>
                </c:pt>
                <c:pt idx="443">
                  <c:v>8.5778781038374718E-2</c:v>
                </c:pt>
                <c:pt idx="444">
                  <c:v>8.5585585585585586E-2</c:v>
                </c:pt>
                <c:pt idx="445">
                  <c:v>8.5393258426966295E-2</c:v>
                </c:pt>
                <c:pt idx="446">
                  <c:v>8.520179372197309E-2</c:v>
                </c:pt>
                <c:pt idx="447">
                  <c:v>8.5011185682326629E-2</c:v>
                </c:pt>
                <c:pt idx="448">
                  <c:v>8.4821428571428575E-2</c:v>
                </c:pt>
                <c:pt idx="449">
                  <c:v>8.4632516703786187E-2</c:v>
                </c:pt>
                <c:pt idx="450">
                  <c:v>8.4598698481561818E-2</c:v>
                </c:pt>
                <c:pt idx="451">
                  <c:v>8.4598698481561818E-2</c:v>
                </c:pt>
                <c:pt idx="452">
                  <c:v>8.4598698481561818E-2</c:v>
                </c:pt>
                <c:pt idx="453">
                  <c:v>8.4598698481561818E-2</c:v>
                </c:pt>
                <c:pt idx="454">
                  <c:v>8.4598698481561818E-2</c:v>
                </c:pt>
                <c:pt idx="455">
                  <c:v>8.4598698481561818E-2</c:v>
                </c:pt>
                <c:pt idx="456">
                  <c:v>8.4598698481561818E-2</c:v>
                </c:pt>
                <c:pt idx="457">
                  <c:v>8.4598698481561818E-2</c:v>
                </c:pt>
                <c:pt idx="458">
                  <c:v>8.4598698481561818E-2</c:v>
                </c:pt>
                <c:pt idx="459">
                  <c:v>8.4598698481561818E-2</c:v>
                </c:pt>
                <c:pt idx="460">
                  <c:v>8.4598698481561818E-2</c:v>
                </c:pt>
                <c:pt idx="461">
                  <c:v>8.4598698481561818E-2</c:v>
                </c:pt>
                <c:pt idx="462">
                  <c:v>8.4415584415584416E-2</c:v>
                </c:pt>
                <c:pt idx="463">
                  <c:v>8.4233261339092869E-2</c:v>
                </c:pt>
                <c:pt idx="464">
                  <c:v>8.4051724137931036E-2</c:v>
                </c:pt>
                <c:pt idx="465">
                  <c:v>8.387096774193549E-2</c:v>
                </c:pt>
                <c:pt idx="466">
                  <c:v>8.3690987124463517E-2</c:v>
                </c:pt>
                <c:pt idx="467">
                  <c:v>8.3511777301927201E-2</c:v>
                </c:pt>
                <c:pt idx="468">
                  <c:v>8.3333333333333329E-2</c:v>
                </c:pt>
                <c:pt idx="469">
                  <c:v>8.3155650319829424E-2</c:v>
                </c:pt>
                <c:pt idx="470">
                  <c:v>8.2978723404255314E-2</c:v>
                </c:pt>
                <c:pt idx="471">
                  <c:v>8.2802547770700632E-2</c:v>
                </c:pt>
                <c:pt idx="472">
                  <c:v>8.2627118644067798E-2</c:v>
                </c:pt>
                <c:pt idx="473">
                  <c:v>8.2452431289640596E-2</c:v>
                </c:pt>
                <c:pt idx="474">
                  <c:v>8.2278481012658222E-2</c:v>
                </c:pt>
                <c:pt idx="475">
                  <c:v>8.2135523613963035E-2</c:v>
                </c:pt>
                <c:pt idx="476">
                  <c:v>8.2135523613963035E-2</c:v>
                </c:pt>
                <c:pt idx="477">
                  <c:v>8.2135523613963035E-2</c:v>
                </c:pt>
                <c:pt idx="478">
                  <c:v>8.2135523613963035E-2</c:v>
                </c:pt>
                <c:pt idx="479">
                  <c:v>8.2135523613963035E-2</c:v>
                </c:pt>
                <c:pt idx="480">
                  <c:v>8.2135523613963035E-2</c:v>
                </c:pt>
                <c:pt idx="481">
                  <c:v>8.2135523613963035E-2</c:v>
                </c:pt>
                <c:pt idx="482">
                  <c:v>8.2135523613963035E-2</c:v>
                </c:pt>
                <c:pt idx="483">
                  <c:v>8.2135523613963035E-2</c:v>
                </c:pt>
                <c:pt idx="484">
                  <c:v>8.2135523613963035E-2</c:v>
                </c:pt>
                <c:pt idx="485">
                  <c:v>8.2135523613963035E-2</c:v>
                </c:pt>
                <c:pt idx="486">
                  <c:v>8.2135523613963035E-2</c:v>
                </c:pt>
                <c:pt idx="487">
                  <c:v>8.2135523613963035E-2</c:v>
                </c:pt>
                <c:pt idx="488">
                  <c:v>8.1967213114754092E-2</c:v>
                </c:pt>
                <c:pt idx="489">
                  <c:v>8.1799591002044994E-2</c:v>
                </c:pt>
                <c:pt idx="490">
                  <c:v>8.1632653061224483E-2</c:v>
                </c:pt>
                <c:pt idx="491">
                  <c:v>8.1466395112016296E-2</c:v>
                </c:pt>
                <c:pt idx="492">
                  <c:v>8.1300813008130079E-2</c:v>
                </c:pt>
                <c:pt idx="493">
                  <c:v>8.1135902636916835E-2</c:v>
                </c:pt>
                <c:pt idx="494">
                  <c:v>8.0971659919028341E-2</c:v>
                </c:pt>
                <c:pt idx="495">
                  <c:v>8.0808080808080815E-2</c:v>
                </c:pt>
                <c:pt idx="496">
                  <c:v>8.0645161290322578E-2</c:v>
                </c:pt>
                <c:pt idx="497">
                  <c:v>8.0482897384305835E-2</c:v>
                </c:pt>
                <c:pt idx="498">
                  <c:v>8.0321285140562249E-2</c:v>
                </c:pt>
                <c:pt idx="499">
                  <c:v>8.0160320641282562E-2</c:v>
                </c:pt>
                <c:pt idx="500">
                  <c:v>0.08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12691440"/>
        <c:axId val="-612690896"/>
      </c:scatterChart>
      <c:valAx>
        <c:axId val="-61269144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Recall</a:t>
                </a:r>
              </a:p>
            </c:rich>
          </c:tx>
          <c:layout>
            <c:manualLayout>
              <c:xMode val="edge"/>
              <c:yMode val="edge"/>
              <c:x val="0.52757793764988015"/>
              <c:y val="0.875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612690896"/>
        <c:crosses val="autoZero"/>
        <c:crossBetween val="midCat"/>
        <c:majorUnit val="0.2"/>
      </c:valAx>
      <c:valAx>
        <c:axId val="-61269089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794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
Precision</a:t>
                </a:r>
              </a:p>
            </c:rich>
          </c:tx>
          <c:layout>
            <c:manualLayout>
              <c:xMode val="edge"/>
              <c:yMode val="edge"/>
              <c:x val="2.6378896882494004E-2"/>
              <c:y val="0.29391891891891891"/>
            </c:manualLayout>
          </c:layout>
          <c:overlay val="0"/>
          <c:spPr>
            <a:noFill/>
            <a:ln w="37976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74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612691440"/>
        <c:crosses val="autoZero"/>
        <c:crossBetween val="midCat"/>
        <c:majorUnit val="0.2"/>
      </c:valAx>
      <c:spPr>
        <a:noFill/>
        <a:ln w="37976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79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66347956505437"/>
          <c:y val="4.5623836126629423E-2"/>
          <c:w val="0.77531051145474406"/>
          <c:h val="0.740224473289751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'[Chart in Microsoft PowerPoint]Sheet1'!$O$76</c:f>
              <c:strCache>
                <c:ptCount val="1"/>
                <c:pt idx="0">
                  <c:v>Ave. Precision</c:v>
                </c:pt>
              </c:strCache>
            </c:strRef>
          </c:tx>
          <c:spPr>
            <a:ln w="28575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 w="28575">
                <a:solidFill>
                  <a:srgbClr val="000080"/>
                </a:solidFill>
                <a:prstDash val="solid"/>
              </a:ln>
            </c:spPr>
          </c:marker>
          <c:xVal>
            <c:numRef>
              <c:f>'[Chart in Microsoft PowerPoint]Sheet1'!$N$77:$N$87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'[Chart in Microsoft PowerPoint]Sheet1'!$O$77:$O$87</c:f>
              <c:numCache>
                <c:formatCode>General</c:formatCode>
                <c:ptCount val="11"/>
                <c:pt idx="0">
                  <c:v>0.73599999999999999</c:v>
                </c:pt>
                <c:pt idx="1">
                  <c:v>0.51070000000000004</c:v>
                </c:pt>
                <c:pt idx="2">
                  <c:v>0.40589999999999998</c:v>
                </c:pt>
                <c:pt idx="3">
                  <c:v>0.34239999999999998</c:v>
                </c:pt>
                <c:pt idx="4">
                  <c:v>0.29310000000000003</c:v>
                </c:pt>
                <c:pt idx="5">
                  <c:v>0.2457</c:v>
                </c:pt>
                <c:pt idx="6">
                  <c:v>0.18729999999999999</c:v>
                </c:pt>
                <c:pt idx="7">
                  <c:v>0.1391</c:v>
                </c:pt>
                <c:pt idx="8">
                  <c:v>8.8099999999999998E-2</c:v>
                </c:pt>
                <c:pt idx="9">
                  <c:v>5.45E-2</c:v>
                </c:pt>
                <c:pt idx="10">
                  <c:v>1.9699999999999999E-2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12153504"/>
        <c:axId val="-412152416"/>
      </c:scatterChart>
      <c:valAx>
        <c:axId val="-41215350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Recall</a:t>
                </a:r>
              </a:p>
            </c:rich>
          </c:tx>
          <c:layout>
            <c:manualLayout>
              <c:xMode val="edge"/>
              <c:yMode val="edge"/>
              <c:x val="0.45855493063367081"/>
              <c:y val="0.911731843575419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2152416"/>
        <c:crosses val="autoZero"/>
        <c:crossBetween val="midCat"/>
        <c:majorUnit val="0.2"/>
      </c:valAx>
      <c:valAx>
        <c:axId val="-41215241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8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b="0"/>
                  <a:t>Precision</a:t>
                </a:r>
              </a:p>
            </c:rich>
          </c:tx>
          <c:layout>
            <c:manualLayout>
              <c:xMode val="edge"/>
              <c:yMode val="edge"/>
              <c:x val="2.7322436968106258E-3"/>
              <c:y val="0.308194255047727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2153504"/>
        <c:crosses val="autoZero"/>
        <c:crossBetween val="midCat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4C-9EBB-4FD5-9F8A-3D64A448E1F1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60C1D-2896-42F4-998E-3B5C0007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2772" indent="-281835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7341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8277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29214" indent="-225468" defTabSz="91753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0150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1086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82023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32959" indent="-225468" defTabSz="9175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B4080-FE23-4379-A9A4-C2F608765EF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79450"/>
            <a:ext cx="4624388" cy="34686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091" y="4376035"/>
            <a:ext cx="5029819" cy="407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9" tIns="45090" rIns="90179" bIns="4509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01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41598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7309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60C1D-2896-42F4-998E-3B5C0007F4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686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47800"/>
            <a:ext cx="84582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CS@UVa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67A3-4D99-4DEA-9D99-E453A1B2F1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4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7C17-00E4-4C2A-BCAF-F5B311E7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Three key elements for IR evaluation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document collection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test suite of information needs, expressible as queries</a:t>
            </a:r>
          </a:p>
          <a:p>
            <a:pPr marL="804863" lvl="1" indent="-347663">
              <a:buFont typeface="+mj-lt"/>
              <a:buAutoNum type="arabicPeriod"/>
            </a:pPr>
            <a:r>
              <a:rPr lang="en-US" dirty="0" smtClean="0"/>
              <a:t>A set of relevance judgments, e.g., binary assessment of either </a:t>
            </a:r>
            <a:r>
              <a:rPr lang="en-US" i="1" dirty="0" smtClean="0"/>
              <a:t>relevant</a:t>
            </a:r>
            <a:r>
              <a:rPr lang="en-US" dirty="0" smtClean="0"/>
              <a:t> or </a:t>
            </a:r>
            <a:r>
              <a:rPr lang="en-US" i="1" dirty="0" err="1" smtClean="0"/>
              <a:t>nonrelevant</a:t>
            </a:r>
            <a:r>
              <a:rPr lang="en-US" dirty="0" smtClean="0"/>
              <a:t> for each query-document pair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Users’ information needs are translated into queries</a:t>
            </a:r>
          </a:p>
          <a:p>
            <a:r>
              <a:rPr lang="en-US" dirty="0" smtClean="0"/>
              <a:t>Relevance is judged with respect to the information need, </a:t>
            </a:r>
            <a:r>
              <a:rPr lang="en-US" b="1" dirty="0" smtClean="0"/>
              <a:t>not</a:t>
            </a:r>
            <a:r>
              <a:rPr lang="en-US" dirty="0" smtClean="0"/>
              <a:t> the query</a:t>
            </a:r>
          </a:p>
          <a:p>
            <a:pPr lvl="1"/>
            <a:r>
              <a:rPr lang="en-US" dirty="0" smtClean="0"/>
              <a:t>E.g., Information need: “When should I renew my Virginia driver’s license?”</a:t>
            </a:r>
          </a:p>
          <a:p>
            <a:pPr marL="457200" lvl="1" indent="0">
              <a:buNone/>
            </a:pPr>
            <a:r>
              <a:rPr lang="en-US" dirty="0" smtClean="0"/>
              <a:t>   Query: “</a:t>
            </a:r>
            <a:r>
              <a:rPr lang="en-US" dirty="0"/>
              <a:t>Virginia driver’s </a:t>
            </a:r>
            <a:r>
              <a:rPr lang="en-US" dirty="0" smtClean="0"/>
              <a:t>license renewal”</a:t>
            </a:r>
          </a:p>
          <a:p>
            <a:pPr marL="457200" lvl="1" indent="0">
              <a:buNone/>
            </a:pPr>
            <a:r>
              <a:rPr lang="en-US" dirty="0" smtClean="0"/>
              <a:t>   Judgment: whether a document contains the right answer, e.g., every 8 years; rather than if it literally contains those four words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err="1"/>
              <a:t>REtrieval</a:t>
            </a:r>
            <a:r>
              <a:rPr lang="en-US" dirty="0"/>
              <a:t> Conference (TREC)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Large-scale </a:t>
            </a:r>
            <a:r>
              <a:rPr lang="en-US" dirty="0"/>
              <a:t>evaluation of text retrieval </a:t>
            </a:r>
            <a:r>
              <a:rPr lang="en-US" dirty="0" smtClean="0"/>
              <a:t>methodologies</a:t>
            </a:r>
          </a:p>
          <a:p>
            <a:pPr lvl="1"/>
            <a:r>
              <a:rPr lang="en-US" dirty="0" smtClean="0"/>
              <a:t>Since 1992, hosted by NIST</a:t>
            </a:r>
          </a:p>
          <a:p>
            <a:pPr lvl="1"/>
            <a:r>
              <a:rPr lang="en-US" dirty="0" smtClean="0"/>
              <a:t>Standard benchmark for IR studies</a:t>
            </a:r>
          </a:p>
          <a:p>
            <a:pPr lvl="1"/>
            <a:r>
              <a:rPr lang="en-US" dirty="0" smtClean="0"/>
              <a:t>A wide variety of evaluation collections</a:t>
            </a:r>
          </a:p>
          <a:p>
            <a:pPr lvl="2"/>
            <a:r>
              <a:rPr lang="en-US" dirty="0" smtClean="0"/>
              <a:t>Web track</a:t>
            </a:r>
          </a:p>
          <a:p>
            <a:pPr lvl="2"/>
            <a:r>
              <a:rPr lang="en-US" dirty="0" smtClean="0"/>
              <a:t>Question answering track</a:t>
            </a:r>
          </a:p>
          <a:p>
            <a:pPr lvl="2"/>
            <a:r>
              <a:rPr lang="en-US" dirty="0" smtClean="0"/>
              <a:t>Cross-language track</a:t>
            </a:r>
          </a:p>
          <a:p>
            <a:pPr lvl="2"/>
            <a:r>
              <a:rPr lang="en-US" dirty="0" smtClean="0"/>
              <a:t>Microblog track</a:t>
            </a:r>
          </a:p>
          <a:p>
            <a:pPr lvl="2"/>
            <a:r>
              <a:rPr lang="en-US" dirty="0" smtClean="0"/>
              <a:t>And more…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benchmarks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testcorp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0090"/>
            <a:ext cx="6096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09600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Table from Manning Stanford CS276, Lecture 8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41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answer the questions</a:t>
            </a:r>
          </a:p>
          <a:p>
            <a:pPr lvl="1"/>
            <a:r>
              <a:rPr lang="en-US" dirty="0" smtClean="0"/>
              <a:t>Is Google better than Bing?</a:t>
            </a:r>
          </a:p>
          <a:p>
            <a:pPr lvl="1"/>
            <a:r>
              <a:rPr lang="en-US" dirty="0" smtClean="0"/>
              <a:t>Which smoothing method is most effective?</a:t>
            </a:r>
          </a:p>
          <a:p>
            <a:pPr lvl="1"/>
            <a:r>
              <a:rPr lang="en-US" dirty="0" smtClean="0"/>
              <a:t>Is BM25 better than language models?</a:t>
            </a:r>
          </a:p>
          <a:p>
            <a:pPr lvl="1"/>
            <a:r>
              <a:rPr lang="en-US" dirty="0" smtClean="0"/>
              <a:t>Shall we perform stemming or </a:t>
            </a:r>
            <a:r>
              <a:rPr lang="en-US" dirty="0" err="1" smtClean="0"/>
              <a:t>stopword</a:t>
            </a:r>
            <a:r>
              <a:rPr lang="en-US" dirty="0" smtClean="0"/>
              <a:t> removal?</a:t>
            </a:r>
          </a:p>
          <a:p>
            <a:r>
              <a:rPr lang="en-US" dirty="0" smtClean="0"/>
              <a:t>We need </a:t>
            </a:r>
            <a:r>
              <a:rPr lang="en-US" dirty="0"/>
              <a:t>a </a:t>
            </a:r>
            <a:r>
              <a:rPr lang="en-US" dirty="0" smtClean="0"/>
              <a:t>quantifiable metric, by which we can compare different IR systems</a:t>
            </a:r>
          </a:p>
          <a:p>
            <a:pPr lvl="1"/>
            <a:r>
              <a:rPr lang="en-US" dirty="0" smtClean="0"/>
              <a:t>As unranked retrieval sets</a:t>
            </a:r>
          </a:p>
          <a:p>
            <a:pPr lvl="1"/>
            <a:r>
              <a:rPr lang="en-US" dirty="0" smtClean="0"/>
              <a:t>As ranked retrieval results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unranked retrieval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Boolean retrieval system</a:t>
            </a:r>
          </a:p>
          <a:p>
            <a:pPr lvl="1"/>
            <a:r>
              <a:rPr lang="en-US" dirty="0" smtClean="0"/>
              <a:t>Precision: fraction of retrieved documents that are relevant, i.e., p(</a:t>
            </a:r>
            <a:r>
              <a:rPr lang="en-US" dirty="0" err="1" smtClean="0"/>
              <a:t>relevant|retrieved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Recall: fraction of relevant documents that are retrieved, i.e., p(</a:t>
            </a:r>
            <a:r>
              <a:rPr lang="en-US" dirty="0" err="1" smtClean="0"/>
              <a:t>retrieved|relevant</a:t>
            </a:r>
            <a:r>
              <a:rPr lang="en-US" dirty="0" smtClean="0"/>
              <a:t>)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1315"/>
              </p:ext>
            </p:extLst>
          </p:nvPr>
        </p:nvGraphicFramePr>
        <p:xfrm>
          <a:off x="1600200" y="4267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 (TP)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retrieved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negative (TN)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514600" y="5410200"/>
            <a:ext cx="2374914" cy="615490"/>
            <a:chOff x="2514600" y="5410200"/>
            <a:chExt cx="2374914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368" y="5410200"/>
                  <a:ext cx="1564146" cy="6154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514600" y="55434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Recall: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62800" y="4191000"/>
            <a:ext cx="1572768" cy="914400"/>
            <a:chOff x="7162800" y="4191000"/>
            <a:chExt cx="1572768" cy="914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489910"/>
                  <a:ext cx="1538498" cy="615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69480" y="4191000"/>
              <a:ext cx="1466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Precision: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Precision and recall trade off against each other</a:t>
            </a:r>
          </a:p>
          <a:p>
            <a:pPr lvl="1"/>
            <a:r>
              <a:rPr lang="en-US" dirty="0" smtClean="0"/>
              <a:t>Precision decreases as the number of retrieved documents increases (unless in perfect ranking), while recall keeps increasing</a:t>
            </a:r>
          </a:p>
          <a:p>
            <a:pPr lvl="1"/>
            <a:r>
              <a:rPr lang="en-US" dirty="0" smtClean="0"/>
              <a:t>These two metrics emphasize different perspectives of an IR system</a:t>
            </a:r>
          </a:p>
          <a:p>
            <a:pPr lvl="2"/>
            <a:r>
              <a:rPr lang="en-US" dirty="0" smtClean="0"/>
              <a:t>Precision: prefers systems retrieving fewer documents, but highly relevant</a:t>
            </a:r>
          </a:p>
          <a:p>
            <a:pPr lvl="2"/>
            <a:r>
              <a:rPr lang="en-US" dirty="0" smtClean="0"/>
              <a:t>Recall: </a:t>
            </a:r>
            <a:r>
              <a:rPr lang="en-US" dirty="0"/>
              <a:t>prefers systems </a:t>
            </a:r>
            <a:r>
              <a:rPr lang="en-US" dirty="0" smtClean="0"/>
              <a:t>retrieving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unranked retrieval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Summarizing precision and recall to a single value</a:t>
                </a:r>
              </a:p>
              <a:p>
                <a:pPr lvl="1"/>
                <a:r>
                  <a:rPr lang="en-US" dirty="0" smtClean="0"/>
                  <a:t>In order to compare different systems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System1: P:0.53, R:0.36</a:t>
                </a:r>
              </a:p>
              <a:p>
                <a:pPr lvl="2"/>
                <a:r>
                  <a:rPr lang="en-US" dirty="0" smtClean="0"/>
                  <a:t>System2: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630" t="-1652" r="-667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114800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181600" y="4118541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92852"/>
              </p:ext>
            </p:extLst>
          </p:nvPr>
        </p:nvGraphicFramePr>
        <p:xfrm>
          <a:off x="4796888" y="510540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5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Ranked results are the core feature of an IR system</a:t>
            </a:r>
          </a:p>
          <a:p>
            <a:pPr lvl="1"/>
            <a:r>
              <a:rPr lang="en-US" dirty="0" smtClean="0"/>
              <a:t>Precision, recall and F-measure are set-based measures, that cannot assess the ranking quality</a:t>
            </a:r>
          </a:p>
          <a:p>
            <a:pPr lvl="1"/>
            <a:r>
              <a:rPr lang="en-US" dirty="0" smtClean="0"/>
              <a:t>Solution: evaluate precision at every recall point</a:t>
            </a:r>
            <a:endParaRPr lang="en-US" dirty="0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177565" y="5048476"/>
            <a:ext cx="3193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Which </a:t>
            </a:r>
            <a:r>
              <a:rPr lang="en-US" altLang="en-US" sz="2400" b="0" dirty="0" smtClean="0">
                <a:solidFill>
                  <a:srgbClr val="CC0000"/>
                </a:solidFill>
                <a:latin typeface="Gill Sans MT" pitchFamily="34" charset="0"/>
              </a:rPr>
              <a:t>system is </a:t>
            </a:r>
            <a:r>
              <a:rPr lang="en-US" altLang="en-US" sz="2400" b="0" dirty="0">
                <a:solidFill>
                  <a:srgbClr val="CC0000"/>
                </a:solidFill>
                <a:latin typeface="Gill Sans MT" pitchFamily="34" charset="0"/>
              </a:rPr>
              <a:t>better?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32690" y="4154269"/>
            <a:ext cx="4671559" cy="2475131"/>
            <a:chOff x="1732690" y="4154269"/>
            <a:chExt cx="4671559" cy="247513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4149999" y="5867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cxnSp>
          <p:nvCxnSpPr>
            <p:cNvPr id="5" name="AutoShape 13"/>
            <p:cNvCxnSpPr>
              <a:cxnSpLocks noChangeShapeType="1"/>
            </p:cNvCxnSpPr>
            <p:nvPr/>
          </p:nvCxnSpPr>
          <p:spPr bwMode="auto">
            <a:xfrm>
              <a:off x="3051449" y="4343400"/>
              <a:ext cx="0" cy="2286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4"/>
            <p:cNvCxnSpPr>
              <a:cxnSpLocks noChangeShapeType="1"/>
            </p:cNvCxnSpPr>
            <p:nvPr/>
          </p:nvCxnSpPr>
          <p:spPr bwMode="auto">
            <a:xfrm>
              <a:off x="3051449" y="6629400"/>
              <a:ext cx="2743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3432449" y="48006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 rot="20745835">
              <a:off x="3356249" y="4724400"/>
              <a:ext cx="1981200" cy="1676400"/>
            </a:xfrm>
            <a:custGeom>
              <a:avLst/>
              <a:gdLst>
                <a:gd name="T0" fmla="*/ 0 w 1248"/>
                <a:gd name="T1" fmla="*/ 0 h 1056"/>
                <a:gd name="T2" fmla="*/ 2147483647 w 1248"/>
                <a:gd name="T3" fmla="*/ 2147483647 h 1056"/>
                <a:gd name="T4" fmla="*/ 2147483647 w 1248"/>
                <a:gd name="T5" fmla="*/ 2147483647 h 1056"/>
                <a:gd name="T6" fmla="*/ 2147483647 w 1248"/>
                <a:gd name="T7" fmla="*/ 2147483647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056"/>
                <a:gd name="T14" fmla="*/ 1248 w 124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056">
                  <a:moveTo>
                    <a:pt x="0" y="0"/>
                  </a:moveTo>
                  <a:cubicBezTo>
                    <a:pt x="24" y="100"/>
                    <a:pt x="48" y="200"/>
                    <a:pt x="144" y="336"/>
                  </a:cubicBezTo>
                  <a:cubicBezTo>
                    <a:pt x="240" y="472"/>
                    <a:pt x="392" y="696"/>
                    <a:pt x="576" y="816"/>
                  </a:cubicBezTo>
                  <a:cubicBezTo>
                    <a:pt x="760" y="936"/>
                    <a:pt x="1004" y="996"/>
                    <a:pt x="1248" y="1056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1732690" y="4191000"/>
              <a:ext cx="13187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precision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5546514" y="6167735"/>
              <a:ext cx="8577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recall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4499249" y="6096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6249" y="4876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hlink"/>
                  </a:solidFill>
                </a:rPr>
                <a:t>x</a:t>
              </a:r>
              <a:endParaRPr lang="en-US" altLang="en-US" sz="2400" b="0" dirty="0">
                <a:solidFill>
                  <a:schemeClr val="hlink"/>
                </a:solidFill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661049" y="53340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032649" y="62484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solidFill>
                    <a:schemeClr val="hlink"/>
                  </a:solidFill>
                </a:rPr>
                <a:t>x</a:t>
              </a:r>
              <a:endParaRPr lang="en-US" altLang="en-US" sz="2400" b="0">
                <a:solidFill>
                  <a:schemeClr val="hlin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396628" y="4154269"/>
              <a:ext cx="1527062" cy="646331"/>
              <a:chOff x="4949938" y="4329499"/>
              <a:chExt cx="1527062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949938" y="4329499"/>
                <a:ext cx="1272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System1</a:t>
                </a:r>
              </a:p>
              <a:p>
                <a:r>
                  <a:rPr lang="en-US" dirty="0" smtClean="0"/>
                  <a:t>System2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5867400" y="4506534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4789998"/>
                <a:ext cx="6096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641999" y="548163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503558" y="592455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356249" y="52578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041040" y="59436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154761" y="5791200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solidFill>
                    <a:schemeClr val="accent3">
                      <a:lumMod val="50000"/>
                    </a:schemeClr>
                  </a:solidFill>
                </a:rPr>
                <a:t>x</a:t>
              </a:r>
              <a:endParaRPr lang="en-US" altLang="en-US" sz="240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460500" y="2438400"/>
          <a:ext cx="6223000" cy="426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sawtooth</a:t>
            </a:r>
            <a:r>
              <a:rPr lang="en-US" dirty="0" smtClean="0"/>
              <a:t> shape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Interpolated precision: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highest precision found for any recall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7255"/>
                <a:ext cx="3352800" cy="1221745"/>
              </a:xfrm>
              <a:prstGeom prst="rect">
                <a:avLst/>
              </a:prstGeom>
              <a:blipFill rotWithShape="0">
                <a:blip r:embed="rId3"/>
                <a:stretch>
                  <a:fillRect l="-1455" t="-2488" b="-12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657600" y="2818127"/>
            <a:ext cx="1066800" cy="973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69" y="3108834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1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ranked retrieval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ranking performance with a single number</a:t>
            </a:r>
          </a:p>
          <a:p>
            <a:pPr lvl="1"/>
            <a:r>
              <a:rPr lang="en-US" dirty="0" smtClean="0"/>
              <a:t>Binary relevance</a:t>
            </a:r>
          </a:p>
          <a:p>
            <a:pPr lvl="2"/>
            <a:r>
              <a:rPr lang="en-US" dirty="0"/>
              <a:t>Eleven-point interpolated average precision</a:t>
            </a:r>
            <a:endParaRPr lang="en-US" dirty="0" smtClean="0"/>
          </a:p>
          <a:p>
            <a:pPr lvl="2"/>
            <a:r>
              <a:rPr lang="en-US" dirty="0" err="1" smtClean="0"/>
              <a:t>Precision@K</a:t>
            </a:r>
            <a:r>
              <a:rPr lang="en-US" dirty="0" smtClean="0"/>
              <a:t> (P@K)</a:t>
            </a:r>
          </a:p>
          <a:p>
            <a:pPr lvl="2"/>
            <a:r>
              <a:rPr lang="en-US" dirty="0" smtClean="0"/>
              <a:t>Mean Average Precision (MAP)</a:t>
            </a:r>
          </a:p>
          <a:p>
            <a:pPr lvl="2"/>
            <a:r>
              <a:rPr lang="en-US" dirty="0"/>
              <a:t>Mean Reciprocal Rank (MRR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grades of relevance</a:t>
            </a:r>
          </a:p>
          <a:p>
            <a:pPr lvl="2"/>
            <a:r>
              <a:rPr lang="en-US" dirty="0"/>
              <a:t>Normalized Discounted Cumulative Gain (NDCG)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828800" y="3048000"/>
          <a:ext cx="53340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Eleven-point interpolated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11 recall levels [0,0.1,0.2,…,1.0], compute arithmetic mean of interpolated precision over all the queries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Precision@K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</a:t>
            </a:r>
            <a:r>
              <a:rPr lang="en-US" dirty="0" smtClean="0"/>
              <a:t>ranking position </a:t>
            </a:r>
            <a:r>
              <a:rPr lang="en-US" dirty="0"/>
              <a:t>threshold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Ignores </a:t>
            </a:r>
            <a:r>
              <a:rPr lang="en-US" dirty="0" smtClean="0"/>
              <a:t>all documents </a:t>
            </a:r>
            <a:r>
              <a:rPr lang="en-US" dirty="0"/>
              <a:t>ranked lower than </a:t>
            </a:r>
            <a:r>
              <a:rPr lang="en-US" dirty="0" smtClean="0"/>
              <a:t>K</a:t>
            </a:r>
          </a:p>
          <a:p>
            <a:r>
              <a:rPr lang="en-US" dirty="0" smtClean="0"/>
              <a:t>Compute precision in these top K retrieved documents</a:t>
            </a:r>
            <a:endParaRPr lang="en-US" dirty="0"/>
          </a:p>
          <a:p>
            <a:pPr lvl="1"/>
            <a:r>
              <a:rPr lang="en-US" dirty="0" smtClean="0"/>
              <a:t>E.g.,:                  </a:t>
            </a:r>
            <a:endParaRPr lang="en-US" dirty="0"/>
          </a:p>
          <a:p>
            <a:pPr marL="914400" lvl="2" indent="0">
              <a:buNone/>
            </a:pPr>
            <a:r>
              <a:rPr lang="en-US" sz="2600" dirty="0" smtClean="0"/>
              <a:t>P@3 </a:t>
            </a:r>
            <a:r>
              <a:rPr lang="en-US" sz="2600" dirty="0"/>
              <a:t>of 2/3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P@4 </a:t>
            </a:r>
            <a:r>
              <a:rPr lang="en-US" sz="2600" dirty="0"/>
              <a:t>of 2/4</a:t>
            </a:r>
          </a:p>
          <a:p>
            <a:pPr marL="0" indent="0">
              <a:buNone/>
            </a:pPr>
            <a:r>
              <a:rPr lang="en-US" sz="2600" dirty="0" smtClean="0"/>
              <a:t>	P@5 </a:t>
            </a:r>
            <a:r>
              <a:rPr lang="en-US" sz="2600" dirty="0"/>
              <a:t>of </a:t>
            </a:r>
            <a:r>
              <a:rPr lang="en-US" sz="2600" dirty="0" smtClean="0"/>
              <a:t>3/5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fashion we have </a:t>
            </a:r>
            <a:r>
              <a:rPr lang="en-US" dirty="0" err="1"/>
              <a:t>Recall@K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43387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0616" y="335279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Relevant</a:t>
            </a:r>
          </a:p>
          <a:p>
            <a:r>
              <a:rPr lang="en-US" i="1" dirty="0" err="1" smtClean="0"/>
              <a:t>Nonrelevant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0" y="3505200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29200" y="3828366"/>
            <a:ext cx="685800" cy="17076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Average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rank position of each relevant doc</a:t>
            </a:r>
          </a:p>
          <a:p>
            <a:pPr lvl="1"/>
            <a:r>
              <a:rPr lang="en-US" dirty="0" smtClean="0"/>
              <a:t>E.g.,K</a:t>
            </a:r>
            <a:r>
              <a:rPr lang="en-US" baseline="-25000" dirty="0" smtClean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smtClean="0"/>
              <a:t>P@K </a:t>
            </a:r>
            <a:r>
              <a:rPr lang="en-US" dirty="0"/>
              <a:t>for each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smtClean="0"/>
              <a:t>K</a:t>
            </a:r>
            <a:r>
              <a:rPr lang="en-US" baseline="-25000" dirty="0" smtClean="0"/>
              <a:t>R</a:t>
            </a:r>
            <a:endParaRPr lang="en-US" dirty="0"/>
          </a:p>
          <a:p>
            <a:r>
              <a:rPr lang="en-US" dirty="0"/>
              <a:t>Average precision = average of </a:t>
            </a:r>
            <a:r>
              <a:rPr lang="en-US" dirty="0" smtClean="0"/>
              <a:t>those P@K</a:t>
            </a:r>
            <a:endParaRPr lang="en-US" dirty="0"/>
          </a:p>
          <a:p>
            <a:pPr lvl="1"/>
            <a:r>
              <a:rPr lang="en-US" dirty="0" smtClean="0"/>
              <a:t>E.g.,  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is </a:t>
            </a:r>
            <a:r>
              <a:rPr lang="en-US" dirty="0" smtClean="0"/>
              <a:t>mean of Average </a:t>
            </a:r>
            <a:r>
              <a:rPr lang="en-US" dirty="0"/>
              <a:t>Precision across multiple queries/rankings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9586"/>
            <a:ext cx="1828800" cy="328613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𝐴𝑣𝑔𝑃𝑟𝑒𝑐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/3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91957"/>
                <a:ext cx="3215111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AvgPrec</a:t>
            </a:r>
            <a:r>
              <a:rPr lang="en-US" dirty="0" smtClean="0"/>
              <a:t> is about one query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8996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9923" y="452136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pic>
        <p:nvPicPr>
          <p:cNvPr id="6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33818"/>
            <a:ext cx="6962774" cy="9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46290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AvgPrec</a:t>
            </a:r>
            <a:r>
              <a:rPr lang="en-US" sz="2000" dirty="0" smtClean="0"/>
              <a:t> of the two rankings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3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is about a system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4043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90219" y="1417638"/>
            <a:ext cx="391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from Manning Stanford CS276, Lecture 8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1242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1,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=(1.0+0.67+0.5+0.44+0.5)/5=0.62</a:t>
            </a:r>
          </a:p>
          <a:p>
            <a:r>
              <a:rPr lang="en-US" sz="2400" dirty="0" smtClean="0"/>
              <a:t>Query 2, </a:t>
            </a:r>
            <a:r>
              <a:rPr lang="en-US" sz="2400" dirty="0" err="1" smtClean="0"/>
              <a:t>AvgPrec</a:t>
            </a:r>
            <a:r>
              <a:rPr lang="en-US" sz="2400" dirty="0" smtClean="0"/>
              <a:t>=(0.5+0.4+0.43)/3=0.44</a:t>
            </a:r>
          </a:p>
          <a:p>
            <a:r>
              <a:rPr lang="en-US" sz="2400" dirty="0" smtClean="0"/>
              <a:t>                 MAP = (0.62+0.44)/2=0.53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relevant document never gets retrieved, we assume the precision corresponding to that relevant </a:t>
            </a:r>
            <a:r>
              <a:rPr lang="en-US" dirty="0" smtClean="0"/>
              <a:t>document </a:t>
            </a:r>
            <a:r>
              <a:rPr lang="en-US" dirty="0"/>
              <a:t>to be zero </a:t>
            </a:r>
          </a:p>
          <a:p>
            <a:r>
              <a:rPr lang="en-US" dirty="0"/>
              <a:t>MAP is macro-averaging: each query counts equally</a:t>
            </a:r>
          </a:p>
          <a:p>
            <a:r>
              <a:rPr lang="en-US" dirty="0" smtClean="0"/>
              <a:t>MAP </a:t>
            </a:r>
            <a:r>
              <a:rPr lang="en-US" dirty="0"/>
              <a:t>assumes </a:t>
            </a:r>
            <a:r>
              <a:rPr lang="en-US" dirty="0" smtClean="0"/>
              <a:t>users are interested </a:t>
            </a:r>
            <a:r>
              <a:rPr lang="en-US" dirty="0"/>
              <a:t>in finding many relevant documents for each query</a:t>
            </a:r>
          </a:p>
          <a:p>
            <a:r>
              <a:rPr lang="en-US" dirty="0"/>
              <a:t>MAP requires many relevance judgments in text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Measure the effectiveness of the ranked results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smtClean="0"/>
                  <a:t>users are </a:t>
                </a:r>
                <a:r>
                  <a:rPr lang="en-US" dirty="0"/>
                  <a:t>only </a:t>
                </a:r>
                <a:r>
                  <a:rPr lang="en-US" dirty="0" smtClean="0"/>
                  <a:t>looking for one relevant document</a:t>
                </a:r>
              </a:p>
              <a:p>
                <a:pPr lvl="2"/>
                <a:r>
                  <a:rPr lang="en-US" dirty="0"/>
                  <a:t>looking for a fact</a:t>
                </a:r>
              </a:p>
              <a:p>
                <a:pPr lvl="2"/>
                <a:r>
                  <a:rPr lang="en-US" dirty="0"/>
                  <a:t>known-item search</a:t>
                </a:r>
              </a:p>
              <a:p>
                <a:pPr lvl="2"/>
                <a:r>
                  <a:rPr lang="en-US" dirty="0"/>
                  <a:t>navigational queries</a:t>
                </a:r>
              </a:p>
              <a:p>
                <a:pPr lvl="2"/>
                <a:r>
                  <a:rPr lang="en-US" dirty="0"/>
                  <a:t>query auto </a:t>
                </a:r>
                <a:r>
                  <a:rPr lang="en-US" dirty="0" smtClean="0"/>
                  <a:t>completion</a:t>
                </a:r>
              </a:p>
              <a:p>
                <a:r>
                  <a:rPr lang="en-US" dirty="0"/>
                  <a:t>Search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Rank of the answer </a:t>
                </a:r>
              </a:p>
              <a:p>
                <a:pPr lvl="1"/>
                <a:r>
                  <a:rPr lang="en-US" dirty="0"/>
                  <a:t>measures a user’s effort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Reciprocal 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the rank position,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of the first relevant document</a:t>
                </a:r>
              </a:p>
              <a:p>
                <a:r>
                  <a:rPr lang="en-US" dirty="0" smtClean="0"/>
                  <a:t>Reciprocal </a:t>
                </a:r>
                <a:r>
                  <a:rPr lang="en-US" dirty="0"/>
                  <a:t>Rank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MRR is the mean RR across multiple queries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32470"/>
            <a:ext cx="5500688" cy="54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3124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533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Fair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71600" y="1341120"/>
            <a:ext cx="7315200" cy="5440680"/>
            <a:chOff x="15240" y="1316735"/>
            <a:chExt cx="7315200" cy="544068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" y="1316735"/>
              <a:ext cx="5533377" cy="5440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623284" y="2443361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Excellent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7277" y="3768375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3440" y="5334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7277" y="3135868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58822" y="4648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Fair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7277" y="60198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83211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Same P@6?!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29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Relevant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Nonrelevant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>
            <a:off x="6348088" y="2647451"/>
            <a:ext cx="1438600" cy="3648574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6043288" y="3352800"/>
            <a:ext cx="1348112" cy="1524000"/>
          </a:xfrm>
          <a:prstGeom prst="arc">
            <a:avLst>
              <a:gd name="adj1" fmla="val 16200000"/>
              <a:gd name="adj2" fmla="val 5345952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" y="340112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7030A0"/>
                </a:solidFill>
              </a:rPr>
              <a:t>Same MAP?!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33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How fast does it response to your query?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How </a:t>
            </a:r>
            <a:r>
              <a:rPr lang="en-US" dirty="0" smtClean="0"/>
              <a:t>many documents can </a:t>
            </a:r>
            <a:r>
              <a:rPr lang="en-US" dirty="0"/>
              <a:t>it </a:t>
            </a:r>
            <a:r>
              <a:rPr lang="en-US" dirty="0" smtClean="0"/>
              <a:t>return?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76300" y="2743200"/>
            <a:ext cx="7391400" cy="1371600"/>
            <a:chOff x="876300" y="2743200"/>
            <a:chExt cx="7391400" cy="1371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2743200"/>
              <a:ext cx="73914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581400" y="3886200"/>
              <a:ext cx="914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0600" y="4800600"/>
            <a:ext cx="6315075" cy="1104900"/>
            <a:chOff x="990600" y="4800600"/>
            <a:chExt cx="6315075" cy="11049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6315075" cy="1104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057400" y="5676900"/>
              <a:ext cx="12954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binary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 of documents’ relevance quality with respect to a given query varies</a:t>
            </a:r>
          </a:p>
          <a:p>
            <a:pPr lvl="1"/>
            <a:r>
              <a:rPr lang="en-US" dirty="0"/>
              <a:t>Highly relevant documents are more useful than marginally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lower the ranked position of a relevant </a:t>
            </a:r>
            <a:r>
              <a:rPr lang="en-US" altLang="en-US" dirty="0" smtClean="0"/>
              <a:t>document is, </a:t>
            </a:r>
            <a:r>
              <a:rPr lang="en-US" altLang="en-US" dirty="0"/>
              <a:t>the less useful it is for the user, since it is less likely to be </a:t>
            </a:r>
            <a:r>
              <a:rPr lang="en-US" altLang="en-US" dirty="0" smtClean="0"/>
              <a:t>examined</a:t>
            </a:r>
          </a:p>
          <a:p>
            <a:pPr lvl="1"/>
            <a:r>
              <a:rPr lang="en-US" altLang="en-US" b="1" i="1" dirty="0"/>
              <a:t>Discounted Cumulative Gain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graded relevance as a measure of  usefulness, or gain, from examining a document</a:t>
            </a:r>
          </a:p>
          <a:p>
            <a:r>
              <a:rPr lang="en-US" dirty="0"/>
              <a:t>Gain is accumulated starting at the top of the ranking and </a:t>
            </a:r>
            <a:r>
              <a:rPr lang="en-US" dirty="0" smtClean="0"/>
              <a:t>discounted </a:t>
            </a:r>
            <a:r>
              <a:rPr lang="en-US" dirty="0"/>
              <a:t>at lower ranks</a:t>
            </a:r>
          </a:p>
          <a:p>
            <a:r>
              <a:rPr lang="en-US" dirty="0"/>
              <a:t>Typical discount is 1/log (rank)</a:t>
            </a:r>
          </a:p>
          <a:p>
            <a:pPr lvl="1"/>
            <a:r>
              <a:rPr lang="en-US" dirty="0"/>
              <a:t>With base 2, the discount at rank 4 is 1/2, and at rank 8 it is 1/3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DCG is the total gain accumulated at a particular rank </a:t>
            </a:r>
            <a:r>
              <a:rPr lang="en-US" dirty="0" smtClean="0"/>
              <a:t>position 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dirty="0" smtClean="0"/>
              <a:t>Alternative formulation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dirty="0" smtClean="0"/>
              <a:t>Standard metric in </a:t>
            </a:r>
            <a:r>
              <a:rPr lang="en-US" dirty="0"/>
              <a:t>some web search companies</a:t>
            </a:r>
          </a:p>
          <a:p>
            <a:pPr lvl="1"/>
            <a:r>
              <a:rPr lang="en-US" dirty="0" smtClean="0"/>
              <a:t>Emphasize </a:t>
            </a:r>
            <a:r>
              <a:rPr lang="en-US" dirty="0"/>
              <a:t>on retrieving highly relevant documents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𝑟𝑒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514600"/>
                <a:ext cx="4419600" cy="1100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28642"/>
                <a:ext cx="4419600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791200" y="2286000"/>
            <a:ext cx="3352800" cy="457200"/>
            <a:chOff x="5867400" y="2209800"/>
            <a:chExt cx="3352800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248400" y="22098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Relevance label at position 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867400" y="2394466"/>
              <a:ext cx="381000" cy="27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Normalized Discounted Cumulative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useful for contrasting queries with varying numbers of relevant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Normalize </a:t>
            </a:r>
            <a:r>
              <a:rPr lang="en-US" dirty="0"/>
              <a:t>DCG at rank n by the DCG value at rank n of the ideal ranking</a:t>
            </a:r>
          </a:p>
          <a:p>
            <a:pPr lvl="1"/>
            <a:r>
              <a:rPr lang="en-US" dirty="0"/>
              <a:t>The ideal ranking </a:t>
            </a:r>
            <a:r>
              <a:rPr lang="en-US" dirty="0" smtClean="0"/>
              <a:t>is achieved via ranking </a:t>
            </a:r>
            <a:r>
              <a:rPr lang="en-US" dirty="0"/>
              <a:t>documents with </a:t>
            </a:r>
            <a:r>
              <a:rPr lang="en-US" dirty="0" smtClean="0"/>
              <a:t>their relevance labels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NDCG -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66134"/>
              </p:ext>
            </p:extLst>
          </p:nvPr>
        </p:nvGraphicFramePr>
        <p:xfrm>
          <a:off x="1143000" y="1905000"/>
          <a:ext cx="69342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Ground Truth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Ranking Function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Document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rel</a:t>
                      </a:r>
                      <a:r>
                        <a:rPr kumimoji="0" lang="en-US" alt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</a:t>
                      </a:r>
                      <a:endParaRPr kumimoji="0" lang="en-US" alt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d2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GT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=1.00</a:t>
                      </a:r>
                      <a:endParaRPr kumimoji="0" lang="en-US" alt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RF1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18BA3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2F6E7E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3333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NDCG</a:t>
                      </a:r>
                      <a:r>
                        <a:rPr kumimoji="0" lang="en-US" alt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RF2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=0.97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238" name="TextBox 10"/>
          <p:cNvSpPr txBox="1">
            <a:spLocks noChangeArrowheads="1"/>
          </p:cNvSpPr>
          <p:nvPr/>
        </p:nvSpPr>
        <p:spPr bwMode="auto">
          <a:xfrm>
            <a:off x="2073445" y="1371600"/>
            <a:ext cx="4692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dirty="0" smtClean="0"/>
              <a:t>5 </a:t>
            </a:r>
            <a:r>
              <a:rPr lang="en-US" altLang="en-US" dirty="0"/>
              <a:t>documents: d</a:t>
            </a:r>
            <a:r>
              <a:rPr lang="en-US" altLang="en-US" baseline="-25000" dirty="0"/>
              <a:t>1</a:t>
            </a:r>
            <a:r>
              <a:rPr lang="en-US" altLang="en-US" dirty="0"/>
              <a:t>, d</a:t>
            </a:r>
            <a:r>
              <a:rPr lang="en-US" altLang="en-US" baseline="-25000" dirty="0"/>
              <a:t>2</a:t>
            </a:r>
            <a:r>
              <a:rPr lang="en-US" altLang="en-US" dirty="0"/>
              <a:t>, d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, d</a:t>
            </a:r>
            <a:r>
              <a:rPr lang="en-US" altLang="en-US" baseline="-25000" dirty="0" smtClean="0"/>
              <a:t>5</a:t>
            </a:r>
            <a:endParaRPr lang="en-US" altLang="en-US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97245" y="4724400"/>
            <a:ext cx="5486400" cy="1678152"/>
            <a:chOff x="1997245" y="4724400"/>
            <a:chExt cx="5486400" cy="1678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=21.35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5" y="4724400"/>
                  <a:ext cx="5410200" cy="5593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=14.38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283784"/>
                  <a:ext cx="5410200" cy="55938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</m:oMath>
                  </a14:m>
                  <a:r>
                    <a:rPr lang="en-US" dirty="0" smtClean="0"/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=20.78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245" y="5843168"/>
                  <a:ext cx="5410200" cy="5593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28600" y="152398"/>
            <a:ext cx="522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How about P@4, P@5, MAP and MRR?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4278868"/>
            <a:ext cx="762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does query averaging hide?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59555" y="1389289"/>
            <a:ext cx="7070046" cy="5163911"/>
            <a:chOff x="1159555" y="1389289"/>
            <a:chExt cx="7070046" cy="5163911"/>
          </a:xfrm>
        </p:grpSpPr>
        <p:graphicFrame>
          <p:nvGraphicFramePr>
            <p:cNvPr id="3379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315967"/>
                </p:ext>
              </p:extLst>
            </p:nvPr>
          </p:nvGraphicFramePr>
          <p:xfrm>
            <a:off x="1159555" y="1389289"/>
            <a:ext cx="7037388" cy="4973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Chart" r:id="rId4" imgW="7038992" imgH="4972175" progId="MSGraph.Chart.8">
                    <p:embed followColorScheme="full"/>
                  </p:oleObj>
                </mc:Choice>
                <mc:Fallback>
                  <p:oleObj name="Chart" r:id="rId4" imgW="7038992" imgH="4972175" progId="MSGraph.Chart.8">
                    <p:embed followColorScheme="full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555" y="1389289"/>
                          <a:ext cx="7037388" cy="4973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1447801" y="6248400"/>
              <a:ext cx="678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i="1" dirty="0" smtClean="0">
                  <a:latin typeface="Gill Sans MT" pitchFamily="34" charset="0"/>
                </a:rPr>
                <a:t>Figure </a:t>
              </a:r>
              <a:r>
                <a:rPr lang="en-US" altLang="en-US" sz="1400" b="0" i="1" dirty="0">
                  <a:latin typeface="Gill Sans MT" pitchFamily="34" charset="0"/>
                </a:rPr>
                <a:t>from Doug </a:t>
              </a:r>
              <a:r>
                <a:rPr lang="en-US" altLang="en-US" sz="1400" b="0" i="1" dirty="0" err="1">
                  <a:latin typeface="Gill Sans MT" pitchFamily="34" charset="0"/>
                </a:rPr>
                <a:t>Oard’s</a:t>
              </a:r>
              <a:r>
                <a:rPr lang="en-US" altLang="en-US" sz="1400" b="0" i="1" dirty="0">
                  <a:latin typeface="Gill Sans MT" pitchFamily="34" charset="0"/>
                </a:rPr>
                <a:t> presentation, originally from Ellen Voorhees’ presentation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particular queries you chose?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9263" y="3124200"/>
            <a:ext cx="3665537" cy="3507100"/>
            <a:chOff x="449263" y="3124200"/>
            <a:chExt cx="3665537" cy="3507100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768350" y="61741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000" b="0">
                <a:latin typeface="+mn-lt"/>
              </a:endParaRP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39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744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0.21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963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 dirty="0">
                  <a:latin typeface="+mn-lt"/>
                </a:rPr>
                <a:t>System B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3268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0.37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0.41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439863" y="31242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1</a:t>
              </a: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612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525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830263" y="3928308"/>
              <a:ext cx="312587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49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744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268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1263" y="3121943"/>
            <a:ext cx="3665537" cy="3431257"/>
            <a:chOff x="5021263" y="3126100"/>
            <a:chExt cx="3665537" cy="3431257"/>
          </a:xfrm>
        </p:grpSpPr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6011863" y="3471108"/>
              <a:ext cx="1133388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A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6316663" y="3928308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0.26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0.38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0.12</a:t>
              </a:r>
            </a:p>
          </p:txBody>
        </p:sp>
        <p:sp>
          <p:nvSpPr>
            <p:cNvPr id="34835" name="Rectangle 19"/>
            <p:cNvSpPr>
              <a:spLocks noChangeArrowheads="1"/>
            </p:cNvSpPr>
            <p:nvPr/>
          </p:nvSpPr>
          <p:spPr bwMode="auto">
            <a:xfrm>
              <a:off x="7535863" y="3472696"/>
              <a:ext cx="112377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System B</a:t>
              </a:r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7840663" y="3929896"/>
              <a:ext cx="636394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0.17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0.31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0.02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0.56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6011863" y="3126100"/>
              <a:ext cx="184537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Experiment 2</a:t>
              </a:r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6184900" y="6174100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5097463" y="3471108"/>
              <a:ext cx="82522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u="sng">
                  <a:latin typeface="+mn-lt"/>
                </a:rPr>
                <a:t>Query</a:t>
              </a:r>
            </a:p>
          </p:txBody>
        </p:sp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5257800" y="3928308"/>
              <a:ext cx="442430" cy="224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11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12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13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14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15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16</a:t>
              </a:r>
              <a:endParaRPr lang="en-US" altLang="en-US" sz="20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 dirty="0" smtClean="0">
                  <a:latin typeface="+mn-lt"/>
                </a:rPr>
                <a:t>17</a:t>
              </a:r>
              <a:endParaRPr lang="en-US" altLang="en-US" sz="2000" b="0" dirty="0">
                <a:latin typeface="+mn-lt"/>
              </a:endParaRPr>
            </a:p>
          </p:txBody>
        </p:sp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5021263" y="6159812"/>
              <a:ext cx="1022525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Average</a:t>
              </a:r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316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0.20</a:t>
              </a:r>
            </a:p>
          </p:txBody>
        </p:sp>
        <p:sp>
          <p:nvSpPr>
            <p:cNvPr id="34843" name="Rectangle 27"/>
            <p:cNvSpPr>
              <a:spLocks noChangeArrowheads="1"/>
            </p:cNvSpPr>
            <p:nvPr/>
          </p:nvSpPr>
          <p:spPr bwMode="auto">
            <a:xfrm>
              <a:off x="7840663" y="6159812"/>
              <a:ext cx="636394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000" b="0">
                  <a:latin typeface="+mn-lt"/>
                </a:rPr>
                <a:t>0.40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39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is a 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37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usually used in IR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 test</a:t>
            </a:r>
          </a:p>
          <a:p>
            <a:pPr lvl="1"/>
            <a:r>
              <a:rPr lang="en-US" dirty="0" smtClean="0"/>
              <a:t>Hypothesis: the </a:t>
            </a:r>
            <a:r>
              <a:rPr lang="en-US" dirty="0"/>
              <a:t>difference median is zero between </a:t>
            </a:r>
            <a:r>
              <a:rPr lang="en-US" dirty="0" smtClean="0"/>
              <a:t>samples from two continuous </a:t>
            </a:r>
            <a:r>
              <a:rPr lang="en-US" dirty="0"/>
              <a:t>distributions</a:t>
            </a:r>
          </a:p>
          <a:p>
            <a:r>
              <a:rPr lang="en-US" dirty="0"/>
              <a:t>Wilcoxon </a:t>
            </a:r>
            <a:r>
              <a:rPr lang="en-US" dirty="0" smtClean="0"/>
              <a:t>signed rank test</a:t>
            </a:r>
          </a:p>
          <a:p>
            <a:pPr lvl="1"/>
            <a:r>
              <a:rPr lang="en-US" dirty="0" smtClean="0"/>
              <a:t>Hypothesis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are paired and come from the same population</a:t>
            </a:r>
          </a:p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testing</a:t>
            </a:r>
          </a:p>
        </p:txBody>
      </p:sp>
      <p:grpSp>
        <p:nvGrpSpPr>
          <p:cNvPr id="35844" name="Group 43"/>
          <p:cNvGrpSpPr>
            <a:grpSpLocks/>
          </p:cNvGrpSpPr>
          <p:nvPr/>
        </p:nvGrpSpPr>
        <p:grpSpPr bwMode="auto">
          <a:xfrm>
            <a:off x="914400" y="1143000"/>
            <a:ext cx="7483476" cy="3659188"/>
            <a:chOff x="96" y="960"/>
            <a:chExt cx="4714" cy="230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720" y="1056"/>
              <a:ext cx="8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A</a:t>
              </a:r>
            </a:p>
          </p:txBody>
        </p:sp>
        <p:sp>
          <p:nvSpPr>
            <p:cNvPr id="35865" name="Rectangle 18"/>
            <p:cNvSpPr>
              <a:spLocks noChangeArrowheads="1"/>
            </p:cNvSpPr>
            <p:nvPr/>
          </p:nvSpPr>
          <p:spPr bwMode="auto">
            <a:xfrm>
              <a:off x="912" y="1344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0.38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0.12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1680" y="1057"/>
              <a:ext cx="82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System B</a:t>
              </a:r>
            </a:p>
          </p:txBody>
        </p:sp>
        <p:sp>
          <p:nvSpPr>
            <p:cNvPr id="35867" name="Rectangle 20"/>
            <p:cNvSpPr>
              <a:spLocks noChangeArrowheads="1"/>
            </p:cNvSpPr>
            <p:nvPr/>
          </p:nvSpPr>
          <p:spPr bwMode="auto">
            <a:xfrm>
              <a:off x="1872" y="1345"/>
              <a:ext cx="457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0.76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0.17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0.31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0.02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0.91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0.56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829" y="2985"/>
              <a:ext cx="1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44" y="1056"/>
              <a:ext cx="60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>
                  <a:latin typeface="+mn-lt"/>
                </a:rPr>
                <a:t>Query</a:t>
              </a: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336" y="1344"/>
              <a:ext cx="213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7</a:t>
              </a: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6" y="2976"/>
              <a:ext cx="74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91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1872" y="2976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0.40</a:t>
              </a:r>
            </a:p>
          </p:txBody>
        </p:sp>
        <p:sp>
          <p:nvSpPr>
            <p:cNvPr id="35874" name="Rectangle 30"/>
            <p:cNvSpPr>
              <a:spLocks noChangeArrowheads="1"/>
            </p:cNvSpPr>
            <p:nvPr/>
          </p:nvSpPr>
          <p:spPr bwMode="auto">
            <a:xfrm>
              <a:off x="2688" y="1056"/>
              <a:ext cx="79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>
                  <a:latin typeface="+mn-lt"/>
                </a:rPr>
                <a:t>Sign Test</a:t>
              </a:r>
            </a:p>
          </p:txBody>
        </p:sp>
        <p:sp>
          <p:nvSpPr>
            <p:cNvPr id="35875" name="Rectangle 31"/>
            <p:cNvSpPr>
              <a:spLocks noChangeArrowheads="1"/>
            </p:cNvSpPr>
            <p:nvPr/>
          </p:nvSpPr>
          <p:spPr bwMode="auto">
            <a:xfrm>
              <a:off x="2976" y="1344"/>
              <a:ext cx="212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6" name="Rectangle 32"/>
            <p:cNvSpPr>
              <a:spLocks noChangeArrowheads="1"/>
            </p:cNvSpPr>
            <p:nvPr/>
          </p:nvSpPr>
          <p:spPr bwMode="auto">
            <a:xfrm>
              <a:off x="2702" y="2975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=0.9375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3696" y="1050"/>
              <a:ext cx="111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t-test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3792" y="2976"/>
              <a:ext cx="8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=0.2927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840" y="297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2784" y="29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>
              <a:off x="2592" y="960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911" y="1321"/>
              <a:ext cx="554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+0.74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-0.32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-0.07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+0.82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+0.44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3962400" y="5943600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600200" y="49530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743200" y="46894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600200" y="58324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715000" y="58451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44"/>
          <p:cNvSpPr>
            <a:spLocks noChangeArrowheads="1"/>
          </p:cNvSpPr>
          <p:nvPr/>
        </p:nvSpPr>
        <p:spPr bwMode="auto">
          <a:xfrm>
            <a:off x="5840640" y="5965824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3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search engine do you prefer: Bing or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your judging criteria?</a:t>
            </a:r>
          </a:p>
          <a:p>
            <a:pPr lvl="1"/>
            <a:r>
              <a:rPr lang="en-US" dirty="0" smtClean="0"/>
              <a:t>Can it correct my spelling errors?</a:t>
            </a:r>
          </a:p>
          <a:p>
            <a:pPr lvl="1"/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it suggest me related queries?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89635" y="2667000"/>
            <a:ext cx="7334250" cy="1828800"/>
            <a:chOff x="889635" y="2667000"/>
            <a:chExt cx="7334250" cy="18288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35" y="2667000"/>
              <a:ext cx="7334250" cy="17716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057400" y="4210050"/>
              <a:ext cx="1752600" cy="2857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2895600" cy="1352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we get the relevance labels?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</a:t>
            </a:r>
          </a:p>
          <a:p>
            <a:pPr lvl="1"/>
            <a:r>
              <a:rPr lang="en-US" dirty="0" smtClean="0"/>
              <a:t>Domain experts, who have better understanding of retrieval tasks</a:t>
            </a:r>
          </a:p>
          <a:p>
            <a:pPr lvl="2"/>
            <a:r>
              <a:rPr lang="en-US" dirty="0" smtClean="0"/>
              <a:t>Scenario 1: annotator lists the information needs, formalizes into queries, and judges the returned documents</a:t>
            </a:r>
          </a:p>
          <a:p>
            <a:pPr lvl="2"/>
            <a:r>
              <a:rPr lang="en-US" dirty="0" smtClean="0"/>
              <a:t>Scenario 2: given query and associated documents, annotator judges the relevance by inferring the underlying information need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Assessor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/>
              <a:t>Is inconsistency of assessors a concern? </a:t>
            </a:r>
          </a:p>
          <a:p>
            <a:pPr lvl="1"/>
            <a:r>
              <a:rPr lang="en-US" dirty="0" smtClean="0"/>
              <a:t>Human annotators are idiosyncratic and variable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judgments are </a:t>
            </a:r>
            <a:r>
              <a:rPr lang="en-US" altLang="en-US" dirty="0" smtClean="0"/>
              <a:t>subjective</a:t>
            </a:r>
          </a:p>
          <a:p>
            <a:r>
              <a:rPr lang="en-US" altLang="en-US" sz="3000" dirty="0"/>
              <a:t>Studies mostly concluded that the inconsistency didn’t affect relative </a:t>
            </a:r>
            <a:r>
              <a:rPr lang="en-US" altLang="en-US" sz="3000" dirty="0" smtClean="0"/>
              <a:t>comparison of </a:t>
            </a:r>
            <a:r>
              <a:rPr lang="en-US" altLang="en-US" sz="3000" dirty="0"/>
              <a:t>systems</a:t>
            </a:r>
          </a:p>
          <a:p>
            <a:pPr lvl="1"/>
            <a:r>
              <a:rPr lang="en-US" altLang="en-US" dirty="0" smtClean="0"/>
              <a:t>Success of an IR system depends on how good it is at satisfying the needs of these idiosyncratic humans</a:t>
            </a:r>
          </a:p>
          <a:p>
            <a:pPr lvl="1"/>
            <a:r>
              <a:rPr lang="en-US" altLang="en-US" dirty="0" err="1" smtClean="0"/>
              <a:t>Lesk</a:t>
            </a:r>
            <a:r>
              <a:rPr lang="en-US" altLang="en-US" dirty="0" smtClean="0"/>
              <a:t> </a:t>
            </a:r>
            <a:r>
              <a:rPr lang="en-US" altLang="en-US" dirty="0"/>
              <a:t>&amp; Salton (1968): assessors mostly disagree on documents at lower ranks, but measures are more affected by top-ranked documents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Measuring assessor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en-US" i="1" dirty="0" smtClean="0"/>
                  <a:t>kappa</a:t>
                </a:r>
                <a:r>
                  <a:rPr lang="en-US" altLang="en-US" dirty="0" smtClean="0"/>
                  <a:t> statistic</a:t>
                </a:r>
              </a:p>
              <a:p>
                <a:pPr lvl="1"/>
                <a:r>
                  <a:rPr lang="en-US" altLang="en-US" dirty="0" smtClean="0"/>
                  <a:t>A measure of agreement between judges</a:t>
                </a:r>
              </a:p>
              <a:p>
                <a:pPr lvl="1"/>
                <a:endParaRPr lang="en-US" altLang="en-US" sz="2000" dirty="0"/>
              </a:p>
              <a:p>
                <a:pPr lvl="1"/>
                <a:endParaRPr lang="en-US" alt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𝐴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the times judges agreed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𝑃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𝐸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 is the proportion of times they would be expected to 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en-US" dirty="0" smtClean="0"/>
                  <a:t> if two judges always agree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if two judges </a:t>
                </a:r>
                <a:r>
                  <a:rPr lang="en-US" altLang="en-US" dirty="0" smtClean="0"/>
                  <a:t>agree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𝜅</m:t>
                    </m:r>
                    <m:r>
                      <a:rPr lang="en-US" alt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altLang="en-US" dirty="0"/>
                  <a:t> if two judges always </a:t>
                </a:r>
                <a:r>
                  <a:rPr lang="en-US" altLang="en-US" dirty="0" smtClean="0"/>
                  <a:t>disagree</a:t>
                </a:r>
                <a:endParaRPr lang="en-US" altLang="en-US" dirty="0"/>
              </a:p>
              <a:p>
                <a:pPr lvl="1"/>
                <a:endParaRPr lang="en-US" altLang="en-US" dirty="0" smtClean="0"/>
              </a:p>
              <a:p>
                <a:pPr lvl="2"/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2253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06802"/>
                <a:ext cx="2506264" cy="8745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i="1" dirty="0" smtClean="0"/>
              <a:t>kappa</a:t>
            </a:r>
            <a:r>
              <a:rPr lang="en-US" dirty="0" smtClean="0"/>
              <a:t> statistic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35868"/>
              </p:ext>
            </p:extLst>
          </p:nvPr>
        </p:nvGraphicFramePr>
        <p:xfrm>
          <a:off x="2286000" y="1965960"/>
          <a:ext cx="4572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5200" y="152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2 relevance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judge 1 relevance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300+70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=0.925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57600"/>
                <a:ext cx="2806281" cy="612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80+90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400+400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0.2125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0.7878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=0.665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4" y="4245654"/>
                <a:ext cx="7085466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0.925−0.665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1−0.665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=0.776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035968"/>
                <a:ext cx="4489499" cy="679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annotation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annotation is expensive and time consuming</a:t>
            </a:r>
          </a:p>
          <a:p>
            <a:pPr lvl="1"/>
            <a:r>
              <a:rPr lang="en-US" dirty="0" smtClean="0"/>
              <a:t>Cannot afford exhaustive annotation of large corpus</a:t>
            </a:r>
          </a:p>
          <a:p>
            <a:pPr lvl="1"/>
            <a:r>
              <a:rPr lang="en-US" dirty="0" smtClean="0"/>
              <a:t>Solution: pooling</a:t>
            </a:r>
          </a:p>
          <a:p>
            <a:pPr lvl="2"/>
            <a:r>
              <a:rPr lang="en-US" dirty="0" smtClean="0"/>
              <a:t>Relevance is assessed over a subset of the collection that is formed from the top </a:t>
            </a:r>
            <a:r>
              <a:rPr lang="en-US" i="1" dirty="0" smtClean="0"/>
              <a:t>k</a:t>
            </a:r>
            <a:r>
              <a:rPr lang="en-US" dirty="0" smtClean="0"/>
              <a:t> documents returned by a number of different IR systems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pooling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Judgments </a:t>
            </a:r>
            <a:r>
              <a:rPr lang="en-US" dirty="0" smtClean="0"/>
              <a:t>cannot </a:t>
            </a:r>
            <a:r>
              <a:rPr lang="en-US" dirty="0"/>
              <a:t>possibly be </a:t>
            </a:r>
            <a:r>
              <a:rPr lang="en-US" dirty="0" smtClean="0"/>
              <a:t>exhaustive?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/>
              <a:t>rankings </a:t>
            </a:r>
            <a:r>
              <a:rPr lang="en-US" dirty="0" smtClean="0"/>
              <a:t>among the systems remain </a:t>
            </a:r>
            <a:r>
              <a:rPr lang="en-US" dirty="0"/>
              <a:t>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What </a:t>
            </a:r>
            <a:r>
              <a:rPr lang="en-US" dirty="0"/>
              <a:t>about </a:t>
            </a:r>
            <a:r>
              <a:rPr lang="en-US" dirty="0" smtClean="0"/>
              <a:t>documents beyond top </a:t>
            </a:r>
            <a:r>
              <a:rPr lang="en-US" i="1" dirty="0" smtClean="0"/>
              <a:t>k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Relative rankings among the systems remain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A lot of research work can be done here</a:t>
            </a:r>
          </a:p>
          <a:p>
            <a:pPr lvl="1"/>
            <a:r>
              <a:rPr lang="en-US" dirty="0" smtClean="0"/>
              <a:t>Effective pool construction</a:t>
            </a:r>
          </a:p>
          <a:p>
            <a:pPr lvl="1"/>
            <a:r>
              <a:rPr lang="en-US" dirty="0" smtClean="0"/>
              <a:t>Depth </a:t>
            </a:r>
            <a:r>
              <a:rPr lang="en-US" dirty="0" err="1" smtClean="0"/>
              <a:t>v.s</a:t>
            </a:r>
            <a:r>
              <a:rPr lang="en-US" dirty="0" smtClean="0"/>
              <a:t>. diversity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the system to present all 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Recall-driven measures</a:t>
            </a:r>
          </a:p>
          <a:p>
            <a:r>
              <a:rPr lang="en-US" dirty="0"/>
              <a:t>The ability of the system to withhold non-relevant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Precision-driven measures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Challenging assumptions in classical IR evaluations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Assumption 1</a:t>
            </a:r>
          </a:p>
          <a:p>
            <a:pPr lvl="1"/>
            <a:r>
              <a:rPr lang="en-US" altLang="en-US" sz="2400" dirty="0" smtClean="0"/>
              <a:t>Queries sent to an IR system would be the same as those sent to a librarian (i.e., sentence-length request), and users want to have high recall</a:t>
            </a:r>
          </a:p>
          <a:p>
            <a:r>
              <a:rPr lang="en-US" altLang="en-US" dirty="0"/>
              <a:t>Assumption </a:t>
            </a:r>
            <a:r>
              <a:rPr lang="en-US" altLang="en-US" dirty="0" smtClean="0"/>
              <a:t>2</a:t>
            </a:r>
          </a:p>
          <a:p>
            <a:pPr lvl="1"/>
            <a:r>
              <a:rPr lang="en-US" altLang="en-US" dirty="0" smtClean="0"/>
              <a:t>Relevance </a:t>
            </a:r>
            <a:r>
              <a:rPr lang="en-US" altLang="en-US" dirty="0"/>
              <a:t>= independent topical </a:t>
            </a:r>
            <a:r>
              <a:rPr lang="en-US" altLang="en-US" dirty="0" smtClean="0"/>
              <a:t>relevance</a:t>
            </a:r>
          </a:p>
          <a:p>
            <a:pPr lvl="2"/>
            <a:r>
              <a:rPr lang="en-US" altLang="en-US" dirty="0" smtClean="0"/>
              <a:t>Documents are independently judged, and then ranked (that is how we get the ideal ranking)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have not considered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form of the output </a:t>
            </a:r>
            <a:endParaRPr lang="en-US" dirty="0" smtClean="0"/>
          </a:p>
          <a:p>
            <a:pPr lvl="1"/>
            <a:r>
              <a:rPr lang="en-US" dirty="0" smtClean="0"/>
              <a:t>User interface</a:t>
            </a:r>
          </a:p>
          <a:p>
            <a:r>
              <a:rPr lang="en-US" dirty="0"/>
              <a:t>The effort, intellectual or physical, demanded of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User effort when using the system</a:t>
            </a:r>
          </a:p>
          <a:p>
            <a:r>
              <a:rPr lang="en-US" dirty="0" smtClean="0"/>
              <a:t>Bias IR research towards optimizing relevance-centric metrics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Aforementioned evaluation criteria are all good, but not essential</a:t>
            </a:r>
          </a:p>
          <a:p>
            <a:pPr lvl="1"/>
            <a:r>
              <a:rPr lang="en-US" dirty="0" smtClean="0"/>
              <a:t>Goal of any IR system</a:t>
            </a:r>
          </a:p>
          <a:p>
            <a:pPr lvl="2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pPr lvl="1"/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2"/>
            <a:r>
              <a:rPr lang="en-US" i="1" dirty="0" smtClean="0"/>
              <a:t>“how well a system meets the information needs of its users.” – wiki</a:t>
            </a:r>
          </a:p>
          <a:p>
            <a:pPr lvl="2"/>
            <a:r>
              <a:rPr lang="en-US" dirty="0" smtClean="0"/>
              <a:t>Unfortunately vague and hard to execute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criterion for IR evaluation</a:t>
            </a:r>
          </a:p>
          <a:p>
            <a:r>
              <a:rPr lang="en-US" dirty="0" smtClean="0"/>
              <a:t>Basic components in IR evaluation</a:t>
            </a:r>
          </a:p>
          <a:p>
            <a:r>
              <a:rPr lang="en-US" dirty="0" smtClean="0"/>
              <a:t>Classical IR metrics</a:t>
            </a:r>
          </a:p>
          <a:p>
            <a:r>
              <a:rPr lang="en-US" dirty="0" smtClean="0"/>
              <a:t>Statistical test </a:t>
            </a:r>
          </a:p>
          <a:p>
            <a:r>
              <a:rPr lang="en-US" dirty="0" smtClean="0"/>
              <a:t>Annotator agreement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8: </a:t>
            </a:r>
            <a:r>
              <a:rPr lang="en-US" dirty="0"/>
              <a:t>Evaluation in information retrieval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 </a:t>
            </a:r>
            <a:r>
              <a:rPr lang="en-US" dirty="0" err="1" smtClean="0"/>
              <a:t>v.s</a:t>
            </a:r>
            <a:r>
              <a:rPr lang="en-US" dirty="0" smtClean="0"/>
              <a:t>. Google?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7638"/>
            <a:ext cx="7545495" cy="500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need</a:t>
            </a:r>
          </a:p>
          <a:p>
            <a:pPr lvl="1"/>
            <a:r>
              <a:rPr lang="en-US" i="1" dirty="0" smtClean="0"/>
              <a:t>“an </a:t>
            </a:r>
            <a:r>
              <a:rPr lang="en-US" i="1" dirty="0"/>
              <a:t>individual or group's desire to locate and obtain information to satisfy a conscious or unconscious </a:t>
            </a:r>
            <a:r>
              <a:rPr lang="en-US" i="1" dirty="0" smtClean="0"/>
              <a:t>need” – wiki</a:t>
            </a:r>
          </a:p>
          <a:p>
            <a:pPr lvl="1"/>
            <a:r>
              <a:rPr lang="en-US" dirty="0" smtClean="0"/>
              <a:t>Reflected by user </a:t>
            </a:r>
            <a:r>
              <a:rPr lang="en-US" u="sng" dirty="0" smtClean="0"/>
              <a:t>query</a:t>
            </a:r>
          </a:p>
          <a:p>
            <a:pPr lvl="1"/>
            <a:r>
              <a:rPr lang="en-US" dirty="0" smtClean="0"/>
              <a:t>Categorization of information need</a:t>
            </a:r>
          </a:p>
          <a:p>
            <a:pPr lvl="2"/>
            <a:r>
              <a:rPr lang="en-US" dirty="0" smtClean="0"/>
              <a:t>Navigational</a:t>
            </a:r>
          </a:p>
          <a:p>
            <a:pPr lvl="2"/>
            <a:r>
              <a:rPr lang="en-US" dirty="0" smtClean="0"/>
              <a:t>Informational</a:t>
            </a:r>
          </a:p>
          <a:p>
            <a:pPr lvl="2"/>
            <a:r>
              <a:rPr lang="en-US" dirty="0" smtClean="0"/>
              <a:t>Transactional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IR quality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Satisfaction</a:t>
            </a:r>
            <a:endParaRPr lang="en-US" dirty="0"/>
          </a:p>
          <a:p>
            <a:pPr lvl="1"/>
            <a:r>
              <a:rPr lang="en-US" i="1" dirty="0"/>
              <a:t>“the opinion of the user about a specific computer application, which they use” – wiki</a:t>
            </a:r>
          </a:p>
          <a:p>
            <a:pPr lvl="1"/>
            <a:r>
              <a:rPr lang="en-US" dirty="0"/>
              <a:t>Reflected by</a:t>
            </a:r>
          </a:p>
          <a:p>
            <a:pPr lvl="2"/>
            <a:r>
              <a:rPr lang="en-US" dirty="0"/>
              <a:t>Increased result clicks</a:t>
            </a:r>
          </a:p>
          <a:p>
            <a:pPr lvl="2"/>
            <a:r>
              <a:rPr lang="en-US" dirty="0"/>
              <a:t>Repeated/increased visits</a:t>
            </a:r>
          </a:p>
          <a:p>
            <a:pPr lvl="2"/>
            <a:r>
              <a:rPr lang="en-US" u="sng" dirty="0"/>
              <a:t>Result relevance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Cranfield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Pioneer work and </a:t>
            </a:r>
            <a:r>
              <a:rPr lang="en-US" dirty="0"/>
              <a:t>foundation </a:t>
            </a:r>
            <a:r>
              <a:rPr lang="en-US" dirty="0" smtClean="0"/>
              <a:t>in IR evaluation</a:t>
            </a:r>
          </a:p>
          <a:p>
            <a:pPr lvl="1"/>
            <a:r>
              <a:rPr lang="en-US" dirty="0" smtClean="0"/>
              <a:t>Basic hypothesis</a:t>
            </a:r>
          </a:p>
          <a:p>
            <a:pPr lvl="2"/>
            <a:r>
              <a:rPr lang="en-US" dirty="0" smtClean="0"/>
              <a:t>Retrieved documents’ relevance is a good proxy of a system’s utility in satisfying users’ information need</a:t>
            </a:r>
          </a:p>
          <a:p>
            <a:pPr lvl="1"/>
            <a:r>
              <a:rPr lang="en-US" dirty="0" smtClean="0"/>
              <a:t>Procedure</a:t>
            </a:r>
          </a:p>
          <a:p>
            <a:pPr lvl="2"/>
            <a:r>
              <a:rPr lang="en-US" dirty="0" smtClean="0"/>
              <a:t>1,398 abstracts of aerodynamics journal articles</a:t>
            </a:r>
          </a:p>
          <a:p>
            <a:pPr lvl="2"/>
            <a:r>
              <a:rPr lang="en-US" dirty="0" smtClean="0"/>
              <a:t>225 queries</a:t>
            </a:r>
          </a:p>
          <a:p>
            <a:pPr lvl="2"/>
            <a:r>
              <a:rPr lang="en-US" dirty="0" smtClean="0"/>
              <a:t>Exhaustive relevance judgments of all (query, document) pairs</a:t>
            </a:r>
          </a:p>
          <a:p>
            <a:pPr lvl="2"/>
            <a:r>
              <a:rPr lang="en-US" dirty="0" smtClean="0"/>
              <a:t>Compare different indexing system over such collection</a:t>
            </a:r>
          </a:p>
        </p:txBody>
      </p:sp>
      <p:pic>
        <p:nvPicPr>
          <p:cNvPr id="4098" name="Picture 2" descr="http://www.computerhope.com/people/pictures/cyril_clever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6200"/>
            <a:ext cx="166116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2575</Words>
  <Application>Microsoft Office PowerPoint</Application>
  <PresentationFormat>On-screen Show (4:3)</PresentationFormat>
  <Paragraphs>685</Paragraphs>
  <Slides>51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Gill Sans MT</vt:lpstr>
      <vt:lpstr>MS PGothic</vt:lpstr>
      <vt:lpstr>AR CENA</vt:lpstr>
      <vt:lpstr>Arial</vt:lpstr>
      <vt:lpstr>Calibri</vt:lpstr>
      <vt:lpstr>Cambria Math</vt:lpstr>
      <vt:lpstr>Lucida Sans</vt:lpstr>
      <vt:lpstr>Symbol</vt:lpstr>
      <vt:lpstr>Times New Roman</vt:lpstr>
      <vt:lpstr>Office Theme</vt:lpstr>
      <vt:lpstr>Chart</vt:lpstr>
      <vt:lpstr>Retrieval Evaluation</vt:lpstr>
      <vt:lpstr>What we have learned so far</vt:lpstr>
      <vt:lpstr>Which search engine do you prefer: Bing or Google?</vt:lpstr>
      <vt:lpstr>Which search engine do you prefer: Bing or Google?</vt:lpstr>
      <vt:lpstr>Retrieval evaluation</vt:lpstr>
      <vt:lpstr>Bing v.s. Google?</vt:lpstr>
      <vt:lpstr>Quantify the IR quality measure</vt:lpstr>
      <vt:lpstr>Quantify the IR quality measure</vt:lpstr>
      <vt:lpstr>Classical IR evaluation</vt:lpstr>
      <vt:lpstr>Classical IR evaluation</vt:lpstr>
      <vt:lpstr>Search relevance</vt:lpstr>
      <vt:lpstr>Text REtrieval Conference (TREC)</vt:lpstr>
      <vt:lpstr>Public benchmarks</vt:lpstr>
      <vt:lpstr>Evaluation metric</vt:lpstr>
      <vt:lpstr>Evaluation of unranked retrieval sets</vt:lpstr>
      <vt:lpstr>Evaluation of unranked retrieval sets</vt:lpstr>
      <vt:lpstr>Evaluation of unranked retrieval sets</vt:lpstr>
      <vt:lpstr>Evaluation of ranked retrieval results</vt:lpstr>
      <vt:lpstr>Precision-Recall curve</vt:lpstr>
      <vt:lpstr>Evaluation of ranked retrieval results</vt:lpstr>
      <vt:lpstr>Eleven-point interpolated average precision</vt:lpstr>
      <vt:lpstr>Precision@K</vt:lpstr>
      <vt:lpstr>Mean Average Precision</vt:lpstr>
      <vt:lpstr>AvgPrec is about one query</vt:lpstr>
      <vt:lpstr>MAP is about a system</vt:lpstr>
      <vt:lpstr>MAP metric</vt:lpstr>
      <vt:lpstr>Mean Reciprocal Rank</vt:lpstr>
      <vt:lpstr>Mean Reciprocal Rank</vt:lpstr>
      <vt:lpstr>Beyond binary relevance</vt:lpstr>
      <vt:lpstr>Beyond binary relevance</vt:lpstr>
      <vt:lpstr>Discounted Cumulative Gain</vt:lpstr>
      <vt:lpstr>Discounted Cumulative Gain</vt:lpstr>
      <vt:lpstr>Normalized Discounted Cumulative Gain</vt:lpstr>
      <vt:lpstr>NDCG - Example</vt:lpstr>
      <vt:lpstr>What does query averaging hide?</vt:lpstr>
      <vt:lpstr>Statistical significance tests</vt:lpstr>
      <vt:lpstr>Background knowledge</vt:lpstr>
      <vt:lpstr>Tests usually used in IR evaluations</vt:lpstr>
      <vt:lpstr>Statistical significance testing</vt:lpstr>
      <vt:lpstr>Where do we get the relevance labels?</vt:lpstr>
      <vt:lpstr>Assessor consistency</vt:lpstr>
      <vt:lpstr>Measuring assessor consistency</vt:lpstr>
      <vt:lpstr>Example of kappa statistic</vt:lpstr>
      <vt:lpstr>Prepare annotation collection</vt:lpstr>
      <vt:lpstr>Does pooling work?</vt:lpstr>
      <vt:lpstr>Rethink retrieval evaluation</vt:lpstr>
      <vt:lpstr>What we have considered</vt:lpstr>
      <vt:lpstr>Challenging assumptions in classical IR evaluations</vt:lpstr>
      <vt:lpstr>What we have not considered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Evaluation</dc:title>
  <dc:creator>Wang, Hongning</dc:creator>
  <cp:lastModifiedBy>hongning wang</cp:lastModifiedBy>
  <cp:revision>63</cp:revision>
  <dcterms:created xsi:type="dcterms:W3CDTF">2014-08-05T23:16:18Z</dcterms:created>
  <dcterms:modified xsi:type="dcterms:W3CDTF">2015-10-12T19:50:55Z</dcterms:modified>
</cp:coreProperties>
</file>