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Debajyoti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r>
              <a:rPr lang="en-US" dirty="0" smtClean="0"/>
              <a:t> (dd3ar) </a:t>
            </a:r>
            <a:r>
              <a:rPr lang="en-US" dirty="0" err="1" smtClean="0"/>
              <a:t>fOR</a:t>
            </a:r>
            <a:r>
              <a:rPr lang="en-US" dirty="0" smtClean="0"/>
              <a:t> CS 6501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8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9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configuration along with </a:t>
            </a:r>
            <a:r>
              <a:rPr lang="en-US" dirty="0" err="1" smtClean="0"/>
              <a:t>graphlab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configuration with </a:t>
            </a:r>
            <a:r>
              <a:rPr lang="en-US" dirty="0" err="1" smtClean="0"/>
              <a:t>graphlab</a:t>
            </a:r>
            <a:r>
              <a:rPr lang="en-US" dirty="0" smtClean="0"/>
              <a:t> is slightly non-trivial.</a:t>
            </a:r>
          </a:p>
          <a:p>
            <a:r>
              <a:rPr lang="en-US" dirty="0" smtClean="0"/>
              <a:t>In a virtual environment install </a:t>
            </a:r>
            <a:r>
              <a:rPr lang="en-US" dirty="0" err="1" smtClean="0"/>
              <a:t>graphlab</a:t>
            </a:r>
            <a:r>
              <a:rPr lang="en-US" dirty="0" smtClean="0"/>
              <a:t> (a large scale data processing library in python),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run spark along with it.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notebook for integration of all the separate components.</a:t>
            </a:r>
          </a:p>
        </p:txBody>
      </p:sp>
    </p:spTree>
    <p:extLst>
      <p:ext uri="{BB962C8B-B14F-4D97-AF65-F5344CB8AC3E}">
        <p14:creationId xmlns:p14="http://schemas.microsoft.com/office/powerpoint/2010/main" val="450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26" y="1845734"/>
            <a:ext cx="3962400" cy="48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3" y="2515024"/>
            <a:ext cx="9906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context and initialization of </a:t>
            </a:r>
            <a:r>
              <a:rPr lang="en-US" dirty="0" err="1" smtClean="0"/>
              <a:t>SQLContext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50" y="1846263"/>
            <a:ext cx="7346825" cy="4022725"/>
          </a:xfrm>
        </p:spPr>
      </p:pic>
    </p:spTree>
    <p:extLst>
      <p:ext uri="{BB962C8B-B14F-4D97-AF65-F5344CB8AC3E}">
        <p14:creationId xmlns:p14="http://schemas.microsoft.com/office/powerpoint/2010/main" val="149359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and parallel manipulation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90912"/>
            <a:ext cx="10058400" cy="3133427"/>
          </a:xfrm>
        </p:spPr>
      </p:pic>
    </p:spTree>
    <p:extLst>
      <p:ext uri="{BB962C8B-B14F-4D97-AF65-F5344CB8AC3E}">
        <p14:creationId xmlns:p14="http://schemas.microsoft.com/office/powerpoint/2010/main" val="137453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generation using SQL Context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28253"/>
            <a:ext cx="10058400" cy="1858745"/>
          </a:xfrm>
        </p:spPr>
      </p:pic>
    </p:spTree>
    <p:extLst>
      <p:ext uri="{BB962C8B-B14F-4D97-AF65-F5344CB8AC3E}">
        <p14:creationId xmlns:p14="http://schemas.microsoft.com/office/powerpoint/2010/main" val="134832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3184525"/>
            <a:ext cx="8775700" cy="1346200"/>
          </a:xfrm>
        </p:spPr>
      </p:pic>
    </p:spTree>
    <p:extLst>
      <p:ext uri="{BB962C8B-B14F-4D97-AF65-F5344CB8AC3E}">
        <p14:creationId xmlns:p14="http://schemas.microsoft.com/office/powerpoint/2010/main" val="3098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sorting from a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3" y="3286125"/>
            <a:ext cx="7556500" cy="1143000"/>
          </a:xfrm>
        </p:spPr>
      </p:pic>
    </p:spTree>
    <p:extLst>
      <p:ext uri="{BB962C8B-B14F-4D97-AF65-F5344CB8AC3E}">
        <p14:creationId xmlns:p14="http://schemas.microsoft.com/office/powerpoint/2010/main" val="8995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calculation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3" y="2352675"/>
            <a:ext cx="8724900" cy="3009900"/>
          </a:xfrm>
        </p:spPr>
      </p:pic>
    </p:spTree>
    <p:extLst>
      <p:ext uri="{BB962C8B-B14F-4D97-AF65-F5344CB8AC3E}">
        <p14:creationId xmlns:p14="http://schemas.microsoft.com/office/powerpoint/2010/main" val="155342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71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MP1 </vt:lpstr>
      <vt:lpstr>Spark configuration along with graphlab</vt:lpstr>
      <vt:lpstr>Data preprocessing</vt:lpstr>
      <vt:lpstr>Spark context and initialization of SQLContext</vt:lpstr>
      <vt:lpstr>Loading data and parallel manipulation</vt:lpstr>
      <vt:lpstr>N-gram generation using SQL Context</vt:lpstr>
      <vt:lpstr>Map Reduce stage</vt:lpstr>
      <vt:lpstr>Fast sorting from a list</vt:lpstr>
      <vt:lpstr>TF-IDF calculation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MP1 </dc:title>
  <dc:creator>Debajyoti Datta</dc:creator>
  <cp:lastModifiedBy>Debajyoti Datta</cp:lastModifiedBy>
  <cp:revision>3</cp:revision>
  <dcterms:created xsi:type="dcterms:W3CDTF">2015-11-09T15:39:16Z</dcterms:created>
  <dcterms:modified xsi:type="dcterms:W3CDTF">2015-11-09T15:59:58Z</dcterms:modified>
</cp:coreProperties>
</file>