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7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570D-83A4-4EC9-9F3E-5BDE880A2A64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D03D-E48D-42C6-9212-D57DA9D9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Mean±SD</a:t>
            </a:r>
            <a:r>
              <a:rPr lang="en-US" dirty="0" smtClean="0"/>
              <a:t>: 71.2</a:t>
            </a:r>
            <a:r>
              <a:rPr lang="en-US" dirty="0" smtClean="0"/>
              <a:t>±</a:t>
            </a:r>
            <a:r>
              <a:rPr lang="en-US" dirty="0" smtClean="0"/>
              <a:t>10.8</a:t>
            </a:r>
          </a:p>
          <a:p>
            <a:r>
              <a:rPr lang="en-US" dirty="0" smtClean="0"/>
              <a:t>Median: 72</a:t>
            </a:r>
          </a:p>
          <a:p>
            <a:r>
              <a:rPr lang="en-US" dirty="0" smtClean="0"/>
              <a:t>Grade break down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32693"/>
              </p:ext>
            </p:extLst>
          </p:nvPr>
        </p:nvGraphicFramePr>
        <p:xfrm>
          <a:off x="1934028" y="3822094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T/F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 Answer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Essay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Bonus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</a:t>
                      </a:r>
                      <a:r>
                        <a:rPr lang="en-US" dirty="0" smtClean="0"/>
                        <a:t>±2.8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</a:t>
                      </a:r>
                      <a:r>
                        <a:rPr lang="en-US" dirty="0" smtClean="0"/>
                        <a:t>±4.6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</a:t>
                      </a:r>
                      <a:r>
                        <a:rPr lang="en-US" dirty="0" smtClean="0"/>
                        <a:t>±6.9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r>
                        <a:rPr lang="en-US" dirty="0" smtClean="0"/>
                        <a:t>±2.8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71.2±10.8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9.8</a:t>
                      </a:r>
                      <a:r>
                        <a:rPr lang="en-US" dirty="0" smtClean="0"/>
                        <a:t>±3.3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20.3</a:t>
                      </a:r>
                      <a:r>
                        <a:rPr lang="en-US" dirty="0" smtClean="0"/>
                        <a:t>±3.8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35.7</a:t>
                      </a:r>
                      <a:r>
                        <a:rPr lang="en-US" dirty="0" smtClean="0"/>
                        <a:t>±8.3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</a:t>
                      </a:r>
                      <a:r>
                        <a:rPr lang="en-US" dirty="0" smtClean="0"/>
                        <a:t>±2.6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71.1</a:t>
                      </a:r>
                      <a:r>
                        <a:rPr lang="en-US" dirty="0" smtClean="0"/>
                        <a:t>±12.9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9.2±2.3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20.2±5.5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36.3±5.1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4.7±2.8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70.4±8.0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9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Some statistics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statistics</dc:title>
  <dc:creator>hongning wang</dc:creator>
  <cp:lastModifiedBy>hongning wang</cp:lastModifiedBy>
  <cp:revision>2</cp:revision>
  <dcterms:created xsi:type="dcterms:W3CDTF">2014-11-20T14:26:51Z</dcterms:created>
  <dcterms:modified xsi:type="dcterms:W3CDTF">2014-11-20T19:54:13Z</dcterms:modified>
</cp:coreProperties>
</file>