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Grade Distribution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Sheet2!$C$9:$C$17</c:f>
              <c:strCache>
                <c:ptCount val="9"/>
                <c:pt idx="0">
                  <c:v>&lt;60</c:v>
                </c:pt>
                <c:pt idx="1">
                  <c:v>60-64</c:v>
                </c:pt>
                <c:pt idx="2">
                  <c:v>65-69</c:v>
                </c:pt>
                <c:pt idx="3">
                  <c:v>70-74</c:v>
                </c:pt>
                <c:pt idx="4">
                  <c:v>75-79</c:v>
                </c:pt>
                <c:pt idx="5">
                  <c:v>80-84</c:v>
                </c:pt>
                <c:pt idx="6">
                  <c:v>85-89</c:v>
                </c:pt>
                <c:pt idx="7">
                  <c:v>90-95</c:v>
                </c:pt>
                <c:pt idx="8">
                  <c:v>&gt;95</c:v>
                </c:pt>
              </c:strCache>
            </c:strRef>
          </c:cat>
          <c:val>
            <c:numRef>
              <c:f>Sheet2!$D$9:$D$17</c:f>
              <c:numCache>
                <c:formatCode>General</c:formatCode>
                <c:ptCount val="9"/>
                <c:pt idx="0">
                  <c:v>6</c:v>
                </c:pt>
                <c:pt idx="1">
                  <c:v>3</c:v>
                </c:pt>
                <c:pt idx="2">
                  <c:v>6</c:v>
                </c:pt>
                <c:pt idx="3">
                  <c:v>8</c:v>
                </c:pt>
                <c:pt idx="4">
                  <c:v>8</c:v>
                </c:pt>
                <c:pt idx="5">
                  <c:v>12</c:v>
                </c:pt>
                <c:pt idx="6">
                  <c:v>7</c:v>
                </c:pt>
                <c:pt idx="7">
                  <c:v>5</c:v>
                </c:pt>
                <c:pt idx="8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7025200"/>
        <c:axId val="527027920"/>
      </c:barChart>
      <c:catAx>
        <c:axId val="527025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027920"/>
        <c:crosses val="autoZero"/>
        <c:auto val="1"/>
        <c:lblAlgn val="ctr"/>
        <c:lblOffset val="100"/>
        <c:noMultiLvlLbl val="0"/>
      </c:catAx>
      <c:valAx>
        <c:axId val="527027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025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A3A9-C02D-41AB-B7AE-06B66C6EFC73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627F-2768-4274-83A2-488F3FBD1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5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A3A9-C02D-41AB-B7AE-06B66C6EFC73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627F-2768-4274-83A2-488F3FBD1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0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A3A9-C02D-41AB-B7AE-06B66C6EFC73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627F-2768-4274-83A2-488F3FBD1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3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A3A9-C02D-41AB-B7AE-06B66C6EFC73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627F-2768-4274-83A2-488F3FBD1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14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A3A9-C02D-41AB-B7AE-06B66C6EFC73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627F-2768-4274-83A2-488F3FBD1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5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A3A9-C02D-41AB-B7AE-06B66C6EFC73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627F-2768-4274-83A2-488F3FBD1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7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A3A9-C02D-41AB-B7AE-06B66C6EFC73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627F-2768-4274-83A2-488F3FBD1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2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A3A9-C02D-41AB-B7AE-06B66C6EFC73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627F-2768-4274-83A2-488F3FBD1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6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A3A9-C02D-41AB-B7AE-06B66C6EFC73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627F-2768-4274-83A2-488F3FBD1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1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A3A9-C02D-41AB-B7AE-06B66C6EFC73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627F-2768-4274-83A2-488F3FBD1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6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A3A9-C02D-41AB-B7AE-06B66C6EFC73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627F-2768-4274-83A2-488F3FBD1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6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AA3A9-C02D-41AB-B7AE-06B66C6EFC73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F627F-2768-4274-83A2-488F3FBD1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2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Midterm 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43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 and standard deviation</a:t>
            </a:r>
          </a:p>
          <a:p>
            <a:pPr lvl="1"/>
            <a:r>
              <a:rPr lang="en-US" dirty="0" smtClean="0"/>
              <a:t>76.5±10.8</a:t>
            </a:r>
          </a:p>
          <a:p>
            <a:r>
              <a:rPr lang="en-US" dirty="0" smtClean="0"/>
              <a:t>Max/Median</a:t>
            </a:r>
          </a:p>
          <a:p>
            <a:pPr lvl="1"/>
            <a:r>
              <a:rPr lang="en-US" dirty="0" smtClean="0"/>
              <a:t>101 and 78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48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of 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8606774"/>
              </p:ext>
            </p:extLst>
          </p:nvPr>
        </p:nvGraphicFramePr>
        <p:xfrm>
          <a:off x="3131127" y="1825626"/>
          <a:ext cx="6344343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521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Grades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True/False questions</a:t>
            </a:r>
          </a:p>
          <a:p>
            <a:pPr lvl="1"/>
            <a:r>
              <a:rPr lang="en-US" dirty="0" smtClean="0"/>
              <a:t>13.9</a:t>
            </a:r>
            <a:r>
              <a:rPr lang="en-US" dirty="0" smtClean="0"/>
              <a:t>±3.8</a:t>
            </a:r>
          </a:p>
          <a:p>
            <a:r>
              <a:rPr lang="en-US" dirty="0" smtClean="0"/>
              <a:t>Short answer questions</a:t>
            </a:r>
          </a:p>
          <a:p>
            <a:pPr lvl="1"/>
            <a:r>
              <a:rPr lang="en-US" dirty="0" smtClean="0"/>
              <a:t>14.7</a:t>
            </a:r>
            <a:r>
              <a:rPr lang="en-US" dirty="0" smtClean="0"/>
              <a:t>±5.4</a:t>
            </a:r>
          </a:p>
          <a:p>
            <a:r>
              <a:rPr lang="en-US" dirty="0" smtClean="0"/>
              <a:t>Essay questions</a:t>
            </a:r>
          </a:p>
          <a:p>
            <a:pPr lvl="1"/>
            <a:r>
              <a:rPr lang="en-US" dirty="0" smtClean="0"/>
              <a:t>37.1</a:t>
            </a:r>
            <a:r>
              <a:rPr lang="en-US" dirty="0" smtClean="0"/>
              <a:t>±3.9</a:t>
            </a:r>
          </a:p>
          <a:p>
            <a:r>
              <a:rPr lang="en-US" dirty="0" smtClean="0"/>
              <a:t>Bonus questions</a:t>
            </a:r>
          </a:p>
          <a:p>
            <a:pPr lvl="1"/>
            <a:r>
              <a:rPr lang="en-US" dirty="0" smtClean="0"/>
              <a:t>10.9</a:t>
            </a:r>
            <a:r>
              <a:rPr lang="en-US" dirty="0" smtClean="0"/>
              <a:t>±3.8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3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37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Midterm Summary</vt:lpstr>
      <vt:lpstr>Some basic statistics</vt:lpstr>
      <vt:lpstr>Histogram of grades</vt:lpstr>
      <vt:lpstr>Grades breakdown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Summary</dc:title>
  <dc:creator>Hongning Wang</dc:creator>
  <cp:lastModifiedBy>Hongning Wang</cp:lastModifiedBy>
  <cp:revision>3</cp:revision>
  <dcterms:created xsi:type="dcterms:W3CDTF">2015-11-04T21:12:37Z</dcterms:created>
  <dcterms:modified xsi:type="dcterms:W3CDTF">2015-11-05T01:19:04Z</dcterms:modified>
</cp:coreProperties>
</file>