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83" r:id="rId3"/>
    <p:sldId id="257" r:id="rId4"/>
    <p:sldId id="258" r:id="rId5"/>
    <p:sldId id="259" r:id="rId6"/>
    <p:sldId id="260" r:id="rId7"/>
    <p:sldId id="264" r:id="rId8"/>
    <p:sldId id="281" r:id="rId9"/>
    <p:sldId id="280" r:id="rId10"/>
    <p:sldId id="276" r:id="rId11"/>
    <p:sldId id="278" r:id="rId12"/>
    <p:sldId id="279" r:id="rId13"/>
    <p:sldId id="282" r:id="rId14"/>
    <p:sldId id="271" r:id="rId15"/>
    <p:sldId id="272" r:id="rId16"/>
    <p:sldId id="273" r:id="rId17"/>
    <p:sldId id="274" r:id="rId18"/>
    <p:sldId id="275" r:id="rId19"/>
    <p:sldId id="265" r:id="rId20"/>
    <p:sldId id="266" r:id="rId21"/>
    <p:sldId id="270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639BB-6315-4BC9-8033-5719A6F272B7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83F43-994B-4716-9DBF-A84F5B67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83F43-994B-4716-9DBF-A84F5B674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6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83F43-994B-4716-9DBF-A84F5B674B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8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7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D97-BDCC-49F7-93A3-72A54378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osmarty.com/google-interface-evolu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Result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result feedback</a:t>
            </a:r>
            <a:endParaRPr lang="en-US" dirty="0"/>
          </a:p>
        </p:txBody>
      </p:sp>
      <p:pic>
        <p:nvPicPr>
          <p:cNvPr id="1026" name="Picture 2" descr="http://searchengineland.com/figz/wp-content/seloads/2012/12/google-feedback-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4953000" cy="455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ranking</a:t>
            </a:r>
            <a:endParaRPr lang="en-US" dirty="0"/>
          </a:p>
        </p:txBody>
      </p:sp>
      <p:pic>
        <p:nvPicPr>
          <p:cNvPr id="2052" name="Picture 4" descr="http://www.fullmedia.com/fullpanel/uploads/files/google-plus-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6294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panel</a:t>
            </a:r>
            <a:endParaRPr lang="en-US" dirty="0"/>
          </a:p>
        </p:txBody>
      </p:sp>
      <p:pic>
        <p:nvPicPr>
          <p:cNvPr id="3078" name="Picture 6" descr="http://marketingrelevance.com/wp-content/uploads/2012/05/bing-social-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019800" cy="44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84867" y="3939621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4867" y="4532288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 search</a:t>
            </a:r>
            <a:endParaRPr lang="en-US" dirty="0"/>
          </a:p>
        </p:txBody>
      </p:sp>
      <p:pic>
        <p:nvPicPr>
          <p:cNvPr id="6146" name="Picture 2" descr="http://workhomesecurefuture.com/wp-content/uploads/2014/04/google-instant-search-20100908-2232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200900" cy="503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Carrot2’s folder display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" y="1399032"/>
            <a:ext cx="842085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4495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Organized results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143000" y="3810000"/>
            <a:ext cx="419100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Carrot2’s circle display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2456"/>
            <a:ext cx="7648575" cy="521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Carrot2’s foam tree display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251410"/>
            <a:ext cx="7839075" cy="545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BaiGoogledu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5" y="1409700"/>
            <a:ext cx="8687189" cy="490696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19800" y="274638"/>
            <a:ext cx="3378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Meta search engine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PubMed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8083118" cy="520699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29400" y="2362200"/>
            <a:ext cx="2057400" cy="4191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400" y="2148681"/>
            <a:ext cx="1275918" cy="265191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1843881"/>
            <a:ext cx="1275918" cy="219471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in result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Order the results by relevance</a:t>
            </a:r>
          </a:p>
          <a:p>
            <a:r>
              <a:rPr lang="en-US" dirty="0" smtClean="0"/>
              <a:t>Diversity</a:t>
            </a:r>
          </a:p>
          <a:p>
            <a:pPr lvl="1"/>
            <a:r>
              <a:rPr lang="en-US" dirty="0" smtClean="0"/>
              <a:t>Maximize the topical coverage of the displayed results</a:t>
            </a:r>
          </a:p>
          <a:p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Help users easily explore the related search space</a:t>
            </a:r>
          </a:p>
          <a:p>
            <a:pPr lvl="2"/>
            <a:r>
              <a:rPr lang="en-US" dirty="0" smtClean="0"/>
              <a:t>Query suggestion</a:t>
            </a:r>
          </a:p>
          <a:p>
            <a:pPr lvl="2"/>
            <a:r>
              <a:rPr lang="en-US" dirty="0" smtClean="0"/>
              <a:t>Search by example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0" y="5131693"/>
            <a:ext cx="2038927" cy="111194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Human-Computer Interaction</a:t>
            </a:r>
          </a:p>
          <a:p>
            <a:pPr lvl="1"/>
            <a:r>
              <a:rPr lang="en-US" dirty="0" smtClean="0"/>
              <a:t>Eye/Mouse tracking study of interaction between users and search result page</a:t>
            </a:r>
          </a:p>
          <a:p>
            <a:pPr lvl="1"/>
            <a:r>
              <a:rPr lang="en-US" dirty="0" smtClean="0"/>
              <a:t>Psychological study of user behaviors</a:t>
            </a:r>
          </a:p>
          <a:p>
            <a:pPr lvl="2"/>
            <a:r>
              <a:rPr lang="en-US" dirty="0" smtClean="0"/>
              <a:t>Facet categories, text summaries, colors, positions</a:t>
            </a:r>
          </a:p>
          <a:p>
            <a:r>
              <a:rPr lang="en-US" dirty="0" smtClean="0"/>
              <a:t>In Information Retrieval</a:t>
            </a:r>
          </a:p>
          <a:p>
            <a:pPr lvl="1"/>
            <a:r>
              <a:rPr lang="en-US" dirty="0" smtClean="0"/>
              <a:t>Less attention has been put in this aspect in history</a:t>
            </a:r>
          </a:p>
          <a:p>
            <a:pPr lvl="1"/>
            <a:r>
              <a:rPr lang="en-US" dirty="0" smtClean="0"/>
              <a:t>Attracting more and more research focus now</a:t>
            </a:r>
          </a:p>
          <a:p>
            <a:pPr lvl="1"/>
            <a:endParaRPr lang="en-US" dirty="0"/>
          </a:p>
        </p:txBody>
      </p:sp>
      <p:pic>
        <p:nvPicPr>
          <p:cNvPr id="1026" name="Picture 2" descr="Eyetracking image from Enquiro on Google search results p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71723"/>
            <a:ext cx="4724400" cy="393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mp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0293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progress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result display in mobile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characteristics of mobile device</a:t>
            </a:r>
          </a:p>
          <a:p>
            <a:pPr lvl="1"/>
            <a:r>
              <a:rPr lang="en-US" dirty="0" smtClean="0"/>
              <a:t>Small screen size, limited bandwidth, input, data-access and computation power</a:t>
            </a:r>
          </a:p>
          <a:p>
            <a:pPr lvl="1"/>
            <a:r>
              <a:rPr lang="en-US" dirty="0" smtClean="0"/>
              <a:t>Multi-touch screen</a:t>
            </a:r>
          </a:p>
          <a:p>
            <a:pPr lvl="1"/>
            <a:r>
              <a:rPr lang="en-US" dirty="0" smtClean="0"/>
              <a:t>Rich search context</a:t>
            </a:r>
          </a:p>
          <a:p>
            <a:pPr lvl="1"/>
            <a:r>
              <a:rPr lang="en-US" dirty="0" smtClean="0"/>
              <a:t>Opportunities?</a:t>
            </a:r>
          </a:p>
          <a:p>
            <a:pPr lvl="1"/>
            <a:endParaRPr lang="en-US" dirty="0"/>
          </a:p>
        </p:txBody>
      </p:sp>
      <p:pic>
        <p:nvPicPr>
          <p:cNvPr id="2052" name="Picture 4" descr="http://cdi.ariadna.com.co/wp-content/uploads/2011/03/google_mobile_a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11575"/>
            <a:ext cx="1980561" cy="35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49" y="3048000"/>
            <a:ext cx="1966951" cy="361473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considerations in search result display</a:t>
            </a:r>
          </a:p>
          <a:p>
            <a:r>
              <a:rPr lang="en-US" dirty="0" smtClean="0"/>
              <a:t>Challenges and opportunities in mobile device search result display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Google’s result interface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://www.seosmarty.com/google-interface-evolution/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935274" cy="526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Bing’s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7617760" cy="5257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Yahoo’s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78" y="1451505"/>
            <a:ext cx="708284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list</a:t>
            </a:r>
            <a:r>
              <a:rPr lang="en-US" dirty="0" smtClean="0"/>
              <a:t> of links to the search result page</a:t>
            </a:r>
          </a:p>
          <a:p>
            <a:pPr lvl="1"/>
            <a:r>
              <a:rPr lang="en-US" dirty="0" smtClean="0"/>
              <a:t>Text summarization of the retrieved document</a:t>
            </a:r>
          </a:p>
          <a:p>
            <a:pPr lvl="2"/>
            <a:r>
              <a:rPr lang="en-US" dirty="0" smtClean="0"/>
              <a:t>Title + text snippet</a:t>
            </a:r>
          </a:p>
          <a:p>
            <a:r>
              <a:rPr lang="en-US" dirty="0" smtClean="0"/>
              <a:t>Search suggestions</a:t>
            </a:r>
          </a:p>
          <a:p>
            <a:pPr lvl="1"/>
            <a:r>
              <a:rPr lang="en-US" dirty="0" smtClean="0"/>
              <a:t>Related search</a:t>
            </a:r>
          </a:p>
          <a:p>
            <a:pPr lvl="1"/>
            <a:r>
              <a:rPr lang="en-US" dirty="0" smtClean="0"/>
              <a:t>Spelling correction</a:t>
            </a:r>
          </a:p>
          <a:p>
            <a:pPr lvl="1"/>
            <a:r>
              <a:rPr lang="en-US" dirty="0" smtClean="0"/>
              <a:t>Query auto-completion</a:t>
            </a:r>
          </a:p>
          <a:p>
            <a:r>
              <a:rPr lang="en-US" dirty="0" smtClean="0"/>
              <a:t>Vertical search</a:t>
            </a:r>
          </a:p>
          <a:p>
            <a:pPr lvl="1"/>
            <a:r>
              <a:rPr lang="en-US" dirty="0" smtClean="0"/>
              <a:t>Image, shopping, news</a:t>
            </a:r>
          </a:p>
          <a:p>
            <a:r>
              <a:rPr lang="en-US" dirty="0" smtClean="0"/>
              <a:t>Knowledge graph</a:t>
            </a:r>
          </a:p>
          <a:p>
            <a:pPr lvl="1"/>
            <a:r>
              <a:rPr lang="en-US" dirty="0" smtClean="0"/>
              <a:t>As a result of NLP techniques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1139587"/>
            <a:ext cx="5410200" cy="547132"/>
            <a:chOff x="1371600" y="1139587"/>
            <a:chExt cx="5410200" cy="547132"/>
          </a:xfrm>
        </p:grpSpPr>
        <p:cxnSp>
          <p:nvCxnSpPr>
            <p:cNvPr id="5" name="Straight Arrow Connector 4"/>
            <p:cNvCxnSpPr>
              <a:stCxn id="7" idx="1"/>
            </p:cNvCxnSpPr>
            <p:nvPr/>
          </p:nvCxnSpPr>
          <p:spPr>
            <a:xfrm flipH="1">
              <a:off x="1371600" y="1324253"/>
              <a:ext cx="304800" cy="362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76400" y="1139587"/>
              <a:ext cx="510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It has been there since the search engine was born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62600" y="2514600"/>
            <a:ext cx="2971800" cy="698290"/>
            <a:chOff x="5562600" y="2514600"/>
            <a:chExt cx="2971800" cy="698290"/>
          </a:xfrm>
        </p:grpSpPr>
        <p:sp>
          <p:nvSpPr>
            <p:cNvPr id="4" name="TextBox 3"/>
            <p:cNvSpPr txBox="1"/>
            <p:nvPr/>
          </p:nvSpPr>
          <p:spPr>
            <a:xfrm>
              <a:off x="5791200" y="2812780"/>
              <a:ext cx="2743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Simple Q&amp;A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5562600" y="2514600"/>
              <a:ext cx="533400" cy="2981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Q</a:t>
            </a:r>
            <a:r>
              <a:rPr lang="en-US" sz="3800" dirty="0" smtClean="0"/>
              <a:t>uery auto-completion</a:t>
            </a:r>
            <a:endParaRPr lang="en-US" sz="3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0" y="1655064"/>
            <a:ext cx="873066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version of “I’m feeling lucky”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48" y="2971800"/>
            <a:ext cx="6172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3212"/>
            <a:ext cx="80391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429</Words>
  <Application>Microsoft Office PowerPoint</Application>
  <PresentationFormat>On-screen Show (4:3)</PresentationFormat>
  <Paragraphs>146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宋体</vt:lpstr>
      <vt:lpstr>Arial</vt:lpstr>
      <vt:lpstr>Calibri</vt:lpstr>
      <vt:lpstr>Office Theme</vt:lpstr>
      <vt:lpstr>Search Result Interface</vt:lpstr>
      <vt:lpstr>Abstraction of search engine architecture</vt:lpstr>
      <vt:lpstr>Search interface</vt:lpstr>
      <vt:lpstr>Google’s</vt:lpstr>
      <vt:lpstr>Bing’s</vt:lpstr>
      <vt:lpstr>Yahoo’s</vt:lpstr>
      <vt:lpstr>What are there</vt:lpstr>
      <vt:lpstr>Query auto-completion</vt:lpstr>
      <vt:lpstr>Direct answers</vt:lpstr>
      <vt:lpstr>Experimental features</vt:lpstr>
      <vt:lpstr>Experimental features</vt:lpstr>
      <vt:lpstr>Experimental features</vt:lpstr>
      <vt:lpstr>Instant search</vt:lpstr>
      <vt:lpstr>Carrot2’s folder display</vt:lpstr>
      <vt:lpstr>Carrot2’s circle display</vt:lpstr>
      <vt:lpstr>Carrot2’s foam tree display</vt:lpstr>
      <vt:lpstr>BaiGoogledu</vt:lpstr>
      <vt:lpstr>PubMed</vt:lpstr>
      <vt:lpstr>Considerations in result display</vt:lpstr>
      <vt:lpstr>Research progress</vt:lpstr>
      <vt:lpstr>Search result display in mobile device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Result Interface</dc:title>
  <dc:creator>Wang, Hongning</dc:creator>
  <cp:lastModifiedBy>hongning wang</cp:lastModifiedBy>
  <cp:revision>21</cp:revision>
  <dcterms:created xsi:type="dcterms:W3CDTF">2014-07-23T22:21:20Z</dcterms:created>
  <dcterms:modified xsi:type="dcterms:W3CDTF">2015-09-09T04:00:40Z</dcterms:modified>
</cp:coreProperties>
</file>