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3"/>
  </p:notesMasterIdLst>
  <p:sldIdLst>
    <p:sldId id="256" r:id="rId2"/>
    <p:sldId id="310" r:id="rId3"/>
    <p:sldId id="258" r:id="rId4"/>
    <p:sldId id="259" r:id="rId5"/>
    <p:sldId id="260" r:id="rId6"/>
    <p:sldId id="257" r:id="rId7"/>
    <p:sldId id="261" r:id="rId8"/>
    <p:sldId id="282" r:id="rId9"/>
    <p:sldId id="262" r:id="rId10"/>
    <p:sldId id="263" r:id="rId11"/>
    <p:sldId id="267" r:id="rId12"/>
    <p:sldId id="265" r:id="rId13"/>
    <p:sldId id="264" r:id="rId14"/>
    <p:sldId id="266" r:id="rId15"/>
    <p:sldId id="268" r:id="rId16"/>
    <p:sldId id="269" r:id="rId17"/>
    <p:sldId id="270" r:id="rId18"/>
    <p:sldId id="271" r:id="rId19"/>
    <p:sldId id="306" r:id="rId20"/>
    <p:sldId id="307" r:id="rId21"/>
    <p:sldId id="308" r:id="rId22"/>
    <p:sldId id="275" r:id="rId23"/>
    <p:sldId id="276" r:id="rId24"/>
    <p:sldId id="277" r:id="rId25"/>
    <p:sldId id="278" r:id="rId26"/>
    <p:sldId id="279" r:id="rId27"/>
    <p:sldId id="281" r:id="rId28"/>
    <p:sldId id="283" r:id="rId29"/>
    <p:sldId id="280" r:id="rId30"/>
    <p:sldId id="284" r:id="rId31"/>
    <p:sldId id="285" r:id="rId32"/>
    <p:sldId id="286" r:id="rId33"/>
    <p:sldId id="287" r:id="rId34"/>
    <p:sldId id="288" r:id="rId35"/>
    <p:sldId id="293" r:id="rId36"/>
    <p:sldId id="294" r:id="rId37"/>
    <p:sldId id="299" r:id="rId38"/>
    <p:sldId id="302" r:id="rId39"/>
    <p:sldId id="295" r:id="rId40"/>
    <p:sldId id="300" r:id="rId41"/>
    <p:sldId id="301" r:id="rId42"/>
    <p:sldId id="292" r:id="rId43"/>
    <p:sldId id="303" r:id="rId44"/>
    <p:sldId id="304" r:id="rId45"/>
    <p:sldId id="305" r:id="rId46"/>
    <p:sldId id="297" r:id="rId47"/>
    <p:sldId id="296" r:id="rId48"/>
    <p:sldId id="290" r:id="rId49"/>
    <p:sldId id="298" r:id="rId50"/>
    <p:sldId id="309" r:id="rId51"/>
    <p:sldId id="311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1" autoAdjust="0"/>
    <p:restoredTop sz="94660"/>
  </p:normalViewPr>
  <p:slideViewPr>
    <p:cSldViewPr>
      <p:cViewPr varScale="1">
        <p:scale>
          <a:sx n="88" d="100"/>
          <a:sy n="88" d="100"/>
        </p:scale>
        <p:origin x="76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Chart%20in%20Microsoft%20PowerPoint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3021582733812951"/>
          <c:y val="8.1081081081081086E-2"/>
          <c:w val="0.71462829736211031"/>
          <c:h val="0.67567567567567566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Precison</c:v>
                </c:pt>
              </c:strCache>
            </c:strRef>
          </c:tx>
          <c:spPr>
            <a:ln w="56964">
              <a:solidFill>
                <a:srgbClr val="000080"/>
              </a:solidFill>
              <a:prstDash val="solid"/>
            </a:ln>
          </c:spPr>
          <c:marker>
            <c:symbol val="none"/>
          </c:marker>
          <c:xVal>
            <c:numRef>
              <c:f>Sheet1!$E$3:$E$502</c:f>
              <c:numCache>
                <c:formatCode>0.0000</c:formatCode>
                <c:ptCount val="500"/>
                <c:pt idx="0">
                  <c:v>2.5000000000000001E-2</c:v>
                </c:pt>
                <c:pt idx="1">
                  <c:v>2.5000000000000001E-2</c:v>
                </c:pt>
                <c:pt idx="2">
                  <c:v>0.05</c:v>
                </c:pt>
                <c:pt idx="3">
                  <c:v>7.4999999999999997E-2</c:v>
                </c:pt>
                <c:pt idx="4">
                  <c:v>7.4999999999999997E-2</c:v>
                </c:pt>
                <c:pt idx="5">
                  <c:v>0.1</c:v>
                </c:pt>
                <c:pt idx="6">
                  <c:v>0.1</c:v>
                </c:pt>
                <c:pt idx="7">
                  <c:v>0.1</c:v>
                </c:pt>
                <c:pt idx="8">
                  <c:v>0.1</c:v>
                </c:pt>
                <c:pt idx="9">
                  <c:v>0.125</c:v>
                </c:pt>
                <c:pt idx="10">
                  <c:v>0.15</c:v>
                </c:pt>
                <c:pt idx="11">
                  <c:v>0.15</c:v>
                </c:pt>
                <c:pt idx="12">
                  <c:v>0.17499999999999999</c:v>
                </c:pt>
                <c:pt idx="13">
                  <c:v>0.2</c:v>
                </c:pt>
                <c:pt idx="14">
                  <c:v>0.22500000000000001</c:v>
                </c:pt>
                <c:pt idx="15">
                  <c:v>0.25</c:v>
                </c:pt>
                <c:pt idx="16">
                  <c:v>0.25</c:v>
                </c:pt>
                <c:pt idx="17">
                  <c:v>0.25</c:v>
                </c:pt>
                <c:pt idx="18">
                  <c:v>0.27500000000000002</c:v>
                </c:pt>
                <c:pt idx="19">
                  <c:v>0.27500000000000002</c:v>
                </c:pt>
                <c:pt idx="20">
                  <c:v>0.27500000000000002</c:v>
                </c:pt>
                <c:pt idx="21">
                  <c:v>0.3</c:v>
                </c:pt>
                <c:pt idx="22">
                  <c:v>0.3</c:v>
                </c:pt>
                <c:pt idx="23">
                  <c:v>0.3</c:v>
                </c:pt>
                <c:pt idx="24">
                  <c:v>0.32500000000000001</c:v>
                </c:pt>
                <c:pt idx="25">
                  <c:v>0.32500000000000001</c:v>
                </c:pt>
                <c:pt idx="26">
                  <c:v>0.32500000000000001</c:v>
                </c:pt>
                <c:pt idx="27">
                  <c:v>0.32500000000000001</c:v>
                </c:pt>
                <c:pt idx="28">
                  <c:v>0.32500000000000001</c:v>
                </c:pt>
                <c:pt idx="29">
                  <c:v>0.35</c:v>
                </c:pt>
                <c:pt idx="30">
                  <c:v>0.35</c:v>
                </c:pt>
                <c:pt idx="31">
                  <c:v>0.35</c:v>
                </c:pt>
                <c:pt idx="32">
                  <c:v>0.375</c:v>
                </c:pt>
                <c:pt idx="33">
                  <c:v>0.375</c:v>
                </c:pt>
                <c:pt idx="34">
                  <c:v>0.375</c:v>
                </c:pt>
                <c:pt idx="35">
                  <c:v>0.375</c:v>
                </c:pt>
                <c:pt idx="36">
                  <c:v>0.4</c:v>
                </c:pt>
                <c:pt idx="37">
                  <c:v>0.42499999999999999</c:v>
                </c:pt>
                <c:pt idx="38">
                  <c:v>0.42499999999999999</c:v>
                </c:pt>
                <c:pt idx="39">
                  <c:v>0.42499999999999999</c:v>
                </c:pt>
                <c:pt idx="40">
                  <c:v>0.42499999999999999</c:v>
                </c:pt>
                <c:pt idx="41">
                  <c:v>0.45</c:v>
                </c:pt>
                <c:pt idx="42">
                  <c:v>0.45</c:v>
                </c:pt>
                <c:pt idx="43">
                  <c:v>0.45</c:v>
                </c:pt>
                <c:pt idx="44">
                  <c:v>0.45</c:v>
                </c:pt>
                <c:pt idx="45">
                  <c:v>0.47499999999999998</c:v>
                </c:pt>
                <c:pt idx="46">
                  <c:v>0.47499999999999998</c:v>
                </c:pt>
                <c:pt idx="47">
                  <c:v>0.47499999999999998</c:v>
                </c:pt>
                <c:pt idx="48">
                  <c:v>0.5</c:v>
                </c:pt>
                <c:pt idx="49">
                  <c:v>0.5</c:v>
                </c:pt>
                <c:pt idx="50">
                  <c:v>0.5</c:v>
                </c:pt>
                <c:pt idx="51">
                  <c:v>0.5</c:v>
                </c:pt>
                <c:pt idx="52">
                  <c:v>0.5</c:v>
                </c:pt>
                <c:pt idx="53">
                  <c:v>0.52500000000000002</c:v>
                </c:pt>
                <c:pt idx="54">
                  <c:v>0.52500000000000002</c:v>
                </c:pt>
                <c:pt idx="55">
                  <c:v>0.52500000000000002</c:v>
                </c:pt>
                <c:pt idx="56">
                  <c:v>0.52500000000000002</c:v>
                </c:pt>
                <c:pt idx="57">
                  <c:v>0.55000000000000004</c:v>
                </c:pt>
                <c:pt idx="58">
                  <c:v>0.55000000000000004</c:v>
                </c:pt>
                <c:pt idx="59">
                  <c:v>0.55000000000000004</c:v>
                </c:pt>
                <c:pt idx="60">
                  <c:v>0.55000000000000004</c:v>
                </c:pt>
                <c:pt idx="61">
                  <c:v>0.57499999999999996</c:v>
                </c:pt>
                <c:pt idx="62">
                  <c:v>0.57499999999999996</c:v>
                </c:pt>
                <c:pt idx="63">
                  <c:v>0.57499999999999996</c:v>
                </c:pt>
                <c:pt idx="64">
                  <c:v>0.57499999999999996</c:v>
                </c:pt>
                <c:pt idx="65">
                  <c:v>0.57499999999999996</c:v>
                </c:pt>
                <c:pt idx="66">
                  <c:v>0.6</c:v>
                </c:pt>
                <c:pt idx="67">
                  <c:v>0.6</c:v>
                </c:pt>
                <c:pt idx="68">
                  <c:v>0.6</c:v>
                </c:pt>
                <c:pt idx="69">
                  <c:v>0.6</c:v>
                </c:pt>
                <c:pt idx="70">
                  <c:v>0.6</c:v>
                </c:pt>
                <c:pt idx="71">
                  <c:v>0.6</c:v>
                </c:pt>
                <c:pt idx="72">
                  <c:v>0.6</c:v>
                </c:pt>
                <c:pt idx="73">
                  <c:v>0.6</c:v>
                </c:pt>
                <c:pt idx="74">
                  <c:v>0.625</c:v>
                </c:pt>
                <c:pt idx="75">
                  <c:v>0.625</c:v>
                </c:pt>
                <c:pt idx="76">
                  <c:v>0.625</c:v>
                </c:pt>
                <c:pt idx="77">
                  <c:v>0.625</c:v>
                </c:pt>
                <c:pt idx="78">
                  <c:v>0.625</c:v>
                </c:pt>
                <c:pt idx="79">
                  <c:v>0.625</c:v>
                </c:pt>
                <c:pt idx="80">
                  <c:v>0.625</c:v>
                </c:pt>
                <c:pt idx="81">
                  <c:v>0.625</c:v>
                </c:pt>
                <c:pt idx="82">
                  <c:v>0.65</c:v>
                </c:pt>
                <c:pt idx="83">
                  <c:v>0.65</c:v>
                </c:pt>
                <c:pt idx="84">
                  <c:v>0.65</c:v>
                </c:pt>
                <c:pt idx="85">
                  <c:v>0.67500000000000004</c:v>
                </c:pt>
                <c:pt idx="86">
                  <c:v>0.67500000000000004</c:v>
                </c:pt>
                <c:pt idx="87">
                  <c:v>0.67500000000000004</c:v>
                </c:pt>
                <c:pt idx="88">
                  <c:v>0.67500000000000004</c:v>
                </c:pt>
                <c:pt idx="89">
                  <c:v>0.67500000000000004</c:v>
                </c:pt>
                <c:pt idx="90">
                  <c:v>0.67500000000000004</c:v>
                </c:pt>
                <c:pt idx="91">
                  <c:v>0.67500000000000004</c:v>
                </c:pt>
                <c:pt idx="92">
                  <c:v>0.67500000000000004</c:v>
                </c:pt>
                <c:pt idx="93">
                  <c:v>0.67500000000000004</c:v>
                </c:pt>
                <c:pt idx="94">
                  <c:v>0.67500000000000004</c:v>
                </c:pt>
                <c:pt idx="95">
                  <c:v>0.67500000000000004</c:v>
                </c:pt>
                <c:pt idx="96">
                  <c:v>0.67500000000000004</c:v>
                </c:pt>
                <c:pt idx="97">
                  <c:v>0.7</c:v>
                </c:pt>
                <c:pt idx="98">
                  <c:v>0.7</c:v>
                </c:pt>
                <c:pt idx="99">
                  <c:v>0.7</c:v>
                </c:pt>
                <c:pt idx="100">
                  <c:v>0.7</c:v>
                </c:pt>
                <c:pt idx="101">
                  <c:v>0.7</c:v>
                </c:pt>
                <c:pt idx="102">
                  <c:v>0.7</c:v>
                </c:pt>
                <c:pt idx="103">
                  <c:v>0.7</c:v>
                </c:pt>
                <c:pt idx="104">
                  <c:v>0.7</c:v>
                </c:pt>
                <c:pt idx="105">
                  <c:v>0.7</c:v>
                </c:pt>
                <c:pt idx="106">
                  <c:v>0.7</c:v>
                </c:pt>
                <c:pt idx="107">
                  <c:v>0.7</c:v>
                </c:pt>
                <c:pt idx="108">
                  <c:v>0.7</c:v>
                </c:pt>
                <c:pt idx="109">
                  <c:v>0.72499999999999998</c:v>
                </c:pt>
                <c:pt idx="110">
                  <c:v>0.72499999999999998</c:v>
                </c:pt>
                <c:pt idx="111">
                  <c:v>0.72499999999999998</c:v>
                </c:pt>
                <c:pt idx="112">
                  <c:v>0.72499999999999998</c:v>
                </c:pt>
                <c:pt idx="113">
                  <c:v>0.72499999999999998</c:v>
                </c:pt>
                <c:pt idx="114">
                  <c:v>0.72499999999999998</c:v>
                </c:pt>
                <c:pt idx="115">
                  <c:v>0.72499999999999998</c:v>
                </c:pt>
                <c:pt idx="116">
                  <c:v>0.72499999999999998</c:v>
                </c:pt>
                <c:pt idx="117">
                  <c:v>0.72499999999999998</c:v>
                </c:pt>
                <c:pt idx="118">
                  <c:v>0.72499999999999998</c:v>
                </c:pt>
                <c:pt idx="119">
                  <c:v>0.72499999999999998</c:v>
                </c:pt>
                <c:pt idx="120">
                  <c:v>0.72499999999999998</c:v>
                </c:pt>
                <c:pt idx="121">
                  <c:v>0.72499999999999998</c:v>
                </c:pt>
                <c:pt idx="122">
                  <c:v>0.72499999999999998</c:v>
                </c:pt>
                <c:pt idx="123">
                  <c:v>0.72499999999999998</c:v>
                </c:pt>
                <c:pt idx="124">
                  <c:v>0.72499999999999998</c:v>
                </c:pt>
                <c:pt idx="125">
                  <c:v>0.72499999999999998</c:v>
                </c:pt>
                <c:pt idx="126">
                  <c:v>0.72499999999999998</c:v>
                </c:pt>
                <c:pt idx="127">
                  <c:v>0.75</c:v>
                </c:pt>
                <c:pt idx="128">
                  <c:v>0.75</c:v>
                </c:pt>
                <c:pt idx="129">
                  <c:v>0.75</c:v>
                </c:pt>
                <c:pt idx="130">
                  <c:v>0.75</c:v>
                </c:pt>
                <c:pt idx="131">
                  <c:v>0.75</c:v>
                </c:pt>
                <c:pt idx="132">
                  <c:v>0.75</c:v>
                </c:pt>
                <c:pt idx="133">
                  <c:v>0.75</c:v>
                </c:pt>
                <c:pt idx="134">
                  <c:v>0.75</c:v>
                </c:pt>
                <c:pt idx="135">
                  <c:v>0.75</c:v>
                </c:pt>
                <c:pt idx="136">
                  <c:v>0.75</c:v>
                </c:pt>
                <c:pt idx="137">
                  <c:v>0.75</c:v>
                </c:pt>
                <c:pt idx="138">
                  <c:v>0.75</c:v>
                </c:pt>
                <c:pt idx="139">
                  <c:v>0.75</c:v>
                </c:pt>
                <c:pt idx="140">
                  <c:v>0.75</c:v>
                </c:pt>
                <c:pt idx="141">
                  <c:v>0.75</c:v>
                </c:pt>
                <c:pt idx="142">
                  <c:v>0.75</c:v>
                </c:pt>
                <c:pt idx="143">
                  <c:v>0.75</c:v>
                </c:pt>
                <c:pt idx="144">
                  <c:v>0.75</c:v>
                </c:pt>
                <c:pt idx="145">
                  <c:v>0.75</c:v>
                </c:pt>
                <c:pt idx="146">
                  <c:v>0.75</c:v>
                </c:pt>
                <c:pt idx="147">
                  <c:v>0.75</c:v>
                </c:pt>
                <c:pt idx="148">
                  <c:v>0.75</c:v>
                </c:pt>
                <c:pt idx="149">
                  <c:v>0.75</c:v>
                </c:pt>
                <c:pt idx="150">
                  <c:v>0.75</c:v>
                </c:pt>
                <c:pt idx="151">
                  <c:v>0.75</c:v>
                </c:pt>
                <c:pt idx="152">
                  <c:v>0.75</c:v>
                </c:pt>
                <c:pt idx="153">
                  <c:v>0.75</c:v>
                </c:pt>
                <c:pt idx="154">
                  <c:v>0.75</c:v>
                </c:pt>
                <c:pt idx="155">
                  <c:v>0.75</c:v>
                </c:pt>
                <c:pt idx="156">
                  <c:v>0.75</c:v>
                </c:pt>
                <c:pt idx="157">
                  <c:v>0.75</c:v>
                </c:pt>
                <c:pt idx="158">
                  <c:v>0.75</c:v>
                </c:pt>
                <c:pt idx="159">
                  <c:v>0.75</c:v>
                </c:pt>
                <c:pt idx="160">
                  <c:v>0.75</c:v>
                </c:pt>
                <c:pt idx="161">
                  <c:v>0.75</c:v>
                </c:pt>
                <c:pt idx="162">
                  <c:v>0.75</c:v>
                </c:pt>
                <c:pt idx="163">
                  <c:v>0.75</c:v>
                </c:pt>
                <c:pt idx="164">
                  <c:v>0.75</c:v>
                </c:pt>
                <c:pt idx="165">
                  <c:v>0.75</c:v>
                </c:pt>
                <c:pt idx="166">
                  <c:v>0.75</c:v>
                </c:pt>
                <c:pt idx="167">
                  <c:v>0.75</c:v>
                </c:pt>
                <c:pt idx="168">
                  <c:v>0.75</c:v>
                </c:pt>
                <c:pt idx="169">
                  <c:v>0.75</c:v>
                </c:pt>
                <c:pt idx="170">
                  <c:v>0.75</c:v>
                </c:pt>
                <c:pt idx="171">
                  <c:v>0.77500000000000002</c:v>
                </c:pt>
                <c:pt idx="172">
                  <c:v>0.77500000000000002</c:v>
                </c:pt>
                <c:pt idx="173">
                  <c:v>0.77500000000000002</c:v>
                </c:pt>
                <c:pt idx="174">
                  <c:v>0.77500000000000002</c:v>
                </c:pt>
                <c:pt idx="175">
                  <c:v>0.77500000000000002</c:v>
                </c:pt>
                <c:pt idx="176">
                  <c:v>0.77500000000000002</c:v>
                </c:pt>
                <c:pt idx="177">
                  <c:v>0.77500000000000002</c:v>
                </c:pt>
                <c:pt idx="178">
                  <c:v>0.77500000000000002</c:v>
                </c:pt>
                <c:pt idx="179">
                  <c:v>0.77500000000000002</c:v>
                </c:pt>
                <c:pt idx="180">
                  <c:v>0.77500000000000002</c:v>
                </c:pt>
                <c:pt idx="181">
                  <c:v>0.77500000000000002</c:v>
                </c:pt>
                <c:pt idx="182">
                  <c:v>0.77500000000000002</c:v>
                </c:pt>
                <c:pt idx="183">
                  <c:v>0.77500000000000002</c:v>
                </c:pt>
                <c:pt idx="184">
                  <c:v>0.77500000000000002</c:v>
                </c:pt>
                <c:pt idx="185">
                  <c:v>0.77500000000000002</c:v>
                </c:pt>
                <c:pt idx="186">
                  <c:v>0.77500000000000002</c:v>
                </c:pt>
                <c:pt idx="187">
                  <c:v>0.77500000000000002</c:v>
                </c:pt>
                <c:pt idx="188">
                  <c:v>0.77500000000000002</c:v>
                </c:pt>
                <c:pt idx="189">
                  <c:v>0.77500000000000002</c:v>
                </c:pt>
                <c:pt idx="190">
                  <c:v>0.77500000000000002</c:v>
                </c:pt>
                <c:pt idx="191">
                  <c:v>0.77500000000000002</c:v>
                </c:pt>
                <c:pt idx="192">
                  <c:v>0.77500000000000002</c:v>
                </c:pt>
                <c:pt idx="193">
                  <c:v>0.77500000000000002</c:v>
                </c:pt>
                <c:pt idx="194">
                  <c:v>0.77500000000000002</c:v>
                </c:pt>
                <c:pt idx="195">
                  <c:v>0.77500000000000002</c:v>
                </c:pt>
                <c:pt idx="196">
                  <c:v>0.77500000000000002</c:v>
                </c:pt>
                <c:pt idx="197">
                  <c:v>0.77500000000000002</c:v>
                </c:pt>
                <c:pt idx="198">
                  <c:v>0.77500000000000002</c:v>
                </c:pt>
                <c:pt idx="199">
                  <c:v>0.77500000000000002</c:v>
                </c:pt>
                <c:pt idx="200">
                  <c:v>0.77500000000000002</c:v>
                </c:pt>
                <c:pt idx="201">
                  <c:v>0.77500000000000002</c:v>
                </c:pt>
                <c:pt idx="202">
                  <c:v>0.77500000000000002</c:v>
                </c:pt>
                <c:pt idx="203">
                  <c:v>0.77500000000000002</c:v>
                </c:pt>
                <c:pt idx="204">
                  <c:v>0.77500000000000002</c:v>
                </c:pt>
                <c:pt idx="205">
                  <c:v>0.77500000000000002</c:v>
                </c:pt>
                <c:pt idx="206">
                  <c:v>0.77500000000000002</c:v>
                </c:pt>
                <c:pt idx="207">
                  <c:v>0.77500000000000002</c:v>
                </c:pt>
                <c:pt idx="208">
                  <c:v>0.77500000000000002</c:v>
                </c:pt>
                <c:pt idx="209">
                  <c:v>0.77500000000000002</c:v>
                </c:pt>
                <c:pt idx="210">
                  <c:v>0.77500000000000002</c:v>
                </c:pt>
                <c:pt idx="211">
                  <c:v>0.77500000000000002</c:v>
                </c:pt>
                <c:pt idx="212">
                  <c:v>0.77500000000000002</c:v>
                </c:pt>
                <c:pt idx="213">
                  <c:v>0.77500000000000002</c:v>
                </c:pt>
                <c:pt idx="214">
                  <c:v>0.77500000000000002</c:v>
                </c:pt>
                <c:pt idx="215">
                  <c:v>0.77500000000000002</c:v>
                </c:pt>
                <c:pt idx="216">
                  <c:v>0.77500000000000002</c:v>
                </c:pt>
                <c:pt idx="217">
                  <c:v>0.77500000000000002</c:v>
                </c:pt>
                <c:pt idx="218">
                  <c:v>0.77500000000000002</c:v>
                </c:pt>
                <c:pt idx="219">
                  <c:v>0.77500000000000002</c:v>
                </c:pt>
                <c:pt idx="220">
                  <c:v>0.77500000000000002</c:v>
                </c:pt>
                <c:pt idx="221">
                  <c:v>0.77500000000000002</c:v>
                </c:pt>
                <c:pt idx="222">
                  <c:v>0.77500000000000002</c:v>
                </c:pt>
                <c:pt idx="223">
                  <c:v>0.77500000000000002</c:v>
                </c:pt>
                <c:pt idx="224">
                  <c:v>0.77500000000000002</c:v>
                </c:pt>
                <c:pt idx="225">
                  <c:v>0.77500000000000002</c:v>
                </c:pt>
                <c:pt idx="226">
                  <c:v>0.77500000000000002</c:v>
                </c:pt>
                <c:pt idx="227">
                  <c:v>0.77500000000000002</c:v>
                </c:pt>
                <c:pt idx="228">
                  <c:v>0.77500000000000002</c:v>
                </c:pt>
                <c:pt idx="229">
                  <c:v>0.77500000000000002</c:v>
                </c:pt>
                <c:pt idx="230">
                  <c:v>0.77500000000000002</c:v>
                </c:pt>
                <c:pt idx="231">
                  <c:v>0.77500000000000002</c:v>
                </c:pt>
                <c:pt idx="232">
                  <c:v>0.77500000000000002</c:v>
                </c:pt>
                <c:pt idx="233">
                  <c:v>0.77500000000000002</c:v>
                </c:pt>
                <c:pt idx="234">
                  <c:v>0.77500000000000002</c:v>
                </c:pt>
                <c:pt idx="235">
                  <c:v>0.77500000000000002</c:v>
                </c:pt>
                <c:pt idx="236">
                  <c:v>0.77500000000000002</c:v>
                </c:pt>
                <c:pt idx="237">
                  <c:v>0.77500000000000002</c:v>
                </c:pt>
                <c:pt idx="238">
                  <c:v>0.8</c:v>
                </c:pt>
                <c:pt idx="239">
                  <c:v>0.8</c:v>
                </c:pt>
                <c:pt idx="240">
                  <c:v>0.8</c:v>
                </c:pt>
                <c:pt idx="241">
                  <c:v>0.8</c:v>
                </c:pt>
                <c:pt idx="242">
                  <c:v>0.8</c:v>
                </c:pt>
                <c:pt idx="243">
                  <c:v>0.8</c:v>
                </c:pt>
                <c:pt idx="244">
                  <c:v>0.8</c:v>
                </c:pt>
                <c:pt idx="245">
                  <c:v>0.8</c:v>
                </c:pt>
                <c:pt idx="246">
                  <c:v>0.8</c:v>
                </c:pt>
                <c:pt idx="247">
                  <c:v>0.8</c:v>
                </c:pt>
                <c:pt idx="248">
                  <c:v>0.8</c:v>
                </c:pt>
                <c:pt idx="249">
                  <c:v>0.8</c:v>
                </c:pt>
                <c:pt idx="250">
                  <c:v>0.8</c:v>
                </c:pt>
                <c:pt idx="251">
                  <c:v>0.8</c:v>
                </c:pt>
                <c:pt idx="252">
                  <c:v>0.8</c:v>
                </c:pt>
                <c:pt idx="253">
                  <c:v>0.8</c:v>
                </c:pt>
                <c:pt idx="254">
                  <c:v>0.8</c:v>
                </c:pt>
                <c:pt idx="255">
                  <c:v>0.8</c:v>
                </c:pt>
                <c:pt idx="256">
                  <c:v>0.8</c:v>
                </c:pt>
                <c:pt idx="257">
                  <c:v>0.8</c:v>
                </c:pt>
                <c:pt idx="258">
                  <c:v>0.8</c:v>
                </c:pt>
                <c:pt idx="259">
                  <c:v>0.8</c:v>
                </c:pt>
                <c:pt idx="260">
                  <c:v>0.8</c:v>
                </c:pt>
                <c:pt idx="261">
                  <c:v>0.8</c:v>
                </c:pt>
                <c:pt idx="262">
                  <c:v>0.8</c:v>
                </c:pt>
                <c:pt idx="263">
                  <c:v>0.8</c:v>
                </c:pt>
                <c:pt idx="264">
                  <c:v>0.8</c:v>
                </c:pt>
                <c:pt idx="265">
                  <c:v>0.8</c:v>
                </c:pt>
                <c:pt idx="266">
                  <c:v>0.8</c:v>
                </c:pt>
                <c:pt idx="267">
                  <c:v>0.8</c:v>
                </c:pt>
                <c:pt idx="268">
                  <c:v>0.8</c:v>
                </c:pt>
                <c:pt idx="269">
                  <c:v>0.8</c:v>
                </c:pt>
                <c:pt idx="270">
                  <c:v>0.8</c:v>
                </c:pt>
                <c:pt idx="271">
                  <c:v>0.8</c:v>
                </c:pt>
                <c:pt idx="272">
                  <c:v>0.8</c:v>
                </c:pt>
                <c:pt idx="273">
                  <c:v>0.8</c:v>
                </c:pt>
                <c:pt idx="274">
                  <c:v>0.8</c:v>
                </c:pt>
                <c:pt idx="275">
                  <c:v>0.8</c:v>
                </c:pt>
                <c:pt idx="276">
                  <c:v>0.8</c:v>
                </c:pt>
                <c:pt idx="277">
                  <c:v>0.82499999999999996</c:v>
                </c:pt>
                <c:pt idx="278">
                  <c:v>0.82499999999999996</c:v>
                </c:pt>
                <c:pt idx="279">
                  <c:v>0.82499999999999996</c:v>
                </c:pt>
                <c:pt idx="280">
                  <c:v>0.82499999999999996</c:v>
                </c:pt>
                <c:pt idx="281">
                  <c:v>0.82499999999999996</c:v>
                </c:pt>
                <c:pt idx="282">
                  <c:v>0.82499999999999996</c:v>
                </c:pt>
                <c:pt idx="283">
                  <c:v>0.82499999999999996</c:v>
                </c:pt>
                <c:pt idx="284">
                  <c:v>0.82499999999999996</c:v>
                </c:pt>
                <c:pt idx="285">
                  <c:v>0.82499999999999996</c:v>
                </c:pt>
                <c:pt idx="286">
                  <c:v>0.82499999999999996</c:v>
                </c:pt>
                <c:pt idx="287">
                  <c:v>0.82499999999999996</c:v>
                </c:pt>
                <c:pt idx="288">
                  <c:v>0.82499999999999996</c:v>
                </c:pt>
                <c:pt idx="289">
                  <c:v>0.82499999999999996</c:v>
                </c:pt>
                <c:pt idx="290">
                  <c:v>0.82499999999999996</c:v>
                </c:pt>
                <c:pt idx="291">
                  <c:v>0.82499999999999996</c:v>
                </c:pt>
                <c:pt idx="292">
                  <c:v>0.82499999999999996</c:v>
                </c:pt>
                <c:pt idx="293">
                  <c:v>0.82499999999999996</c:v>
                </c:pt>
                <c:pt idx="294">
                  <c:v>0.82499999999999996</c:v>
                </c:pt>
                <c:pt idx="295">
                  <c:v>0.82499999999999996</c:v>
                </c:pt>
                <c:pt idx="296">
                  <c:v>0.82499999999999996</c:v>
                </c:pt>
                <c:pt idx="297">
                  <c:v>0.82499999999999996</c:v>
                </c:pt>
                <c:pt idx="298">
                  <c:v>0.82499999999999996</c:v>
                </c:pt>
                <c:pt idx="299">
                  <c:v>0.82499999999999996</c:v>
                </c:pt>
                <c:pt idx="300">
                  <c:v>0.82499999999999996</c:v>
                </c:pt>
                <c:pt idx="301">
                  <c:v>0.82499999999999996</c:v>
                </c:pt>
                <c:pt idx="302">
                  <c:v>0.82499999999999996</c:v>
                </c:pt>
                <c:pt idx="303">
                  <c:v>0.82499999999999996</c:v>
                </c:pt>
                <c:pt idx="304">
                  <c:v>0.82499999999999996</c:v>
                </c:pt>
                <c:pt idx="305">
                  <c:v>0.82499999999999996</c:v>
                </c:pt>
                <c:pt idx="306">
                  <c:v>0.82499999999999996</c:v>
                </c:pt>
                <c:pt idx="307">
                  <c:v>0.82499999999999996</c:v>
                </c:pt>
                <c:pt idx="308">
                  <c:v>0.82499999999999996</c:v>
                </c:pt>
                <c:pt idx="309">
                  <c:v>0.82499999999999996</c:v>
                </c:pt>
                <c:pt idx="310">
                  <c:v>0.82499999999999996</c:v>
                </c:pt>
                <c:pt idx="311">
                  <c:v>0.82499999999999996</c:v>
                </c:pt>
                <c:pt idx="312">
                  <c:v>0.82499999999999996</c:v>
                </c:pt>
                <c:pt idx="313">
                  <c:v>0.82499999999999996</c:v>
                </c:pt>
                <c:pt idx="314">
                  <c:v>0.82499999999999996</c:v>
                </c:pt>
                <c:pt idx="315">
                  <c:v>0.82499999999999996</c:v>
                </c:pt>
                <c:pt idx="316">
                  <c:v>0.82499999999999996</c:v>
                </c:pt>
                <c:pt idx="317">
                  <c:v>0.82499999999999996</c:v>
                </c:pt>
                <c:pt idx="318">
                  <c:v>0.82499999999999996</c:v>
                </c:pt>
                <c:pt idx="319">
                  <c:v>0.82499999999999996</c:v>
                </c:pt>
                <c:pt idx="320">
                  <c:v>0.82499999999999996</c:v>
                </c:pt>
                <c:pt idx="321">
                  <c:v>0.85</c:v>
                </c:pt>
                <c:pt idx="322">
                  <c:v>0.85</c:v>
                </c:pt>
                <c:pt idx="323">
                  <c:v>0.85</c:v>
                </c:pt>
                <c:pt idx="324">
                  <c:v>0.85</c:v>
                </c:pt>
                <c:pt idx="325">
                  <c:v>0.85</c:v>
                </c:pt>
                <c:pt idx="326">
                  <c:v>0.85</c:v>
                </c:pt>
                <c:pt idx="327">
                  <c:v>0.85</c:v>
                </c:pt>
                <c:pt idx="328">
                  <c:v>0.85</c:v>
                </c:pt>
                <c:pt idx="329">
                  <c:v>0.85</c:v>
                </c:pt>
                <c:pt idx="330">
                  <c:v>0.85</c:v>
                </c:pt>
                <c:pt idx="331">
                  <c:v>0.85</c:v>
                </c:pt>
                <c:pt idx="332">
                  <c:v>0.85</c:v>
                </c:pt>
                <c:pt idx="333">
                  <c:v>0.85</c:v>
                </c:pt>
                <c:pt idx="334">
                  <c:v>0.85</c:v>
                </c:pt>
                <c:pt idx="335">
                  <c:v>0.85</c:v>
                </c:pt>
                <c:pt idx="336">
                  <c:v>0.85</c:v>
                </c:pt>
                <c:pt idx="337">
                  <c:v>0.85</c:v>
                </c:pt>
                <c:pt idx="338">
                  <c:v>0.85</c:v>
                </c:pt>
                <c:pt idx="339">
                  <c:v>0.85</c:v>
                </c:pt>
                <c:pt idx="340">
                  <c:v>0.85</c:v>
                </c:pt>
                <c:pt idx="341">
                  <c:v>0.85</c:v>
                </c:pt>
                <c:pt idx="342">
                  <c:v>0.85</c:v>
                </c:pt>
                <c:pt idx="343">
                  <c:v>0.85</c:v>
                </c:pt>
                <c:pt idx="344">
                  <c:v>0.85</c:v>
                </c:pt>
                <c:pt idx="345">
                  <c:v>0.85</c:v>
                </c:pt>
                <c:pt idx="346">
                  <c:v>0.875</c:v>
                </c:pt>
                <c:pt idx="347">
                  <c:v>0.875</c:v>
                </c:pt>
                <c:pt idx="348">
                  <c:v>0.9</c:v>
                </c:pt>
                <c:pt idx="349">
                  <c:v>0.9</c:v>
                </c:pt>
                <c:pt idx="350">
                  <c:v>0.9</c:v>
                </c:pt>
                <c:pt idx="351">
                  <c:v>0.9</c:v>
                </c:pt>
                <c:pt idx="352">
                  <c:v>0.9</c:v>
                </c:pt>
                <c:pt idx="353">
                  <c:v>0.9</c:v>
                </c:pt>
                <c:pt idx="354">
                  <c:v>0.9</c:v>
                </c:pt>
                <c:pt idx="355">
                  <c:v>0.9</c:v>
                </c:pt>
                <c:pt idx="356">
                  <c:v>0.9</c:v>
                </c:pt>
                <c:pt idx="357">
                  <c:v>0.9</c:v>
                </c:pt>
                <c:pt idx="358">
                  <c:v>0.9</c:v>
                </c:pt>
                <c:pt idx="359">
                  <c:v>0.9</c:v>
                </c:pt>
                <c:pt idx="360">
                  <c:v>0.9</c:v>
                </c:pt>
                <c:pt idx="361">
                  <c:v>0.9</c:v>
                </c:pt>
                <c:pt idx="362">
                  <c:v>0.9</c:v>
                </c:pt>
                <c:pt idx="363">
                  <c:v>0.9</c:v>
                </c:pt>
                <c:pt idx="364">
                  <c:v>0.92500000000000004</c:v>
                </c:pt>
                <c:pt idx="365">
                  <c:v>0.92500000000000004</c:v>
                </c:pt>
                <c:pt idx="366">
                  <c:v>0.92500000000000004</c:v>
                </c:pt>
                <c:pt idx="367">
                  <c:v>0.92500000000000004</c:v>
                </c:pt>
                <c:pt idx="368">
                  <c:v>0.92500000000000004</c:v>
                </c:pt>
                <c:pt idx="369">
                  <c:v>0.92500000000000004</c:v>
                </c:pt>
                <c:pt idx="370">
                  <c:v>0.92500000000000004</c:v>
                </c:pt>
                <c:pt idx="371">
                  <c:v>0.92500000000000004</c:v>
                </c:pt>
                <c:pt idx="372">
                  <c:v>0.92500000000000004</c:v>
                </c:pt>
                <c:pt idx="373">
                  <c:v>0.92500000000000004</c:v>
                </c:pt>
                <c:pt idx="374">
                  <c:v>0.92500000000000004</c:v>
                </c:pt>
                <c:pt idx="375">
                  <c:v>0.92500000000000004</c:v>
                </c:pt>
                <c:pt idx="376">
                  <c:v>0.92500000000000004</c:v>
                </c:pt>
                <c:pt idx="377">
                  <c:v>0.92500000000000004</c:v>
                </c:pt>
                <c:pt idx="378">
                  <c:v>0.92500000000000004</c:v>
                </c:pt>
                <c:pt idx="379">
                  <c:v>0.92500000000000004</c:v>
                </c:pt>
                <c:pt idx="380">
                  <c:v>0.92500000000000004</c:v>
                </c:pt>
                <c:pt idx="381">
                  <c:v>0.92500000000000004</c:v>
                </c:pt>
                <c:pt idx="382">
                  <c:v>0.92500000000000004</c:v>
                </c:pt>
                <c:pt idx="383">
                  <c:v>0.92500000000000004</c:v>
                </c:pt>
                <c:pt idx="384">
                  <c:v>0.92500000000000004</c:v>
                </c:pt>
                <c:pt idx="385">
                  <c:v>0.92500000000000004</c:v>
                </c:pt>
                <c:pt idx="386">
                  <c:v>0.92500000000000004</c:v>
                </c:pt>
                <c:pt idx="387">
                  <c:v>0.92500000000000004</c:v>
                </c:pt>
                <c:pt idx="388">
                  <c:v>0.92500000000000004</c:v>
                </c:pt>
                <c:pt idx="389">
                  <c:v>0.92500000000000004</c:v>
                </c:pt>
                <c:pt idx="390">
                  <c:v>0.92500000000000004</c:v>
                </c:pt>
                <c:pt idx="391">
                  <c:v>0.92500000000000004</c:v>
                </c:pt>
                <c:pt idx="392">
                  <c:v>0.92500000000000004</c:v>
                </c:pt>
                <c:pt idx="393">
                  <c:v>0.92500000000000004</c:v>
                </c:pt>
                <c:pt idx="394">
                  <c:v>0.92500000000000004</c:v>
                </c:pt>
                <c:pt idx="395">
                  <c:v>0.92500000000000004</c:v>
                </c:pt>
                <c:pt idx="396">
                  <c:v>0.92500000000000004</c:v>
                </c:pt>
                <c:pt idx="397">
                  <c:v>0.92500000000000004</c:v>
                </c:pt>
                <c:pt idx="398">
                  <c:v>0.92500000000000004</c:v>
                </c:pt>
                <c:pt idx="399">
                  <c:v>0.92500000000000004</c:v>
                </c:pt>
                <c:pt idx="400">
                  <c:v>0.92500000000000004</c:v>
                </c:pt>
                <c:pt idx="401">
                  <c:v>0.92500000000000004</c:v>
                </c:pt>
                <c:pt idx="402">
                  <c:v>0.92500000000000004</c:v>
                </c:pt>
                <c:pt idx="403">
                  <c:v>0.92500000000000004</c:v>
                </c:pt>
                <c:pt idx="404">
                  <c:v>0.92500000000000004</c:v>
                </c:pt>
                <c:pt idx="405">
                  <c:v>0.92500000000000004</c:v>
                </c:pt>
                <c:pt idx="406">
                  <c:v>0.92500000000000004</c:v>
                </c:pt>
                <c:pt idx="407">
                  <c:v>0.92500000000000004</c:v>
                </c:pt>
                <c:pt idx="408">
                  <c:v>0.92500000000000004</c:v>
                </c:pt>
                <c:pt idx="409">
                  <c:v>0.92500000000000004</c:v>
                </c:pt>
                <c:pt idx="410">
                  <c:v>0.92500000000000004</c:v>
                </c:pt>
                <c:pt idx="411">
                  <c:v>0.92500000000000004</c:v>
                </c:pt>
                <c:pt idx="412">
                  <c:v>0.92500000000000004</c:v>
                </c:pt>
                <c:pt idx="413">
                  <c:v>0.92500000000000004</c:v>
                </c:pt>
                <c:pt idx="414">
                  <c:v>0.92500000000000004</c:v>
                </c:pt>
                <c:pt idx="415">
                  <c:v>0.92500000000000004</c:v>
                </c:pt>
                <c:pt idx="416">
                  <c:v>0.92500000000000004</c:v>
                </c:pt>
                <c:pt idx="417">
                  <c:v>0.92500000000000004</c:v>
                </c:pt>
                <c:pt idx="418">
                  <c:v>0.92500000000000004</c:v>
                </c:pt>
                <c:pt idx="419">
                  <c:v>0.92500000000000004</c:v>
                </c:pt>
                <c:pt idx="420">
                  <c:v>0.92500000000000004</c:v>
                </c:pt>
                <c:pt idx="421">
                  <c:v>0.92500000000000004</c:v>
                </c:pt>
                <c:pt idx="422">
                  <c:v>0.92500000000000004</c:v>
                </c:pt>
                <c:pt idx="423">
                  <c:v>0.95</c:v>
                </c:pt>
                <c:pt idx="424">
                  <c:v>0.95</c:v>
                </c:pt>
                <c:pt idx="425">
                  <c:v>0.95</c:v>
                </c:pt>
                <c:pt idx="426">
                  <c:v>0.95</c:v>
                </c:pt>
                <c:pt idx="427">
                  <c:v>0.95</c:v>
                </c:pt>
                <c:pt idx="428">
                  <c:v>0.95</c:v>
                </c:pt>
                <c:pt idx="429">
                  <c:v>0.95</c:v>
                </c:pt>
                <c:pt idx="430">
                  <c:v>0.95</c:v>
                </c:pt>
                <c:pt idx="431">
                  <c:v>0.95</c:v>
                </c:pt>
                <c:pt idx="432">
                  <c:v>0.95</c:v>
                </c:pt>
                <c:pt idx="433">
                  <c:v>0.95</c:v>
                </c:pt>
                <c:pt idx="434">
                  <c:v>0.95</c:v>
                </c:pt>
                <c:pt idx="435">
                  <c:v>0.95</c:v>
                </c:pt>
                <c:pt idx="436">
                  <c:v>0.95</c:v>
                </c:pt>
                <c:pt idx="437">
                  <c:v>0.95</c:v>
                </c:pt>
                <c:pt idx="438">
                  <c:v>0.95</c:v>
                </c:pt>
                <c:pt idx="439">
                  <c:v>0.95</c:v>
                </c:pt>
                <c:pt idx="440">
                  <c:v>0.95</c:v>
                </c:pt>
                <c:pt idx="441">
                  <c:v>0.95</c:v>
                </c:pt>
                <c:pt idx="442">
                  <c:v>0.95</c:v>
                </c:pt>
                <c:pt idx="443">
                  <c:v>0.95</c:v>
                </c:pt>
                <c:pt idx="444">
                  <c:v>0.95</c:v>
                </c:pt>
                <c:pt idx="445">
                  <c:v>0.95</c:v>
                </c:pt>
                <c:pt idx="446">
                  <c:v>0.95</c:v>
                </c:pt>
                <c:pt idx="447">
                  <c:v>0.95</c:v>
                </c:pt>
                <c:pt idx="448">
                  <c:v>0.95</c:v>
                </c:pt>
                <c:pt idx="449">
                  <c:v>0.95</c:v>
                </c:pt>
                <c:pt idx="450">
                  <c:v>0.95</c:v>
                </c:pt>
                <c:pt idx="451">
                  <c:v>0.95</c:v>
                </c:pt>
                <c:pt idx="452">
                  <c:v>0.95</c:v>
                </c:pt>
                <c:pt idx="453">
                  <c:v>0.95</c:v>
                </c:pt>
                <c:pt idx="454">
                  <c:v>0.95</c:v>
                </c:pt>
                <c:pt idx="455">
                  <c:v>0.95</c:v>
                </c:pt>
                <c:pt idx="456">
                  <c:v>0.95</c:v>
                </c:pt>
                <c:pt idx="457">
                  <c:v>0.95</c:v>
                </c:pt>
                <c:pt idx="458">
                  <c:v>0.95</c:v>
                </c:pt>
                <c:pt idx="459">
                  <c:v>0.95</c:v>
                </c:pt>
                <c:pt idx="460">
                  <c:v>0.97499999999999998</c:v>
                </c:pt>
                <c:pt idx="461">
                  <c:v>0.97499999999999998</c:v>
                </c:pt>
                <c:pt idx="462">
                  <c:v>0.97499999999999998</c:v>
                </c:pt>
                <c:pt idx="463">
                  <c:v>0.97499999999999998</c:v>
                </c:pt>
                <c:pt idx="464">
                  <c:v>0.97499999999999998</c:v>
                </c:pt>
                <c:pt idx="465">
                  <c:v>0.97499999999999998</c:v>
                </c:pt>
                <c:pt idx="466">
                  <c:v>0.97499999999999998</c:v>
                </c:pt>
                <c:pt idx="467">
                  <c:v>0.97499999999999998</c:v>
                </c:pt>
                <c:pt idx="468">
                  <c:v>0.97499999999999998</c:v>
                </c:pt>
                <c:pt idx="469">
                  <c:v>0.97499999999999998</c:v>
                </c:pt>
                <c:pt idx="470">
                  <c:v>0.97499999999999998</c:v>
                </c:pt>
                <c:pt idx="471">
                  <c:v>0.97499999999999998</c:v>
                </c:pt>
                <c:pt idx="472">
                  <c:v>0.97499999999999998</c:v>
                </c:pt>
                <c:pt idx="473">
                  <c:v>0.97499999999999998</c:v>
                </c:pt>
                <c:pt idx="474">
                  <c:v>0.97499999999999998</c:v>
                </c:pt>
                <c:pt idx="475">
                  <c:v>0.97499999999999998</c:v>
                </c:pt>
                <c:pt idx="476">
                  <c:v>0.97499999999999998</c:v>
                </c:pt>
                <c:pt idx="477">
                  <c:v>0.97499999999999998</c:v>
                </c:pt>
                <c:pt idx="478">
                  <c:v>0.97499999999999998</c:v>
                </c:pt>
                <c:pt idx="479">
                  <c:v>0.97499999999999998</c:v>
                </c:pt>
                <c:pt idx="480">
                  <c:v>0.97499999999999998</c:v>
                </c:pt>
                <c:pt idx="481">
                  <c:v>0.97499999999999998</c:v>
                </c:pt>
                <c:pt idx="482">
                  <c:v>0.97499999999999998</c:v>
                </c:pt>
                <c:pt idx="483">
                  <c:v>0.97499999999999998</c:v>
                </c:pt>
                <c:pt idx="484">
                  <c:v>0.97499999999999998</c:v>
                </c:pt>
                <c:pt idx="485">
                  <c:v>0.97499999999999998</c:v>
                </c:pt>
                <c:pt idx="486">
                  <c:v>1</c:v>
                </c:pt>
                <c:pt idx="487">
                  <c:v>1</c:v>
                </c:pt>
                <c:pt idx="488">
                  <c:v>1</c:v>
                </c:pt>
                <c:pt idx="489">
                  <c:v>1</c:v>
                </c:pt>
                <c:pt idx="490">
                  <c:v>1</c:v>
                </c:pt>
                <c:pt idx="491">
                  <c:v>1</c:v>
                </c:pt>
                <c:pt idx="492">
                  <c:v>1</c:v>
                </c:pt>
                <c:pt idx="493">
                  <c:v>1</c:v>
                </c:pt>
                <c:pt idx="494">
                  <c:v>1</c:v>
                </c:pt>
                <c:pt idx="495">
                  <c:v>1</c:v>
                </c:pt>
                <c:pt idx="496">
                  <c:v>1</c:v>
                </c:pt>
                <c:pt idx="497">
                  <c:v>1</c:v>
                </c:pt>
                <c:pt idx="498">
                  <c:v>1</c:v>
                </c:pt>
                <c:pt idx="499">
                  <c:v>1</c:v>
                </c:pt>
              </c:numCache>
            </c:numRef>
          </c:xVal>
          <c:yVal>
            <c:numRef>
              <c:f>Sheet1!$D$3:$D$502</c:f>
              <c:numCache>
                <c:formatCode>0.0000</c:formatCode>
                <c:ptCount val="500"/>
                <c:pt idx="0">
                  <c:v>1</c:v>
                </c:pt>
                <c:pt idx="1">
                  <c:v>0.5</c:v>
                </c:pt>
                <c:pt idx="2">
                  <c:v>0.66666666666666663</c:v>
                </c:pt>
                <c:pt idx="3">
                  <c:v>0.75</c:v>
                </c:pt>
                <c:pt idx="4">
                  <c:v>0.6</c:v>
                </c:pt>
                <c:pt idx="5">
                  <c:v>0.66666666666666663</c:v>
                </c:pt>
                <c:pt idx="6">
                  <c:v>0.5714285714285714</c:v>
                </c:pt>
                <c:pt idx="7">
                  <c:v>0.5</c:v>
                </c:pt>
                <c:pt idx="8">
                  <c:v>0.44444444444444442</c:v>
                </c:pt>
                <c:pt idx="9">
                  <c:v>0.5</c:v>
                </c:pt>
                <c:pt idx="10">
                  <c:v>0.54545454545454541</c:v>
                </c:pt>
                <c:pt idx="11">
                  <c:v>0.5</c:v>
                </c:pt>
                <c:pt idx="12">
                  <c:v>0.53846153846153844</c:v>
                </c:pt>
                <c:pt idx="13">
                  <c:v>0.5714285714285714</c:v>
                </c:pt>
                <c:pt idx="14">
                  <c:v>0.6</c:v>
                </c:pt>
                <c:pt idx="15">
                  <c:v>0.625</c:v>
                </c:pt>
                <c:pt idx="16">
                  <c:v>0.58823529411764708</c:v>
                </c:pt>
                <c:pt idx="17">
                  <c:v>0.55555555555555558</c:v>
                </c:pt>
                <c:pt idx="18">
                  <c:v>0.57894736842105265</c:v>
                </c:pt>
                <c:pt idx="19">
                  <c:v>0.55000000000000004</c:v>
                </c:pt>
                <c:pt idx="20">
                  <c:v>0.52380952380952384</c:v>
                </c:pt>
                <c:pt idx="21">
                  <c:v>0.54545454545454541</c:v>
                </c:pt>
                <c:pt idx="22">
                  <c:v>0.52173913043478259</c:v>
                </c:pt>
                <c:pt idx="23">
                  <c:v>0.5</c:v>
                </c:pt>
                <c:pt idx="24">
                  <c:v>0.52</c:v>
                </c:pt>
                <c:pt idx="25">
                  <c:v>0.5</c:v>
                </c:pt>
                <c:pt idx="26">
                  <c:v>0.48148148148148145</c:v>
                </c:pt>
                <c:pt idx="27">
                  <c:v>0.4642857142857143</c:v>
                </c:pt>
                <c:pt idx="28">
                  <c:v>0.44827586206896552</c:v>
                </c:pt>
                <c:pt idx="29">
                  <c:v>0.46666666666666667</c:v>
                </c:pt>
                <c:pt idx="30">
                  <c:v>0.45161290322580644</c:v>
                </c:pt>
                <c:pt idx="31">
                  <c:v>0.4375</c:v>
                </c:pt>
                <c:pt idx="32">
                  <c:v>0.45454545454545453</c:v>
                </c:pt>
                <c:pt idx="33">
                  <c:v>0.44117647058823528</c:v>
                </c:pt>
                <c:pt idx="34">
                  <c:v>0.42857142857142855</c:v>
                </c:pt>
                <c:pt idx="35">
                  <c:v>0.41666666666666669</c:v>
                </c:pt>
                <c:pt idx="36">
                  <c:v>0.43243243243243246</c:v>
                </c:pt>
                <c:pt idx="37">
                  <c:v>0.44736842105263158</c:v>
                </c:pt>
                <c:pt idx="38">
                  <c:v>0.4358974358974359</c:v>
                </c:pt>
                <c:pt idx="39">
                  <c:v>0.42499999999999999</c:v>
                </c:pt>
                <c:pt idx="40">
                  <c:v>0.41463414634146339</c:v>
                </c:pt>
                <c:pt idx="41">
                  <c:v>0.42857142857142855</c:v>
                </c:pt>
                <c:pt idx="42">
                  <c:v>0.41860465116279072</c:v>
                </c:pt>
                <c:pt idx="43">
                  <c:v>0.40909090909090912</c:v>
                </c:pt>
                <c:pt idx="44">
                  <c:v>0.4</c:v>
                </c:pt>
                <c:pt idx="45">
                  <c:v>0.41304347826086957</c:v>
                </c:pt>
                <c:pt idx="46">
                  <c:v>0.40425531914893614</c:v>
                </c:pt>
                <c:pt idx="47">
                  <c:v>0.39583333333333331</c:v>
                </c:pt>
                <c:pt idx="48">
                  <c:v>0.40816326530612246</c:v>
                </c:pt>
                <c:pt idx="49">
                  <c:v>0.4</c:v>
                </c:pt>
                <c:pt idx="50">
                  <c:v>0.39215686274509803</c:v>
                </c:pt>
                <c:pt idx="51">
                  <c:v>0.38461538461538464</c:v>
                </c:pt>
                <c:pt idx="52">
                  <c:v>0.37735849056603776</c:v>
                </c:pt>
                <c:pt idx="53">
                  <c:v>0.3888888888888889</c:v>
                </c:pt>
                <c:pt idx="54">
                  <c:v>0.38181818181818183</c:v>
                </c:pt>
                <c:pt idx="55">
                  <c:v>0.375</c:v>
                </c:pt>
                <c:pt idx="56">
                  <c:v>0.36842105263157893</c:v>
                </c:pt>
                <c:pt idx="57">
                  <c:v>0.37931034482758619</c:v>
                </c:pt>
                <c:pt idx="58">
                  <c:v>0.3728813559322034</c:v>
                </c:pt>
                <c:pt idx="59">
                  <c:v>0.36666666666666664</c:v>
                </c:pt>
                <c:pt idx="60">
                  <c:v>0.36065573770491804</c:v>
                </c:pt>
                <c:pt idx="61">
                  <c:v>0.37096774193548387</c:v>
                </c:pt>
                <c:pt idx="62">
                  <c:v>0.36507936507936506</c:v>
                </c:pt>
                <c:pt idx="63">
                  <c:v>0.359375</c:v>
                </c:pt>
                <c:pt idx="64">
                  <c:v>0.35384615384615387</c:v>
                </c:pt>
                <c:pt idx="65">
                  <c:v>0.34848484848484851</c:v>
                </c:pt>
                <c:pt idx="66">
                  <c:v>0.35820895522388058</c:v>
                </c:pt>
                <c:pt idx="67">
                  <c:v>0.35294117647058826</c:v>
                </c:pt>
                <c:pt idx="68">
                  <c:v>0.34782608695652173</c:v>
                </c:pt>
                <c:pt idx="69">
                  <c:v>0.34285714285714286</c:v>
                </c:pt>
                <c:pt idx="70">
                  <c:v>0.3380281690140845</c:v>
                </c:pt>
                <c:pt idx="71">
                  <c:v>0.33333333333333331</c:v>
                </c:pt>
                <c:pt idx="72">
                  <c:v>0.32876712328767121</c:v>
                </c:pt>
                <c:pt idx="73">
                  <c:v>0.32432432432432434</c:v>
                </c:pt>
                <c:pt idx="74">
                  <c:v>0.33333333333333331</c:v>
                </c:pt>
                <c:pt idx="75">
                  <c:v>0.32894736842105265</c:v>
                </c:pt>
                <c:pt idx="76">
                  <c:v>0.32467532467532467</c:v>
                </c:pt>
                <c:pt idx="77">
                  <c:v>0.32051282051282054</c:v>
                </c:pt>
                <c:pt idx="78">
                  <c:v>0.31645569620253167</c:v>
                </c:pt>
                <c:pt idx="79">
                  <c:v>0.3125</c:v>
                </c:pt>
                <c:pt idx="80">
                  <c:v>0.30864197530864196</c:v>
                </c:pt>
                <c:pt idx="81">
                  <c:v>0.3048780487804878</c:v>
                </c:pt>
                <c:pt idx="82">
                  <c:v>0.31325301204819278</c:v>
                </c:pt>
                <c:pt idx="83">
                  <c:v>0.30952380952380953</c:v>
                </c:pt>
                <c:pt idx="84">
                  <c:v>0.30588235294117649</c:v>
                </c:pt>
                <c:pt idx="85">
                  <c:v>0.31395348837209303</c:v>
                </c:pt>
                <c:pt idx="86">
                  <c:v>0.31034482758620691</c:v>
                </c:pt>
                <c:pt idx="87">
                  <c:v>0.30681818181818182</c:v>
                </c:pt>
                <c:pt idx="88">
                  <c:v>0.30337078651685395</c:v>
                </c:pt>
                <c:pt idx="89">
                  <c:v>0.3</c:v>
                </c:pt>
                <c:pt idx="90">
                  <c:v>0.2967032967032967</c:v>
                </c:pt>
                <c:pt idx="91">
                  <c:v>0.29347826086956524</c:v>
                </c:pt>
                <c:pt idx="92">
                  <c:v>0.29032258064516131</c:v>
                </c:pt>
                <c:pt idx="93">
                  <c:v>0.28723404255319152</c:v>
                </c:pt>
                <c:pt idx="94">
                  <c:v>0.28421052631578947</c:v>
                </c:pt>
                <c:pt idx="95">
                  <c:v>0.28125</c:v>
                </c:pt>
                <c:pt idx="96">
                  <c:v>0.27835051546391754</c:v>
                </c:pt>
                <c:pt idx="97">
                  <c:v>0.2857142857142857</c:v>
                </c:pt>
                <c:pt idx="98">
                  <c:v>0.28282828282828282</c:v>
                </c:pt>
                <c:pt idx="99">
                  <c:v>0.28000000000000003</c:v>
                </c:pt>
                <c:pt idx="100">
                  <c:v>0.27722772277227725</c:v>
                </c:pt>
                <c:pt idx="101">
                  <c:v>0.27450980392156865</c:v>
                </c:pt>
                <c:pt idx="102">
                  <c:v>0.27184466019417475</c:v>
                </c:pt>
                <c:pt idx="103">
                  <c:v>0.26923076923076922</c:v>
                </c:pt>
                <c:pt idx="104">
                  <c:v>0.26666666666666666</c:v>
                </c:pt>
                <c:pt idx="105">
                  <c:v>0.26415094339622641</c:v>
                </c:pt>
                <c:pt idx="106">
                  <c:v>0.26168224299065418</c:v>
                </c:pt>
                <c:pt idx="107">
                  <c:v>0.25925925925925924</c:v>
                </c:pt>
                <c:pt idx="108">
                  <c:v>0.25688073394495414</c:v>
                </c:pt>
                <c:pt idx="109">
                  <c:v>0.26363636363636361</c:v>
                </c:pt>
                <c:pt idx="110">
                  <c:v>0.26126126126126126</c:v>
                </c:pt>
                <c:pt idx="111">
                  <c:v>0.25892857142857145</c:v>
                </c:pt>
                <c:pt idx="112">
                  <c:v>0.25663716814159293</c:v>
                </c:pt>
                <c:pt idx="113">
                  <c:v>0.25438596491228072</c:v>
                </c:pt>
                <c:pt idx="114">
                  <c:v>0.25217391304347825</c:v>
                </c:pt>
                <c:pt idx="115">
                  <c:v>0.25</c:v>
                </c:pt>
                <c:pt idx="116">
                  <c:v>0.24786324786324787</c:v>
                </c:pt>
                <c:pt idx="117">
                  <c:v>0.24576271186440679</c:v>
                </c:pt>
                <c:pt idx="118">
                  <c:v>0.24369747899159663</c:v>
                </c:pt>
                <c:pt idx="119">
                  <c:v>0.24166666666666667</c:v>
                </c:pt>
                <c:pt idx="120">
                  <c:v>0.23966942148760331</c:v>
                </c:pt>
                <c:pt idx="121">
                  <c:v>0.23770491803278687</c:v>
                </c:pt>
                <c:pt idx="122">
                  <c:v>0.23577235772357724</c:v>
                </c:pt>
                <c:pt idx="123">
                  <c:v>0.23387096774193547</c:v>
                </c:pt>
                <c:pt idx="124">
                  <c:v>0.23200000000000001</c:v>
                </c:pt>
                <c:pt idx="125">
                  <c:v>0.23015873015873015</c:v>
                </c:pt>
                <c:pt idx="126">
                  <c:v>0.2283464566929134</c:v>
                </c:pt>
                <c:pt idx="127">
                  <c:v>0.234375</c:v>
                </c:pt>
                <c:pt idx="128">
                  <c:v>0.23255813953488372</c:v>
                </c:pt>
                <c:pt idx="129">
                  <c:v>0.23076923076923078</c:v>
                </c:pt>
                <c:pt idx="130">
                  <c:v>0.22900763358778625</c:v>
                </c:pt>
                <c:pt idx="131">
                  <c:v>0.22727272727272727</c:v>
                </c:pt>
                <c:pt idx="132">
                  <c:v>0.22556390977443608</c:v>
                </c:pt>
                <c:pt idx="133">
                  <c:v>0.22388059701492538</c:v>
                </c:pt>
                <c:pt idx="134">
                  <c:v>0.22222222222222221</c:v>
                </c:pt>
                <c:pt idx="135">
                  <c:v>0.22058823529411764</c:v>
                </c:pt>
                <c:pt idx="136">
                  <c:v>0.21897810218978103</c:v>
                </c:pt>
                <c:pt idx="137">
                  <c:v>0.21739130434782608</c:v>
                </c:pt>
                <c:pt idx="138">
                  <c:v>0.21582733812949639</c:v>
                </c:pt>
                <c:pt idx="139">
                  <c:v>0.21428571428571427</c:v>
                </c:pt>
                <c:pt idx="140">
                  <c:v>0.21276595744680851</c:v>
                </c:pt>
                <c:pt idx="141">
                  <c:v>0.21126760563380281</c:v>
                </c:pt>
                <c:pt idx="142">
                  <c:v>0.20979020979020979</c:v>
                </c:pt>
                <c:pt idx="143">
                  <c:v>0.20833333333333334</c:v>
                </c:pt>
                <c:pt idx="144">
                  <c:v>0.20689655172413793</c:v>
                </c:pt>
                <c:pt idx="145">
                  <c:v>0.20547945205479451</c:v>
                </c:pt>
                <c:pt idx="146">
                  <c:v>0.20408163265306123</c:v>
                </c:pt>
                <c:pt idx="147">
                  <c:v>0.20270270270270271</c:v>
                </c:pt>
                <c:pt idx="148">
                  <c:v>0.20134228187919462</c:v>
                </c:pt>
                <c:pt idx="149">
                  <c:v>0.2</c:v>
                </c:pt>
                <c:pt idx="150">
                  <c:v>0.19867549668874171</c:v>
                </c:pt>
                <c:pt idx="151">
                  <c:v>0.19736842105263158</c:v>
                </c:pt>
                <c:pt idx="152">
                  <c:v>0.19607843137254902</c:v>
                </c:pt>
                <c:pt idx="153">
                  <c:v>0.19480519480519481</c:v>
                </c:pt>
                <c:pt idx="154">
                  <c:v>0.19354838709677419</c:v>
                </c:pt>
                <c:pt idx="155">
                  <c:v>0.19230769230769232</c:v>
                </c:pt>
                <c:pt idx="156">
                  <c:v>0.19108280254777071</c:v>
                </c:pt>
                <c:pt idx="157">
                  <c:v>0.189873417721519</c:v>
                </c:pt>
                <c:pt idx="158">
                  <c:v>0.18867924528301888</c:v>
                </c:pt>
                <c:pt idx="159">
                  <c:v>0.1875</c:v>
                </c:pt>
                <c:pt idx="160">
                  <c:v>0.18633540372670807</c:v>
                </c:pt>
                <c:pt idx="161">
                  <c:v>0.18518518518518517</c:v>
                </c:pt>
                <c:pt idx="162">
                  <c:v>0.18404907975460122</c:v>
                </c:pt>
                <c:pt idx="163">
                  <c:v>0.18292682926829268</c:v>
                </c:pt>
                <c:pt idx="164">
                  <c:v>0.18181818181818182</c:v>
                </c:pt>
                <c:pt idx="165">
                  <c:v>0.18072289156626506</c:v>
                </c:pt>
                <c:pt idx="166">
                  <c:v>0.17964071856287425</c:v>
                </c:pt>
                <c:pt idx="167">
                  <c:v>0.17857142857142858</c:v>
                </c:pt>
                <c:pt idx="168">
                  <c:v>0.17751479289940827</c:v>
                </c:pt>
                <c:pt idx="169">
                  <c:v>0.17647058823529413</c:v>
                </c:pt>
                <c:pt idx="170">
                  <c:v>0.17543859649122806</c:v>
                </c:pt>
                <c:pt idx="171">
                  <c:v>0.18023255813953487</c:v>
                </c:pt>
                <c:pt idx="172">
                  <c:v>0.1791907514450867</c:v>
                </c:pt>
                <c:pt idx="173">
                  <c:v>0.17816091954022989</c:v>
                </c:pt>
                <c:pt idx="174">
                  <c:v>0.17714285714285713</c:v>
                </c:pt>
                <c:pt idx="175">
                  <c:v>0.17613636363636365</c:v>
                </c:pt>
                <c:pt idx="176">
                  <c:v>0.1751412429378531</c:v>
                </c:pt>
                <c:pt idx="177">
                  <c:v>0.17415730337078653</c:v>
                </c:pt>
                <c:pt idx="178">
                  <c:v>0.17318435754189945</c:v>
                </c:pt>
                <c:pt idx="179">
                  <c:v>0.17222222222222222</c:v>
                </c:pt>
                <c:pt idx="180">
                  <c:v>0.17127071823204421</c:v>
                </c:pt>
                <c:pt idx="181">
                  <c:v>0.17032967032967034</c:v>
                </c:pt>
                <c:pt idx="182">
                  <c:v>0.16939890710382513</c:v>
                </c:pt>
                <c:pt idx="183">
                  <c:v>0.16847826086956522</c:v>
                </c:pt>
                <c:pt idx="184">
                  <c:v>0.16756756756756758</c:v>
                </c:pt>
                <c:pt idx="185">
                  <c:v>0.16666666666666666</c:v>
                </c:pt>
                <c:pt idx="186">
                  <c:v>0.16577540106951871</c:v>
                </c:pt>
                <c:pt idx="187">
                  <c:v>0.16489361702127658</c:v>
                </c:pt>
                <c:pt idx="188">
                  <c:v>0.16402116402116401</c:v>
                </c:pt>
                <c:pt idx="189">
                  <c:v>0.16315789473684211</c:v>
                </c:pt>
                <c:pt idx="190">
                  <c:v>0.16230366492146597</c:v>
                </c:pt>
                <c:pt idx="191">
                  <c:v>0.16145833333333334</c:v>
                </c:pt>
                <c:pt idx="192">
                  <c:v>0.16062176165803108</c:v>
                </c:pt>
                <c:pt idx="193">
                  <c:v>0.15979381443298968</c:v>
                </c:pt>
                <c:pt idx="194">
                  <c:v>0.15897435897435896</c:v>
                </c:pt>
                <c:pt idx="195">
                  <c:v>0.15816326530612246</c:v>
                </c:pt>
                <c:pt idx="196">
                  <c:v>0.15736040609137056</c:v>
                </c:pt>
                <c:pt idx="197">
                  <c:v>0.15656565656565657</c:v>
                </c:pt>
                <c:pt idx="198">
                  <c:v>0.15577889447236182</c:v>
                </c:pt>
                <c:pt idx="199">
                  <c:v>0.155</c:v>
                </c:pt>
                <c:pt idx="200">
                  <c:v>0.15422885572139303</c:v>
                </c:pt>
                <c:pt idx="201">
                  <c:v>0.15346534653465346</c:v>
                </c:pt>
                <c:pt idx="202">
                  <c:v>0.15270935960591134</c:v>
                </c:pt>
                <c:pt idx="203">
                  <c:v>0.15196078431372548</c:v>
                </c:pt>
                <c:pt idx="204">
                  <c:v>0.15121951219512195</c:v>
                </c:pt>
                <c:pt idx="205">
                  <c:v>0.15048543689320387</c:v>
                </c:pt>
                <c:pt idx="206">
                  <c:v>0.14975845410628019</c:v>
                </c:pt>
                <c:pt idx="207">
                  <c:v>0.14903846153846154</c:v>
                </c:pt>
                <c:pt idx="208">
                  <c:v>0.14832535885167464</c:v>
                </c:pt>
                <c:pt idx="209">
                  <c:v>0.14761904761904762</c:v>
                </c:pt>
                <c:pt idx="210">
                  <c:v>0.14691943127962084</c:v>
                </c:pt>
                <c:pt idx="211">
                  <c:v>0.14622641509433962</c:v>
                </c:pt>
                <c:pt idx="212">
                  <c:v>0.14553990610328638</c:v>
                </c:pt>
                <c:pt idx="213">
                  <c:v>0.14485981308411214</c:v>
                </c:pt>
                <c:pt idx="214">
                  <c:v>0.14418604651162792</c:v>
                </c:pt>
                <c:pt idx="215">
                  <c:v>0.14351851851851852</c:v>
                </c:pt>
                <c:pt idx="216">
                  <c:v>0.14285714285714285</c:v>
                </c:pt>
                <c:pt idx="217">
                  <c:v>0.14220183486238533</c:v>
                </c:pt>
                <c:pt idx="218">
                  <c:v>0.14155251141552511</c:v>
                </c:pt>
                <c:pt idx="219">
                  <c:v>0.1409090909090909</c:v>
                </c:pt>
                <c:pt idx="220">
                  <c:v>0.14027149321266968</c:v>
                </c:pt>
                <c:pt idx="221">
                  <c:v>0.13963963963963963</c:v>
                </c:pt>
                <c:pt idx="222">
                  <c:v>0.13901345291479822</c:v>
                </c:pt>
                <c:pt idx="223">
                  <c:v>0.13839285714285715</c:v>
                </c:pt>
                <c:pt idx="224">
                  <c:v>0.13777777777777778</c:v>
                </c:pt>
                <c:pt idx="225">
                  <c:v>0.13716814159292035</c:v>
                </c:pt>
                <c:pt idx="226">
                  <c:v>0.13656387665198239</c:v>
                </c:pt>
                <c:pt idx="227">
                  <c:v>0.13596491228070176</c:v>
                </c:pt>
                <c:pt idx="228">
                  <c:v>0.13537117903930132</c:v>
                </c:pt>
                <c:pt idx="229">
                  <c:v>0.13478260869565217</c:v>
                </c:pt>
                <c:pt idx="230">
                  <c:v>0.13419913419913421</c:v>
                </c:pt>
                <c:pt idx="231">
                  <c:v>0.1336206896551724</c:v>
                </c:pt>
                <c:pt idx="232">
                  <c:v>0.13304721030042918</c:v>
                </c:pt>
                <c:pt idx="233">
                  <c:v>0.13247863247863248</c:v>
                </c:pt>
                <c:pt idx="234">
                  <c:v>0.13191489361702127</c:v>
                </c:pt>
                <c:pt idx="235">
                  <c:v>0.13135593220338984</c:v>
                </c:pt>
                <c:pt idx="236">
                  <c:v>0.13080168776371309</c:v>
                </c:pt>
                <c:pt idx="237">
                  <c:v>0.13025210084033614</c:v>
                </c:pt>
                <c:pt idx="238">
                  <c:v>0.13389121338912133</c:v>
                </c:pt>
                <c:pt idx="239">
                  <c:v>0.13333333333333333</c:v>
                </c:pt>
                <c:pt idx="240">
                  <c:v>0.13278008298755187</c:v>
                </c:pt>
                <c:pt idx="241">
                  <c:v>0.13223140495867769</c:v>
                </c:pt>
                <c:pt idx="242">
                  <c:v>0.13168724279835392</c:v>
                </c:pt>
                <c:pt idx="243">
                  <c:v>0.13114754098360656</c:v>
                </c:pt>
                <c:pt idx="244">
                  <c:v>0.1306122448979592</c:v>
                </c:pt>
                <c:pt idx="245">
                  <c:v>0.13008130081300814</c:v>
                </c:pt>
                <c:pt idx="246">
                  <c:v>0.12955465587044535</c:v>
                </c:pt>
                <c:pt idx="247">
                  <c:v>0.12903225806451613</c:v>
                </c:pt>
                <c:pt idx="248">
                  <c:v>0.12851405622489959</c:v>
                </c:pt>
                <c:pt idx="249">
                  <c:v>0.128</c:v>
                </c:pt>
                <c:pt idx="250">
                  <c:v>0.12749003984063745</c:v>
                </c:pt>
                <c:pt idx="251">
                  <c:v>0.12698412698412698</c:v>
                </c:pt>
                <c:pt idx="252">
                  <c:v>0.12648221343873517</c:v>
                </c:pt>
                <c:pt idx="253">
                  <c:v>0.12598425196850394</c:v>
                </c:pt>
                <c:pt idx="254">
                  <c:v>0.12549019607843137</c:v>
                </c:pt>
                <c:pt idx="255">
                  <c:v>0.125</c:v>
                </c:pt>
                <c:pt idx="256">
                  <c:v>0.1245136186770428</c:v>
                </c:pt>
                <c:pt idx="257">
                  <c:v>0.12403100775193798</c:v>
                </c:pt>
                <c:pt idx="258">
                  <c:v>0.12355212355212356</c:v>
                </c:pt>
                <c:pt idx="259">
                  <c:v>0.12307692307692308</c:v>
                </c:pt>
                <c:pt idx="260">
                  <c:v>0.12260536398467432</c:v>
                </c:pt>
                <c:pt idx="261">
                  <c:v>0.12213740458015267</c:v>
                </c:pt>
                <c:pt idx="262">
                  <c:v>0.12167300380228137</c:v>
                </c:pt>
                <c:pt idx="263">
                  <c:v>0.12121212121212122</c:v>
                </c:pt>
                <c:pt idx="264">
                  <c:v>0.12075471698113208</c:v>
                </c:pt>
                <c:pt idx="265">
                  <c:v>0.12030075187969924</c:v>
                </c:pt>
                <c:pt idx="266">
                  <c:v>0.1198501872659176</c:v>
                </c:pt>
                <c:pt idx="267">
                  <c:v>0.11940298507462686</c:v>
                </c:pt>
                <c:pt idx="268">
                  <c:v>0.11895910780669144</c:v>
                </c:pt>
                <c:pt idx="269">
                  <c:v>0.11851851851851852</c:v>
                </c:pt>
                <c:pt idx="270">
                  <c:v>0.11808118081180811</c:v>
                </c:pt>
                <c:pt idx="271">
                  <c:v>0.11764705882352941</c:v>
                </c:pt>
                <c:pt idx="272">
                  <c:v>0.11721611721611722</c:v>
                </c:pt>
                <c:pt idx="273">
                  <c:v>0.11678832116788321</c:v>
                </c:pt>
                <c:pt idx="274">
                  <c:v>0.11636363636363636</c:v>
                </c:pt>
                <c:pt idx="275">
                  <c:v>0.11594202898550725</c:v>
                </c:pt>
                <c:pt idx="276">
                  <c:v>0.11552346570397112</c:v>
                </c:pt>
                <c:pt idx="277">
                  <c:v>0.11870503597122302</c:v>
                </c:pt>
                <c:pt idx="278">
                  <c:v>0.11827956989247312</c:v>
                </c:pt>
                <c:pt idx="279">
                  <c:v>0.11785714285714285</c:v>
                </c:pt>
                <c:pt idx="280">
                  <c:v>0.11743772241992882</c:v>
                </c:pt>
                <c:pt idx="281">
                  <c:v>0.11702127659574468</c:v>
                </c:pt>
                <c:pt idx="282">
                  <c:v>0.1166077738515901</c:v>
                </c:pt>
                <c:pt idx="283">
                  <c:v>0.11619718309859155</c:v>
                </c:pt>
                <c:pt idx="284">
                  <c:v>0.11578947368421053</c:v>
                </c:pt>
                <c:pt idx="285">
                  <c:v>0.11538461538461539</c:v>
                </c:pt>
                <c:pt idx="286">
                  <c:v>0.11498257839721254</c:v>
                </c:pt>
                <c:pt idx="287">
                  <c:v>0.11458333333333333</c:v>
                </c:pt>
                <c:pt idx="288">
                  <c:v>0.11418685121107267</c:v>
                </c:pt>
                <c:pt idx="289">
                  <c:v>0.11379310344827587</c:v>
                </c:pt>
                <c:pt idx="290">
                  <c:v>0.1134020618556701</c:v>
                </c:pt>
                <c:pt idx="291">
                  <c:v>0.11301369863013698</c:v>
                </c:pt>
                <c:pt idx="292">
                  <c:v>0.11262798634812286</c:v>
                </c:pt>
                <c:pt idx="293">
                  <c:v>0.11224489795918367</c:v>
                </c:pt>
                <c:pt idx="294">
                  <c:v>0.11186440677966102</c:v>
                </c:pt>
                <c:pt idx="295">
                  <c:v>0.11148648648648649</c:v>
                </c:pt>
                <c:pt idx="296">
                  <c:v>0.1111111111111111</c:v>
                </c:pt>
                <c:pt idx="297">
                  <c:v>0.11073825503355705</c:v>
                </c:pt>
                <c:pt idx="298">
                  <c:v>0.11036789297658862</c:v>
                </c:pt>
                <c:pt idx="299">
                  <c:v>0.11</c:v>
                </c:pt>
                <c:pt idx="300">
                  <c:v>0.10963455149501661</c:v>
                </c:pt>
                <c:pt idx="301">
                  <c:v>0.10927152317880795</c:v>
                </c:pt>
                <c:pt idx="302">
                  <c:v>0.10891089108910891</c:v>
                </c:pt>
                <c:pt idx="303">
                  <c:v>0.10855263157894737</c:v>
                </c:pt>
                <c:pt idx="304">
                  <c:v>0.10819672131147541</c:v>
                </c:pt>
                <c:pt idx="305">
                  <c:v>0.10784313725490197</c:v>
                </c:pt>
                <c:pt idx="306">
                  <c:v>0.10749185667752444</c:v>
                </c:pt>
                <c:pt idx="307">
                  <c:v>0.10714285714285714</c:v>
                </c:pt>
                <c:pt idx="308">
                  <c:v>0.10679611650485436</c:v>
                </c:pt>
                <c:pt idx="309">
                  <c:v>0.1064516129032258</c:v>
                </c:pt>
                <c:pt idx="310">
                  <c:v>0.10610932475884244</c:v>
                </c:pt>
                <c:pt idx="311">
                  <c:v>0.10576923076923077</c:v>
                </c:pt>
                <c:pt idx="312">
                  <c:v>0.10543130990415335</c:v>
                </c:pt>
                <c:pt idx="313">
                  <c:v>0.10509554140127389</c:v>
                </c:pt>
                <c:pt idx="314">
                  <c:v>0.10476190476190476</c:v>
                </c:pt>
                <c:pt idx="315">
                  <c:v>0.10443037974683544</c:v>
                </c:pt>
                <c:pt idx="316">
                  <c:v>0.10410094637223975</c:v>
                </c:pt>
                <c:pt idx="317">
                  <c:v>0.10377358490566038</c:v>
                </c:pt>
                <c:pt idx="318">
                  <c:v>0.10344827586206896</c:v>
                </c:pt>
                <c:pt idx="319">
                  <c:v>0.10312499999999999</c:v>
                </c:pt>
                <c:pt idx="320">
                  <c:v>0.10280373831775701</c:v>
                </c:pt>
                <c:pt idx="321">
                  <c:v>0.10559006211180125</c:v>
                </c:pt>
                <c:pt idx="322">
                  <c:v>0.10526315789473684</c:v>
                </c:pt>
                <c:pt idx="323">
                  <c:v>0.10493827160493827</c:v>
                </c:pt>
                <c:pt idx="324">
                  <c:v>0.10461538461538461</c:v>
                </c:pt>
                <c:pt idx="325">
                  <c:v>0.10429447852760736</c:v>
                </c:pt>
                <c:pt idx="326">
                  <c:v>0.10397553516819572</c:v>
                </c:pt>
                <c:pt idx="327">
                  <c:v>0.10365853658536585</c:v>
                </c:pt>
                <c:pt idx="328">
                  <c:v>0.10334346504559271</c:v>
                </c:pt>
                <c:pt idx="329">
                  <c:v>0.10303030303030303</c:v>
                </c:pt>
                <c:pt idx="330">
                  <c:v>0.1027190332326284</c:v>
                </c:pt>
                <c:pt idx="331">
                  <c:v>0.10240963855421686</c:v>
                </c:pt>
                <c:pt idx="332">
                  <c:v>0.1021021021021021</c:v>
                </c:pt>
                <c:pt idx="333">
                  <c:v>0.10179640718562874</c:v>
                </c:pt>
                <c:pt idx="334">
                  <c:v>0.10149253731343283</c:v>
                </c:pt>
                <c:pt idx="335">
                  <c:v>0.10119047619047619</c:v>
                </c:pt>
                <c:pt idx="336">
                  <c:v>0.10089020771513353</c:v>
                </c:pt>
                <c:pt idx="337">
                  <c:v>0.10059171597633136</c:v>
                </c:pt>
                <c:pt idx="338">
                  <c:v>0.10029498525073746</c:v>
                </c:pt>
                <c:pt idx="339">
                  <c:v>0.1</c:v>
                </c:pt>
                <c:pt idx="340">
                  <c:v>9.9706744868035185E-2</c:v>
                </c:pt>
                <c:pt idx="341">
                  <c:v>9.9415204678362568E-2</c:v>
                </c:pt>
                <c:pt idx="342">
                  <c:v>9.9125364431486881E-2</c:v>
                </c:pt>
                <c:pt idx="343">
                  <c:v>9.8837209302325577E-2</c:v>
                </c:pt>
                <c:pt idx="344">
                  <c:v>9.8550724637681164E-2</c:v>
                </c:pt>
                <c:pt idx="345">
                  <c:v>9.8265895953757232E-2</c:v>
                </c:pt>
                <c:pt idx="346">
                  <c:v>0.10086455331412104</c:v>
                </c:pt>
                <c:pt idx="347">
                  <c:v>0.10057471264367816</c:v>
                </c:pt>
                <c:pt idx="348">
                  <c:v>0.10315186246418338</c:v>
                </c:pt>
                <c:pt idx="349">
                  <c:v>0.10285714285714286</c:v>
                </c:pt>
                <c:pt idx="350">
                  <c:v>0.10256410256410256</c:v>
                </c:pt>
                <c:pt idx="351">
                  <c:v>0.10227272727272728</c:v>
                </c:pt>
                <c:pt idx="352">
                  <c:v>0.10198300283286119</c:v>
                </c:pt>
                <c:pt idx="353">
                  <c:v>0.10169491525423729</c:v>
                </c:pt>
                <c:pt idx="354">
                  <c:v>0.10140845070422536</c:v>
                </c:pt>
                <c:pt idx="355">
                  <c:v>0.10112359550561797</c:v>
                </c:pt>
                <c:pt idx="356">
                  <c:v>0.10084033613445378</c:v>
                </c:pt>
                <c:pt idx="357">
                  <c:v>0.1005586592178771</c:v>
                </c:pt>
                <c:pt idx="358">
                  <c:v>0.10027855153203342</c:v>
                </c:pt>
                <c:pt idx="359">
                  <c:v>0.1</c:v>
                </c:pt>
                <c:pt idx="360">
                  <c:v>9.9722991689750698E-2</c:v>
                </c:pt>
                <c:pt idx="361">
                  <c:v>9.9447513812154692E-2</c:v>
                </c:pt>
                <c:pt idx="362">
                  <c:v>9.9173553719008267E-2</c:v>
                </c:pt>
                <c:pt idx="363">
                  <c:v>9.8901098901098897E-2</c:v>
                </c:pt>
                <c:pt idx="364">
                  <c:v>0.10136986301369863</c:v>
                </c:pt>
                <c:pt idx="365">
                  <c:v>0.10109289617486339</c:v>
                </c:pt>
                <c:pt idx="366">
                  <c:v>0.1008174386920981</c:v>
                </c:pt>
                <c:pt idx="367">
                  <c:v>0.10054347826086957</c:v>
                </c:pt>
                <c:pt idx="368">
                  <c:v>0.1002710027100271</c:v>
                </c:pt>
                <c:pt idx="369">
                  <c:v>0.1</c:v>
                </c:pt>
                <c:pt idx="370">
                  <c:v>9.9730458221024262E-2</c:v>
                </c:pt>
                <c:pt idx="371">
                  <c:v>9.9462365591397844E-2</c:v>
                </c:pt>
                <c:pt idx="372">
                  <c:v>9.9195710455764072E-2</c:v>
                </c:pt>
                <c:pt idx="373">
                  <c:v>9.8930481283422467E-2</c:v>
                </c:pt>
                <c:pt idx="374">
                  <c:v>9.8666666666666666E-2</c:v>
                </c:pt>
                <c:pt idx="375">
                  <c:v>9.8404255319148939E-2</c:v>
                </c:pt>
                <c:pt idx="376">
                  <c:v>9.8143236074270557E-2</c:v>
                </c:pt>
                <c:pt idx="377">
                  <c:v>9.7883597883597878E-2</c:v>
                </c:pt>
                <c:pt idx="378">
                  <c:v>9.7625329815303433E-2</c:v>
                </c:pt>
                <c:pt idx="379">
                  <c:v>9.7368421052631576E-2</c:v>
                </c:pt>
                <c:pt idx="380">
                  <c:v>9.711286089238845E-2</c:v>
                </c:pt>
                <c:pt idx="381">
                  <c:v>9.6858638743455502E-2</c:v>
                </c:pt>
                <c:pt idx="382">
                  <c:v>9.6605744125326368E-2</c:v>
                </c:pt>
                <c:pt idx="383">
                  <c:v>9.6354166666666671E-2</c:v>
                </c:pt>
                <c:pt idx="384">
                  <c:v>9.6103896103896108E-2</c:v>
                </c:pt>
                <c:pt idx="385">
                  <c:v>9.585492227979274E-2</c:v>
                </c:pt>
                <c:pt idx="386">
                  <c:v>9.5607235142118857E-2</c:v>
                </c:pt>
                <c:pt idx="387">
                  <c:v>9.5360824742268036E-2</c:v>
                </c:pt>
                <c:pt idx="388">
                  <c:v>9.5115681233933158E-2</c:v>
                </c:pt>
                <c:pt idx="389">
                  <c:v>9.4871794871794868E-2</c:v>
                </c:pt>
                <c:pt idx="390">
                  <c:v>9.4629156010230184E-2</c:v>
                </c:pt>
                <c:pt idx="391">
                  <c:v>9.438775510204081E-2</c:v>
                </c:pt>
                <c:pt idx="392">
                  <c:v>9.4147582697201013E-2</c:v>
                </c:pt>
                <c:pt idx="393">
                  <c:v>9.3908629441624369E-2</c:v>
                </c:pt>
                <c:pt idx="394">
                  <c:v>9.3670886075949367E-2</c:v>
                </c:pt>
                <c:pt idx="395">
                  <c:v>9.3434343434343439E-2</c:v>
                </c:pt>
                <c:pt idx="396">
                  <c:v>9.3198992443324941E-2</c:v>
                </c:pt>
                <c:pt idx="397">
                  <c:v>9.2964824120603015E-2</c:v>
                </c:pt>
                <c:pt idx="398">
                  <c:v>9.2731829573934832E-2</c:v>
                </c:pt>
                <c:pt idx="399">
                  <c:v>9.2499999999999999E-2</c:v>
                </c:pt>
                <c:pt idx="400">
                  <c:v>9.2269326683291769E-2</c:v>
                </c:pt>
                <c:pt idx="401">
                  <c:v>9.2039800995024873E-2</c:v>
                </c:pt>
                <c:pt idx="402">
                  <c:v>9.1811414392059559E-2</c:v>
                </c:pt>
                <c:pt idx="403">
                  <c:v>9.1584158415841582E-2</c:v>
                </c:pt>
                <c:pt idx="404">
                  <c:v>9.1358024691358022E-2</c:v>
                </c:pt>
                <c:pt idx="405">
                  <c:v>9.1133004926108374E-2</c:v>
                </c:pt>
                <c:pt idx="406">
                  <c:v>9.0909090909090912E-2</c:v>
                </c:pt>
                <c:pt idx="407">
                  <c:v>9.0686274509803919E-2</c:v>
                </c:pt>
                <c:pt idx="408">
                  <c:v>9.0464547677261614E-2</c:v>
                </c:pt>
                <c:pt idx="409">
                  <c:v>9.0243902439024387E-2</c:v>
                </c:pt>
                <c:pt idx="410">
                  <c:v>9.002433090024331E-2</c:v>
                </c:pt>
                <c:pt idx="411">
                  <c:v>8.9805825242718448E-2</c:v>
                </c:pt>
                <c:pt idx="412">
                  <c:v>8.9588377723970949E-2</c:v>
                </c:pt>
                <c:pt idx="413">
                  <c:v>8.9371980676328497E-2</c:v>
                </c:pt>
                <c:pt idx="414">
                  <c:v>8.91566265060241E-2</c:v>
                </c:pt>
                <c:pt idx="415">
                  <c:v>8.8942307692307696E-2</c:v>
                </c:pt>
                <c:pt idx="416">
                  <c:v>8.8729016786570747E-2</c:v>
                </c:pt>
                <c:pt idx="417">
                  <c:v>8.8516746411483258E-2</c:v>
                </c:pt>
                <c:pt idx="418">
                  <c:v>8.83054892601432E-2</c:v>
                </c:pt>
                <c:pt idx="419">
                  <c:v>8.8095238095238101E-2</c:v>
                </c:pt>
                <c:pt idx="420">
                  <c:v>8.7885985748218529E-2</c:v>
                </c:pt>
                <c:pt idx="421">
                  <c:v>8.7677725118483416E-2</c:v>
                </c:pt>
                <c:pt idx="422">
                  <c:v>8.7470449172576833E-2</c:v>
                </c:pt>
                <c:pt idx="423">
                  <c:v>8.9622641509433956E-2</c:v>
                </c:pt>
                <c:pt idx="424">
                  <c:v>8.9411764705882357E-2</c:v>
                </c:pt>
                <c:pt idx="425">
                  <c:v>8.9201877934272297E-2</c:v>
                </c:pt>
                <c:pt idx="426">
                  <c:v>8.899297423887588E-2</c:v>
                </c:pt>
                <c:pt idx="427">
                  <c:v>8.8785046728971959E-2</c:v>
                </c:pt>
                <c:pt idx="428">
                  <c:v>8.8578088578088576E-2</c:v>
                </c:pt>
                <c:pt idx="429">
                  <c:v>8.8372093023255813E-2</c:v>
                </c:pt>
                <c:pt idx="430">
                  <c:v>8.8167053364269138E-2</c:v>
                </c:pt>
                <c:pt idx="431">
                  <c:v>8.7962962962962965E-2</c:v>
                </c:pt>
                <c:pt idx="432">
                  <c:v>8.7759815242494224E-2</c:v>
                </c:pt>
                <c:pt idx="433">
                  <c:v>8.755760368663594E-2</c:v>
                </c:pt>
                <c:pt idx="434">
                  <c:v>8.7356321839080459E-2</c:v>
                </c:pt>
                <c:pt idx="435">
                  <c:v>8.7155963302752298E-2</c:v>
                </c:pt>
                <c:pt idx="436">
                  <c:v>8.6956521739130432E-2</c:v>
                </c:pt>
                <c:pt idx="437">
                  <c:v>8.6757990867579904E-2</c:v>
                </c:pt>
                <c:pt idx="438">
                  <c:v>8.656036446469248E-2</c:v>
                </c:pt>
                <c:pt idx="439">
                  <c:v>8.6363636363636365E-2</c:v>
                </c:pt>
                <c:pt idx="440">
                  <c:v>8.6167800453514742E-2</c:v>
                </c:pt>
                <c:pt idx="441">
                  <c:v>8.5972850678733032E-2</c:v>
                </c:pt>
                <c:pt idx="442">
                  <c:v>8.5778781038374718E-2</c:v>
                </c:pt>
                <c:pt idx="443">
                  <c:v>8.5585585585585586E-2</c:v>
                </c:pt>
                <c:pt idx="444">
                  <c:v>8.5393258426966295E-2</c:v>
                </c:pt>
                <c:pt idx="445">
                  <c:v>8.520179372197309E-2</c:v>
                </c:pt>
                <c:pt idx="446">
                  <c:v>8.5011185682326629E-2</c:v>
                </c:pt>
                <c:pt idx="447">
                  <c:v>8.4821428571428575E-2</c:v>
                </c:pt>
                <c:pt idx="448">
                  <c:v>8.4632516703786187E-2</c:v>
                </c:pt>
                <c:pt idx="449">
                  <c:v>8.4444444444444447E-2</c:v>
                </c:pt>
                <c:pt idx="450">
                  <c:v>8.4257206208425722E-2</c:v>
                </c:pt>
                <c:pt idx="451">
                  <c:v>8.4070796460176997E-2</c:v>
                </c:pt>
                <c:pt idx="452">
                  <c:v>8.3885209713024281E-2</c:v>
                </c:pt>
                <c:pt idx="453">
                  <c:v>8.3700440528634359E-2</c:v>
                </c:pt>
                <c:pt idx="454">
                  <c:v>8.3516483516483511E-2</c:v>
                </c:pt>
                <c:pt idx="455">
                  <c:v>8.3333333333333329E-2</c:v>
                </c:pt>
                <c:pt idx="456">
                  <c:v>8.3150984682713341E-2</c:v>
                </c:pt>
                <c:pt idx="457">
                  <c:v>8.296943231441048E-2</c:v>
                </c:pt>
                <c:pt idx="458">
                  <c:v>8.2788671023965144E-2</c:v>
                </c:pt>
                <c:pt idx="459">
                  <c:v>8.2608695652173908E-2</c:v>
                </c:pt>
                <c:pt idx="460">
                  <c:v>8.4598698481561818E-2</c:v>
                </c:pt>
                <c:pt idx="461">
                  <c:v>8.4415584415584416E-2</c:v>
                </c:pt>
                <c:pt idx="462">
                  <c:v>8.4233261339092869E-2</c:v>
                </c:pt>
                <c:pt idx="463">
                  <c:v>8.4051724137931036E-2</c:v>
                </c:pt>
                <c:pt idx="464">
                  <c:v>8.387096774193549E-2</c:v>
                </c:pt>
                <c:pt idx="465">
                  <c:v>8.3690987124463517E-2</c:v>
                </c:pt>
                <c:pt idx="466">
                  <c:v>8.3511777301927201E-2</c:v>
                </c:pt>
                <c:pt idx="467">
                  <c:v>8.3333333333333329E-2</c:v>
                </c:pt>
                <c:pt idx="468">
                  <c:v>8.3155650319829424E-2</c:v>
                </c:pt>
                <c:pt idx="469">
                  <c:v>8.2978723404255314E-2</c:v>
                </c:pt>
                <c:pt idx="470">
                  <c:v>8.2802547770700632E-2</c:v>
                </c:pt>
                <c:pt idx="471">
                  <c:v>8.2627118644067798E-2</c:v>
                </c:pt>
                <c:pt idx="472">
                  <c:v>8.2452431289640596E-2</c:v>
                </c:pt>
                <c:pt idx="473">
                  <c:v>8.2278481012658222E-2</c:v>
                </c:pt>
                <c:pt idx="474">
                  <c:v>8.2105263157894737E-2</c:v>
                </c:pt>
                <c:pt idx="475">
                  <c:v>8.1932773109243698E-2</c:v>
                </c:pt>
                <c:pt idx="476">
                  <c:v>8.1761006289308172E-2</c:v>
                </c:pt>
                <c:pt idx="477">
                  <c:v>8.1589958158995821E-2</c:v>
                </c:pt>
                <c:pt idx="478">
                  <c:v>8.1419624217118999E-2</c:v>
                </c:pt>
                <c:pt idx="479">
                  <c:v>8.1250000000000003E-2</c:v>
                </c:pt>
                <c:pt idx="480">
                  <c:v>8.1081081081081086E-2</c:v>
                </c:pt>
                <c:pt idx="481">
                  <c:v>8.0912863070539423E-2</c:v>
                </c:pt>
                <c:pt idx="482">
                  <c:v>8.0745341614906832E-2</c:v>
                </c:pt>
                <c:pt idx="483">
                  <c:v>8.057851239669421E-2</c:v>
                </c:pt>
                <c:pt idx="484">
                  <c:v>8.0412371134020624E-2</c:v>
                </c:pt>
                <c:pt idx="485">
                  <c:v>8.0246913580246909E-2</c:v>
                </c:pt>
                <c:pt idx="486">
                  <c:v>8.2135523613963035E-2</c:v>
                </c:pt>
                <c:pt idx="487">
                  <c:v>8.1967213114754092E-2</c:v>
                </c:pt>
                <c:pt idx="488">
                  <c:v>8.1799591002044994E-2</c:v>
                </c:pt>
                <c:pt idx="489">
                  <c:v>8.1632653061224483E-2</c:v>
                </c:pt>
                <c:pt idx="490">
                  <c:v>8.1466395112016296E-2</c:v>
                </c:pt>
                <c:pt idx="491">
                  <c:v>8.1300813008130079E-2</c:v>
                </c:pt>
                <c:pt idx="492">
                  <c:v>8.1135902636916835E-2</c:v>
                </c:pt>
                <c:pt idx="493">
                  <c:v>8.0971659919028341E-2</c:v>
                </c:pt>
                <c:pt idx="494">
                  <c:v>8.0808080808080815E-2</c:v>
                </c:pt>
                <c:pt idx="495">
                  <c:v>8.0645161290322578E-2</c:v>
                </c:pt>
                <c:pt idx="496">
                  <c:v>8.0482897384305835E-2</c:v>
                </c:pt>
                <c:pt idx="497">
                  <c:v>8.0321285140562249E-2</c:v>
                </c:pt>
                <c:pt idx="498">
                  <c:v>8.0160320641282562E-2</c:v>
                </c:pt>
                <c:pt idx="499">
                  <c:v>0.08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Sheet1!$I$1</c:f>
              <c:strCache>
                <c:ptCount val="1"/>
                <c:pt idx="0">
                  <c:v>interp prec</c:v>
                </c:pt>
              </c:strCache>
            </c:strRef>
          </c:tx>
          <c:spPr>
            <a:ln w="18988">
              <a:solidFill>
                <a:srgbClr val="FF0000"/>
              </a:solidFill>
              <a:prstDash val="solid"/>
            </a:ln>
          </c:spPr>
          <c:marker>
            <c:symbol val="none"/>
          </c:marker>
          <c:xVal>
            <c:numRef>
              <c:f>Sheet1!$E$2:$E$502</c:f>
              <c:numCache>
                <c:formatCode>0.0000</c:formatCode>
                <c:ptCount val="501"/>
                <c:pt idx="0" formatCode="General">
                  <c:v>0</c:v>
                </c:pt>
                <c:pt idx="1">
                  <c:v>2.5000000000000001E-2</c:v>
                </c:pt>
                <c:pt idx="2">
                  <c:v>2.5000000000000001E-2</c:v>
                </c:pt>
                <c:pt idx="3">
                  <c:v>0.05</c:v>
                </c:pt>
                <c:pt idx="4">
                  <c:v>7.4999999999999997E-2</c:v>
                </c:pt>
                <c:pt idx="5">
                  <c:v>7.4999999999999997E-2</c:v>
                </c:pt>
                <c:pt idx="6">
                  <c:v>0.1</c:v>
                </c:pt>
                <c:pt idx="7">
                  <c:v>0.1</c:v>
                </c:pt>
                <c:pt idx="8">
                  <c:v>0.1</c:v>
                </c:pt>
                <c:pt idx="9">
                  <c:v>0.1</c:v>
                </c:pt>
                <c:pt idx="10">
                  <c:v>0.125</c:v>
                </c:pt>
                <c:pt idx="11">
                  <c:v>0.15</c:v>
                </c:pt>
                <c:pt idx="12">
                  <c:v>0.15</c:v>
                </c:pt>
                <c:pt idx="13">
                  <c:v>0.17499999999999999</c:v>
                </c:pt>
                <c:pt idx="14">
                  <c:v>0.2</c:v>
                </c:pt>
                <c:pt idx="15">
                  <c:v>0.22500000000000001</c:v>
                </c:pt>
                <c:pt idx="16">
                  <c:v>0.25</c:v>
                </c:pt>
                <c:pt idx="17">
                  <c:v>0.25</c:v>
                </c:pt>
                <c:pt idx="18">
                  <c:v>0.25</c:v>
                </c:pt>
                <c:pt idx="19">
                  <c:v>0.27500000000000002</c:v>
                </c:pt>
                <c:pt idx="20">
                  <c:v>0.27500000000000002</c:v>
                </c:pt>
                <c:pt idx="21">
                  <c:v>0.27500000000000002</c:v>
                </c:pt>
                <c:pt idx="22">
                  <c:v>0.3</c:v>
                </c:pt>
                <c:pt idx="23">
                  <c:v>0.3</c:v>
                </c:pt>
                <c:pt idx="24">
                  <c:v>0.3</c:v>
                </c:pt>
                <c:pt idx="25">
                  <c:v>0.32500000000000001</c:v>
                </c:pt>
                <c:pt idx="26">
                  <c:v>0.32500000000000001</c:v>
                </c:pt>
                <c:pt idx="27">
                  <c:v>0.32500000000000001</c:v>
                </c:pt>
                <c:pt idx="28">
                  <c:v>0.32500000000000001</c:v>
                </c:pt>
                <c:pt idx="29">
                  <c:v>0.32500000000000001</c:v>
                </c:pt>
                <c:pt idx="30">
                  <c:v>0.35</c:v>
                </c:pt>
                <c:pt idx="31">
                  <c:v>0.35</c:v>
                </c:pt>
                <c:pt idx="32">
                  <c:v>0.35</c:v>
                </c:pt>
                <c:pt idx="33">
                  <c:v>0.375</c:v>
                </c:pt>
                <c:pt idx="34">
                  <c:v>0.375</c:v>
                </c:pt>
                <c:pt idx="35">
                  <c:v>0.375</c:v>
                </c:pt>
                <c:pt idx="36">
                  <c:v>0.375</c:v>
                </c:pt>
                <c:pt idx="37">
                  <c:v>0.4</c:v>
                </c:pt>
                <c:pt idx="38">
                  <c:v>0.42499999999999999</c:v>
                </c:pt>
                <c:pt idx="39">
                  <c:v>0.42499999999999999</c:v>
                </c:pt>
                <c:pt idx="40">
                  <c:v>0.42499999999999999</c:v>
                </c:pt>
                <c:pt idx="41">
                  <c:v>0.42499999999999999</c:v>
                </c:pt>
                <c:pt idx="42">
                  <c:v>0.45</c:v>
                </c:pt>
                <c:pt idx="43">
                  <c:v>0.45</c:v>
                </c:pt>
                <c:pt idx="44">
                  <c:v>0.45</c:v>
                </c:pt>
                <c:pt idx="45">
                  <c:v>0.45</c:v>
                </c:pt>
                <c:pt idx="46">
                  <c:v>0.47499999999999998</c:v>
                </c:pt>
                <c:pt idx="47">
                  <c:v>0.47499999999999998</c:v>
                </c:pt>
                <c:pt idx="48">
                  <c:v>0.47499999999999998</c:v>
                </c:pt>
                <c:pt idx="49">
                  <c:v>0.5</c:v>
                </c:pt>
                <c:pt idx="50">
                  <c:v>0.5</c:v>
                </c:pt>
                <c:pt idx="51">
                  <c:v>0.5</c:v>
                </c:pt>
                <c:pt idx="52">
                  <c:v>0.5</c:v>
                </c:pt>
                <c:pt idx="53">
                  <c:v>0.5</c:v>
                </c:pt>
                <c:pt idx="54">
                  <c:v>0.52500000000000002</c:v>
                </c:pt>
                <c:pt idx="55">
                  <c:v>0.52500000000000002</c:v>
                </c:pt>
                <c:pt idx="56">
                  <c:v>0.52500000000000002</c:v>
                </c:pt>
                <c:pt idx="57">
                  <c:v>0.52500000000000002</c:v>
                </c:pt>
                <c:pt idx="58">
                  <c:v>0.55000000000000004</c:v>
                </c:pt>
                <c:pt idx="59">
                  <c:v>0.55000000000000004</c:v>
                </c:pt>
                <c:pt idx="60">
                  <c:v>0.55000000000000004</c:v>
                </c:pt>
                <c:pt idx="61">
                  <c:v>0.55000000000000004</c:v>
                </c:pt>
                <c:pt idx="62">
                  <c:v>0.57499999999999996</c:v>
                </c:pt>
                <c:pt idx="63">
                  <c:v>0.57499999999999996</c:v>
                </c:pt>
                <c:pt idx="64">
                  <c:v>0.57499999999999996</c:v>
                </c:pt>
                <c:pt idx="65">
                  <c:v>0.57499999999999996</c:v>
                </c:pt>
                <c:pt idx="66">
                  <c:v>0.57499999999999996</c:v>
                </c:pt>
                <c:pt idx="67">
                  <c:v>0.6</c:v>
                </c:pt>
                <c:pt idx="68">
                  <c:v>0.6</c:v>
                </c:pt>
                <c:pt idx="69">
                  <c:v>0.6</c:v>
                </c:pt>
                <c:pt idx="70">
                  <c:v>0.6</c:v>
                </c:pt>
                <c:pt idx="71">
                  <c:v>0.6</c:v>
                </c:pt>
                <c:pt idx="72">
                  <c:v>0.6</c:v>
                </c:pt>
                <c:pt idx="73">
                  <c:v>0.6</c:v>
                </c:pt>
                <c:pt idx="74">
                  <c:v>0.6</c:v>
                </c:pt>
                <c:pt idx="75">
                  <c:v>0.625</c:v>
                </c:pt>
                <c:pt idx="76">
                  <c:v>0.625</c:v>
                </c:pt>
                <c:pt idx="77">
                  <c:v>0.625</c:v>
                </c:pt>
                <c:pt idx="78">
                  <c:v>0.625</c:v>
                </c:pt>
                <c:pt idx="79">
                  <c:v>0.625</c:v>
                </c:pt>
                <c:pt idx="80">
                  <c:v>0.625</c:v>
                </c:pt>
                <c:pt idx="81">
                  <c:v>0.625</c:v>
                </c:pt>
                <c:pt idx="82">
                  <c:v>0.625</c:v>
                </c:pt>
                <c:pt idx="83">
                  <c:v>0.65</c:v>
                </c:pt>
                <c:pt idx="84">
                  <c:v>0.65</c:v>
                </c:pt>
                <c:pt idx="85">
                  <c:v>0.65</c:v>
                </c:pt>
                <c:pt idx="86">
                  <c:v>0.67500000000000004</c:v>
                </c:pt>
                <c:pt idx="87">
                  <c:v>0.67500000000000004</c:v>
                </c:pt>
                <c:pt idx="88">
                  <c:v>0.67500000000000004</c:v>
                </c:pt>
                <c:pt idx="89">
                  <c:v>0.67500000000000004</c:v>
                </c:pt>
                <c:pt idx="90">
                  <c:v>0.67500000000000004</c:v>
                </c:pt>
                <c:pt idx="91">
                  <c:v>0.67500000000000004</c:v>
                </c:pt>
                <c:pt idx="92">
                  <c:v>0.67500000000000004</c:v>
                </c:pt>
                <c:pt idx="93">
                  <c:v>0.67500000000000004</c:v>
                </c:pt>
                <c:pt idx="94">
                  <c:v>0.67500000000000004</c:v>
                </c:pt>
                <c:pt idx="95">
                  <c:v>0.67500000000000004</c:v>
                </c:pt>
                <c:pt idx="96">
                  <c:v>0.67500000000000004</c:v>
                </c:pt>
                <c:pt idx="97">
                  <c:v>0.67500000000000004</c:v>
                </c:pt>
                <c:pt idx="98">
                  <c:v>0.7</c:v>
                </c:pt>
                <c:pt idx="99">
                  <c:v>0.7</c:v>
                </c:pt>
                <c:pt idx="100">
                  <c:v>0.7</c:v>
                </c:pt>
                <c:pt idx="101">
                  <c:v>0.7</c:v>
                </c:pt>
                <c:pt idx="102">
                  <c:v>0.7</c:v>
                </c:pt>
                <c:pt idx="103">
                  <c:v>0.7</c:v>
                </c:pt>
                <c:pt idx="104">
                  <c:v>0.7</c:v>
                </c:pt>
                <c:pt idx="105">
                  <c:v>0.7</c:v>
                </c:pt>
                <c:pt idx="106">
                  <c:v>0.7</c:v>
                </c:pt>
                <c:pt idx="107">
                  <c:v>0.7</c:v>
                </c:pt>
                <c:pt idx="108">
                  <c:v>0.7</c:v>
                </c:pt>
                <c:pt idx="109">
                  <c:v>0.7</c:v>
                </c:pt>
                <c:pt idx="110">
                  <c:v>0.72499999999999998</c:v>
                </c:pt>
                <c:pt idx="111">
                  <c:v>0.72499999999999998</c:v>
                </c:pt>
                <c:pt idx="112">
                  <c:v>0.72499999999999998</c:v>
                </c:pt>
                <c:pt idx="113">
                  <c:v>0.72499999999999998</c:v>
                </c:pt>
                <c:pt idx="114">
                  <c:v>0.72499999999999998</c:v>
                </c:pt>
                <c:pt idx="115">
                  <c:v>0.72499999999999998</c:v>
                </c:pt>
                <c:pt idx="116">
                  <c:v>0.72499999999999998</c:v>
                </c:pt>
                <c:pt idx="117">
                  <c:v>0.72499999999999998</c:v>
                </c:pt>
                <c:pt idx="118">
                  <c:v>0.72499999999999998</c:v>
                </c:pt>
                <c:pt idx="119">
                  <c:v>0.72499999999999998</c:v>
                </c:pt>
                <c:pt idx="120">
                  <c:v>0.72499999999999998</c:v>
                </c:pt>
                <c:pt idx="121">
                  <c:v>0.72499999999999998</c:v>
                </c:pt>
                <c:pt idx="122">
                  <c:v>0.72499999999999998</c:v>
                </c:pt>
                <c:pt idx="123">
                  <c:v>0.72499999999999998</c:v>
                </c:pt>
                <c:pt idx="124">
                  <c:v>0.72499999999999998</c:v>
                </c:pt>
                <c:pt idx="125">
                  <c:v>0.72499999999999998</c:v>
                </c:pt>
                <c:pt idx="126">
                  <c:v>0.72499999999999998</c:v>
                </c:pt>
                <c:pt idx="127">
                  <c:v>0.72499999999999998</c:v>
                </c:pt>
                <c:pt idx="128">
                  <c:v>0.75</c:v>
                </c:pt>
                <c:pt idx="129">
                  <c:v>0.75</c:v>
                </c:pt>
                <c:pt idx="130">
                  <c:v>0.75</c:v>
                </c:pt>
                <c:pt idx="131">
                  <c:v>0.75</c:v>
                </c:pt>
                <c:pt idx="132">
                  <c:v>0.75</c:v>
                </c:pt>
                <c:pt idx="133">
                  <c:v>0.75</c:v>
                </c:pt>
                <c:pt idx="134">
                  <c:v>0.75</c:v>
                </c:pt>
                <c:pt idx="135">
                  <c:v>0.75</c:v>
                </c:pt>
                <c:pt idx="136">
                  <c:v>0.75</c:v>
                </c:pt>
                <c:pt idx="137">
                  <c:v>0.75</c:v>
                </c:pt>
                <c:pt idx="138">
                  <c:v>0.75</c:v>
                </c:pt>
                <c:pt idx="139">
                  <c:v>0.75</c:v>
                </c:pt>
                <c:pt idx="140">
                  <c:v>0.75</c:v>
                </c:pt>
                <c:pt idx="141">
                  <c:v>0.75</c:v>
                </c:pt>
                <c:pt idx="142">
                  <c:v>0.75</c:v>
                </c:pt>
                <c:pt idx="143">
                  <c:v>0.75</c:v>
                </c:pt>
                <c:pt idx="144">
                  <c:v>0.75</c:v>
                </c:pt>
                <c:pt idx="145">
                  <c:v>0.75</c:v>
                </c:pt>
                <c:pt idx="146">
                  <c:v>0.75</c:v>
                </c:pt>
                <c:pt idx="147">
                  <c:v>0.75</c:v>
                </c:pt>
                <c:pt idx="148">
                  <c:v>0.75</c:v>
                </c:pt>
                <c:pt idx="149">
                  <c:v>0.75</c:v>
                </c:pt>
                <c:pt idx="150">
                  <c:v>0.75</c:v>
                </c:pt>
                <c:pt idx="151">
                  <c:v>0.75</c:v>
                </c:pt>
                <c:pt idx="152">
                  <c:v>0.75</c:v>
                </c:pt>
                <c:pt idx="153">
                  <c:v>0.75</c:v>
                </c:pt>
                <c:pt idx="154">
                  <c:v>0.75</c:v>
                </c:pt>
                <c:pt idx="155">
                  <c:v>0.75</c:v>
                </c:pt>
                <c:pt idx="156">
                  <c:v>0.75</c:v>
                </c:pt>
                <c:pt idx="157">
                  <c:v>0.75</c:v>
                </c:pt>
                <c:pt idx="158">
                  <c:v>0.75</c:v>
                </c:pt>
                <c:pt idx="159">
                  <c:v>0.75</c:v>
                </c:pt>
                <c:pt idx="160">
                  <c:v>0.75</c:v>
                </c:pt>
                <c:pt idx="161">
                  <c:v>0.75</c:v>
                </c:pt>
                <c:pt idx="162">
                  <c:v>0.75</c:v>
                </c:pt>
                <c:pt idx="163">
                  <c:v>0.75</c:v>
                </c:pt>
                <c:pt idx="164">
                  <c:v>0.75</c:v>
                </c:pt>
                <c:pt idx="165">
                  <c:v>0.75</c:v>
                </c:pt>
                <c:pt idx="166">
                  <c:v>0.75</c:v>
                </c:pt>
                <c:pt idx="167">
                  <c:v>0.75</c:v>
                </c:pt>
                <c:pt idx="168">
                  <c:v>0.75</c:v>
                </c:pt>
                <c:pt idx="169">
                  <c:v>0.75</c:v>
                </c:pt>
                <c:pt idx="170">
                  <c:v>0.75</c:v>
                </c:pt>
                <c:pt idx="171">
                  <c:v>0.75</c:v>
                </c:pt>
                <c:pt idx="172">
                  <c:v>0.77500000000000002</c:v>
                </c:pt>
                <c:pt idx="173">
                  <c:v>0.77500000000000002</c:v>
                </c:pt>
                <c:pt idx="174">
                  <c:v>0.77500000000000002</c:v>
                </c:pt>
                <c:pt idx="175">
                  <c:v>0.77500000000000002</c:v>
                </c:pt>
                <c:pt idx="176">
                  <c:v>0.77500000000000002</c:v>
                </c:pt>
                <c:pt idx="177">
                  <c:v>0.77500000000000002</c:v>
                </c:pt>
                <c:pt idx="178">
                  <c:v>0.77500000000000002</c:v>
                </c:pt>
                <c:pt idx="179">
                  <c:v>0.77500000000000002</c:v>
                </c:pt>
                <c:pt idx="180">
                  <c:v>0.77500000000000002</c:v>
                </c:pt>
                <c:pt idx="181">
                  <c:v>0.77500000000000002</c:v>
                </c:pt>
                <c:pt idx="182">
                  <c:v>0.77500000000000002</c:v>
                </c:pt>
                <c:pt idx="183">
                  <c:v>0.77500000000000002</c:v>
                </c:pt>
                <c:pt idx="184">
                  <c:v>0.77500000000000002</c:v>
                </c:pt>
                <c:pt idx="185">
                  <c:v>0.77500000000000002</c:v>
                </c:pt>
                <c:pt idx="186">
                  <c:v>0.77500000000000002</c:v>
                </c:pt>
                <c:pt idx="187">
                  <c:v>0.77500000000000002</c:v>
                </c:pt>
                <c:pt idx="188">
                  <c:v>0.77500000000000002</c:v>
                </c:pt>
                <c:pt idx="189">
                  <c:v>0.77500000000000002</c:v>
                </c:pt>
                <c:pt idx="190">
                  <c:v>0.77500000000000002</c:v>
                </c:pt>
                <c:pt idx="191">
                  <c:v>0.77500000000000002</c:v>
                </c:pt>
                <c:pt idx="192">
                  <c:v>0.77500000000000002</c:v>
                </c:pt>
                <c:pt idx="193">
                  <c:v>0.77500000000000002</c:v>
                </c:pt>
                <c:pt idx="194">
                  <c:v>0.77500000000000002</c:v>
                </c:pt>
                <c:pt idx="195">
                  <c:v>0.77500000000000002</c:v>
                </c:pt>
                <c:pt idx="196">
                  <c:v>0.77500000000000002</c:v>
                </c:pt>
                <c:pt idx="197">
                  <c:v>0.77500000000000002</c:v>
                </c:pt>
                <c:pt idx="198">
                  <c:v>0.77500000000000002</c:v>
                </c:pt>
                <c:pt idx="199">
                  <c:v>0.77500000000000002</c:v>
                </c:pt>
                <c:pt idx="200">
                  <c:v>0.77500000000000002</c:v>
                </c:pt>
                <c:pt idx="201">
                  <c:v>0.77500000000000002</c:v>
                </c:pt>
                <c:pt idx="202">
                  <c:v>0.77500000000000002</c:v>
                </c:pt>
                <c:pt idx="203">
                  <c:v>0.77500000000000002</c:v>
                </c:pt>
                <c:pt idx="204">
                  <c:v>0.77500000000000002</c:v>
                </c:pt>
                <c:pt idx="205">
                  <c:v>0.77500000000000002</c:v>
                </c:pt>
                <c:pt idx="206">
                  <c:v>0.77500000000000002</c:v>
                </c:pt>
                <c:pt idx="207">
                  <c:v>0.77500000000000002</c:v>
                </c:pt>
                <c:pt idx="208">
                  <c:v>0.77500000000000002</c:v>
                </c:pt>
                <c:pt idx="209">
                  <c:v>0.77500000000000002</c:v>
                </c:pt>
                <c:pt idx="210">
                  <c:v>0.77500000000000002</c:v>
                </c:pt>
                <c:pt idx="211">
                  <c:v>0.77500000000000002</c:v>
                </c:pt>
                <c:pt idx="212">
                  <c:v>0.77500000000000002</c:v>
                </c:pt>
                <c:pt idx="213">
                  <c:v>0.77500000000000002</c:v>
                </c:pt>
                <c:pt idx="214">
                  <c:v>0.77500000000000002</c:v>
                </c:pt>
                <c:pt idx="215">
                  <c:v>0.77500000000000002</c:v>
                </c:pt>
                <c:pt idx="216">
                  <c:v>0.77500000000000002</c:v>
                </c:pt>
                <c:pt idx="217">
                  <c:v>0.77500000000000002</c:v>
                </c:pt>
                <c:pt idx="218">
                  <c:v>0.77500000000000002</c:v>
                </c:pt>
                <c:pt idx="219">
                  <c:v>0.77500000000000002</c:v>
                </c:pt>
                <c:pt idx="220">
                  <c:v>0.77500000000000002</c:v>
                </c:pt>
                <c:pt idx="221">
                  <c:v>0.77500000000000002</c:v>
                </c:pt>
                <c:pt idx="222">
                  <c:v>0.77500000000000002</c:v>
                </c:pt>
                <c:pt idx="223">
                  <c:v>0.77500000000000002</c:v>
                </c:pt>
                <c:pt idx="224">
                  <c:v>0.77500000000000002</c:v>
                </c:pt>
                <c:pt idx="225">
                  <c:v>0.77500000000000002</c:v>
                </c:pt>
                <c:pt idx="226">
                  <c:v>0.77500000000000002</c:v>
                </c:pt>
                <c:pt idx="227">
                  <c:v>0.77500000000000002</c:v>
                </c:pt>
                <c:pt idx="228">
                  <c:v>0.77500000000000002</c:v>
                </c:pt>
                <c:pt idx="229">
                  <c:v>0.77500000000000002</c:v>
                </c:pt>
                <c:pt idx="230">
                  <c:v>0.77500000000000002</c:v>
                </c:pt>
                <c:pt idx="231">
                  <c:v>0.77500000000000002</c:v>
                </c:pt>
                <c:pt idx="232">
                  <c:v>0.77500000000000002</c:v>
                </c:pt>
                <c:pt idx="233">
                  <c:v>0.77500000000000002</c:v>
                </c:pt>
                <c:pt idx="234">
                  <c:v>0.77500000000000002</c:v>
                </c:pt>
                <c:pt idx="235">
                  <c:v>0.77500000000000002</c:v>
                </c:pt>
                <c:pt idx="236">
                  <c:v>0.77500000000000002</c:v>
                </c:pt>
                <c:pt idx="237">
                  <c:v>0.77500000000000002</c:v>
                </c:pt>
                <c:pt idx="238">
                  <c:v>0.77500000000000002</c:v>
                </c:pt>
                <c:pt idx="239">
                  <c:v>0.8</c:v>
                </c:pt>
                <c:pt idx="240">
                  <c:v>0.8</c:v>
                </c:pt>
                <c:pt idx="241">
                  <c:v>0.8</c:v>
                </c:pt>
                <c:pt idx="242">
                  <c:v>0.8</c:v>
                </c:pt>
                <c:pt idx="243">
                  <c:v>0.8</c:v>
                </c:pt>
                <c:pt idx="244">
                  <c:v>0.8</c:v>
                </c:pt>
                <c:pt idx="245">
                  <c:v>0.8</c:v>
                </c:pt>
                <c:pt idx="246">
                  <c:v>0.8</c:v>
                </c:pt>
                <c:pt idx="247">
                  <c:v>0.8</c:v>
                </c:pt>
                <c:pt idx="248">
                  <c:v>0.8</c:v>
                </c:pt>
                <c:pt idx="249">
                  <c:v>0.8</c:v>
                </c:pt>
                <c:pt idx="250">
                  <c:v>0.8</c:v>
                </c:pt>
                <c:pt idx="251">
                  <c:v>0.8</c:v>
                </c:pt>
                <c:pt idx="252">
                  <c:v>0.8</c:v>
                </c:pt>
                <c:pt idx="253">
                  <c:v>0.8</c:v>
                </c:pt>
                <c:pt idx="254">
                  <c:v>0.8</c:v>
                </c:pt>
                <c:pt idx="255">
                  <c:v>0.8</c:v>
                </c:pt>
                <c:pt idx="256">
                  <c:v>0.8</c:v>
                </c:pt>
                <c:pt idx="257">
                  <c:v>0.8</c:v>
                </c:pt>
                <c:pt idx="258">
                  <c:v>0.8</c:v>
                </c:pt>
                <c:pt idx="259">
                  <c:v>0.8</c:v>
                </c:pt>
                <c:pt idx="260">
                  <c:v>0.8</c:v>
                </c:pt>
                <c:pt idx="261">
                  <c:v>0.8</c:v>
                </c:pt>
                <c:pt idx="262">
                  <c:v>0.8</c:v>
                </c:pt>
                <c:pt idx="263">
                  <c:v>0.8</c:v>
                </c:pt>
                <c:pt idx="264">
                  <c:v>0.8</c:v>
                </c:pt>
                <c:pt idx="265">
                  <c:v>0.8</c:v>
                </c:pt>
                <c:pt idx="266">
                  <c:v>0.8</c:v>
                </c:pt>
                <c:pt idx="267">
                  <c:v>0.8</c:v>
                </c:pt>
                <c:pt idx="268">
                  <c:v>0.8</c:v>
                </c:pt>
                <c:pt idx="269">
                  <c:v>0.8</c:v>
                </c:pt>
                <c:pt idx="270">
                  <c:v>0.8</c:v>
                </c:pt>
                <c:pt idx="271">
                  <c:v>0.8</c:v>
                </c:pt>
                <c:pt idx="272">
                  <c:v>0.8</c:v>
                </c:pt>
                <c:pt idx="273">
                  <c:v>0.8</c:v>
                </c:pt>
                <c:pt idx="274">
                  <c:v>0.8</c:v>
                </c:pt>
                <c:pt idx="275">
                  <c:v>0.8</c:v>
                </c:pt>
                <c:pt idx="276">
                  <c:v>0.8</c:v>
                </c:pt>
                <c:pt idx="277">
                  <c:v>0.8</c:v>
                </c:pt>
                <c:pt idx="278">
                  <c:v>0.82499999999999996</c:v>
                </c:pt>
                <c:pt idx="279">
                  <c:v>0.82499999999999996</c:v>
                </c:pt>
                <c:pt idx="280">
                  <c:v>0.82499999999999996</c:v>
                </c:pt>
                <c:pt idx="281">
                  <c:v>0.82499999999999996</c:v>
                </c:pt>
                <c:pt idx="282">
                  <c:v>0.82499999999999996</c:v>
                </c:pt>
                <c:pt idx="283">
                  <c:v>0.82499999999999996</c:v>
                </c:pt>
                <c:pt idx="284">
                  <c:v>0.82499999999999996</c:v>
                </c:pt>
                <c:pt idx="285">
                  <c:v>0.82499999999999996</c:v>
                </c:pt>
                <c:pt idx="286">
                  <c:v>0.82499999999999996</c:v>
                </c:pt>
                <c:pt idx="287">
                  <c:v>0.82499999999999996</c:v>
                </c:pt>
                <c:pt idx="288">
                  <c:v>0.82499999999999996</c:v>
                </c:pt>
                <c:pt idx="289">
                  <c:v>0.82499999999999996</c:v>
                </c:pt>
                <c:pt idx="290">
                  <c:v>0.82499999999999996</c:v>
                </c:pt>
                <c:pt idx="291">
                  <c:v>0.82499999999999996</c:v>
                </c:pt>
                <c:pt idx="292">
                  <c:v>0.82499999999999996</c:v>
                </c:pt>
                <c:pt idx="293">
                  <c:v>0.82499999999999996</c:v>
                </c:pt>
                <c:pt idx="294">
                  <c:v>0.82499999999999996</c:v>
                </c:pt>
                <c:pt idx="295">
                  <c:v>0.82499999999999996</c:v>
                </c:pt>
                <c:pt idx="296">
                  <c:v>0.82499999999999996</c:v>
                </c:pt>
                <c:pt idx="297">
                  <c:v>0.82499999999999996</c:v>
                </c:pt>
                <c:pt idx="298">
                  <c:v>0.82499999999999996</c:v>
                </c:pt>
                <c:pt idx="299">
                  <c:v>0.82499999999999996</c:v>
                </c:pt>
                <c:pt idx="300">
                  <c:v>0.82499999999999996</c:v>
                </c:pt>
                <c:pt idx="301">
                  <c:v>0.82499999999999996</c:v>
                </c:pt>
                <c:pt idx="302">
                  <c:v>0.82499999999999996</c:v>
                </c:pt>
                <c:pt idx="303">
                  <c:v>0.82499999999999996</c:v>
                </c:pt>
                <c:pt idx="304">
                  <c:v>0.82499999999999996</c:v>
                </c:pt>
                <c:pt idx="305">
                  <c:v>0.82499999999999996</c:v>
                </c:pt>
                <c:pt idx="306">
                  <c:v>0.82499999999999996</c:v>
                </c:pt>
                <c:pt idx="307">
                  <c:v>0.82499999999999996</c:v>
                </c:pt>
                <c:pt idx="308">
                  <c:v>0.82499999999999996</c:v>
                </c:pt>
                <c:pt idx="309">
                  <c:v>0.82499999999999996</c:v>
                </c:pt>
                <c:pt idx="310">
                  <c:v>0.82499999999999996</c:v>
                </c:pt>
                <c:pt idx="311">
                  <c:v>0.82499999999999996</c:v>
                </c:pt>
                <c:pt idx="312">
                  <c:v>0.82499999999999996</c:v>
                </c:pt>
                <c:pt idx="313">
                  <c:v>0.82499999999999996</c:v>
                </c:pt>
                <c:pt idx="314">
                  <c:v>0.82499999999999996</c:v>
                </c:pt>
                <c:pt idx="315">
                  <c:v>0.82499999999999996</c:v>
                </c:pt>
                <c:pt idx="316">
                  <c:v>0.82499999999999996</c:v>
                </c:pt>
                <c:pt idx="317">
                  <c:v>0.82499999999999996</c:v>
                </c:pt>
                <c:pt idx="318">
                  <c:v>0.82499999999999996</c:v>
                </c:pt>
                <c:pt idx="319">
                  <c:v>0.82499999999999996</c:v>
                </c:pt>
                <c:pt idx="320">
                  <c:v>0.82499999999999996</c:v>
                </c:pt>
                <c:pt idx="321">
                  <c:v>0.82499999999999996</c:v>
                </c:pt>
                <c:pt idx="322">
                  <c:v>0.85</c:v>
                </c:pt>
                <c:pt idx="323">
                  <c:v>0.85</c:v>
                </c:pt>
                <c:pt idx="324">
                  <c:v>0.85</c:v>
                </c:pt>
                <c:pt idx="325">
                  <c:v>0.85</c:v>
                </c:pt>
                <c:pt idx="326">
                  <c:v>0.85</c:v>
                </c:pt>
                <c:pt idx="327">
                  <c:v>0.85</c:v>
                </c:pt>
                <c:pt idx="328">
                  <c:v>0.85</c:v>
                </c:pt>
                <c:pt idx="329">
                  <c:v>0.85</c:v>
                </c:pt>
                <c:pt idx="330">
                  <c:v>0.85</c:v>
                </c:pt>
                <c:pt idx="331">
                  <c:v>0.85</c:v>
                </c:pt>
                <c:pt idx="332">
                  <c:v>0.85</c:v>
                </c:pt>
                <c:pt idx="333">
                  <c:v>0.85</c:v>
                </c:pt>
                <c:pt idx="334">
                  <c:v>0.85</c:v>
                </c:pt>
                <c:pt idx="335">
                  <c:v>0.85</c:v>
                </c:pt>
                <c:pt idx="336">
                  <c:v>0.85</c:v>
                </c:pt>
                <c:pt idx="337">
                  <c:v>0.85</c:v>
                </c:pt>
                <c:pt idx="338">
                  <c:v>0.85</c:v>
                </c:pt>
                <c:pt idx="339">
                  <c:v>0.85</c:v>
                </c:pt>
                <c:pt idx="340">
                  <c:v>0.85</c:v>
                </c:pt>
                <c:pt idx="341">
                  <c:v>0.85</c:v>
                </c:pt>
                <c:pt idx="342">
                  <c:v>0.85</c:v>
                </c:pt>
                <c:pt idx="343">
                  <c:v>0.85</c:v>
                </c:pt>
                <c:pt idx="344">
                  <c:v>0.85</c:v>
                </c:pt>
                <c:pt idx="345">
                  <c:v>0.85</c:v>
                </c:pt>
                <c:pt idx="346">
                  <c:v>0.85</c:v>
                </c:pt>
                <c:pt idx="347">
                  <c:v>0.875</c:v>
                </c:pt>
                <c:pt idx="348">
                  <c:v>0.875</c:v>
                </c:pt>
                <c:pt idx="349">
                  <c:v>0.9</c:v>
                </c:pt>
                <c:pt idx="350">
                  <c:v>0.9</c:v>
                </c:pt>
                <c:pt idx="351">
                  <c:v>0.9</c:v>
                </c:pt>
                <c:pt idx="352">
                  <c:v>0.9</c:v>
                </c:pt>
                <c:pt idx="353">
                  <c:v>0.9</c:v>
                </c:pt>
                <c:pt idx="354">
                  <c:v>0.9</c:v>
                </c:pt>
                <c:pt idx="355">
                  <c:v>0.9</c:v>
                </c:pt>
                <c:pt idx="356">
                  <c:v>0.9</c:v>
                </c:pt>
                <c:pt idx="357">
                  <c:v>0.9</c:v>
                </c:pt>
                <c:pt idx="358">
                  <c:v>0.9</c:v>
                </c:pt>
                <c:pt idx="359">
                  <c:v>0.9</c:v>
                </c:pt>
                <c:pt idx="360">
                  <c:v>0.9</c:v>
                </c:pt>
                <c:pt idx="361">
                  <c:v>0.9</c:v>
                </c:pt>
                <c:pt idx="362">
                  <c:v>0.9</c:v>
                </c:pt>
                <c:pt idx="363">
                  <c:v>0.9</c:v>
                </c:pt>
                <c:pt idx="364">
                  <c:v>0.9</c:v>
                </c:pt>
                <c:pt idx="365">
                  <c:v>0.92500000000000004</c:v>
                </c:pt>
                <c:pt idx="366">
                  <c:v>0.92500000000000004</c:v>
                </c:pt>
                <c:pt idx="367">
                  <c:v>0.92500000000000004</c:v>
                </c:pt>
                <c:pt idx="368">
                  <c:v>0.92500000000000004</c:v>
                </c:pt>
                <c:pt idx="369">
                  <c:v>0.92500000000000004</c:v>
                </c:pt>
                <c:pt idx="370">
                  <c:v>0.92500000000000004</c:v>
                </c:pt>
                <c:pt idx="371">
                  <c:v>0.92500000000000004</c:v>
                </c:pt>
                <c:pt idx="372">
                  <c:v>0.92500000000000004</c:v>
                </c:pt>
                <c:pt idx="373">
                  <c:v>0.92500000000000004</c:v>
                </c:pt>
                <c:pt idx="374">
                  <c:v>0.92500000000000004</c:v>
                </c:pt>
                <c:pt idx="375">
                  <c:v>0.92500000000000004</c:v>
                </c:pt>
                <c:pt idx="376">
                  <c:v>0.92500000000000004</c:v>
                </c:pt>
                <c:pt idx="377">
                  <c:v>0.92500000000000004</c:v>
                </c:pt>
                <c:pt idx="378">
                  <c:v>0.92500000000000004</c:v>
                </c:pt>
                <c:pt idx="379">
                  <c:v>0.92500000000000004</c:v>
                </c:pt>
                <c:pt idx="380">
                  <c:v>0.92500000000000004</c:v>
                </c:pt>
                <c:pt idx="381">
                  <c:v>0.92500000000000004</c:v>
                </c:pt>
                <c:pt idx="382">
                  <c:v>0.92500000000000004</c:v>
                </c:pt>
                <c:pt idx="383">
                  <c:v>0.92500000000000004</c:v>
                </c:pt>
                <c:pt idx="384">
                  <c:v>0.92500000000000004</c:v>
                </c:pt>
                <c:pt idx="385">
                  <c:v>0.92500000000000004</c:v>
                </c:pt>
                <c:pt idx="386">
                  <c:v>0.92500000000000004</c:v>
                </c:pt>
                <c:pt idx="387">
                  <c:v>0.92500000000000004</c:v>
                </c:pt>
                <c:pt idx="388">
                  <c:v>0.92500000000000004</c:v>
                </c:pt>
                <c:pt idx="389">
                  <c:v>0.92500000000000004</c:v>
                </c:pt>
                <c:pt idx="390">
                  <c:v>0.92500000000000004</c:v>
                </c:pt>
                <c:pt idx="391">
                  <c:v>0.92500000000000004</c:v>
                </c:pt>
                <c:pt idx="392">
                  <c:v>0.92500000000000004</c:v>
                </c:pt>
                <c:pt idx="393">
                  <c:v>0.92500000000000004</c:v>
                </c:pt>
                <c:pt idx="394">
                  <c:v>0.92500000000000004</c:v>
                </c:pt>
                <c:pt idx="395">
                  <c:v>0.92500000000000004</c:v>
                </c:pt>
                <c:pt idx="396">
                  <c:v>0.92500000000000004</c:v>
                </c:pt>
                <c:pt idx="397">
                  <c:v>0.92500000000000004</c:v>
                </c:pt>
                <c:pt idx="398">
                  <c:v>0.92500000000000004</c:v>
                </c:pt>
                <c:pt idx="399">
                  <c:v>0.92500000000000004</c:v>
                </c:pt>
                <c:pt idx="400">
                  <c:v>0.92500000000000004</c:v>
                </c:pt>
                <c:pt idx="401">
                  <c:v>0.92500000000000004</c:v>
                </c:pt>
                <c:pt idx="402">
                  <c:v>0.92500000000000004</c:v>
                </c:pt>
                <c:pt idx="403">
                  <c:v>0.92500000000000004</c:v>
                </c:pt>
                <c:pt idx="404">
                  <c:v>0.92500000000000004</c:v>
                </c:pt>
                <c:pt idx="405">
                  <c:v>0.92500000000000004</c:v>
                </c:pt>
                <c:pt idx="406">
                  <c:v>0.92500000000000004</c:v>
                </c:pt>
                <c:pt idx="407">
                  <c:v>0.92500000000000004</c:v>
                </c:pt>
                <c:pt idx="408">
                  <c:v>0.92500000000000004</c:v>
                </c:pt>
                <c:pt idx="409">
                  <c:v>0.92500000000000004</c:v>
                </c:pt>
                <c:pt idx="410">
                  <c:v>0.92500000000000004</c:v>
                </c:pt>
                <c:pt idx="411">
                  <c:v>0.92500000000000004</c:v>
                </c:pt>
                <c:pt idx="412">
                  <c:v>0.92500000000000004</c:v>
                </c:pt>
                <c:pt idx="413">
                  <c:v>0.92500000000000004</c:v>
                </c:pt>
                <c:pt idx="414">
                  <c:v>0.92500000000000004</c:v>
                </c:pt>
                <c:pt idx="415">
                  <c:v>0.92500000000000004</c:v>
                </c:pt>
                <c:pt idx="416">
                  <c:v>0.92500000000000004</c:v>
                </c:pt>
                <c:pt idx="417">
                  <c:v>0.92500000000000004</c:v>
                </c:pt>
                <c:pt idx="418">
                  <c:v>0.92500000000000004</c:v>
                </c:pt>
                <c:pt idx="419">
                  <c:v>0.92500000000000004</c:v>
                </c:pt>
                <c:pt idx="420">
                  <c:v>0.92500000000000004</c:v>
                </c:pt>
                <c:pt idx="421">
                  <c:v>0.92500000000000004</c:v>
                </c:pt>
                <c:pt idx="422">
                  <c:v>0.92500000000000004</c:v>
                </c:pt>
                <c:pt idx="423">
                  <c:v>0.92500000000000004</c:v>
                </c:pt>
                <c:pt idx="424">
                  <c:v>0.95</c:v>
                </c:pt>
                <c:pt idx="425">
                  <c:v>0.95</c:v>
                </c:pt>
                <c:pt idx="426">
                  <c:v>0.95</c:v>
                </c:pt>
                <c:pt idx="427">
                  <c:v>0.95</c:v>
                </c:pt>
                <c:pt idx="428">
                  <c:v>0.95</c:v>
                </c:pt>
                <c:pt idx="429">
                  <c:v>0.95</c:v>
                </c:pt>
                <c:pt idx="430">
                  <c:v>0.95</c:v>
                </c:pt>
                <c:pt idx="431">
                  <c:v>0.95</c:v>
                </c:pt>
                <c:pt idx="432">
                  <c:v>0.95</c:v>
                </c:pt>
                <c:pt idx="433">
                  <c:v>0.95</c:v>
                </c:pt>
                <c:pt idx="434">
                  <c:v>0.95</c:v>
                </c:pt>
                <c:pt idx="435">
                  <c:v>0.95</c:v>
                </c:pt>
                <c:pt idx="436">
                  <c:v>0.95</c:v>
                </c:pt>
                <c:pt idx="437">
                  <c:v>0.95</c:v>
                </c:pt>
                <c:pt idx="438">
                  <c:v>0.95</c:v>
                </c:pt>
                <c:pt idx="439">
                  <c:v>0.95</c:v>
                </c:pt>
                <c:pt idx="440">
                  <c:v>0.95</c:v>
                </c:pt>
                <c:pt idx="441">
                  <c:v>0.95</c:v>
                </c:pt>
                <c:pt idx="442">
                  <c:v>0.95</c:v>
                </c:pt>
                <c:pt idx="443">
                  <c:v>0.95</c:v>
                </c:pt>
                <c:pt idx="444">
                  <c:v>0.95</c:v>
                </c:pt>
                <c:pt idx="445">
                  <c:v>0.95</c:v>
                </c:pt>
                <c:pt idx="446">
                  <c:v>0.95</c:v>
                </c:pt>
                <c:pt idx="447">
                  <c:v>0.95</c:v>
                </c:pt>
                <c:pt idx="448">
                  <c:v>0.95</c:v>
                </c:pt>
                <c:pt idx="449">
                  <c:v>0.95</c:v>
                </c:pt>
                <c:pt idx="450">
                  <c:v>0.95</c:v>
                </c:pt>
                <c:pt idx="451">
                  <c:v>0.95</c:v>
                </c:pt>
                <c:pt idx="452">
                  <c:v>0.95</c:v>
                </c:pt>
                <c:pt idx="453">
                  <c:v>0.95</c:v>
                </c:pt>
                <c:pt idx="454">
                  <c:v>0.95</c:v>
                </c:pt>
                <c:pt idx="455">
                  <c:v>0.95</c:v>
                </c:pt>
                <c:pt idx="456">
                  <c:v>0.95</c:v>
                </c:pt>
                <c:pt idx="457">
                  <c:v>0.95</c:v>
                </c:pt>
                <c:pt idx="458">
                  <c:v>0.95</c:v>
                </c:pt>
                <c:pt idx="459">
                  <c:v>0.95</c:v>
                </c:pt>
                <c:pt idx="460">
                  <c:v>0.95</c:v>
                </c:pt>
                <c:pt idx="461">
                  <c:v>0.97499999999999998</c:v>
                </c:pt>
                <c:pt idx="462">
                  <c:v>0.97499999999999998</c:v>
                </c:pt>
                <c:pt idx="463">
                  <c:v>0.97499999999999998</c:v>
                </c:pt>
                <c:pt idx="464">
                  <c:v>0.97499999999999998</c:v>
                </c:pt>
                <c:pt idx="465">
                  <c:v>0.97499999999999998</c:v>
                </c:pt>
                <c:pt idx="466">
                  <c:v>0.97499999999999998</c:v>
                </c:pt>
                <c:pt idx="467">
                  <c:v>0.97499999999999998</c:v>
                </c:pt>
                <c:pt idx="468">
                  <c:v>0.97499999999999998</c:v>
                </c:pt>
                <c:pt idx="469">
                  <c:v>0.97499999999999998</c:v>
                </c:pt>
                <c:pt idx="470">
                  <c:v>0.97499999999999998</c:v>
                </c:pt>
                <c:pt idx="471">
                  <c:v>0.97499999999999998</c:v>
                </c:pt>
                <c:pt idx="472">
                  <c:v>0.97499999999999998</c:v>
                </c:pt>
                <c:pt idx="473">
                  <c:v>0.97499999999999998</c:v>
                </c:pt>
                <c:pt idx="474">
                  <c:v>0.97499999999999998</c:v>
                </c:pt>
                <c:pt idx="475">
                  <c:v>0.97499999999999998</c:v>
                </c:pt>
                <c:pt idx="476">
                  <c:v>0.97499999999999998</c:v>
                </c:pt>
                <c:pt idx="477">
                  <c:v>0.97499999999999998</c:v>
                </c:pt>
                <c:pt idx="478">
                  <c:v>0.97499999999999998</c:v>
                </c:pt>
                <c:pt idx="479">
                  <c:v>0.97499999999999998</c:v>
                </c:pt>
                <c:pt idx="480">
                  <c:v>0.97499999999999998</c:v>
                </c:pt>
                <c:pt idx="481">
                  <c:v>0.97499999999999998</c:v>
                </c:pt>
                <c:pt idx="482">
                  <c:v>0.97499999999999998</c:v>
                </c:pt>
                <c:pt idx="483">
                  <c:v>0.97499999999999998</c:v>
                </c:pt>
                <c:pt idx="484">
                  <c:v>0.97499999999999998</c:v>
                </c:pt>
                <c:pt idx="485">
                  <c:v>0.97499999999999998</c:v>
                </c:pt>
                <c:pt idx="486">
                  <c:v>0.97499999999999998</c:v>
                </c:pt>
                <c:pt idx="487">
                  <c:v>1</c:v>
                </c:pt>
                <c:pt idx="488">
                  <c:v>1</c:v>
                </c:pt>
                <c:pt idx="489">
                  <c:v>1</c:v>
                </c:pt>
                <c:pt idx="490">
                  <c:v>1</c:v>
                </c:pt>
                <c:pt idx="491">
                  <c:v>1</c:v>
                </c:pt>
                <c:pt idx="492">
                  <c:v>1</c:v>
                </c:pt>
                <c:pt idx="493">
                  <c:v>1</c:v>
                </c:pt>
                <c:pt idx="494">
                  <c:v>1</c:v>
                </c:pt>
                <c:pt idx="495">
                  <c:v>1</c:v>
                </c:pt>
                <c:pt idx="496">
                  <c:v>1</c:v>
                </c:pt>
                <c:pt idx="497">
                  <c:v>1</c:v>
                </c:pt>
                <c:pt idx="498">
                  <c:v>1</c:v>
                </c:pt>
                <c:pt idx="499">
                  <c:v>1</c:v>
                </c:pt>
                <c:pt idx="500">
                  <c:v>1</c:v>
                </c:pt>
              </c:numCache>
            </c:numRef>
          </c:xVal>
          <c:yVal>
            <c:numRef>
              <c:f>Sheet1!$I$2:$I$502</c:f>
              <c:numCache>
                <c:formatCode>0.0000</c:formatCode>
                <c:ptCount val="501"/>
                <c:pt idx="0">
                  <c:v>1</c:v>
                </c:pt>
                <c:pt idx="1">
                  <c:v>1</c:v>
                </c:pt>
                <c:pt idx="2">
                  <c:v>0.75</c:v>
                </c:pt>
                <c:pt idx="3">
                  <c:v>0.75</c:v>
                </c:pt>
                <c:pt idx="4">
                  <c:v>0.75</c:v>
                </c:pt>
                <c:pt idx="5">
                  <c:v>0.66666666666666663</c:v>
                </c:pt>
                <c:pt idx="6">
                  <c:v>0.66666666666666663</c:v>
                </c:pt>
                <c:pt idx="7">
                  <c:v>0.625</c:v>
                </c:pt>
                <c:pt idx="8">
                  <c:v>0.625</c:v>
                </c:pt>
                <c:pt idx="9">
                  <c:v>0.625</c:v>
                </c:pt>
                <c:pt idx="10">
                  <c:v>0.625</c:v>
                </c:pt>
                <c:pt idx="11">
                  <c:v>0.625</c:v>
                </c:pt>
                <c:pt idx="12">
                  <c:v>0.625</c:v>
                </c:pt>
                <c:pt idx="13">
                  <c:v>0.625</c:v>
                </c:pt>
                <c:pt idx="14">
                  <c:v>0.625</c:v>
                </c:pt>
                <c:pt idx="15">
                  <c:v>0.625</c:v>
                </c:pt>
                <c:pt idx="16">
                  <c:v>0.625</c:v>
                </c:pt>
                <c:pt idx="17">
                  <c:v>0.58823529411764708</c:v>
                </c:pt>
                <c:pt idx="18">
                  <c:v>0.57894736842105265</c:v>
                </c:pt>
                <c:pt idx="19">
                  <c:v>0.57894736842105265</c:v>
                </c:pt>
                <c:pt idx="20">
                  <c:v>0.55000000000000004</c:v>
                </c:pt>
                <c:pt idx="21">
                  <c:v>0.54545454545454541</c:v>
                </c:pt>
                <c:pt idx="22">
                  <c:v>0.54545454545454541</c:v>
                </c:pt>
                <c:pt idx="23">
                  <c:v>0.52173913043478259</c:v>
                </c:pt>
                <c:pt idx="24">
                  <c:v>0.52</c:v>
                </c:pt>
                <c:pt idx="25">
                  <c:v>0.52</c:v>
                </c:pt>
                <c:pt idx="26">
                  <c:v>0.5</c:v>
                </c:pt>
                <c:pt idx="27">
                  <c:v>0.48148148148148145</c:v>
                </c:pt>
                <c:pt idx="28">
                  <c:v>0.46666666666666667</c:v>
                </c:pt>
                <c:pt idx="29">
                  <c:v>0.46666666666666667</c:v>
                </c:pt>
                <c:pt idx="30">
                  <c:v>0.46666666666666667</c:v>
                </c:pt>
                <c:pt idx="31">
                  <c:v>0.45454545454545453</c:v>
                </c:pt>
                <c:pt idx="32">
                  <c:v>0.45454545454545453</c:v>
                </c:pt>
                <c:pt idx="33">
                  <c:v>0.45454545454545453</c:v>
                </c:pt>
                <c:pt idx="34">
                  <c:v>0.44736842105263158</c:v>
                </c:pt>
                <c:pt idx="35">
                  <c:v>0.44736842105263158</c:v>
                </c:pt>
                <c:pt idx="36">
                  <c:v>0.44736842105263158</c:v>
                </c:pt>
                <c:pt idx="37">
                  <c:v>0.44736842105263158</c:v>
                </c:pt>
                <c:pt idx="38">
                  <c:v>0.44736842105263158</c:v>
                </c:pt>
                <c:pt idx="39">
                  <c:v>0.4358974358974359</c:v>
                </c:pt>
                <c:pt idx="40">
                  <c:v>0.42857142857142855</c:v>
                </c:pt>
                <c:pt idx="41">
                  <c:v>0.42857142857142855</c:v>
                </c:pt>
                <c:pt idx="42">
                  <c:v>0.42857142857142855</c:v>
                </c:pt>
                <c:pt idx="43">
                  <c:v>0.41860465116279072</c:v>
                </c:pt>
                <c:pt idx="44">
                  <c:v>0.41304347826086957</c:v>
                </c:pt>
                <c:pt idx="45">
                  <c:v>0.41304347826086957</c:v>
                </c:pt>
                <c:pt idx="46">
                  <c:v>0.41304347826086957</c:v>
                </c:pt>
                <c:pt idx="47">
                  <c:v>0.40816326530612246</c:v>
                </c:pt>
                <c:pt idx="48">
                  <c:v>0.40816326530612246</c:v>
                </c:pt>
                <c:pt idx="49">
                  <c:v>0.40816326530612246</c:v>
                </c:pt>
                <c:pt idx="50">
                  <c:v>0.4</c:v>
                </c:pt>
                <c:pt idx="51">
                  <c:v>0.39215686274509803</c:v>
                </c:pt>
                <c:pt idx="52">
                  <c:v>0.3888888888888889</c:v>
                </c:pt>
                <c:pt idx="53">
                  <c:v>0.3888888888888889</c:v>
                </c:pt>
                <c:pt idx="54">
                  <c:v>0.3888888888888889</c:v>
                </c:pt>
                <c:pt idx="55">
                  <c:v>0.38181818181818183</c:v>
                </c:pt>
                <c:pt idx="56">
                  <c:v>0.37931034482758619</c:v>
                </c:pt>
                <c:pt idx="57">
                  <c:v>0.37931034482758619</c:v>
                </c:pt>
                <c:pt idx="58">
                  <c:v>0.37931034482758619</c:v>
                </c:pt>
                <c:pt idx="59">
                  <c:v>0.3728813559322034</c:v>
                </c:pt>
                <c:pt idx="60">
                  <c:v>0.37096774193548387</c:v>
                </c:pt>
                <c:pt idx="61">
                  <c:v>0.37096774193548387</c:v>
                </c:pt>
                <c:pt idx="62">
                  <c:v>0.37096774193548387</c:v>
                </c:pt>
                <c:pt idx="63">
                  <c:v>0.36507936507936506</c:v>
                </c:pt>
                <c:pt idx="64">
                  <c:v>0.359375</c:v>
                </c:pt>
                <c:pt idx="65">
                  <c:v>0.35820895522388058</c:v>
                </c:pt>
                <c:pt idx="66">
                  <c:v>0.35820895522388058</c:v>
                </c:pt>
                <c:pt idx="67">
                  <c:v>0.35820895522388058</c:v>
                </c:pt>
                <c:pt idx="68">
                  <c:v>0.35294117647058826</c:v>
                </c:pt>
                <c:pt idx="69">
                  <c:v>0.34782608695652173</c:v>
                </c:pt>
                <c:pt idx="70">
                  <c:v>0.34285714285714286</c:v>
                </c:pt>
                <c:pt idx="71">
                  <c:v>0.3380281690140845</c:v>
                </c:pt>
                <c:pt idx="72">
                  <c:v>0.33333333333333331</c:v>
                </c:pt>
                <c:pt idx="73">
                  <c:v>0.33333333333333331</c:v>
                </c:pt>
                <c:pt idx="74">
                  <c:v>0.33333333333333331</c:v>
                </c:pt>
                <c:pt idx="75">
                  <c:v>0.33333333333333331</c:v>
                </c:pt>
                <c:pt idx="76">
                  <c:v>0.32894736842105265</c:v>
                </c:pt>
                <c:pt idx="77">
                  <c:v>0.32467532467532467</c:v>
                </c:pt>
                <c:pt idx="78">
                  <c:v>0.32051282051282054</c:v>
                </c:pt>
                <c:pt idx="79">
                  <c:v>0.31645569620253167</c:v>
                </c:pt>
                <c:pt idx="80">
                  <c:v>0.31395348837209303</c:v>
                </c:pt>
                <c:pt idx="81">
                  <c:v>0.31395348837209303</c:v>
                </c:pt>
                <c:pt idx="82">
                  <c:v>0.31395348837209303</c:v>
                </c:pt>
                <c:pt idx="83">
                  <c:v>0.31395348837209303</c:v>
                </c:pt>
                <c:pt idx="84">
                  <c:v>0.31395348837209303</c:v>
                </c:pt>
                <c:pt idx="85">
                  <c:v>0.31395348837209303</c:v>
                </c:pt>
                <c:pt idx="86">
                  <c:v>0.31395348837209303</c:v>
                </c:pt>
                <c:pt idx="87">
                  <c:v>0.31034482758620691</c:v>
                </c:pt>
                <c:pt idx="88">
                  <c:v>0.30681818181818182</c:v>
                </c:pt>
                <c:pt idx="89">
                  <c:v>0.30337078651685395</c:v>
                </c:pt>
                <c:pt idx="90">
                  <c:v>0.3</c:v>
                </c:pt>
                <c:pt idx="91">
                  <c:v>0.2967032967032967</c:v>
                </c:pt>
                <c:pt idx="92">
                  <c:v>0.29347826086956524</c:v>
                </c:pt>
                <c:pt idx="93">
                  <c:v>0.29032258064516131</c:v>
                </c:pt>
                <c:pt idx="94">
                  <c:v>0.28723404255319152</c:v>
                </c:pt>
                <c:pt idx="95">
                  <c:v>0.2857142857142857</c:v>
                </c:pt>
                <c:pt idx="96">
                  <c:v>0.2857142857142857</c:v>
                </c:pt>
                <c:pt idx="97">
                  <c:v>0.2857142857142857</c:v>
                </c:pt>
                <c:pt idx="98">
                  <c:v>0.2857142857142857</c:v>
                </c:pt>
                <c:pt idx="99">
                  <c:v>0.28282828282828282</c:v>
                </c:pt>
                <c:pt idx="100">
                  <c:v>0.28000000000000003</c:v>
                </c:pt>
                <c:pt idx="101">
                  <c:v>0.27722772277227725</c:v>
                </c:pt>
                <c:pt idx="102">
                  <c:v>0.27450980392156865</c:v>
                </c:pt>
                <c:pt idx="103">
                  <c:v>0.27184466019417475</c:v>
                </c:pt>
                <c:pt idx="104">
                  <c:v>0.26923076923076922</c:v>
                </c:pt>
                <c:pt idx="105">
                  <c:v>0.26666666666666666</c:v>
                </c:pt>
                <c:pt idx="106">
                  <c:v>0.26415094339622641</c:v>
                </c:pt>
                <c:pt idx="107">
                  <c:v>0.26363636363636361</c:v>
                </c:pt>
                <c:pt idx="108">
                  <c:v>0.26363636363636361</c:v>
                </c:pt>
                <c:pt idx="109">
                  <c:v>0.26363636363636361</c:v>
                </c:pt>
                <c:pt idx="110">
                  <c:v>0.26363636363636361</c:v>
                </c:pt>
                <c:pt idx="111">
                  <c:v>0.26126126126126126</c:v>
                </c:pt>
                <c:pt idx="112">
                  <c:v>0.25892857142857145</c:v>
                </c:pt>
                <c:pt idx="113">
                  <c:v>0.25663716814159293</c:v>
                </c:pt>
                <c:pt idx="114">
                  <c:v>0.25438596491228072</c:v>
                </c:pt>
                <c:pt idx="115">
                  <c:v>0.25217391304347825</c:v>
                </c:pt>
                <c:pt idx="116">
                  <c:v>0.25</c:v>
                </c:pt>
                <c:pt idx="117">
                  <c:v>0.24786324786324787</c:v>
                </c:pt>
                <c:pt idx="118">
                  <c:v>0.24576271186440679</c:v>
                </c:pt>
                <c:pt idx="119">
                  <c:v>0.24369747899159663</c:v>
                </c:pt>
                <c:pt idx="120">
                  <c:v>0.24166666666666667</c:v>
                </c:pt>
                <c:pt idx="121">
                  <c:v>0.23966942148760331</c:v>
                </c:pt>
                <c:pt idx="122">
                  <c:v>0.23770491803278687</c:v>
                </c:pt>
                <c:pt idx="123">
                  <c:v>0.23577235772357724</c:v>
                </c:pt>
                <c:pt idx="124">
                  <c:v>0.234375</c:v>
                </c:pt>
                <c:pt idx="125">
                  <c:v>0.234375</c:v>
                </c:pt>
                <c:pt idx="126">
                  <c:v>0.234375</c:v>
                </c:pt>
                <c:pt idx="127">
                  <c:v>0.234375</c:v>
                </c:pt>
                <c:pt idx="128">
                  <c:v>0.234375</c:v>
                </c:pt>
                <c:pt idx="129">
                  <c:v>0.23255813953488372</c:v>
                </c:pt>
                <c:pt idx="130">
                  <c:v>0.23076923076923078</c:v>
                </c:pt>
                <c:pt idx="131">
                  <c:v>0.22900763358778625</c:v>
                </c:pt>
                <c:pt idx="132">
                  <c:v>0.22727272727272727</c:v>
                </c:pt>
                <c:pt idx="133">
                  <c:v>0.22556390977443608</c:v>
                </c:pt>
                <c:pt idx="134">
                  <c:v>0.22388059701492538</c:v>
                </c:pt>
                <c:pt idx="135">
                  <c:v>0.22222222222222221</c:v>
                </c:pt>
                <c:pt idx="136">
                  <c:v>0.22058823529411764</c:v>
                </c:pt>
                <c:pt idx="137">
                  <c:v>0.21897810218978103</c:v>
                </c:pt>
                <c:pt idx="138">
                  <c:v>0.21739130434782608</c:v>
                </c:pt>
                <c:pt idx="139">
                  <c:v>0.21582733812949639</c:v>
                </c:pt>
                <c:pt idx="140">
                  <c:v>0.21428571428571427</c:v>
                </c:pt>
                <c:pt idx="141">
                  <c:v>0.21276595744680851</c:v>
                </c:pt>
                <c:pt idx="142">
                  <c:v>0.21126760563380281</c:v>
                </c:pt>
                <c:pt idx="143">
                  <c:v>0.20979020979020979</c:v>
                </c:pt>
                <c:pt idx="144">
                  <c:v>0.20833333333333334</c:v>
                </c:pt>
                <c:pt idx="145">
                  <c:v>0.20689655172413793</c:v>
                </c:pt>
                <c:pt idx="146">
                  <c:v>0.20547945205479451</c:v>
                </c:pt>
                <c:pt idx="147">
                  <c:v>0.20408163265306123</c:v>
                </c:pt>
                <c:pt idx="148">
                  <c:v>0.20270270270270271</c:v>
                </c:pt>
                <c:pt idx="149">
                  <c:v>0.20134228187919462</c:v>
                </c:pt>
                <c:pt idx="150">
                  <c:v>0.2</c:v>
                </c:pt>
                <c:pt idx="151">
                  <c:v>0.19867549668874171</c:v>
                </c:pt>
                <c:pt idx="152">
                  <c:v>0.19736842105263158</c:v>
                </c:pt>
                <c:pt idx="153">
                  <c:v>0.19607843137254902</c:v>
                </c:pt>
                <c:pt idx="154">
                  <c:v>0.19480519480519481</c:v>
                </c:pt>
                <c:pt idx="155">
                  <c:v>0.19354838709677419</c:v>
                </c:pt>
                <c:pt idx="156">
                  <c:v>0.19230769230769232</c:v>
                </c:pt>
                <c:pt idx="157">
                  <c:v>0.19108280254777071</c:v>
                </c:pt>
                <c:pt idx="158">
                  <c:v>0.189873417721519</c:v>
                </c:pt>
                <c:pt idx="159">
                  <c:v>0.18867924528301888</c:v>
                </c:pt>
                <c:pt idx="160">
                  <c:v>0.1875</c:v>
                </c:pt>
                <c:pt idx="161">
                  <c:v>0.18633540372670807</c:v>
                </c:pt>
                <c:pt idx="162">
                  <c:v>0.18518518518518517</c:v>
                </c:pt>
                <c:pt idx="163">
                  <c:v>0.18404907975460122</c:v>
                </c:pt>
                <c:pt idx="164">
                  <c:v>0.18292682926829268</c:v>
                </c:pt>
                <c:pt idx="165">
                  <c:v>0.18181818181818182</c:v>
                </c:pt>
                <c:pt idx="166">
                  <c:v>0.18072289156626506</c:v>
                </c:pt>
                <c:pt idx="167">
                  <c:v>0.18023255813953487</c:v>
                </c:pt>
                <c:pt idx="168">
                  <c:v>0.18023255813953487</c:v>
                </c:pt>
                <c:pt idx="169">
                  <c:v>0.18023255813953487</c:v>
                </c:pt>
                <c:pt idx="170">
                  <c:v>0.18023255813953487</c:v>
                </c:pt>
                <c:pt idx="171">
                  <c:v>0.18023255813953487</c:v>
                </c:pt>
                <c:pt idx="172">
                  <c:v>0.18023255813953487</c:v>
                </c:pt>
                <c:pt idx="173">
                  <c:v>0.1791907514450867</c:v>
                </c:pt>
                <c:pt idx="174">
                  <c:v>0.17816091954022989</c:v>
                </c:pt>
                <c:pt idx="175">
                  <c:v>0.17714285714285713</c:v>
                </c:pt>
                <c:pt idx="176">
                  <c:v>0.17613636363636365</c:v>
                </c:pt>
                <c:pt idx="177">
                  <c:v>0.1751412429378531</c:v>
                </c:pt>
                <c:pt idx="178">
                  <c:v>0.17415730337078653</c:v>
                </c:pt>
                <c:pt idx="179">
                  <c:v>0.17318435754189945</c:v>
                </c:pt>
                <c:pt idx="180">
                  <c:v>0.17222222222222222</c:v>
                </c:pt>
                <c:pt idx="181">
                  <c:v>0.17127071823204421</c:v>
                </c:pt>
                <c:pt idx="182">
                  <c:v>0.17032967032967034</c:v>
                </c:pt>
                <c:pt idx="183">
                  <c:v>0.16939890710382513</c:v>
                </c:pt>
                <c:pt idx="184">
                  <c:v>0.16847826086956522</c:v>
                </c:pt>
                <c:pt idx="185">
                  <c:v>0.16756756756756758</c:v>
                </c:pt>
                <c:pt idx="186">
                  <c:v>0.16666666666666666</c:v>
                </c:pt>
                <c:pt idx="187">
                  <c:v>0.16577540106951871</c:v>
                </c:pt>
                <c:pt idx="188">
                  <c:v>0.16489361702127658</c:v>
                </c:pt>
                <c:pt idx="189">
                  <c:v>0.16402116402116401</c:v>
                </c:pt>
                <c:pt idx="190">
                  <c:v>0.16315789473684211</c:v>
                </c:pt>
                <c:pt idx="191">
                  <c:v>0.16230366492146597</c:v>
                </c:pt>
                <c:pt idx="192">
                  <c:v>0.16145833333333334</c:v>
                </c:pt>
                <c:pt idx="193">
                  <c:v>0.16062176165803108</c:v>
                </c:pt>
                <c:pt idx="194">
                  <c:v>0.15979381443298968</c:v>
                </c:pt>
                <c:pt idx="195">
                  <c:v>0.15897435897435896</c:v>
                </c:pt>
                <c:pt idx="196">
                  <c:v>0.15816326530612246</c:v>
                </c:pt>
                <c:pt idx="197">
                  <c:v>0.15736040609137056</c:v>
                </c:pt>
                <c:pt idx="198">
                  <c:v>0.15656565656565657</c:v>
                </c:pt>
                <c:pt idx="199">
                  <c:v>0.15577889447236182</c:v>
                </c:pt>
                <c:pt idx="200">
                  <c:v>0.155</c:v>
                </c:pt>
                <c:pt idx="201">
                  <c:v>0.15422885572139303</c:v>
                </c:pt>
                <c:pt idx="202">
                  <c:v>0.15346534653465346</c:v>
                </c:pt>
                <c:pt idx="203">
                  <c:v>0.15270935960591134</c:v>
                </c:pt>
                <c:pt idx="204">
                  <c:v>0.15196078431372548</c:v>
                </c:pt>
                <c:pt idx="205">
                  <c:v>0.15121951219512195</c:v>
                </c:pt>
                <c:pt idx="206">
                  <c:v>0.15048543689320387</c:v>
                </c:pt>
                <c:pt idx="207">
                  <c:v>0.14975845410628019</c:v>
                </c:pt>
                <c:pt idx="208">
                  <c:v>0.14903846153846154</c:v>
                </c:pt>
                <c:pt idx="209">
                  <c:v>0.14832535885167464</c:v>
                </c:pt>
                <c:pt idx="210">
                  <c:v>0.14761904761904762</c:v>
                </c:pt>
                <c:pt idx="211">
                  <c:v>0.14691943127962084</c:v>
                </c:pt>
                <c:pt idx="212">
                  <c:v>0.14622641509433962</c:v>
                </c:pt>
                <c:pt idx="213">
                  <c:v>0.14553990610328638</c:v>
                </c:pt>
                <c:pt idx="214">
                  <c:v>0.14485981308411214</c:v>
                </c:pt>
                <c:pt idx="215">
                  <c:v>0.14418604651162792</c:v>
                </c:pt>
                <c:pt idx="216">
                  <c:v>0.14351851851851852</c:v>
                </c:pt>
                <c:pt idx="217">
                  <c:v>0.14285714285714285</c:v>
                </c:pt>
                <c:pt idx="218">
                  <c:v>0.14220183486238533</c:v>
                </c:pt>
                <c:pt idx="219">
                  <c:v>0.14155251141552511</c:v>
                </c:pt>
                <c:pt idx="220">
                  <c:v>0.1409090909090909</c:v>
                </c:pt>
                <c:pt idx="221">
                  <c:v>0.14027149321266968</c:v>
                </c:pt>
                <c:pt idx="222">
                  <c:v>0.13963963963963963</c:v>
                </c:pt>
                <c:pt idx="223">
                  <c:v>0.13901345291479822</c:v>
                </c:pt>
                <c:pt idx="224">
                  <c:v>0.13839285714285715</c:v>
                </c:pt>
                <c:pt idx="225">
                  <c:v>0.13777777777777778</c:v>
                </c:pt>
                <c:pt idx="226">
                  <c:v>0.13716814159292035</c:v>
                </c:pt>
                <c:pt idx="227">
                  <c:v>0.13656387665198239</c:v>
                </c:pt>
                <c:pt idx="228">
                  <c:v>0.13596491228070176</c:v>
                </c:pt>
                <c:pt idx="229">
                  <c:v>0.13537117903930132</c:v>
                </c:pt>
                <c:pt idx="230">
                  <c:v>0.13478260869565217</c:v>
                </c:pt>
                <c:pt idx="231">
                  <c:v>0.13419913419913421</c:v>
                </c:pt>
                <c:pt idx="232">
                  <c:v>0.13389121338912133</c:v>
                </c:pt>
                <c:pt idx="233">
                  <c:v>0.13389121338912133</c:v>
                </c:pt>
                <c:pt idx="234">
                  <c:v>0.13389121338912133</c:v>
                </c:pt>
                <c:pt idx="235">
                  <c:v>0.13389121338912133</c:v>
                </c:pt>
                <c:pt idx="236">
                  <c:v>0.13389121338912133</c:v>
                </c:pt>
                <c:pt idx="237">
                  <c:v>0.13389121338912133</c:v>
                </c:pt>
                <c:pt idx="238">
                  <c:v>0.13389121338912133</c:v>
                </c:pt>
                <c:pt idx="239">
                  <c:v>0.13389121338912133</c:v>
                </c:pt>
                <c:pt idx="240">
                  <c:v>0.13333333333333333</c:v>
                </c:pt>
                <c:pt idx="241">
                  <c:v>0.13278008298755187</c:v>
                </c:pt>
                <c:pt idx="242">
                  <c:v>0.13223140495867769</c:v>
                </c:pt>
                <c:pt idx="243">
                  <c:v>0.13168724279835392</c:v>
                </c:pt>
                <c:pt idx="244">
                  <c:v>0.13114754098360656</c:v>
                </c:pt>
                <c:pt idx="245">
                  <c:v>0.1306122448979592</c:v>
                </c:pt>
                <c:pt idx="246">
                  <c:v>0.13008130081300814</c:v>
                </c:pt>
                <c:pt idx="247">
                  <c:v>0.12955465587044535</c:v>
                </c:pt>
                <c:pt idx="248">
                  <c:v>0.12903225806451613</c:v>
                </c:pt>
                <c:pt idx="249">
                  <c:v>0.12851405622489959</c:v>
                </c:pt>
                <c:pt idx="250">
                  <c:v>0.128</c:v>
                </c:pt>
                <c:pt idx="251">
                  <c:v>0.12749003984063745</c:v>
                </c:pt>
                <c:pt idx="252">
                  <c:v>0.12698412698412698</c:v>
                </c:pt>
                <c:pt idx="253">
                  <c:v>0.12648221343873517</c:v>
                </c:pt>
                <c:pt idx="254">
                  <c:v>0.12598425196850394</c:v>
                </c:pt>
                <c:pt idx="255">
                  <c:v>0.12549019607843137</c:v>
                </c:pt>
                <c:pt idx="256">
                  <c:v>0.125</c:v>
                </c:pt>
                <c:pt idx="257">
                  <c:v>0.1245136186770428</c:v>
                </c:pt>
                <c:pt idx="258">
                  <c:v>0.12403100775193798</c:v>
                </c:pt>
                <c:pt idx="259">
                  <c:v>0.12355212355212356</c:v>
                </c:pt>
                <c:pt idx="260">
                  <c:v>0.12307692307692308</c:v>
                </c:pt>
                <c:pt idx="261">
                  <c:v>0.12260536398467432</c:v>
                </c:pt>
                <c:pt idx="262">
                  <c:v>0.12213740458015267</c:v>
                </c:pt>
                <c:pt idx="263">
                  <c:v>0.12167300380228137</c:v>
                </c:pt>
                <c:pt idx="264">
                  <c:v>0.12121212121212122</c:v>
                </c:pt>
                <c:pt idx="265">
                  <c:v>0.12075471698113208</c:v>
                </c:pt>
                <c:pt idx="266">
                  <c:v>0.12030075187969924</c:v>
                </c:pt>
                <c:pt idx="267">
                  <c:v>0.1198501872659176</c:v>
                </c:pt>
                <c:pt idx="268">
                  <c:v>0.11940298507462686</c:v>
                </c:pt>
                <c:pt idx="269">
                  <c:v>0.11895910780669144</c:v>
                </c:pt>
                <c:pt idx="270">
                  <c:v>0.11870503597122302</c:v>
                </c:pt>
                <c:pt idx="271">
                  <c:v>0.11870503597122302</c:v>
                </c:pt>
                <c:pt idx="272">
                  <c:v>0.11870503597122302</c:v>
                </c:pt>
                <c:pt idx="273">
                  <c:v>0.11870503597122302</c:v>
                </c:pt>
                <c:pt idx="274">
                  <c:v>0.11870503597122302</c:v>
                </c:pt>
                <c:pt idx="275">
                  <c:v>0.11870503597122302</c:v>
                </c:pt>
                <c:pt idx="276">
                  <c:v>0.11870503597122302</c:v>
                </c:pt>
                <c:pt idx="277">
                  <c:v>0.11870503597122302</c:v>
                </c:pt>
                <c:pt idx="278">
                  <c:v>0.11870503597122302</c:v>
                </c:pt>
                <c:pt idx="279">
                  <c:v>0.11827956989247312</c:v>
                </c:pt>
                <c:pt idx="280">
                  <c:v>0.11785714285714285</c:v>
                </c:pt>
                <c:pt idx="281">
                  <c:v>0.11743772241992882</c:v>
                </c:pt>
                <c:pt idx="282">
                  <c:v>0.11702127659574468</c:v>
                </c:pt>
                <c:pt idx="283">
                  <c:v>0.1166077738515901</c:v>
                </c:pt>
                <c:pt idx="284">
                  <c:v>0.11619718309859155</c:v>
                </c:pt>
                <c:pt idx="285">
                  <c:v>0.11578947368421053</c:v>
                </c:pt>
                <c:pt idx="286">
                  <c:v>0.11538461538461539</c:v>
                </c:pt>
                <c:pt idx="287">
                  <c:v>0.11498257839721254</c:v>
                </c:pt>
                <c:pt idx="288">
                  <c:v>0.11458333333333333</c:v>
                </c:pt>
                <c:pt idx="289">
                  <c:v>0.11418685121107267</c:v>
                </c:pt>
                <c:pt idx="290">
                  <c:v>0.11379310344827587</c:v>
                </c:pt>
                <c:pt idx="291">
                  <c:v>0.1134020618556701</c:v>
                </c:pt>
                <c:pt idx="292">
                  <c:v>0.11301369863013698</c:v>
                </c:pt>
                <c:pt idx="293">
                  <c:v>0.11262798634812286</c:v>
                </c:pt>
                <c:pt idx="294">
                  <c:v>0.11224489795918367</c:v>
                </c:pt>
                <c:pt idx="295">
                  <c:v>0.11186440677966102</c:v>
                </c:pt>
                <c:pt idx="296">
                  <c:v>0.11148648648648649</c:v>
                </c:pt>
                <c:pt idx="297">
                  <c:v>0.1111111111111111</c:v>
                </c:pt>
                <c:pt idx="298">
                  <c:v>0.11073825503355705</c:v>
                </c:pt>
                <c:pt idx="299">
                  <c:v>0.11036789297658862</c:v>
                </c:pt>
                <c:pt idx="300">
                  <c:v>0.11</c:v>
                </c:pt>
                <c:pt idx="301">
                  <c:v>0.10963455149501661</c:v>
                </c:pt>
                <c:pt idx="302">
                  <c:v>0.10927152317880795</c:v>
                </c:pt>
                <c:pt idx="303">
                  <c:v>0.10891089108910891</c:v>
                </c:pt>
                <c:pt idx="304">
                  <c:v>0.10855263157894737</c:v>
                </c:pt>
                <c:pt idx="305">
                  <c:v>0.10819672131147541</c:v>
                </c:pt>
                <c:pt idx="306">
                  <c:v>0.10784313725490197</c:v>
                </c:pt>
                <c:pt idx="307">
                  <c:v>0.10749185667752444</c:v>
                </c:pt>
                <c:pt idx="308">
                  <c:v>0.10714285714285714</c:v>
                </c:pt>
                <c:pt idx="309">
                  <c:v>0.10679611650485436</c:v>
                </c:pt>
                <c:pt idx="310">
                  <c:v>0.1064516129032258</c:v>
                </c:pt>
                <c:pt idx="311">
                  <c:v>0.10610932475884244</c:v>
                </c:pt>
                <c:pt idx="312">
                  <c:v>0.10576923076923077</c:v>
                </c:pt>
                <c:pt idx="313">
                  <c:v>0.10559006211180125</c:v>
                </c:pt>
                <c:pt idx="314">
                  <c:v>0.10559006211180125</c:v>
                </c:pt>
                <c:pt idx="315">
                  <c:v>0.10559006211180125</c:v>
                </c:pt>
                <c:pt idx="316">
                  <c:v>0.10559006211180125</c:v>
                </c:pt>
                <c:pt idx="317">
                  <c:v>0.10559006211180125</c:v>
                </c:pt>
                <c:pt idx="318">
                  <c:v>0.10559006211180125</c:v>
                </c:pt>
                <c:pt idx="319">
                  <c:v>0.10559006211180125</c:v>
                </c:pt>
                <c:pt idx="320">
                  <c:v>0.10559006211180125</c:v>
                </c:pt>
                <c:pt idx="321">
                  <c:v>0.10559006211180125</c:v>
                </c:pt>
                <c:pt idx="322">
                  <c:v>0.10559006211180125</c:v>
                </c:pt>
                <c:pt idx="323">
                  <c:v>0.10526315789473684</c:v>
                </c:pt>
                <c:pt idx="324">
                  <c:v>0.10493827160493827</c:v>
                </c:pt>
                <c:pt idx="325">
                  <c:v>0.10461538461538461</c:v>
                </c:pt>
                <c:pt idx="326">
                  <c:v>0.10429447852760736</c:v>
                </c:pt>
                <c:pt idx="327">
                  <c:v>0.10397553516819572</c:v>
                </c:pt>
                <c:pt idx="328">
                  <c:v>0.10365853658536585</c:v>
                </c:pt>
                <c:pt idx="329">
                  <c:v>0.10334346504559271</c:v>
                </c:pt>
                <c:pt idx="330">
                  <c:v>0.10315186246418338</c:v>
                </c:pt>
                <c:pt idx="331">
                  <c:v>0.10315186246418338</c:v>
                </c:pt>
                <c:pt idx="332">
                  <c:v>0.10315186246418338</c:v>
                </c:pt>
                <c:pt idx="333">
                  <c:v>0.10315186246418338</c:v>
                </c:pt>
                <c:pt idx="334">
                  <c:v>0.10315186246418338</c:v>
                </c:pt>
                <c:pt idx="335">
                  <c:v>0.10315186246418338</c:v>
                </c:pt>
                <c:pt idx="336">
                  <c:v>0.10315186246418338</c:v>
                </c:pt>
                <c:pt idx="337">
                  <c:v>0.10315186246418338</c:v>
                </c:pt>
                <c:pt idx="338">
                  <c:v>0.10315186246418338</c:v>
                </c:pt>
                <c:pt idx="339">
                  <c:v>0.10315186246418338</c:v>
                </c:pt>
                <c:pt idx="340">
                  <c:v>0.10315186246418338</c:v>
                </c:pt>
                <c:pt idx="341">
                  <c:v>0.10315186246418338</c:v>
                </c:pt>
                <c:pt idx="342">
                  <c:v>0.10315186246418338</c:v>
                </c:pt>
                <c:pt idx="343">
                  <c:v>0.10315186246418338</c:v>
                </c:pt>
                <c:pt idx="344">
                  <c:v>0.10315186246418338</c:v>
                </c:pt>
                <c:pt idx="345">
                  <c:v>0.10315186246418338</c:v>
                </c:pt>
                <c:pt idx="346">
                  <c:v>0.10315186246418338</c:v>
                </c:pt>
                <c:pt idx="347">
                  <c:v>0.10315186246418338</c:v>
                </c:pt>
                <c:pt idx="348">
                  <c:v>0.10315186246418338</c:v>
                </c:pt>
                <c:pt idx="349">
                  <c:v>0.10315186246418338</c:v>
                </c:pt>
                <c:pt idx="350">
                  <c:v>0.10285714285714286</c:v>
                </c:pt>
                <c:pt idx="351">
                  <c:v>0.10256410256410256</c:v>
                </c:pt>
                <c:pt idx="352">
                  <c:v>0.10227272727272728</c:v>
                </c:pt>
                <c:pt idx="353">
                  <c:v>0.10198300283286119</c:v>
                </c:pt>
                <c:pt idx="354">
                  <c:v>0.10169491525423729</c:v>
                </c:pt>
                <c:pt idx="355">
                  <c:v>0.10140845070422536</c:v>
                </c:pt>
                <c:pt idx="356">
                  <c:v>0.10136986301369863</c:v>
                </c:pt>
                <c:pt idx="357">
                  <c:v>0.10136986301369863</c:v>
                </c:pt>
                <c:pt idx="358">
                  <c:v>0.10136986301369863</c:v>
                </c:pt>
                <c:pt idx="359">
                  <c:v>0.10136986301369863</c:v>
                </c:pt>
                <c:pt idx="360">
                  <c:v>0.10136986301369863</c:v>
                </c:pt>
                <c:pt idx="361">
                  <c:v>0.10136986301369863</c:v>
                </c:pt>
                <c:pt idx="362">
                  <c:v>0.10136986301369863</c:v>
                </c:pt>
                <c:pt idx="363">
                  <c:v>0.10136986301369863</c:v>
                </c:pt>
                <c:pt idx="364">
                  <c:v>0.10136986301369863</c:v>
                </c:pt>
                <c:pt idx="365">
                  <c:v>0.10136986301369863</c:v>
                </c:pt>
                <c:pt idx="366">
                  <c:v>0.10109289617486339</c:v>
                </c:pt>
                <c:pt idx="367">
                  <c:v>0.1008174386920981</c:v>
                </c:pt>
                <c:pt idx="368">
                  <c:v>0.10054347826086957</c:v>
                </c:pt>
                <c:pt idx="369">
                  <c:v>0.1002710027100271</c:v>
                </c:pt>
                <c:pt idx="370">
                  <c:v>0.1</c:v>
                </c:pt>
                <c:pt idx="371">
                  <c:v>9.9730458221024262E-2</c:v>
                </c:pt>
                <c:pt idx="372">
                  <c:v>9.9462365591397844E-2</c:v>
                </c:pt>
                <c:pt idx="373">
                  <c:v>9.9195710455764072E-2</c:v>
                </c:pt>
                <c:pt idx="374">
                  <c:v>9.8930481283422467E-2</c:v>
                </c:pt>
                <c:pt idx="375">
                  <c:v>9.8666666666666666E-2</c:v>
                </c:pt>
                <c:pt idx="376">
                  <c:v>9.8404255319148939E-2</c:v>
                </c:pt>
                <c:pt idx="377">
                  <c:v>9.8143236074270557E-2</c:v>
                </c:pt>
                <c:pt idx="378">
                  <c:v>9.7883597883597878E-2</c:v>
                </c:pt>
                <c:pt idx="379">
                  <c:v>9.7625329815303433E-2</c:v>
                </c:pt>
                <c:pt idx="380">
                  <c:v>9.7368421052631576E-2</c:v>
                </c:pt>
                <c:pt idx="381">
                  <c:v>9.711286089238845E-2</c:v>
                </c:pt>
                <c:pt idx="382">
                  <c:v>9.6858638743455502E-2</c:v>
                </c:pt>
                <c:pt idx="383">
                  <c:v>9.6605744125326368E-2</c:v>
                </c:pt>
                <c:pt idx="384">
                  <c:v>9.6354166666666671E-2</c:v>
                </c:pt>
                <c:pt idx="385">
                  <c:v>9.6103896103896108E-2</c:v>
                </c:pt>
                <c:pt idx="386">
                  <c:v>9.585492227979274E-2</c:v>
                </c:pt>
                <c:pt idx="387">
                  <c:v>9.5607235142118857E-2</c:v>
                </c:pt>
                <c:pt idx="388">
                  <c:v>9.5360824742268036E-2</c:v>
                </c:pt>
                <c:pt idx="389">
                  <c:v>9.5115681233933158E-2</c:v>
                </c:pt>
                <c:pt idx="390">
                  <c:v>9.4871794871794868E-2</c:v>
                </c:pt>
                <c:pt idx="391">
                  <c:v>9.4629156010230184E-2</c:v>
                </c:pt>
                <c:pt idx="392">
                  <c:v>9.438775510204081E-2</c:v>
                </c:pt>
                <c:pt idx="393">
                  <c:v>9.4147582697201013E-2</c:v>
                </c:pt>
                <c:pt idx="394">
                  <c:v>9.3908629441624369E-2</c:v>
                </c:pt>
                <c:pt idx="395">
                  <c:v>9.3670886075949367E-2</c:v>
                </c:pt>
                <c:pt idx="396">
                  <c:v>9.3434343434343439E-2</c:v>
                </c:pt>
                <c:pt idx="397">
                  <c:v>9.3198992443324941E-2</c:v>
                </c:pt>
                <c:pt idx="398">
                  <c:v>9.2964824120603015E-2</c:v>
                </c:pt>
                <c:pt idx="399">
                  <c:v>9.2731829573934832E-2</c:v>
                </c:pt>
                <c:pt idx="400">
                  <c:v>9.2499999999999999E-2</c:v>
                </c:pt>
                <c:pt idx="401">
                  <c:v>9.2269326683291769E-2</c:v>
                </c:pt>
                <c:pt idx="402">
                  <c:v>9.2039800995024873E-2</c:v>
                </c:pt>
                <c:pt idx="403">
                  <c:v>9.1811414392059559E-2</c:v>
                </c:pt>
                <c:pt idx="404">
                  <c:v>9.1584158415841582E-2</c:v>
                </c:pt>
                <c:pt idx="405">
                  <c:v>9.1358024691358022E-2</c:v>
                </c:pt>
                <c:pt idx="406">
                  <c:v>9.1133004926108374E-2</c:v>
                </c:pt>
                <c:pt idx="407">
                  <c:v>9.0909090909090912E-2</c:v>
                </c:pt>
                <c:pt idx="408">
                  <c:v>9.0686274509803919E-2</c:v>
                </c:pt>
                <c:pt idx="409">
                  <c:v>9.0464547677261614E-2</c:v>
                </c:pt>
                <c:pt idx="410">
                  <c:v>9.0243902439024387E-2</c:v>
                </c:pt>
                <c:pt idx="411">
                  <c:v>9.002433090024331E-2</c:v>
                </c:pt>
                <c:pt idx="412">
                  <c:v>8.9805825242718448E-2</c:v>
                </c:pt>
                <c:pt idx="413">
                  <c:v>8.9622641509433956E-2</c:v>
                </c:pt>
                <c:pt idx="414">
                  <c:v>8.9622641509433956E-2</c:v>
                </c:pt>
                <c:pt idx="415">
                  <c:v>8.9622641509433956E-2</c:v>
                </c:pt>
                <c:pt idx="416">
                  <c:v>8.9622641509433956E-2</c:v>
                </c:pt>
                <c:pt idx="417">
                  <c:v>8.9622641509433956E-2</c:v>
                </c:pt>
                <c:pt idx="418">
                  <c:v>8.9622641509433956E-2</c:v>
                </c:pt>
                <c:pt idx="419">
                  <c:v>8.9622641509433956E-2</c:v>
                </c:pt>
                <c:pt idx="420">
                  <c:v>8.9622641509433956E-2</c:v>
                </c:pt>
                <c:pt idx="421">
                  <c:v>8.9622641509433956E-2</c:v>
                </c:pt>
                <c:pt idx="422">
                  <c:v>8.9622641509433956E-2</c:v>
                </c:pt>
                <c:pt idx="423">
                  <c:v>8.9622641509433956E-2</c:v>
                </c:pt>
                <c:pt idx="424">
                  <c:v>8.9622641509433956E-2</c:v>
                </c:pt>
                <c:pt idx="425">
                  <c:v>8.9411764705882357E-2</c:v>
                </c:pt>
                <c:pt idx="426">
                  <c:v>8.9201877934272297E-2</c:v>
                </c:pt>
                <c:pt idx="427">
                  <c:v>8.899297423887588E-2</c:v>
                </c:pt>
                <c:pt idx="428">
                  <c:v>8.8785046728971959E-2</c:v>
                </c:pt>
                <c:pt idx="429">
                  <c:v>8.8578088578088576E-2</c:v>
                </c:pt>
                <c:pt idx="430">
                  <c:v>8.8372093023255813E-2</c:v>
                </c:pt>
                <c:pt idx="431">
                  <c:v>8.8167053364269138E-2</c:v>
                </c:pt>
                <c:pt idx="432">
                  <c:v>8.7962962962962965E-2</c:v>
                </c:pt>
                <c:pt idx="433">
                  <c:v>8.7759815242494224E-2</c:v>
                </c:pt>
                <c:pt idx="434">
                  <c:v>8.755760368663594E-2</c:v>
                </c:pt>
                <c:pt idx="435">
                  <c:v>8.7356321839080459E-2</c:v>
                </c:pt>
                <c:pt idx="436">
                  <c:v>8.7155963302752298E-2</c:v>
                </c:pt>
                <c:pt idx="437">
                  <c:v>8.6956521739130432E-2</c:v>
                </c:pt>
                <c:pt idx="438">
                  <c:v>8.6757990867579904E-2</c:v>
                </c:pt>
                <c:pt idx="439">
                  <c:v>8.656036446469248E-2</c:v>
                </c:pt>
                <c:pt idx="440">
                  <c:v>8.6363636363636365E-2</c:v>
                </c:pt>
                <c:pt idx="441">
                  <c:v>8.6167800453514742E-2</c:v>
                </c:pt>
                <c:pt idx="442">
                  <c:v>8.5972850678733032E-2</c:v>
                </c:pt>
                <c:pt idx="443">
                  <c:v>8.5778781038374718E-2</c:v>
                </c:pt>
                <c:pt idx="444">
                  <c:v>8.5585585585585586E-2</c:v>
                </c:pt>
                <c:pt idx="445">
                  <c:v>8.5393258426966295E-2</c:v>
                </c:pt>
                <c:pt idx="446">
                  <c:v>8.520179372197309E-2</c:v>
                </c:pt>
                <c:pt idx="447">
                  <c:v>8.5011185682326629E-2</c:v>
                </c:pt>
                <c:pt idx="448">
                  <c:v>8.4821428571428575E-2</c:v>
                </c:pt>
                <c:pt idx="449">
                  <c:v>8.4632516703786187E-2</c:v>
                </c:pt>
                <c:pt idx="450">
                  <c:v>8.4598698481561818E-2</c:v>
                </c:pt>
                <c:pt idx="451">
                  <c:v>8.4598698481561818E-2</c:v>
                </c:pt>
                <c:pt idx="452">
                  <c:v>8.4598698481561818E-2</c:v>
                </c:pt>
                <c:pt idx="453">
                  <c:v>8.4598698481561818E-2</c:v>
                </c:pt>
                <c:pt idx="454">
                  <c:v>8.4598698481561818E-2</c:v>
                </c:pt>
                <c:pt idx="455">
                  <c:v>8.4598698481561818E-2</c:v>
                </c:pt>
                <c:pt idx="456">
                  <c:v>8.4598698481561818E-2</c:v>
                </c:pt>
                <c:pt idx="457">
                  <c:v>8.4598698481561818E-2</c:v>
                </c:pt>
                <c:pt idx="458">
                  <c:v>8.4598698481561818E-2</c:v>
                </c:pt>
                <c:pt idx="459">
                  <c:v>8.4598698481561818E-2</c:v>
                </c:pt>
                <c:pt idx="460">
                  <c:v>8.4598698481561818E-2</c:v>
                </c:pt>
                <c:pt idx="461">
                  <c:v>8.4598698481561818E-2</c:v>
                </c:pt>
                <c:pt idx="462">
                  <c:v>8.4415584415584416E-2</c:v>
                </c:pt>
                <c:pt idx="463">
                  <c:v>8.4233261339092869E-2</c:v>
                </c:pt>
                <c:pt idx="464">
                  <c:v>8.4051724137931036E-2</c:v>
                </c:pt>
                <c:pt idx="465">
                  <c:v>8.387096774193549E-2</c:v>
                </c:pt>
                <c:pt idx="466">
                  <c:v>8.3690987124463517E-2</c:v>
                </c:pt>
                <c:pt idx="467">
                  <c:v>8.3511777301927201E-2</c:v>
                </c:pt>
                <c:pt idx="468">
                  <c:v>8.3333333333333329E-2</c:v>
                </c:pt>
                <c:pt idx="469">
                  <c:v>8.3155650319829424E-2</c:v>
                </c:pt>
                <c:pt idx="470">
                  <c:v>8.2978723404255314E-2</c:v>
                </c:pt>
                <c:pt idx="471">
                  <c:v>8.2802547770700632E-2</c:v>
                </c:pt>
                <c:pt idx="472">
                  <c:v>8.2627118644067798E-2</c:v>
                </c:pt>
                <c:pt idx="473">
                  <c:v>8.2452431289640596E-2</c:v>
                </c:pt>
                <c:pt idx="474">
                  <c:v>8.2278481012658222E-2</c:v>
                </c:pt>
                <c:pt idx="475">
                  <c:v>8.2135523613963035E-2</c:v>
                </c:pt>
                <c:pt idx="476">
                  <c:v>8.2135523613963035E-2</c:v>
                </c:pt>
                <c:pt idx="477">
                  <c:v>8.2135523613963035E-2</c:v>
                </c:pt>
                <c:pt idx="478">
                  <c:v>8.2135523613963035E-2</c:v>
                </c:pt>
                <c:pt idx="479">
                  <c:v>8.2135523613963035E-2</c:v>
                </c:pt>
                <c:pt idx="480">
                  <c:v>8.2135523613963035E-2</c:v>
                </c:pt>
                <c:pt idx="481">
                  <c:v>8.2135523613963035E-2</c:v>
                </c:pt>
                <c:pt idx="482">
                  <c:v>8.2135523613963035E-2</c:v>
                </c:pt>
                <c:pt idx="483">
                  <c:v>8.2135523613963035E-2</c:v>
                </c:pt>
                <c:pt idx="484">
                  <c:v>8.2135523613963035E-2</c:v>
                </c:pt>
                <c:pt idx="485">
                  <c:v>8.2135523613963035E-2</c:v>
                </c:pt>
                <c:pt idx="486">
                  <c:v>8.2135523613963035E-2</c:v>
                </c:pt>
                <c:pt idx="487">
                  <c:v>8.2135523613963035E-2</c:v>
                </c:pt>
                <c:pt idx="488">
                  <c:v>8.1967213114754092E-2</c:v>
                </c:pt>
                <c:pt idx="489">
                  <c:v>8.1799591002044994E-2</c:v>
                </c:pt>
                <c:pt idx="490">
                  <c:v>8.1632653061224483E-2</c:v>
                </c:pt>
                <c:pt idx="491">
                  <c:v>8.1466395112016296E-2</c:v>
                </c:pt>
                <c:pt idx="492">
                  <c:v>8.1300813008130079E-2</c:v>
                </c:pt>
                <c:pt idx="493">
                  <c:v>8.1135902636916835E-2</c:v>
                </c:pt>
                <c:pt idx="494">
                  <c:v>8.0971659919028341E-2</c:v>
                </c:pt>
                <c:pt idx="495">
                  <c:v>8.0808080808080815E-2</c:v>
                </c:pt>
                <c:pt idx="496">
                  <c:v>8.0645161290322578E-2</c:v>
                </c:pt>
                <c:pt idx="497">
                  <c:v>8.0482897384305835E-2</c:v>
                </c:pt>
                <c:pt idx="498">
                  <c:v>8.0321285140562249E-2</c:v>
                </c:pt>
                <c:pt idx="499">
                  <c:v>8.0160320641282562E-2</c:v>
                </c:pt>
                <c:pt idx="500">
                  <c:v>0.08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415389072"/>
        <c:axId val="-415402672"/>
      </c:scatterChart>
      <c:valAx>
        <c:axId val="-415389072"/>
        <c:scaling>
          <c:orientation val="minMax"/>
          <c:max val="1"/>
        </c:scaling>
        <c:delete val="0"/>
        <c:axPos val="b"/>
        <c:title>
          <c:tx>
            <c:rich>
              <a:bodyPr/>
              <a:lstStyle/>
              <a:p>
                <a:pPr>
                  <a:defRPr sz="1794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Recall</a:t>
                </a:r>
              </a:p>
            </c:rich>
          </c:tx>
          <c:layout>
            <c:manualLayout>
              <c:xMode val="edge"/>
              <c:yMode val="edge"/>
              <c:x val="0.52757793764988015"/>
              <c:y val="0.875"/>
            </c:manualLayout>
          </c:layout>
          <c:overlay val="0"/>
          <c:spPr>
            <a:noFill/>
            <a:ln w="37976">
              <a:noFill/>
            </a:ln>
          </c:spPr>
        </c:title>
        <c:numFmt formatCode="0.0" sourceLinked="0"/>
        <c:majorTickMark val="out"/>
        <c:minorTickMark val="none"/>
        <c:tickLblPos val="nextTo"/>
        <c:spPr>
          <a:ln w="4747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8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415402672"/>
        <c:crosses val="autoZero"/>
        <c:crossBetween val="midCat"/>
        <c:majorUnit val="0.2"/>
      </c:valAx>
      <c:valAx>
        <c:axId val="-415402672"/>
        <c:scaling>
          <c:orientation val="minMax"/>
          <c:max val="1"/>
        </c:scaling>
        <c:delete val="0"/>
        <c:axPos val="l"/>
        <c:title>
          <c:tx>
            <c:rich>
              <a:bodyPr/>
              <a:lstStyle/>
              <a:p>
                <a:pPr>
                  <a:defRPr sz="1794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
Precision</a:t>
                </a:r>
              </a:p>
            </c:rich>
          </c:tx>
          <c:layout>
            <c:manualLayout>
              <c:xMode val="edge"/>
              <c:yMode val="edge"/>
              <c:x val="2.6378896882494004E-2"/>
              <c:y val="0.29391891891891891"/>
            </c:manualLayout>
          </c:layout>
          <c:overlay val="0"/>
          <c:spPr>
            <a:noFill/>
            <a:ln w="37976">
              <a:noFill/>
            </a:ln>
          </c:spPr>
        </c:title>
        <c:numFmt formatCode="0.0" sourceLinked="0"/>
        <c:majorTickMark val="out"/>
        <c:minorTickMark val="none"/>
        <c:tickLblPos val="nextTo"/>
        <c:spPr>
          <a:ln w="4747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8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415389072"/>
        <c:crosses val="autoZero"/>
        <c:crossBetween val="midCat"/>
        <c:majorUnit val="0.2"/>
      </c:valAx>
      <c:spPr>
        <a:noFill/>
        <a:ln w="37976">
          <a:noFill/>
        </a:ln>
      </c:spPr>
    </c:plotArea>
    <c:plotVisOnly val="1"/>
    <c:dispBlanksAs val="gap"/>
    <c:showDLblsOverMax val="0"/>
  </c:chart>
  <c:spPr>
    <a:solidFill>
      <a:srgbClr val="FFFFFF"/>
    </a:solidFill>
    <a:ln>
      <a:noFill/>
    </a:ln>
  </c:spPr>
  <c:txPr>
    <a:bodyPr/>
    <a:lstStyle/>
    <a:p>
      <a:pPr>
        <a:defRPr sz="1794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266347956505437"/>
          <c:y val="4.5623836126629423E-2"/>
          <c:w val="0.77531051145474406"/>
          <c:h val="0.74022447328975172"/>
        </c:manualLayout>
      </c:layout>
      <c:scatterChart>
        <c:scatterStyle val="lineMarker"/>
        <c:varyColors val="0"/>
        <c:ser>
          <c:idx val="0"/>
          <c:order val="0"/>
          <c:tx>
            <c:strRef>
              <c:f>'[Chart in Microsoft PowerPoint]Sheet1'!$O$76</c:f>
              <c:strCache>
                <c:ptCount val="1"/>
                <c:pt idx="0">
                  <c:v>Ave. Precision</c:v>
                </c:pt>
              </c:strCache>
            </c:strRef>
          </c:tx>
          <c:spPr>
            <a:ln w="28575">
              <a:solidFill>
                <a:srgbClr val="000080"/>
              </a:solidFill>
              <a:prstDash val="solid"/>
            </a:ln>
          </c:spPr>
          <c:marker>
            <c:symbol val="diamond"/>
            <c:size val="5"/>
            <c:spPr>
              <a:solidFill>
                <a:srgbClr val="000080"/>
              </a:solidFill>
              <a:ln w="28575">
                <a:solidFill>
                  <a:srgbClr val="000080"/>
                </a:solidFill>
                <a:prstDash val="solid"/>
              </a:ln>
            </c:spPr>
          </c:marker>
          <c:xVal>
            <c:numRef>
              <c:f>'[Chart in Microsoft PowerPoint]Sheet1'!$N$77:$N$87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'[Chart in Microsoft PowerPoint]Sheet1'!$O$77:$O$87</c:f>
              <c:numCache>
                <c:formatCode>General</c:formatCode>
                <c:ptCount val="11"/>
                <c:pt idx="0">
                  <c:v>0.73599999999999999</c:v>
                </c:pt>
                <c:pt idx="1">
                  <c:v>0.51070000000000004</c:v>
                </c:pt>
                <c:pt idx="2">
                  <c:v>0.40589999999999998</c:v>
                </c:pt>
                <c:pt idx="3">
                  <c:v>0.34239999999999998</c:v>
                </c:pt>
                <c:pt idx="4">
                  <c:v>0.29310000000000003</c:v>
                </c:pt>
                <c:pt idx="5">
                  <c:v>0.2457</c:v>
                </c:pt>
                <c:pt idx="6">
                  <c:v>0.18729999999999999</c:v>
                </c:pt>
                <c:pt idx="7">
                  <c:v>0.1391</c:v>
                </c:pt>
                <c:pt idx="8">
                  <c:v>8.8099999999999998E-2</c:v>
                </c:pt>
                <c:pt idx="9">
                  <c:v>5.45E-2</c:v>
                </c:pt>
                <c:pt idx="10">
                  <c:v>1.9699999999999999E-2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38495456"/>
        <c:axId val="-238494912"/>
      </c:scatterChart>
      <c:valAx>
        <c:axId val="-238495456"/>
        <c:scaling>
          <c:orientation val="minMax"/>
          <c:max val="1"/>
        </c:scaling>
        <c:delete val="0"/>
        <c:axPos val="b"/>
        <c:title>
          <c:tx>
            <c:rich>
              <a:bodyPr/>
              <a:lstStyle/>
              <a:p>
                <a:pPr>
                  <a:defRPr sz="1800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800" b="0"/>
                  <a:t>Recall</a:t>
                </a:r>
              </a:p>
            </c:rich>
          </c:tx>
          <c:layout>
            <c:manualLayout>
              <c:xMode val="edge"/>
              <c:yMode val="edge"/>
              <c:x val="0.45855493063367081"/>
              <c:y val="0.91173184357541903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8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238494912"/>
        <c:crosses val="autoZero"/>
        <c:crossBetween val="midCat"/>
        <c:majorUnit val="0.2"/>
      </c:valAx>
      <c:valAx>
        <c:axId val="-238494912"/>
        <c:scaling>
          <c:orientation val="minMax"/>
          <c:max val="1"/>
        </c:scaling>
        <c:delete val="0"/>
        <c:axPos val="l"/>
        <c:title>
          <c:tx>
            <c:rich>
              <a:bodyPr/>
              <a:lstStyle/>
              <a:p>
                <a:pPr>
                  <a:defRPr sz="1800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800" b="0"/>
                  <a:t>Precision</a:t>
                </a:r>
              </a:p>
            </c:rich>
          </c:tx>
          <c:layout>
            <c:manualLayout>
              <c:xMode val="edge"/>
              <c:yMode val="edge"/>
              <c:x val="2.7322436968106258E-3"/>
              <c:y val="0.30819425504772796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8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238495456"/>
        <c:crosses val="autoZero"/>
        <c:crossBetween val="midCat"/>
        <c:majorUnit val="0.2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rgbClr val="FFFFFF"/>
    </a:solidFill>
    <a:ln w="9525">
      <a:noFill/>
    </a:ln>
  </c:spPr>
  <c:txPr>
    <a:bodyPr/>
    <a:lstStyle/>
    <a:p>
      <a:pPr>
        <a:defRPr sz="9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394E4C-9EBB-4FD5-9F8A-3D64A448E1F1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960C1D-2896-42F4-998E-3B5C0007F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72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60C1D-2896-42F4-998E-3B5C0007F4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46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3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32772" indent="-281835" defTabSz="91753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7341" indent="-225468" defTabSz="91753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8277" indent="-225468" defTabSz="91753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29214" indent="-225468" defTabSz="91753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80150" indent="-225468" defTabSz="9175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31086" indent="-225468" defTabSz="9175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82023" indent="-225468" defTabSz="9175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32959" indent="-225468" defTabSz="9175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2C2B4080-FE23-4379-A9A4-C2F608765EF4}" type="slidenum">
              <a:rPr lang="en-US" altLang="en-US"/>
              <a:pPr>
                <a:spcBef>
                  <a:spcPct val="0"/>
                </a:spcBef>
              </a:pPr>
              <a:t>35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79450"/>
            <a:ext cx="4624388" cy="3468688"/>
          </a:xfrm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091" y="4376035"/>
            <a:ext cx="5029819" cy="407260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179" tIns="45090" rIns="90179" bIns="45090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40158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095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3415987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105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3673098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60C1D-2896-42F4-998E-3B5C0007F42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10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53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15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362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86868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381000" y="1447800"/>
            <a:ext cx="8458200" cy="4495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CS@UVa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2B67A3-4D99-4DEA-9D99-E453A1B2F1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1661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755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01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53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49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18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536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866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243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97C17-00E4-4C2A-BCAF-F5B311E73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205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2.emf"/><Relationship Id="rId4" Type="http://schemas.openxmlformats.org/officeDocument/2006/relationships/oleObject" Target="../embeddings/oleObject1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Retrieval Evaluation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Hongning</a:t>
            </a:r>
            <a:r>
              <a:rPr lang="en-US" dirty="0" smtClean="0"/>
              <a:t>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21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Classical IR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Three key elements for IR evaluation</a:t>
            </a:r>
          </a:p>
          <a:p>
            <a:pPr marL="804863" lvl="1" indent="-347663">
              <a:buFont typeface="+mj-lt"/>
              <a:buAutoNum type="arabicPeriod"/>
            </a:pPr>
            <a:r>
              <a:rPr lang="en-US" dirty="0" smtClean="0"/>
              <a:t>A document collection</a:t>
            </a:r>
          </a:p>
          <a:p>
            <a:pPr marL="804863" lvl="1" indent="-347663">
              <a:buFont typeface="+mj-lt"/>
              <a:buAutoNum type="arabicPeriod"/>
            </a:pPr>
            <a:r>
              <a:rPr lang="en-US" dirty="0" smtClean="0"/>
              <a:t>A test suite of information needs, expressible as queries</a:t>
            </a:r>
          </a:p>
          <a:p>
            <a:pPr marL="804863" lvl="1" indent="-347663">
              <a:buFont typeface="+mj-lt"/>
              <a:buAutoNum type="arabicPeriod"/>
            </a:pPr>
            <a:r>
              <a:rPr lang="en-US" dirty="0" smtClean="0"/>
              <a:t>A set of relevance judgments, e.g., binary assessment of either </a:t>
            </a:r>
            <a:r>
              <a:rPr lang="en-US" i="1" dirty="0" smtClean="0"/>
              <a:t>relevant</a:t>
            </a:r>
            <a:r>
              <a:rPr lang="en-US" dirty="0" smtClean="0"/>
              <a:t> or </a:t>
            </a:r>
            <a:r>
              <a:rPr lang="en-US" i="1" dirty="0" err="1" smtClean="0"/>
              <a:t>nonrelevant</a:t>
            </a:r>
            <a:r>
              <a:rPr lang="en-US" dirty="0" smtClean="0"/>
              <a:t> for each query-document pair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5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relevance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Users’ information needs are translated into queries</a:t>
            </a:r>
          </a:p>
          <a:p>
            <a:r>
              <a:rPr lang="en-US" dirty="0" smtClean="0"/>
              <a:t>Relevance is judged with respect to the information need, </a:t>
            </a:r>
            <a:r>
              <a:rPr lang="en-US" b="1" dirty="0" smtClean="0"/>
              <a:t>not</a:t>
            </a:r>
            <a:r>
              <a:rPr lang="en-US" dirty="0" smtClean="0"/>
              <a:t> the query</a:t>
            </a:r>
          </a:p>
          <a:p>
            <a:pPr lvl="1"/>
            <a:r>
              <a:rPr lang="en-US" dirty="0" smtClean="0"/>
              <a:t>E.g., Information need: “When should I renew my Virginia driver’s license?”</a:t>
            </a:r>
          </a:p>
          <a:p>
            <a:pPr marL="457200" lvl="1" indent="0">
              <a:buNone/>
            </a:pPr>
            <a:r>
              <a:rPr lang="en-US" dirty="0" smtClean="0"/>
              <a:t>   Query: “</a:t>
            </a:r>
            <a:r>
              <a:rPr lang="en-US" dirty="0"/>
              <a:t>Virginia driver’s </a:t>
            </a:r>
            <a:r>
              <a:rPr lang="en-US" dirty="0" smtClean="0"/>
              <a:t>license renewal”</a:t>
            </a:r>
          </a:p>
          <a:p>
            <a:pPr marL="457200" lvl="1" indent="0">
              <a:buNone/>
            </a:pPr>
            <a:r>
              <a:rPr lang="en-US" dirty="0" smtClean="0"/>
              <a:t>   Judgment: whether a document contains the right answer, e.g., every 8 years; rather than if it literally contains those four words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10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</a:t>
            </a:r>
            <a:r>
              <a:rPr lang="en-US" dirty="0" err="1"/>
              <a:t>REtrieval</a:t>
            </a:r>
            <a:r>
              <a:rPr lang="en-US" dirty="0"/>
              <a:t> Conference (TREC)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Large-scale </a:t>
            </a:r>
            <a:r>
              <a:rPr lang="en-US" dirty="0"/>
              <a:t>evaluation of text retrieval </a:t>
            </a:r>
            <a:r>
              <a:rPr lang="en-US" dirty="0" smtClean="0"/>
              <a:t>methodologies</a:t>
            </a:r>
          </a:p>
          <a:p>
            <a:pPr lvl="1"/>
            <a:r>
              <a:rPr lang="en-US" dirty="0" smtClean="0"/>
              <a:t>Since 1992, hosted by NIST</a:t>
            </a:r>
          </a:p>
          <a:p>
            <a:pPr lvl="1"/>
            <a:r>
              <a:rPr lang="en-US" dirty="0" smtClean="0"/>
              <a:t>Standard benchmark for IR studies</a:t>
            </a:r>
          </a:p>
          <a:p>
            <a:pPr lvl="1"/>
            <a:r>
              <a:rPr lang="en-US" dirty="0" smtClean="0"/>
              <a:t>A wide variety of evaluation collections</a:t>
            </a:r>
          </a:p>
          <a:p>
            <a:pPr lvl="2"/>
            <a:r>
              <a:rPr lang="en-US" dirty="0" smtClean="0"/>
              <a:t>Web track</a:t>
            </a:r>
          </a:p>
          <a:p>
            <a:pPr lvl="2"/>
            <a:r>
              <a:rPr lang="en-US" dirty="0" smtClean="0"/>
              <a:t>Question answering track</a:t>
            </a:r>
          </a:p>
          <a:p>
            <a:pPr lvl="2"/>
            <a:r>
              <a:rPr lang="en-US" dirty="0" smtClean="0"/>
              <a:t>Cross-language track</a:t>
            </a:r>
          </a:p>
          <a:p>
            <a:pPr lvl="2"/>
            <a:r>
              <a:rPr lang="en-US" dirty="0" smtClean="0"/>
              <a:t>Microblog track</a:t>
            </a:r>
          </a:p>
          <a:p>
            <a:pPr lvl="2"/>
            <a:r>
              <a:rPr lang="en-US" dirty="0" smtClean="0"/>
              <a:t>And more…</a:t>
            </a:r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80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benchmarks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13</a:t>
            </a:fld>
            <a:endParaRPr lang="en-US"/>
          </a:p>
        </p:txBody>
      </p:sp>
      <p:pic>
        <p:nvPicPr>
          <p:cNvPr id="4" name="Picture 3" descr="testcorpo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60090"/>
            <a:ext cx="6096000" cy="503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10000" y="6096000"/>
            <a:ext cx="449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Table from Manning Stanford CS276, Lecture 8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74138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metric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 answer the questions</a:t>
            </a:r>
          </a:p>
          <a:p>
            <a:pPr lvl="1"/>
            <a:r>
              <a:rPr lang="en-US" dirty="0" smtClean="0"/>
              <a:t>Is Google better than Bing?</a:t>
            </a:r>
          </a:p>
          <a:p>
            <a:pPr lvl="1"/>
            <a:r>
              <a:rPr lang="en-US" dirty="0" smtClean="0"/>
              <a:t>Which smoothing method is most effective?</a:t>
            </a:r>
          </a:p>
          <a:p>
            <a:pPr lvl="1"/>
            <a:r>
              <a:rPr lang="en-US" dirty="0" smtClean="0"/>
              <a:t>Is BM25 better than language models?</a:t>
            </a:r>
          </a:p>
          <a:p>
            <a:pPr lvl="1"/>
            <a:r>
              <a:rPr lang="en-US" dirty="0" smtClean="0"/>
              <a:t>Shall we perform stemming or </a:t>
            </a:r>
            <a:r>
              <a:rPr lang="en-US" dirty="0" err="1" smtClean="0"/>
              <a:t>stopword</a:t>
            </a:r>
            <a:r>
              <a:rPr lang="en-US" dirty="0" smtClean="0"/>
              <a:t> removal?</a:t>
            </a:r>
          </a:p>
          <a:p>
            <a:r>
              <a:rPr lang="en-US" dirty="0" smtClean="0"/>
              <a:t>We need </a:t>
            </a:r>
            <a:r>
              <a:rPr lang="en-US" dirty="0"/>
              <a:t>a </a:t>
            </a:r>
            <a:r>
              <a:rPr lang="en-US" dirty="0" smtClean="0"/>
              <a:t>quantifiable metric, by which we can compare different IR systems</a:t>
            </a:r>
          </a:p>
          <a:p>
            <a:pPr lvl="1"/>
            <a:r>
              <a:rPr lang="en-US" dirty="0" smtClean="0"/>
              <a:t>As unranked retrieval sets</a:t>
            </a:r>
          </a:p>
          <a:p>
            <a:pPr lvl="1"/>
            <a:r>
              <a:rPr lang="en-US" dirty="0" smtClean="0"/>
              <a:t>As ranked retrieval results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42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Evaluation of unranked retrieval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Boolean retrieval system</a:t>
            </a:r>
          </a:p>
          <a:p>
            <a:pPr lvl="1"/>
            <a:r>
              <a:rPr lang="en-US" dirty="0" smtClean="0"/>
              <a:t>Precision: fraction of retrieved documents that are relevant, i.e., p(</a:t>
            </a:r>
            <a:r>
              <a:rPr lang="en-US" dirty="0" err="1" smtClean="0"/>
              <a:t>relevant|retrieved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Recall: fraction of relevant documents that are retrieved, i.e., p(</a:t>
            </a:r>
            <a:r>
              <a:rPr lang="en-US" dirty="0" err="1" smtClean="0"/>
              <a:t>retrieved|relevant</a:t>
            </a:r>
            <a:r>
              <a:rPr lang="en-US" dirty="0" smtClean="0"/>
              <a:t>)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091315"/>
              </p:ext>
            </p:extLst>
          </p:nvPr>
        </p:nvGraphicFramePr>
        <p:xfrm>
          <a:off x="1600200" y="4267200"/>
          <a:ext cx="54864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981200"/>
                <a:gridCol w="1981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relevant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nonrelevant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retrieved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positive (TP)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 positive (FP)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not retrieved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 negative (FN)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r>
                        <a:rPr lang="en-US" baseline="0" dirty="0" smtClean="0"/>
                        <a:t> negative (TN)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2514600" y="5410200"/>
            <a:ext cx="2374914" cy="615490"/>
            <a:chOff x="2514600" y="5410200"/>
            <a:chExt cx="2374914" cy="6154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3325368" y="5410200"/>
                  <a:ext cx="1564146" cy="615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𝑇𝑃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𝑇𝑃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𝐹𝑁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5368" y="5410200"/>
                  <a:ext cx="1564146" cy="61549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/>
            <p:cNvSpPr txBox="1"/>
            <p:nvPr/>
          </p:nvSpPr>
          <p:spPr>
            <a:xfrm>
              <a:off x="2514600" y="5543490"/>
              <a:ext cx="1066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Recall:</a:t>
              </a:r>
              <a:endParaRPr lang="en-US" sz="20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162800" y="4191000"/>
            <a:ext cx="1572768" cy="914400"/>
            <a:chOff x="7162800" y="4191000"/>
            <a:chExt cx="1572768" cy="9144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7162800" y="4489910"/>
                  <a:ext cx="1538498" cy="615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𝑇𝑃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𝑇𝑃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𝐹𝑃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800" y="4489910"/>
                  <a:ext cx="1538498" cy="61549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/>
            <p:cNvSpPr txBox="1"/>
            <p:nvPr/>
          </p:nvSpPr>
          <p:spPr>
            <a:xfrm>
              <a:off x="7269480" y="4191000"/>
              <a:ext cx="14660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Precision:</a:t>
              </a:r>
              <a:endParaRPr lang="en-US" sz="2000" dirty="0"/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30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Evaluation of unranked retrieval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/>
          </a:bodyPr>
          <a:lstStyle/>
          <a:p>
            <a:r>
              <a:rPr lang="en-US" dirty="0" smtClean="0"/>
              <a:t>Precision and recall trade off against each other</a:t>
            </a:r>
          </a:p>
          <a:p>
            <a:pPr lvl="1"/>
            <a:r>
              <a:rPr lang="en-US" dirty="0" smtClean="0"/>
              <a:t>Precision decreases as the number of retrieved documents increases (unless in perfect ranking), while recall keeps increasing</a:t>
            </a:r>
          </a:p>
          <a:p>
            <a:pPr lvl="1"/>
            <a:r>
              <a:rPr lang="en-US" dirty="0" smtClean="0"/>
              <a:t>These two metrics emphasize different perspectives of an IR system</a:t>
            </a:r>
          </a:p>
          <a:p>
            <a:pPr lvl="2"/>
            <a:r>
              <a:rPr lang="en-US" dirty="0" smtClean="0"/>
              <a:t>Precision: prefers systems retrieving fewer documents, but highly relevant</a:t>
            </a:r>
          </a:p>
          <a:p>
            <a:pPr lvl="2"/>
            <a:r>
              <a:rPr lang="en-US" dirty="0" smtClean="0"/>
              <a:t>Recall: </a:t>
            </a:r>
            <a:r>
              <a:rPr lang="en-US" dirty="0"/>
              <a:t>prefers systems </a:t>
            </a:r>
            <a:r>
              <a:rPr lang="en-US" dirty="0" smtClean="0"/>
              <a:t>retrieving more documents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26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Evaluation of unranked retrieval 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Summarizing precision and recall to a single value</a:t>
                </a:r>
              </a:p>
              <a:p>
                <a:pPr lvl="1"/>
                <a:r>
                  <a:rPr lang="en-US" dirty="0" smtClean="0"/>
                  <a:t>In order to compare different systems</a:t>
                </a:r>
              </a:p>
              <a:p>
                <a:pPr lvl="1"/>
                <a:r>
                  <a:rPr lang="en-US" dirty="0" smtClean="0"/>
                  <a:t>F-measure: weighted harmonic mean of precision and recall,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𝛼</m:t>
                    </m:r>
                  </m:oMath>
                </a14:m>
                <a:r>
                  <a:rPr lang="en-US" dirty="0" smtClean="0"/>
                  <a:t> balances the trade-off</a:t>
                </a:r>
              </a:p>
              <a:p>
                <a:pPr lvl="1"/>
                <a:endParaRPr lang="en-US" sz="2000" dirty="0"/>
              </a:p>
              <a:p>
                <a:pPr lvl="1"/>
                <a:endParaRPr lang="en-US" sz="2400" dirty="0" smtClean="0"/>
              </a:p>
              <a:p>
                <a:pPr lvl="1"/>
                <a:r>
                  <a:rPr lang="en-US" dirty="0" smtClean="0"/>
                  <a:t>Why harmonic mean?</a:t>
                </a:r>
              </a:p>
              <a:p>
                <a:pPr lvl="2"/>
                <a:r>
                  <a:rPr lang="en-US" dirty="0" smtClean="0"/>
                  <a:t>System1: P:0.53, R:0.36</a:t>
                </a:r>
              </a:p>
              <a:p>
                <a:pPr lvl="2"/>
                <a:r>
                  <a:rPr lang="en-US" dirty="0" smtClean="0"/>
                  <a:t>System2: P:0.01, R:0.99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  <a:blipFill rotWithShape="1">
                <a:blip r:embed="rId2"/>
                <a:stretch>
                  <a:fillRect l="-1630" t="-1652" r="-667" b="-1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819400" y="4114800"/>
                <a:ext cx="2229456" cy="834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𝐹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𝑃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𝛼</m:t>
                              </m:r>
                            </m:e>
                          </m:d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4114800"/>
                <a:ext cx="2229456" cy="83445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5181600" y="4118541"/>
            <a:ext cx="3934968" cy="1602632"/>
            <a:chOff x="5181600" y="4118541"/>
            <a:chExt cx="3934968" cy="16026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5181600" y="4118541"/>
                  <a:ext cx="1707711" cy="8344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/>
                                      </a:rPr>
                                      <m:t>𝑃</m:t>
                                    </m:r>
                                  </m:den>
                                </m:f>
                                <m:r>
                                  <a:rPr lang="en-US" i="1">
                                    <a:latin typeface="Cambria Math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/>
                                      </a:rPr>
                                      <m:t>𝑅</m:t>
                                    </m:r>
                                  </m:den>
                                </m:f>
                              </m:den>
                            </m:f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600" y="4118541"/>
                  <a:ext cx="1707711" cy="83445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/>
            <p:cNvSpPr txBox="1"/>
            <p:nvPr/>
          </p:nvSpPr>
          <p:spPr>
            <a:xfrm>
              <a:off x="6525768" y="5074842"/>
              <a:ext cx="2590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Equal weight between precision and recall</a:t>
              </a:r>
              <a:endParaRPr lang="en-US" i="1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6248400" y="4876800"/>
              <a:ext cx="277368" cy="52120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192852"/>
              </p:ext>
            </p:extLst>
          </p:nvPr>
        </p:nvGraphicFramePr>
        <p:xfrm>
          <a:off x="4796888" y="5105400"/>
          <a:ext cx="1451512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5756"/>
                <a:gridCol w="725756"/>
              </a:tblGrid>
              <a:tr h="2807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</a:tr>
              <a:tr h="3355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0.429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0.445</a:t>
                      </a:r>
                      <a:endParaRPr lang="en-US" dirty="0"/>
                    </a:p>
                  </a:txBody>
                  <a:tcPr anchor="ctr"/>
                </a:tc>
              </a:tr>
              <a:tr h="2807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0.019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0.500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450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Evaluation of </a:t>
            </a:r>
            <a:r>
              <a:rPr lang="en-US" dirty="0" smtClean="0"/>
              <a:t>ranked </a:t>
            </a:r>
            <a:r>
              <a:rPr lang="en-US" dirty="0"/>
              <a:t>retrieval </a:t>
            </a:r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Ranked results are the core feature of an IR system</a:t>
            </a:r>
          </a:p>
          <a:p>
            <a:pPr lvl="1"/>
            <a:r>
              <a:rPr lang="en-US" dirty="0" smtClean="0"/>
              <a:t>Precision, recall and F-measure are set-based measures, that cannot assess the ranking quality</a:t>
            </a:r>
          </a:p>
          <a:p>
            <a:pPr lvl="1"/>
            <a:r>
              <a:rPr lang="en-US" dirty="0" smtClean="0"/>
              <a:t>Solution: evaluate precision at every recall point</a:t>
            </a:r>
            <a:endParaRPr lang="en-US" dirty="0"/>
          </a:p>
        </p:txBody>
      </p:sp>
      <p:sp>
        <p:nvSpPr>
          <p:cNvPr id="15" name="Text Box 23"/>
          <p:cNvSpPr txBox="1">
            <a:spLocks noChangeArrowheads="1"/>
          </p:cNvSpPr>
          <p:nvPr/>
        </p:nvSpPr>
        <p:spPr bwMode="auto">
          <a:xfrm>
            <a:off x="5177565" y="5048476"/>
            <a:ext cx="319350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solidFill>
                  <a:srgbClr val="CC0000"/>
                </a:solidFill>
                <a:latin typeface="Gill Sans MT" pitchFamily="34" charset="0"/>
              </a:rPr>
              <a:t>Which </a:t>
            </a:r>
            <a:r>
              <a:rPr lang="en-US" altLang="en-US" sz="2400" b="0" dirty="0" smtClean="0">
                <a:solidFill>
                  <a:srgbClr val="CC0000"/>
                </a:solidFill>
                <a:latin typeface="Gill Sans MT" pitchFamily="34" charset="0"/>
              </a:rPr>
              <a:t>system is </a:t>
            </a:r>
            <a:r>
              <a:rPr lang="en-US" altLang="en-US" sz="2400" b="0" dirty="0">
                <a:solidFill>
                  <a:srgbClr val="CC0000"/>
                </a:solidFill>
                <a:latin typeface="Gill Sans MT" pitchFamily="34" charset="0"/>
              </a:rPr>
              <a:t>better?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1732690" y="4154269"/>
            <a:ext cx="4671559" cy="2475131"/>
            <a:chOff x="1732690" y="4154269"/>
            <a:chExt cx="4671559" cy="2475131"/>
          </a:xfrm>
        </p:grpSpPr>
        <p:sp>
          <p:nvSpPr>
            <p:cNvPr id="4" name="Text Box 12"/>
            <p:cNvSpPr txBox="1">
              <a:spLocks noChangeArrowheads="1"/>
            </p:cNvSpPr>
            <p:nvPr/>
          </p:nvSpPr>
          <p:spPr bwMode="auto">
            <a:xfrm>
              <a:off x="4149999" y="5867400"/>
              <a:ext cx="2730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00" b="0" dirty="0">
                  <a:solidFill>
                    <a:schemeClr val="hlink"/>
                  </a:solidFill>
                </a:rPr>
                <a:t>x</a:t>
              </a:r>
              <a:endParaRPr lang="en-US" altLang="en-US" sz="2400" b="0" dirty="0">
                <a:solidFill>
                  <a:schemeClr val="hlink"/>
                </a:solidFill>
              </a:endParaRPr>
            </a:p>
          </p:txBody>
        </p:sp>
        <p:cxnSp>
          <p:nvCxnSpPr>
            <p:cNvPr id="5" name="AutoShape 13"/>
            <p:cNvCxnSpPr>
              <a:cxnSpLocks noChangeShapeType="1"/>
            </p:cNvCxnSpPr>
            <p:nvPr/>
          </p:nvCxnSpPr>
          <p:spPr bwMode="auto">
            <a:xfrm>
              <a:off x="3051449" y="4343400"/>
              <a:ext cx="0" cy="22860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" name="AutoShape 14"/>
            <p:cNvCxnSpPr>
              <a:cxnSpLocks noChangeShapeType="1"/>
            </p:cNvCxnSpPr>
            <p:nvPr/>
          </p:nvCxnSpPr>
          <p:spPr bwMode="auto">
            <a:xfrm>
              <a:off x="3051449" y="6629400"/>
              <a:ext cx="2743200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" name="Freeform 15"/>
            <p:cNvSpPr>
              <a:spLocks/>
            </p:cNvSpPr>
            <p:nvPr/>
          </p:nvSpPr>
          <p:spPr bwMode="auto">
            <a:xfrm>
              <a:off x="3432449" y="4800600"/>
              <a:ext cx="1981200" cy="1676400"/>
            </a:xfrm>
            <a:custGeom>
              <a:avLst/>
              <a:gdLst>
                <a:gd name="T0" fmla="*/ 0 w 1248"/>
                <a:gd name="T1" fmla="*/ 0 h 1056"/>
                <a:gd name="T2" fmla="*/ 2147483647 w 1248"/>
                <a:gd name="T3" fmla="*/ 2147483647 h 1056"/>
                <a:gd name="T4" fmla="*/ 2147483647 w 1248"/>
                <a:gd name="T5" fmla="*/ 2147483647 h 1056"/>
                <a:gd name="T6" fmla="*/ 2147483647 w 1248"/>
                <a:gd name="T7" fmla="*/ 2147483647 h 10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48"/>
                <a:gd name="T13" fmla="*/ 0 h 1056"/>
                <a:gd name="T14" fmla="*/ 1248 w 1248"/>
                <a:gd name="T15" fmla="*/ 1056 h 10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48" h="1056">
                  <a:moveTo>
                    <a:pt x="0" y="0"/>
                  </a:moveTo>
                  <a:cubicBezTo>
                    <a:pt x="24" y="100"/>
                    <a:pt x="48" y="200"/>
                    <a:pt x="144" y="336"/>
                  </a:cubicBezTo>
                  <a:cubicBezTo>
                    <a:pt x="240" y="472"/>
                    <a:pt x="392" y="696"/>
                    <a:pt x="576" y="816"/>
                  </a:cubicBezTo>
                  <a:cubicBezTo>
                    <a:pt x="760" y="936"/>
                    <a:pt x="1004" y="996"/>
                    <a:pt x="1248" y="1056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Freeform 16"/>
            <p:cNvSpPr>
              <a:spLocks/>
            </p:cNvSpPr>
            <p:nvPr/>
          </p:nvSpPr>
          <p:spPr bwMode="auto">
            <a:xfrm rot="20745835">
              <a:off x="3356249" y="4724400"/>
              <a:ext cx="1981200" cy="1676400"/>
            </a:xfrm>
            <a:custGeom>
              <a:avLst/>
              <a:gdLst>
                <a:gd name="T0" fmla="*/ 0 w 1248"/>
                <a:gd name="T1" fmla="*/ 0 h 1056"/>
                <a:gd name="T2" fmla="*/ 2147483647 w 1248"/>
                <a:gd name="T3" fmla="*/ 2147483647 h 1056"/>
                <a:gd name="T4" fmla="*/ 2147483647 w 1248"/>
                <a:gd name="T5" fmla="*/ 2147483647 h 1056"/>
                <a:gd name="T6" fmla="*/ 2147483647 w 1248"/>
                <a:gd name="T7" fmla="*/ 2147483647 h 10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48"/>
                <a:gd name="T13" fmla="*/ 0 h 1056"/>
                <a:gd name="T14" fmla="*/ 1248 w 1248"/>
                <a:gd name="T15" fmla="*/ 1056 h 10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48" h="1056">
                  <a:moveTo>
                    <a:pt x="0" y="0"/>
                  </a:moveTo>
                  <a:cubicBezTo>
                    <a:pt x="24" y="100"/>
                    <a:pt x="48" y="200"/>
                    <a:pt x="144" y="336"/>
                  </a:cubicBezTo>
                  <a:cubicBezTo>
                    <a:pt x="240" y="472"/>
                    <a:pt x="392" y="696"/>
                    <a:pt x="576" y="816"/>
                  </a:cubicBezTo>
                  <a:cubicBezTo>
                    <a:pt x="760" y="936"/>
                    <a:pt x="1004" y="996"/>
                    <a:pt x="1248" y="1056"/>
                  </a:cubicBezTo>
                </a:path>
              </a:pathLst>
            </a:custGeom>
            <a:noFill/>
            <a:ln w="19050">
              <a:solidFill>
                <a:srgbClr val="008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Text Box 17"/>
            <p:cNvSpPr txBox="1">
              <a:spLocks noChangeArrowheads="1"/>
            </p:cNvSpPr>
            <p:nvPr/>
          </p:nvSpPr>
          <p:spPr bwMode="auto">
            <a:xfrm>
              <a:off x="1732690" y="4191000"/>
              <a:ext cx="131875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precision</a:t>
              </a:r>
            </a:p>
          </p:txBody>
        </p:sp>
        <p:sp>
          <p:nvSpPr>
            <p:cNvPr id="10" name="Text Box 18"/>
            <p:cNvSpPr txBox="1">
              <a:spLocks noChangeArrowheads="1"/>
            </p:cNvSpPr>
            <p:nvPr/>
          </p:nvSpPr>
          <p:spPr bwMode="auto">
            <a:xfrm>
              <a:off x="5546514" y="6167735"/>
              <a:ext cx="85773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recall</a:t>
              </a:r>
            </a:p>
          </p:txBody>
        </p:sp>
        <p:sp>
          <p:nvSpPr>
            <p:cNvPr id="11" name="Text Box 19"/>
            <p:cNvSpPr txBox="1">
              <a:spLocks noChangeArrowheads="1"/>
            </p:cNvSpPr>
            <p:nvPr/>
          </p:nvSpPr>
          <p:spPr bwMode="auto">
            <a:xfrm>
              <a:off x="4499249" y="6096000"/>
              <a:ext cx="2730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00" b="0">
                  <a:solidFill>
                    <a:schemeClr val="hlink"/>
                  </a:solidFill>
                </a:rPr>
                <a:t>x</a:t>
              </a:r>
              <a:endParaRPr lang="en-US" altLang="en-US" sz="2400" b="0">
                <a:solidFill>
                  <a:schemeClr val="hlink"/>
                </a:solidFill>
              </a:endParaRPr>
            </a:p>
          </p:txBody>
        </p:sp>
        <p:sp>
          <p:nvSpPr>
            <p:cNvPr id="12" name="Text Box 20"/>
            <p:cNvSpPr txBox="1">
              <a:spLocks noChangeArrowheads="1"/>
            </p:cNvSpPr>
            <p:nvPr/>
          </p:nvSpPr>
          <p:spPr bwMode="auto">
            <a:xfrm>
              <a:off x="3356249" y="4876800"/>
              <a:ext cx="2730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00" b="0" dirty="0">
                  <a:solidFill>
                    <a:schemeClr val="hlink"/>
                  </a:solidFill>
                </a:rPr>
                <a:t>x</a:t>
              </a:r>
              <a:endParaRPr lang="en-US" altLang="en-US" sz="2400" b="0" dirty="0">
                <a:solidFill>
                  <a:schemeClr val="hlink"/>
                </a:solidFill>
              </a:endParaRPr>
            </a:p>
          </p:txBody>
        </p:sp>
        <p:sp>
          <p:nvSpPr>
            <p:cNvPr id="13" name="Text Box 21"/>
            <p:cNvSpPr txBox="1">
              <a:spLocks noChangeArrowheads="1"/>
            </p:cNvSpPr>
            <p:nvPr/>
          </p:nvSpPr>
          <p:spPr bwMode="auto">
            <a:xfrm>
              <a:off x="3661049" y="5334000"/>
              <a:ext cx="2730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00" b="0">
                  <a:solidFill>
                    <a:schemeClr val="hlink"/>
                  </a:solidFill>
                </a:rPr>
                <a:t>x</a:t>
              </a:r>
              <a:endParaRPr lang="en-US" altLang="en-US" sz="2400" b="0">
                <a:solidFill>
                  <a:schemeClr val="hlink"/>
                </a:solidFill>
              </a:endParaRPr>
            </a:p>
          </p:txBody>
        </p:sp>
        <p:sp>
          <p:nvSpPr>
            <p:cNvPr id="14" name="Text Box 22"/>
            <p:cNvSpPr txBox="1">
              <a:spLocks noChangeArrowheads="1"/>
            </p:cNvSpPr>
            <p:nvPr/>
          </p:nvSpPr>
          <p:spPr bwMode="auto">
            <a:xfrm>
              <a:off x="5032649" y="6248400"/>
              <a:ext cx="2730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00" b="0">
                  <a:solidFill>
                    <a:schemeClr val="hlink"/>
                  </a:solidFill>
                </a:rPr>
                <a:t>x</a:t>
              </a:r>
              <a:endParaRPr lang="en-US" altLang="en-US" sz="2400" b="0">
                <a:solidFill>
                  <a:schemeClr val="hlink"/>
                </a:solidFill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4396628" y="4154269"/>
              <a:ext cx="1527062" cy="646331"/>
              <a:chOff x="4949938" y="4329499"/>
              <a:chExt cx="1527062" cy="64633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4949938" y="4329499"/>
                <a:ext cx="127204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System1</a:t>
                </a:r>
              </a:p>
              <a:p>
                <a:r>
                  <a:rPr lang="en-US" dirty="0" smtClean="0"/>
                  <a:t>System2</a:t>
                </a:r>
                <a:endParaRPr lang="en-US" dirty="0"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5867400" y="4506534"/>
                <a:ext cx="6096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5867400" y="4789998"/>
                <a:ext cx="6096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 Box 12"/>
            <p:cNvSpPr txBox="1">
              <a:spLocks noChangeArrowheads="1"/>
            </p:cNvSpPr>
            <p:nvPr/>
          </p:nvSpPr>
          <p:spPr bwMode="auto">
            <a:xfrm>
              <a:off x="3641999" y="5481637"/>
              <a:ext cx="2730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00" b="0" dirty="0">
                  <a:solidFill>
                    <a:schemeClr val="accent3">
                      <a:lumMod val="50000"/>
                    </a:schemeClr>
                  </a:solidFill>
                </a:rPr>
                <a:t>x</a:t>
              </a:r>
              <a:endParaRPr lang="en-US" altLang="en-US" sz="2400" b="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21" name="Text Box 19"/>
            <p:cNvSpPr txBox="1">
              <a:spLocks noChangeArrowheads="1"/>
            </p:cNvSpPr>
            <p:nvPr/>
          </p:nvSpPr>
          <p:spPr bwMode="auto">
            <a:xfrm>
              <a:off x="4503558" y="5924550"/>
              <a:ext cx="2730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00" b="0" dirty="0">
                  <a:solidFill>
                    <a:schemeClr val="accent3">
                      <a:lumMod val="50000"/>
                    </a:schemeClr>
                  </a:solidFill>
                </a:rPr>
                <a:t>x</a:t>
              </a:r>
              <a:endParaRPr lang="en-US" altLang="en-US" sz="2400" b="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3356249" y="5257800"/>
              <a:ext cx="2730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00" b="0" dirty="0">
                  <a:solidFill>
                    <a:schemeClr val="accent3">
                      <a:lumMod val="50000"/>
                    </a:schemeClr>
                  </a:solidFill>
                </a:rPr>
                <a:t>x</a:t>
              </a:r>
              <a:endParaRPr lang="en-US" altLang="en-US" sz="2400" b="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5041040" y="5943600"/>
              <a:ext cx="2730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00" b="0" dirty="0">
                  <a:solidFill>
                    <a:schemeClr val="accent3">
                      <a:lumMod val="50000"/>
                    </a:schemeClr>
                  </a:solidFill>
                </a:rPr>
                <a:t>x</a:t>
              </a:r>
              <a:endParaRPr lang="en-US" altLang="en-US" sz="2400" b="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4154761" y="5791200"/>
              <a:ext cx="2730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00" b="0" dirty="0">
                  <a:solidFill>
                    <a:schemeClr val="accent3">
                      <a:lumMod val="50000"/>
                    </a:schemeClr>
                  </a:solidFill>
                </a:rPr>
                <a:t>x</a:t>
              </a:r>
              <a:endParaRPr lang="en-US" altLang="en-US" sz="2400" b="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439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3"/>
          <p:cNvGraphicFramePr>
            <a:graphicFrameLocks noChangeAspect="1"/>
          </p:cNvGraphicFramePr>
          <p:nvPr>
            <p:extLst/>
          </p:nvPr>
        </p:nvGraphicFramePr>
        <p:xfrm>
          <a:off x="1460500" y="2438400"/>
          <a:ext cx="6223000" cy="42663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Precision-Recall curve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sawtooth</a:t>
            </a:r>
            <a:r>
              <a:rPr lang="en-US" dirty="0" smtClean="0"/>
              <a:t> shape curve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724400" y="2207255"/>
                <a:ext cx="3352800" cy="12217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Interpolated precision: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𝑖𝑛𝑡𝑒𝑟𝑝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 smtClean="0"/>
                  <a:t>, highest precision found for any recall level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/>
                  <a:t>. 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207255"/>
                <a:ext cx="3352800" cy="1221745"/>
              </a:xfrm>
              <a:prstGeom prst="rect">
                <a:avLst/>
              </a:prstGeom>
              <a:blipFill rotWithShape="0">
                <a:blip r:embed="rId3"/>
                <a:stretch>
                  <a:fillRect l="-1455" t="-2488" b="-12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 flipH="1">
            <a:off x="3657600" y="2818127"/>
            <a:ext cx="1066800" cy="9738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1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we have learned so far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2F68-5222-4E23-9325-DA915C0C80C8}" type="slidenum">
              <a:rPr lang="en-US" smtClean="0"/>
              <a:t>2</a:t>
            </a:fld>
            <a:endParaRPr lang="en-US"/>
          </a:p>
        </p:txBody>
      </p:sp>
      <p:grpSp>
        <p:nvGrpSpPr>
          <p:cNvPr id="17411" name="Group 3"/>
          <p:cNvGrpSpPr>
            <a:grpSpLocks/>
          </p:cNvGrpSpPr>
          <p:nvPr/>
        </p:nvGrpSpPr>
        <p:grpSpPr bwMode="auto">
          <a:xfrm>
            <a:off x="1234201" y="2286000"/>
            <a:ext cx="1371600" cy="1219200"/>
            <a:chOff x="384" y="1824"/>
            <a:chExt cx="1440" cy="1200"/>
          </a:xfrm>
        </p:grpSpPr>
        <p:sp>
          <p:nvSpPr>
            <p:cNvPr id="17442" name="AutoShape 4"/>
            <p:cNvSpPr>
              <a:spLocks noChangeArrowheads="1"/>
            </p:cNvSpPr>
            <p:nvPr/>
          </p:nvSpPr>
          <p:spPr bwMode="auto">
            <a:xfrm>
              <a:off x="384" y="1824"/>
              <a:ext cx="1440" cy="1200"/>
            </a:xfrm>
            <a:prstGeom prst="can">
              <a:avLst>
                <a:gd name="adj" fmla="val 25000"/>
              </a:avLst>
            </a:prstGeom>
            <a:noFill/>
            <a:ln w="25400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43" name="AutoShape 5"/>
            <p:cNvSpPr>
              <a:spLocks noChangeArrowheads="1"/>
            </p:cNvSpPr>
            <p:nvPr/>
          </p:nvSpPr>
          <p:spPr bwMode="auto">
            <a:xfrm>
              <a:off x="480" y="2208"/>
              <a:ext cx="288" cy="384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44" name="AutoShape 6"/>
            <p:cNvSpPr>
              <a:spLocks noChangeArrowheads="1"/>
            </p:cNvSpPr>
            <p:nvPr/>
          </p:nvSpPr>
          <p:spPr bwMode="auto">
            <a:xfrm>
              <a:off x="576" y="2304"/>
              <a:ext cx="288" cy="384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45" name="AutoShape 7"/>
            <p:cNvSpPr>
              <a:spLocks noChangeArrowheads="1"/>
            </p:cNvSpPr>
            <p:nvPr/>
          </p:nvSpPr>
          <p:spPr bwMode="auto">
            <a:xfrm>
              <a:off x="672" y="2400"/>
              <a:ext cx="288" cy="384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46" name="AutoShape 8"/>
            <p:cNvSpPr>
              <a:spLocks noChangeArrowheads="1"/>
            </p:cNvSpPr>
            <p:nvPr/>
          </p:nvSpPr>
          <p:spPr bwMode="auto">
            <a:xfrm>
              <a:off x="768" y="2496"/>
              <a:ext cx="288" cy="384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47" name="AutoShape 9"/>
            <p:cNvSpPr>
              <a:spLocks noChangeArrowheads="1"/>
            </p:cNvSpPr>
            <p:nvPr/>
          </p:nvSpPr>
          <p:spPr bwMode="auto">
            <a:xfrm>
              <a:off x="1104" y="2256"/>
              <a:ext cx="240" cy="384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48" name="AutoShape 10"/>
            <p:cNvSpPr>
              <a:spLocks noChangeArrowheads="1"/>
            </p:cNvSpPr>
            <p:nvPr/>
          </p:nvSpPr>
          <p:spPr bwMode="auto">
            <a:xfrm>
              <a:off x="1200" y="2352"/>
              <a:ext cx="240" cy="384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49" name="AutoShape 11"/>
            <p:cNvSpPr>
              <a:spLocks noChangeArrowheads="1"/>
            </p:cNvSpPr>
            <p:nvPr/>
          </p:nvSpPr>
          <p:spPr bwMode="auto">
            <a:xfrm>
              <a:off x="1296" y="2448"/>
              <a:ext cx="240" cy="384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50" name="AutoShape 12"/>
            <p:cNvSpPr>
              <a:spLocks noChangeArrowheads="1"/>
            </p:cNvSpPr>
            <p:nvPr/>
          </p:nvSpPr>
          <p:spPr bwMode="auto">
            <a:xfrm>
              <a:off x="1392" y="2544"/>
              <a:ext cx="240" cy="384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sp>
        <p:nvSpPr>
          <p:cNvPr id="17412" name="Rectangle 13"/>
          <p:cNvSpPr>
            <a:spLocks noChangeArrowheads="1"/>
          </p:cNvSpPr>
          <p:nvPr/>
        </p:nvSpPr>
        <p:spPr bwMode="auto">
          <a:xfrm>
            <a:off x="7388476" y="4273552"/>
            <a:ext cx="14271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3600" b="1" dirty="0">
                <a:solidFill>
                  <a:srgbClr val="FF0000"/>
                </a:solidFill>
                <a:latin typeface="+mn-lt"/>
              </a:rPr>
              <a:t>User</a:t>
            </a:r>
          </a:p>
        </p:txBody>
      </p:sp>
      <p:sp>
        <p:nvSpPr>
          <p:cNvPr id="17414" name="AutoShape 15"/>
          <p:cNvSpPr>
            <a:spLocks noChangeArrowheads="1"/>
          </p:cNvSpPr>
          <p:nvPr/>
        </p:nvSpPr>
        <p:spPr bwMode="auto">
          <a:xfrm>
            <a:off x="7132637" y="5257800"/>
            <a:ext cx="347663" cy="50165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17415" name="AutoShape 16"/>
          <p:cNvSpPr>
            <a:spLocks noChangeArrowheads="1"/>
          </p:cNvSpPr>
          <p:nvPr/>
        </p:nvSpPr>
        <p:spPr bwMode="auto">
          <a:xfrm>
            <a:off x="7202487" y="5368925"/>
            <a:ext cx="347663" cy="50165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17416" name="AutoShape 17"/>
          <p:cNvSpPr>
            <a:spLocks noChangeArrowheads="1"/>
          </p:cNvSpPr>
          <p:nvPr/>
        </p:nvSpPr>
        <p:spPr bwMode="auto">
          <a:xfrm>
            <a:off x="7272337" y="5518150"/>
            <a:ext cx="347663" cy="50165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17418" name="Rectangle 19"/>
          <p:cNvSpPr>
            <a:spLocks noChangeArrowheads="1"/>
          </p:cNvSpPr>
          <p:nvPr/>
        </p:nvSpPr>
        <p:spPr bwMode="auto">
          <a:xfrm>
            <a:off x="7706302" y="5379242"/>
            <a:ext cx="1190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2800" b="1" dirty="0">
                <a:latin typeface="+mn-lt"/>
              </a:rPr>
              <a:t>results</a:t>
            </a:r>
          </a:p>
        </p:txBody>
      </p:sp>
      <p:sp>
        <p:nvSpPr>
          <p:cNvPr id="17419" name="Text Box 20"/>
          <p:cNvSpPr txBox="1">
            <a:spLocks noChangeArrowheads="1"/>
          </p:cNvSpPr>
          <p:nvPr/>
        </p:nvSpPr>
        <p:spPr bwMode="auto">
          <a:xfrm>
            <a:off x="3505200" y="4343400"/>
            <a:ext cx="203210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b="1" dirty="0">
                <a:latin typeface="+mn-lt"/>
              </a:rPr>
              <a:t>Query Rep</a:t>
            </a:r>
          </a:p>
        </p:txBody>
      </p:sp>
      <p:sp>
        <p:nvSpPr>
          <p:cNvPr id="17420" name="Text Box 21"/>
          <p:cNvSpPr txBox="1">
            <a:spLocks noChangeArrowheads="1"/>
          </p:cNvSpPr>
          <p:nvPr/>
        </p:nvSpPr>
        <p:spPr bwMode="auto">
          <a:xfrm>
            <a:off x="381000" y="4572000"/>
            <a:ext cx="320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 dirty="0">
                <a:latin typeface="+mn-lt"/>
              </a:rPr>
              <a:t>Doc Rep (Index) </a:t>
            </a:r>
          </a:p>
        </p:txBody>
      </p:sp>
      <p:sp>
        <p:nvSpPr>
          <p:cNvPr id="17421" name="Rectangle 22"/>
          <p:cNvSpPr>
            <a:spLocks noChangeArrowheads="1"/>
          </p:cNvSpPr>
          <p:nvPr/>
        </p:nvSpPr>
        <p:spPr bwMode="auto">
          <a:xfrm>
            <a:off x="4953000" y="5181600"/>
            <a:ext cx="1524000" cy="914400"/>
          </a:xfrm>
          <a:prstGeom prst="rect">
            <a:avLst/>
          </a:prstGeom>
          <a:noFill/>
          <a:ln w="222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 dirty="0" smtClean="0">
                <a:latin typeface="+mn-lt"/>
              </a:rPr>
              <a:t>Ranker</a:t>
            </a:r>
            <a:endParaRPr lang="en-US" altLang="en-US" b="1" dirty="0">
              <a:latin typeface="+mn-lt"/>
            </a:endParaRPr>
          </a:p>
        </p:txBody>
      </p:sp>
      <p:sp>
        <p:nvSpPr>
          <p:cNvPr id="17422" name="Rectangle 23"/>
          <p:cNvSpPr>
            <a:spLocks noChangeArrowheads="1"/>
          </p:cNvSpPr>
          <p:nvPr/>
        </p:nvSpPr>
        <p:spPr bwMode="auto">
          <a:xfrm>
            <a:off x="1219200" y="5334000"/>
            <a:ext cx="1447800" cy="762000"/>
          </a:xfrm>
          <a:prstGeom prst="rect">
            <a:avLst/>
          </a:prstGeom>
          <a:noFill/>
          <a:ln w="222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>
                <a:latin typeface="+mn-lt"/>
              </a:rPr>
              <a:t>Indexer</a:t>
            </a:r>
          </a:p>
        </p:txBody>
      </p:sp>
      <p:sp>
        <p:nvSpPr>
          <p:cNvPr id="17423" name="AutoShape 24"/>
          <p:cNvSpPr>
            <a:spLocks noChangeArrowheads="1"/>
          </p:cNvSpPr>
          <p:nvPr/>
        </p:nvSpPr>
        <p:spPr bwMode="auto">
          <a:xfrm rot="-5400000">
            <a:off x="2774157" y="5455443"/>
            <a:ext cx="304800" cy="519113"/>
          </a:xfrm>
          <a:prstGeom prst="downArrow">
            <a:avLst>
              <a:gd name="adj1" fmla="val 50000"/>
              <a:gd name="adj2" fmla="val 4257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17424" name="AutoShape 25"/>
          <p:cNvSpPr>
            <a:spLocks noChangeArrowheads="1"/>
          </p:cNvSpPr>
          <p:nvPr/>
        </p:nvSpPr>
        <p:spPr bwMode="auto">
          <a:xfrm rot="-2655740">
            <a:off x="4850886" y="4722877"/>
            <a:ext cx="232966" cy="4572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17425" name="Rectangle 26"/>
          <p:cNvSpPr>
            <a:spLocks noChangeArrowheads="1"/>
          </p:cNvSpPr>
          <p:nvPr/>
        </p:nvSpPr>
        <p:spPr bwMode="auto">
          <a:xfrm>
            <a:off x="829056" y="3886200"/>
            <a:ext cx="2088357" cy="381000"/>
          </a:xfrm>
          <a:prstGeom prst="rect">
            <a:avLst/>
          </a:prstGeom>
          <a:noFill/>
          <a:ln w="222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 dirty="0" smtClean="0">
                <a:latin typeface="+mn-lt"/>
              </a:rPr>
              <a:t>Doc Analyzer</a:t>
            </a:r>
            <a:endParaRPr lang="en-US" altLang="en-US" b="1" dirty="0">
              <a:latin typeface="+mn-lt"/>
            </a:endParaRPr>
          </a:p>
        </p:txBody>
      </p:sp>
      <p:sp>
        <p:nvSpPr>
          <p:cNvPr id="17426" name="AutoShape 27"/>
          <p:cNvSpPr>
            <a:spLocks noChangeArrowheads="1"/>
          </p:cNvSpPr>
          <p:nvPr/>
        </p:nvSpPr>
        <p:spPr bwMode="auto">
          <a:xfrm>
            <a:off x="1752600" y="4984750"/>
            <a:ext cx="258842" cy="349250"/>
          </a:xfrm>
          <a:prstGeom prst="downArrow">
            <a:avLst>
              <a:gd name="adj1" fmla="val 50000"/>
              <a:gd name="adj2" fmla="val 4843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17427" name="AutoShape 28"/>
          <p:cNvSpPr>
            <a:spLocks noChangeArrowheads="1"/>
          </p:cNvSpPr>
          <p:nvPr/>
        </p:nvSpPr>
        <p:spPr bwMode="auto">
          <a:xfrm rot="5400000">
            <a:off x="6143200" y="3692472"/>
            <a:ext cx="304800" cy="1943207"/>
          </a:xfrm>
          <a:prstGeom prst="downArrow">
            <a:avLst>
              <a:gd name="adj1" fmla="val 50000"/>
              <a:gd name="adj2" fmla="val 112588"/>
            </a:avLst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17428" name="AutoShape 29"/>
          <p:cNvSpPr>
            <a:spLocks noChangeArrowheads="1"/>
          </p:cNvSpPr>
          <p:nvPr/>
        </p:nvSpPr>
        <p:spPr bwMode="auto">
          <a:xfrm>
            <a:off x="1782842" y="1822450"/>
            <a:ext cx="228600" cy="463550"/>
          </a:xfrm>
          <a:prstGeom prst="downArrow">
            <a:avLst>
              <a:gd name="adj1" fmla="val 50000"/>
              <a:gd name="adj2" fmla="val 1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17429" name="AutoShape 30"/>
          <p:cNvSpPr>
            <a:spLocks noChangeArrowheads="1"/>
          </p:cNvSpPr>
          <p:nvPr/>
        </p:nvSpPr>
        <p:spPr bwMode="auto">
          <a:xfrm>
            <a:off x="3260725" y="5257800"/>
            <a:ext cx="914400" cy="985838"/>
          </a:xfrm>
          <a:prstGeom prst="can">
            <a:avLst>
              <a:gd name="adj" fmla="val 26953"/>
            </a:avLst>
          </a:prstGeom>
          <a:noFill/>
          <a:ln w="28575">
            <a:solidFill>
              <a:schemeClr val="accent5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17430" name="Text Box 31"/>
          <p:cNvSpPr txBox="1">
            <a:spLocks noChangeArrowheads="1"/>
          </p:cNvSpPr>
          <p:nvPr/>
        </p:nvSpPr>
        <p:spPr bwMode="auto">
          <a:xfrm>
            <a:off x="3260725" y="5562600"/>
            <a:ext cx="8739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+mn-lt"/>
              </a:rPr>
              <a:t>Index</a:t>
            </a:r>
            <a:endParaRPr lang="en-US" altLang="en-US" dirty="0">
              <a:latin typeface="+mn-lt"/>
            </a:endParaRPr>
          </a:p>
        </p:txBody>
      </p:sp>
      <p:sp>
        <p:nvSpPr>
          <p:cNvPr id="17431" name="AutoShape 32"/>
          <p:cNvSpPr>
            <a:spLocks noChangeArrowheads="1"/>
          </p:cNvSpPr>
          <p:nvPr/>
        </p:nvSpPr>
        <p:spPr bwMode="auto">
          <a:xfrm rot="-5400000">
            <a:off x="4450557" y="5455443"/>
            <a:ext cx="304800" cy="519113"/>
          </a:xfrm>
          <a:prstGeom prst="downArrow">
            <a:avLst>
              <a:gd name="adj1" fmla="val 50000"/>
              <a:gd name="adj2" fmla="val 42578"/>
            </a:avLst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17432" name="AutoShape 33"/>
          <p:cNvSpPr>
            <a:spLocks noChangeArrowheads="1"/>
          </p:cNvSpPr>
          <p:nvPr/>
        </p:nvSpPr>
        <p:spPr bwMode="auto">
          <a:xfrm rot="-5400000">
            <a:off x="6648453" y="5467346"/>
            <a:ext cx="304800" cy="495307"/>
          </a:xfrm>
          <a:prstGeom prst="downArrow">
            <a:avLst>
              <a:gd name="adj1" fmla="val 50000"/>
              <a:gd name="adj2" fmla="val 41667"/>
            </a:avLst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17436" name="Freeform 40"/>
          <p:cNvSpPr>
            <a:spLocks/>
          </p:cNvSpPr>
          <p:nvPr/>
        </p:nvSpPr>
        <p:spPr bwMode="auto">
          <a:xfrm>
            <a:off x="3238500" y="1371600"/>
            <a:ext cx="1104900" cy="5257800"/>
          </a:xfrm>
          <a:custGeom>
            <a:avLst/>
            <a:gdLst>
              <a:gd name="T0" fmla="*/ 72 w 696"/>
              <a:gd name="T1" fmla="*/ 0 h 3312"/>
              <a:gd name="T2" fmla="*/ 72 w 696"/>
              <a:gd name="T3" fmla="*/ 1920 h 3312"/>
              <a:gd name="T4" fmla="*/ 504 w 696"/>
              <a:gd name="T5" fmla="*/ 2352 h 3312"/>
              <a:gd name="T6" fmla="*/ 648 w 696"/>
              <a:gd name="T7" fmla="*/ 2640 h 3312"/>
              <a:gd name="T8" fmla="*/ 696 w 696"/>
              <a:gd name="T9" fmla="*/ 3312 h 3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6"/>
              <a:gd name="T16" fmla="*/ 0 h 3312"/>
              <a:gd name="T17" fmla="*/ 696 w 696"/>
              <a:gd name="T18" fmla="*/ 3312 h 33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6" h="3312">
                <a:moveTo>
                  <a:pt x="72" y="0"/>
                </a:moveTo>
                <a:cubicBezTo>
                  <a:pt x="36" y="764"/>
                  <a:pt x="0" y="1528"/>
                  <a:pt x="72" y="1920"/>
                </a:cubicBezTo>
                <a:cubicBezTo>
                  <a:pt x="144" y="2312"/>
                  <a:pt x="408" y="2232"/>
                  <a:pt x="504" y="2352"/>
                </a:cubicBezTo>
                <a:cubicBezTo>
                  <a:pt x="600" y="2472"/>
                  <a:pt x="616" y="2480"/>
                  <a:pt x="648" y="2640"/>
                </a:cubicBezTo>
                <a:cubicBezTo>
                  <a:pt x="680" y="2800"/>
                  <a:pt x="688" y="3056"/>
                  <a:pt x="696" y="3312"/>
                </a:cubicBezTo>
              </a:path>
            </a:pathLst>
          </a:custGeom>
          <a:noFill/>
          <a:ln w="635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7" name="Freeform 41"/>
          <p:cNvSpPr>
            <a:spLocks/>
          </p:cNvSpPr>
          <p:nvPr/>
        </p:nvSpPr>
        <p:spPr bwMode="auto">
          <a:xfrm>
            <a:off x="4724400" y="2617788"/>
            <a:ext cx="4051300" cy="2436813"/>
          </a:xfrm>
          <a:custGeom>
            <a:avLst/>
            <a:gdLst>
              <a:gd name="T0" fmla="*/ 1496 w 2552"/>
              <a:gd name="T1" fmla="*/ 0 h 1744"/>
              <a:gd name="T2" fmla="*/ 200 w 2552"/>
              <a:gd name="T3" fmla="*/ 384 h 1744"/>
              <a:gd name="T4" fmla="*/ 296 w 2552"/>
              <a:gd name="T5" fmla="*/ 1296 h 1744"/>
              <a:gd name="T6" fmla="*/ 1352 w 2552"/>
              <a:gd name="T7" fmla="*/ 1680 h 1744"/>
              <a:gd name="T8" fmla="*/ 2552 w 2552"/>
              <a:gd name="T9" fmla="*/ 1680 h 1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52"/>
              <a:gd name="T16" fmla="*/ 0 h 1744"/>
              <a:gd name="T17" fmla="*/ 2552 w 2552"/>
              <a:gd name="T18" fmla="*/ 1744 h 1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52" h="1744">
                <a:moveTo>
                  <a:pt x="1496" y="0"/>
                </a:moveTo>
                <a:cubicBezTo>
                  <a:pt x="948" y="84"/>
                  <a:pt x="400" y="168"/>
                  <a:pt x="200" y="384"/>
                </a:cubicBezTo>
                <a:cubicBezTo>
                  <a:pt x="0" y="600"/>
                  <a:pt x="104" y="1080"/>
                  <a:pt x="296" y="1296"/>
                </a:cubicBezTo>
                <a:cubicBezTo>
                  <a:pt x="488" y="1512"/>
                  <a:pt x="976" y="1616"/>
                  <a:pt x="1352" y="1680"/>
                </a:cubicBezTo>
                <a:cubicBezTo>
                  <a:pt x="1728" y="1744"/>
                  <a:pt x="2140" y="1712"/>
                  <a:pt x="2552" y="1680"/>
                </a:cubicBezTo>
              </a:path>
            </a:pathLst>
          </a:custGeom>
          <a:noFill/>
          <a:ln w="762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838200" y="1447800"/>
            <a:ext cx="2088357" cy="381000"/>
          </a:xfrm>
          <a:prstGeom prst="rect">
            <a:avLst/>
          </a:prstGeom>
          <a:noFill/>
          <a:ln w="222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 dirty="0" smtClean="0">
                <a:latin typeface="+mn-lt"/>
              </a:rPr>
              <a:t>Crawler</a:t>
            </a:r>
            <a:endParaRPr lang="en-US" altLang="en-US" b="1" dirty="0">
              <a:latin typeface="+mn-lt"/>
            </a:endParaRPr>
          </a:p>
        </p:txBody>
      </p:sp>
      <p:sp>
        <p:nvSpPr>
          <p:cNvPr id="44" name="AutoShape 29"/>
          <p:cNvSpPr>
            <a:spLocks noChangeArrowheads="1"/>
          </p:cNvSpPr>
          <p:nvPr/>
        </p:nvSpPr>
        <p:spPr bwMode="auto">
          <a:xfrm>
            <a:off x="1752600" y="3527332"/>
            <a:ext cx="228600" cy="358868"/>
          </a:xfrm>
          <a:prstGeom prst="downArrow">
            <a:avLst>
              <a:gd name="adj1" fmla="val 50000"/>
              <a:gd name="adj2" fmla="val 101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45" name="AutoShape 29"/>
          <p:cNvSpPr>
            <a:spLocks noChangeArrowheads="1"/>
          </p:cNvSpPr>
          <p:nvPr/>
        </p:nvSpPr>
        <p:spPr bwMode="auto">
          <a:xfrm>
            <a:off x="1767721" y="4289332"/>
            <a:ext cx="228600" cy="358868"/>
          </a:xfrm>
          <a:prstGeom prst="downArrow">
            <a:avLst>
              <a:gd name="adj1" fmla="val 50000"/>
              <a:gd name="adj2" fmla="val 89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46" name="Text Box 20"/>
          <p:cNvSpPr txBox="1">
            <a:spLocks noChangeArrowheads="1"/>
          </p:cNvSpPr>
          <p:nvPr/>
        </p:nvSpPr>
        <p:spPr bwMode="auto">
          <a:xfrm>
            <a:off x="5920655" y="4156381"/>
            <a:ext cx="203210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b="1" dirty="0" smtClean="0">
                <a:latin typeface="+mn-lt"/>
              </a:rPr>
              <a:t>(Query)</a:t>
            </a:r>
            <a:endParaRPr lang="en-US" altLang="en-US" b="1" dirty="0">
              <a:latin typeface="+mn-lt"/>
            </a:endParaRPr>
          </a:p>
        </p:txBody>
      </p:sp>
      <p:sp>
        <p:nvSpPr>
          <p:cNvPr id="17438" name="Text Box 35"/>
          <p:cNvSpPr txBox="1">
            <a:spLocks noChangeArrowheads="1"/>
          </p:cNvSpPr>
          <p:nvPr/>
        </p:nvSpPr>
        <p:spPr bwMode="auto">
          <a:xfrm>
            <a:off x="7375533" y="3479800"/>
            <a:ext cx="1524001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b="1" dirty="0" smtClean="0">
                <a:latin typeface="+mn-lt"/>
              </a:rPr>
              <a:t>Evaluation</a:t>
            </a:r>
            <a:endParaRPr lang="en-US" altLang="en-US" b="1" dirty="0">
              <a:solidFill>
                <a:srgbClr val="CC0000"/>
              </a:solidFill>
              <a:latin typeface="+mn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127520" y="3352800"/>
            <a:ext cx="3108182" cy="1778893"/>
            <a:chOff x="4127520" y="3352800"/>
            <a:chExt cx="3108182" cy="1778893"/>
          </a:xfrm>
        </p:grpSpPr>
        <p:sp>
          <p:nvSpPr>
            <p:cNvPr id="47" name="AutoShape 25"/>
            <p:cNvSpPr>
              <a:spLocks noChangeArrowheads="1"/>
            </p:cNvSpPr>
            <p:nvPr/>
          </p:nvSpPr>
          <p:spPr bwMode="auto">
            <a:xfrm rot="5400000">
              <a:off x="6854702" y="3485359"/>
              <a:ext cx="304800" cy="4572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39" name="Rectangle 36"/>
            <p:cNvSpPr>
              <a:spLocks noChangeArrowheads="1"/>
            </p:cNvSpPr>
            <p:nvPr/>
          </p:nvSpPr>
          <p:spPr bwMode="auto">
            <a:xfrm>
              <a:off x="5105406" y="3352800"/>
              <a:ext cx="1524001" cy="609600"/>
            </a:xfrm>
            <a:prstGeom prst="rect">
              <a:avLst/>
            </a:prstGeom>
            <a:noFill/>
            <a:ln w="22225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b="1" dirty="0" smtClean="0">
                  <a:latin typeface="+mn-lt"/>
                </a:rPr>
                <a:t>Feedback</a:t>
              </a:r>
              <a:endParaRPr lang="en-US" altLang="en-US" b="1" dirty="0">
                <a:latin typeface="+mn-lt"/>
              </a:endParaRPr>
            </a:p>
          </p:txBody>
        </p:sp>
        <p:sp>
          <p:nvSpPr>
            <p:cNvPr id="48" name="AutoShape 25"/>
            <p:cNvSpPr>
              <a:spLocks noChangeArrowheads="1"/>
            </p:cNvSpPr>
            <p:nvPr/>
          </p:nvSpPr>
          <p:spPr bwMode="auto">
            <a:xfrm>
              <a:off x="5654090" y="4098452"/>
              <a:ext cx="327610" cy="1033241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49" name="AutoShape 25"/>
            <p:cNvSpPr>
              <a:spLocks noChangeArrowheads="1"/>
            </p:cNvSpPr>
            <p:nvPr/>
          </p:nvSpPr>
          <p:spPr bwMode="auto">
            <a:xfrm rot="2752008">
              <a:off x="4497720" y="3502360"/>
              <a:ext cx="292841" cy="1033241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854962" y="986135"/>
            <a:ext cx="2442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Indexed corpus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669725" y="1904999"/>
            <a:ext cx="2755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Ranking procedure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343400" y="1600200"/>
            <a:ext cx="4553527" cy="2362200"/>
            <a:chOff x="4343400" y="1600200"/>
            <a:chExt cx="4553527" cy="2362200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4343400" y="1600200"/>
              <a:ext cx="2923804" cy="236220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229927" y="2764674"/>
              <a:ext cx="2667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7030A0"/>
                  </a:solidFill>
                  <a:latin typeface="AR CENA" panose="02000000000000000000" pitchFamily="2" charset="0"/>
                </a:rPr>
                <a:t>Research attention</a:t>
              </a:r>
              <a:endParaRPr lang="en-US" b="1" i="1" dirty="0">
                <a:solidFill>
                  <a:srgbClr val="7030A0"/>
                </a:solidFill>
                <a:latin typeface="AR CENA" panose="02000000000000000000" pitchFamily="2" charset="0"/>
              </a:endParaRPr>
            </a:p>
          </p:txBody>
        </p:sp>
      </p:grpSp>
      <p:pic>
        <p:nvPicPr>
          <p:cNvPr id="1026" name="Picture 2" descr="http://www.clipartbest.com/cliparts/opT/5Mx/opT5Mx8i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477" y="1441656"/>
            <a:ext cx="492921" cy="430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http://www.clipartbest.com/cliparts/opT/5Mx/opT5Mx8i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451" y="3866359"/>
            <a:ext cx="492921" cy="430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http://www.clipartbest.com/cliparts/opT/5Mx/opT5Mx8i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181" y="5660911"/>
            <a:ext cx="492921" cy="430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http://www.clipartbest.com/cliparts/opT/5Mx/opT5Mx8i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621" y="5609250"/>
            <a:ext cx="492921" cy="430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http://www.clipartbest.com/cliparts/opT/5Mx/opT5Mx8i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0768" y="5651501"/>
            <a:ext cx="492921" cy="430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vector.me/files/images/3/1/310982/star_symbol_preview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969" y="3108834"/>
            <a:ext cx="460614" cy="469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416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36" grpId="0" animBg="1"/>
      <p:bldP spid="1743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Evaluation of ranked retrieval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Summarize the ranking performance with a single number</a:t>
            </a:r>
          </a:p>
          <a:p>
            <a:pPr lvl="1"/>
            <a:r>
              <a:rPr lang="en-US" dirty="0" smtClean="0"/>
              <a:t>Binary relevance</a:t>
            </a:r>
          </a:p>
          <a:p>
            <a:pPr lvl="2"/>
            <a:r>
              <a:rPr lang="en-US" dirty="0"/>
              <a:t>Eleven-point interpolated average precision</a:t>
            </a:r>
            <a:endParaRPr lang="en-US" dirty="0" smtClean="0"/>
          </a:p>
          <a:p>
            <a:pPr lvl="2"/>
            <a:r>
              <a:rPr lang="en-US" dirty="0" err="1" smtClean="0"/>
              <a:t>Precision@K</a:t>
            </a:r>
            <a:r>
              <a:rPr lang="en-US" dirty="0" smtClean="0"/>
              <a:t> (P@K)</a:t>
            </a:r>
          </a:p>
          <a:p>
            <a:pPr lvl="2"/>
            <a:r>
              <a:rPr lang="en-US" dirty="0" smtClean="0"/>
              <a:t>Mean Average Precision (MAP)</a:t>
            </a:r>
          </a:p>
          <a:p>
            <a:pPr lvl="2"/>
            <a:r>
              <a:rPr lang="en-US" dirty="0"/>
              <a:t>Mean Reciprocal Rank (MRR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Multiple </a:t>
            </a:r>
            <a:r>
              <a:rPr lang="en-US" dirty="0" smtClean="0"/>
              <a:t>grades of relevance</a:t>
            </a:r>
          </a:p>
          <a:p>
            <a:pPr lvl="2"/>
            <a:r>
              <a:rPr lang="en-US" dirty="0"/>
              <a:t>Normalized Discounted Cumulative Gain (NDCG)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93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/>
          </p:nvPr>
        </p:nvGraphicFramePr>
        <p:xfrm>
          <a:off x="1828800" y="3048000"/>
          <a:ext cx="5334000" cy="3409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400" dirty="0"/>
              <a:t>Eleven-point interpolated average precision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the 11 recall levels [0,0.1,0.2,…,1.0], compute arithmetic mean of interpolated precision over all the queries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99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Precision@K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Set a </a:t>
            </a:r>
            <a:r>
              <a:rPr lang="en-US" dirty="0" smtClean="0"/>
              <a:t>ranking position </a:t>
            </a:r>
            <a:r>
              <a:rPr lang="en-US" dirty="0"/>
              <a:t>threshold </a:t>
            </a:r>
            <a:r>
              <a:rPr lang="en-US" dirty="0" smtClean="0"/>
              <a:t>K</a:t>
            </a:r>
            <a:endParaRPr lang="en-US" dirty="0"/>
          </a:p>
          <a:p>
            <a:r>
              <a:rPr lang="en-US" dirty="0"/>
              <a:t>Ignores </a:t>
            </a:r>
            <a:r>
              <a:rPr lang="en-US" dirty="0" smtClean="0"/>
              <a:t>all documents </a:t>
            </a:r>
            <a:r>
              <a:rPr lang="en-US" dirty="0"/>
              <a:t>ranked lower than </a:t>
            </a:r>
            <a:r>
              <a:rPr lang="en-US" dirty="0" smtClean="0"/>
              <a:t>K</a:t>
            </a:r>
          </a:p>
          <a:p>
            <a:r>
              <a:rPr lang="en-US" dirty="0" smtClean="0"/>
              <a:t>Compute precision in these top K retrieved documents</a:t>
            </a:r>
            <a:endParaRPr lang="en-US" dirty="0"/>
          </a:p>
          <a:p>
            <a:pPr lvl="1"/>
            <a:r>
              <a:rPr lang="en-US" dirty="0" smtClean="0"/>
              <a:t>E.g.,:                  </a:t>
            </a:r>
            <a:endParaRPr lang="en-US" dirty="0"/>
          </a:p>
          <a:p>
            <a:pPr marL="914400" lvl="2" indent="0">
              <a:buNone/>
            </a:pPr>
            <a:r>
              <a:rPr lang="en-US" sz="2600" dirty="0" smtClean="0"/>
              <a:t>P@3 </a:t>
            </a:r>
            <a:r>
              <a:rPr lang="en-US" sz="2600" dirty="0"/>
              <a:t>of 2/3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sz="2600" dirty="0" smtClean="0"/>
              <a:t>	P@4 </a:t>
            </a:r>
            <a:r>
              <a:rPr lang="en-US" sz="2600" dirty="0"/>
              <a:t>of 2/4</a:t>
            </a:r>
          </a:p>
          <a:p>
            <a:pPr marL="0" indent="0">
              <a:buNone/>
            </a:pPr>
            <a:r>
              <a:rPr lang="en-US" sz="2600" dirty="0" smtClean="0"/>
              <a:t>	P@5 </a:t>
            </a:r>
            <a:r>
              <a:rPr lang="en-US" sz="2600" dirty="0"/>
              <a:t>of </a:t>
            </a:r>
            <a:r>
              <a:rPr lang="en-US" sz="2600" dirty="0" smtClean="0"/>
              <a:t>3/5</a:t>
            </a:r>
            <a:endParaRPr lang="en-US" dirty="0"/>
          </a:p>
          <a:p>
            <a:r>
              <a:rPr lang="en-US" dirty="0"/>
              <a:t>In </a:t>
            </a:r>
            <a:r>
              <a:rPr lang="en-US" dirty="0" smtClean="0"/>
              <a:t>a similar </a:t>
            </a:r>
            <a:r>
              <a:rPr lang="en-US" dirty="0"/>
              <a:t>fashion we have </a:t>
            </a:r>
            <a:r>
              <a:rPr lang="en-US" dirty="0" err="1"/>
              <a:t>Recall@K</a:t>
            </a:r>
            <a:endParaRPr lang="en-US" dirty="0"/>
          </a:p>
        </p:txBody>
      </p:sp>
      <p:pic>
        <p:nvPicPr>
          <p:cNvPr id="4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243387"/>
            <a:ext cx="1828800" cy="328613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690616" y="3352799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Relevant</a:t>
            </a:r>
          </a:p>
          <a:p>
            <a:r>
              <a:rPr lang="en-US" i="1" dirty="0" err="1" smtClean="0"/>
              <a:t>Nonrelevant</a:t>
            </a:r>
            <a:endParaRPr lang="en-US" i="1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029200" y="3505200"/>
            <a:ext cx="685800" cy="170764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5029200" y="3828366"/>
            <a:ext cx="685800" cy="170764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48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Average Precision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Consider rank position of each relevant doc</a:t>
            </a:r>
          </a:p>
          <a:p>
            <a:pPr lvl="1"/>
            <a:r>
              <a:rPr lang="en-US" dirty="0" smtClean="0"/>
              <a:t>E.g.,K</a:t>
            </a:r>
            <a:r>
              <a:rPr lang="en-US" baseline="-25000" dirty="0" smtClean="0"/>
              <a:t>1</a:t>
            </a:r>
            <a:r>
              <a:rPr lang="en-US" dirty="0"/>
              <a:t>, K</a:t>
            </a:r>
            <a:r>
              <a:rPr lang="en-US" baseline="-25000" dirty="0"/>
              <a:t>2</a:t>
            </a:r>
            <a:r>
              <a:rPr lang="en-US" dirty="0"/>
              <a:t>, … </a:t>
            </a:r>
            <a:r>
              <a:rPr lang="en-US" dirty="0" smtClean="0"/>
              <a:t>K</a:t>
            </a:r>
            <a:r>
              <a:rPr lang="en-US" baseline="-25000" dirty="0" smtClean="0"/>
              <a:t>R</a:t>
            </a:r>
            <a:endParaRPr lang="en-US" dirty="0"/>
          </a:p>
          <a:p>
            <a:r>
              <a:rPr lang="en-US" dirty="0"/>
              <a:t>Compute </a:t>
            </a:r>
            <a:r>
              <a:rPr lang="en-US" dirty="0" smtClean="0"/>
              <a:t>P@K </a:t>
            </a:r>
            <a:r>
              <a:rPr lang="en-US" dirty="0"/>
              <a:t>for each K</a:t>
            </a:r>
            <a:r>
              <a:rPr lang="en-US" baseline="-25000" dirty="0"/>
              <a:t>1</a:t>
            </a:r>
            <a:r>
              <a:rPr lang="en-US" dirty="0"/>
              <a:t>, K</a:t>
            </a:r>
            <a:r>
              <a:rPr lang="en-US" baseline="-25000" dirty="0"/>
              <a:t>2</a:t>
            </a:r>
            <a:r>
              <a:rPr lang="en-US" dirty="0"/>
              <a:t>, … </a:t>
            </a:r>
            <a:r>
              <a:rPr lang="en-US" dirty="0" smtClean="0"/>
              <a:t>K</a:t>
            </a:r>
            <a:r>
              <a:rPr lang="en-US" baseline="-25000" dirty="0" smtClean="0"/>
              <a:t>R</a:t>
            </a:r>
            <a:endParaRPr lang="en-US" dirty="0"/>
          </a:p>
          <a:p>
            <a:r>
              <a:rPr lang="en-US" dirty="0"/>
              <a:t>Average precision = average of </a:t>
            </a:r>
            <a:r>
              <a:rPr lang="en-US" dirty="0" smtClean="0"/>
              <a:t>those P@K</a:t>
            </a:r>
            <a:endParaRPr lang="en-US" dirty="0"/>
          </a:p>
          <a:p>
            <a:pPr lvl="1"/>
            <a:r>
              <a:rPr lang="en-US" dirty="0" smtClean="0"/>
              <a:t>E.g.,   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              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MAP </a:t>
            </a:r>
            <a:r>
              <a:rPr lang="en-US" dirty="0"/>
              <a:t>is </a:t>
            </a:r>
            <a:r>
              <a:rPr lang="en-US" dirty="0" smtClean="0"/>
              <a:t>mean of Average </a:t>
            </a:r>
            <a:r>
              <a:rPr lang="en-US" dirty="0"/>
              <a:t>Precision across multiple queries/rankings</a:t>
            </a:r>
          </a:p>
        </p:txBody>
      </p:sp>
      <p:pic>
        <p:nvPicPr>
          <p:cNvPr id="4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319586"/>
            <a:ext cx="1828800" cy="328613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581400" y="4091957"/>
                <a:ext cx="3215111" cy="7838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𝐴𝑣𝑔𝑃𝑟𝑒𝑐</m:t>
                      </m:r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/>
                                </a:rPr>
                                <m:t>1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/3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4091957"/>
                <a:ext cx="3215111" cy="78386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35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AvgPrec</a:t>
            </a:r>
            <a:r>
              <a:rPr lang="en-US" dirty="0" smtClean="0"/>
              <a:t> is about one query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24</a:t>
            </a:fld>
            <a:endParaRPr lang="en-US"/>
          </a:p>
        </p:txBody>
      </p:sp>
      <p:pic>
        <p:nvPicPr>
          <p:cNvPr id="4" name="Picture 3" descr="C:\Users\croft\Desktop\chap8-2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588996"/>
            <a:ext cx="5118100" cy="314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59923" y="4521368"/>
            <a:ext cx="3919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Figure from Manning Stanford CS276, Lecture 8</a:t>
            </a:r>
            <a:endParaRPr lang="en-US" sz="1400" i="1" dirty="0"/>
          </a:p>
        </p:txBody>
      </p:sp>
      <p:pic>
        <p:nvPicPr>
          <p:cNvPr id="6" name="Picture 9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033818"/>
            <a:ext cx="6962774" cy="92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81000" y="462909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AvgPrec</a:t>
            </a:r>
            <a:r>
              <a:rPr lang="en-US" sz="2000" dirty="0" smtClean="0"/>
              <a:t> of the two rankings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630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is about a system</a:t>
            </a:r>
            <a:endParaRPr lang="en-US" dirty="0"/>
          </a:p>
        </p:txBody>
      </p:sp>
      <p:pic>
        <p:nvPicPr>
          <p:cNvPr id="4" name="Picture 2" descr="C:\Users\croft\Desktop\chap8-3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614043"/>
            <a:ext cx="4465638" cy="343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290219" y="1417638"/>
            <a:ext cx="3919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Figure from Manning Stanford CS276, Lecture 8</a:t>
            </a:r>
            <a:endParaRPr lang="en-US" sz="14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1295400" y="5124271"/>
            <a:ext cx="693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Query 1, </a:t>
            </a:r>
            <a:r>
              <a:rPr lang="en-US" sz="2400" dirty="0" err="1" smtClean="0"/>
              <a:t>AvgPrec</a:t>
            </a:r>
            <a:r>
              <a:rPr lang="en-US" sz="2400" dirty="0" smtClean="0"/>
              <a:t>=(1.0+0.67+0.5+0.44+0.5)/5=0.62</a:t>
            </a:r>
          </a:p>
          <a:p>
            <a:r>
              <a:rPr lang="en-US" sz="2400" dirty="0" smtClean="0"/>
              <a:t>Query 2, </a:t>
            </a:r>
            <a:r>
              <a:rPr lang="en-US" sz="2400" dirty="0" err="1" smtClean="0"/>
              <a:t>AvgPrec</a:t>
            </a:r>
            <a:r>
              <a:rPr lang="en-US" sz="2400" dirty="0" smtClean="0"/>
              <a:t>=(0.5+0.4+0.43)/3=0.44</a:t>
            </a:r>
          </a:p>
          <a:p>
            <a:r>
              <a:rPr lang="en-US" sz="2400" dirty="0" smtClean="0"/>
              <a:t>                 MAP = (0.62+0.44)/2=0.53</a:t>
            </a: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58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metric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If a relevant document never gets retrieved, we assume the precision corresponding to that relevant </a:t>
            </a:r>
            <a:r>
              <a:rPr lang="en-US" dirty="0" smtClean="0"/>
              <a:t>document </a:t>
            </a:r>
            <a:r>
              <a:rPr lang="en-US" dirty="0"/>
              <a:t>to be zero </a:t>
            </a:r>
          </a:p>
          <a:p>
            <a:r>
              <a:rPr lang="en-US" dirty="0"/>
              <a:t>MAP is macro-averaging: each query counts equally</a:t>
            </a:r>
          </a:p>
          <a:p>
            <a:r>
              <a:rPr lang="en-US" dirty="0" smtClean="0"/>
              <a:t>MAP </a:t>
            </a:r>
            <a:r>
              <a:rPr lang="en-US" dirty="0"/>
              <a:t>assumes </a:t>
            </a:r>
            <a:r>
              <a:rPr lang="en-US" dirty="0" smtClean="0"/>
              <a:t>users are interested </a:t>
            </a:r>
            <a:r>
              <a:rPr lang="en-US" dirty="0"/>
              <a:t>in finding many relevant documents for each query</a:t>
            </a:r>
          </a:p>
          <a:p>
            <a:r>
              <a:rPr lang="en-US" dirty="0"/>
              <a:t>MAP requires many relevance judgments in text collection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37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Reciprocal Rank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Measure the effectiveness of the ranked results</a:t>
                </a:r>
              </a:p>
              <a:p>
                <a:pPr lvl="1"/>
                <a:r>
                  <a:rPr lang="en-US" dirty="0"/>
                  <a:t>Suppose </a:t>
                </a:r>
                <a:r>
                  <a:rPr lang="en-US" dirty="0" smtClean="0"/>
                  <a:t>users are </a:t>
                </a:r>
                <a:r>
                  <a:rPr lang="en-US" dirty="0"/>
                  <a:t>only </a:t>
                </a:r>
                <a:r>
                  <a:rPr lang="en-US" dirty="0" smtClean="0"/>
                  <a:t>looking for one relevant document</a:t>
                </a:r>
              </a:p>
              <a:p>
                <a:pPr lvl="2"/>
                <a:r>
                  <a:rPr lang="en-US" dirty="0"/>
                  <a:t>looking for a fact</a:t>
                </a:r>
              </a:p>
              <a:p>
                <a:pPr lvl="2"/>
                <a:r>
                  <a:rPr lang="en-US" dirty="0"/>
                  <a:t>known-item search</a:t>
                </a:r>
              </a:p>
              <a:p>
                <a:pPr lvl="2"/>
                <a:r>
                  <a:rPr lang="en-US" dirty="0"/>
                  <a:t>navigational queries</a:t>
                </a:r>
              </a:p>
              <a:p>
                <a:pPr lvl="2"/>
                <a:r>
                  <a:rPr lang="en-US" dirty="0"/>
                  <a:t>query auto </a:t>
                </a:r>
                <a:r>
                  <a:rPr lang="en-US" dirty="0" smtClean="0"/>
                  <a:t>completion</a:t>
                </a:r>
              </a:p>
              <a:p>
                <a:r>
                  <a:rPr lang="en-US" dirty="0"/>
                  <a:t>Search duration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dirty="0"/>
                  <a:t> Rank of the answer </a:t>
                </a:r>
              </a:p>
              <a:p>
                <a:pPr lvl="1"/>
                <a:r>
                  <a:rPr lang="en-US" dirty="0"/>
                  <a:t>measures a user’s effort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2830"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3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Reciprocal Rank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Consider the rank position,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, of the first relevant document</a:t>
                </a:r>
              </a:p>
              <a:p>
                <a:r>
                  <a:rPr lang="en-US" dirty="0" smtClean="0"/>
                  <a:t>Reciprocal </a:t>
                </a:r>
                <a:r>
                  <a:rPr lang="en-US" dirty="0"/>
                  <a:t>Rank </a:t>
                </a:r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MRR is the mean RR across multiple queries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1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332470"/>
            <a:ext cx="5500688" cy="543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binary relevance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19800" y="31242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Fair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19800" y="39624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Bad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19800" y="46482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Good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19800" y="53340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Fair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19800" y="60198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Bad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371600" y="1341120"/>
            <a:ext cx="7315200" cy="5440680"/>
            <a:chOff x="15240" y="1316735"/>
            <a:chExt cx="7315200" cy="544068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" y="1316735"/>
              <a:ext cx="5533377" cy="5440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4623284" y="2443361"/>
              <a:ext cx="2667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Excellent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647277" y="3768375"/>
              <a:ext cx="2667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Fair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63440" y="5334000"/>
              <a:ext cx="2667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Bad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647277" y="3135868"/>
              <a:ext cx="2667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Good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58822" y="4648200"/>
              <a:ext cx="2667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Fair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647277" y="6019800"/>
              <a:ext cx="2667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Bad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0" y="2832117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smtClean="0">
                <a:solidFill>
                  <a:srgbClr val="FF0000"/>
                </a:solidFill>
              </a:rPr>
              <a:t>Same P@6?!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29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04800" y="40386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Relevant</a:t>
            </a:r>
          </a:p>
          <a:p>
            <a:r>
              <a:rPr lang="en-US" b="1" dirty="0" err="1" smtClean="0">
                <a:solidFill>
                  <a:srgbClr val="FF0000"/>
                </a:solidFill>
              </a:rPr>
              <a:t>Nonrelevant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1" name="Arc 20"/>
          <p:cNvSpPr/>
          <p:nvPr/>
        </p:nvSpPr>
        <p:spPr>
          <a:xfrm>
            <a:off x="6348088" y="2647451"/>
            <a:ext cx="1438600" cy="3648574"/>
          </a:xfrm>
          <a:prstGeom prst="arc">
            <a:avLst>
              <a:gd name="adj1" fmla="val 16200000"/>
              <a:gd name="adj2" fmla="val 5345952"/>
            </a:avLst>
          </a:prstGeom>
          <a:ln w="1905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/>
          <p:cNvSpPr/>
          <p:nvPr/>
        </p:nvSpPr>
        <p:spPr>
          <a:xfrm>
            <a:off x="6043288" y="3352800"/>
            <a:ext cx="1348112" cy="1524000"/>
          </a:xfrm>
          <a:prstGeom prst="arc">
            <a:avLst>
              <a:gd name="adj1" fmla="val 16200000"/>
              <a:gd name="adj2" fmla="val 5345952"/>
            </a:avLst>
          </a:prstGeom>
          <a:ln w="19050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76200" y="3401125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smtClean="0">
                <a:solidFill>
                  <a:srgbClr val="7030A0"/>
                </a:solidFill>
              </a:rPr>
              <a:t>Same MAP?!</a:t>
            </a:r>
            <a:endParaRPr lang="en-US" sz="2400" b="1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231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1" grpId="0" animBg="1"/>
      <p:bldP spid="33" grpId="0" animBg="1"/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Which search engine do you prefer: Bing or Google?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your judging criteria?</a:t>
            </a:r>
          </a:p>
          <a:p>
            <a:pPr lvl="1"/>
            <a:r>
              <a:rPr lang="en-US" dirty="0" smtClean="0"/>
              <a:t>How fast does it response to your query?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/>
              <a:t>How </a:t>
            </a:r>
            <a:r>
              <a:rPr lang="en-US" dirty="0" smtClean="0"/>
              <a:t>many documents can </a:t>
            </a:r>
            <a:r>
              <a:rPr lang="en-US" dirty="0"/>
              <a:t>it </a:t>
            </a:r>
            <a:r>
              <a:rPr lang="en-US" dirty="0" smtClean="0"/>
              <a:t>return?</a:t>
            </a:r>
            <a:endParaRPr lang="en-US" dirty="0"/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876300" y="2743200"/>
            <a:ext cx="7391400" cy="1371600"/>
            <a:chOff x="876300" y="2743200"/>
            <a:chExt cx="7391400" cy="137160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300" y="2743200"/>
              <a:ext cx="7391400" cy="13716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3581400" y="3886200"/>
              <a:ext cx="914400" cy="228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990600" y="4800600"/>
            <a:ext cx="6315075" cy="1104900"/>
            <a:chOff x="990600" y="4800600"/>
            <a:chExt cx="6315075" cy="1104900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600" y="4800600"/>
              <a:ext cx="6315075" cy="11049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2057400" y="5676900"/>
              <a:ext cx="1295400" cy="228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13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binary relevance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level of documents’ relevance quality with respect to a given query varies</a:t>
            </a:r>
          </a:p>
          <a:p>
            <a:pPr lvl="1"/>
            <a:r>
              <a:rPr lang="en-US" dirty="0"/>
              <a:t>Highly relevant documents are more useful than marginally relevant </a:t>
            </a:r>
            <a:r>
              <a:rPr lang="en-US" dirty="0" smtClean="0"/>
              <a:t>documents</a:t>
            </a:r>
          </a:p>
          <a:p>
            <a:pPr lvl="1"/>
            <a:r>
              <a:rPr lang="en-US" altLang="en-US" dirty="0" smtClean="0"/>
              <a:t>The </a:t>
            </a:r>
            <a:r>
              <a:rPr lang="en-US" altLang="en-US" dirty="0"/>
              <a:t>lower the ranked position of a relevant </a:t>
            </a:r>
            <a:r>
              <a:rPr lang="en-US" altLang="en-US" dirty="0" smtClean="0"/>
              <a:t>document is, </a:t>
            </a:r>
            <a:r>
              <a:rPr lang="en-US" altLang="en-US" dirty="0"/>
              <a:t>the less useful it is for the user, since it is less likely to be </a:t>
            </a:r>
            <a:r>
              <a:rPr lang="en-US" altLang="en-US" dirty="0" smtClean="0"/>
              <a:t>examined</a:t>
            </a:r>
          </a:p>
          <a:p>
            <a:pPr lvl="1"/>
            <a:r>
              <a:rPr lang="en-US" altLang="en-US" b="1" i="1" dirty="0"/>
              <a:t>Discounted Cumulative Gain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82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Discounted Cumulative Gain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Uses graded relevance as a measure of  usefulness, or gain, from examining a document</a:t>
            </a:r>
          </a:p>
          <a:p>
            <a:r>
              <a:rPr lang="en-US" dirty="0"/>
              <a:t>Gain is accumulated starting at the top of the ranking and </a:t>
            </a:r>
            <a:r>
              <a:rPr lang="en-US" dirty="0" smtClean="0"/>
              <a:t>discounted </a:t>
            </a:r>
            <a:r>
              <a:rPr lang="en-US" dirty="0"/>
              <a:t>at lower ranks</a:t>
            </a:r>
          </a:p>
          <a:p>
            <a:r>
              <a:rPr lang="en-US" dirty="0"/>
              <a:t>Typical discount is 1/log (rank)</a:t>
            </a:r>
          </a:p>
          <a:p>
            <a:pPr lvl="1"/>
            <a:r>
              <a:rPr lang="en-US" dirty="0"/>
              <a:t>With base 2, the discount at rank 4 is 1/2, and at rank 8 it is 1/3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Discounted Cumulative Gain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</a:bodyPr>
          <a:lstStyle/>
          <a:p>
            <a:r>
              <a:rPr lang="en-US" dirty="0"/>
              <a:t>DCG is the total gain accumulated at a particular rank </a:t>
            </a:r>
            <a:r>
              <a:rPr lang="en-US" dirty="0" smtClean="0"/>
              <a:t>position p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sz="4000" dirty="0" smtClean="0"/>
          </a:p>
          <a:p>
            <a:r>
              <a:rPr lang="en-US" dirty="0" smtClean="0"/>
              <a:t>Alternative formulation</a:t>
            </a:r>
          </a:p>
          <a:p>
            <a:pPr marL="0" indent="0">
              <a:buNone/>
            </a:pPr>
            <a:endParaRPr lang="en-US" sz="5400" dirty="0"/>
          </a:p>
          <a:p>
            <a:pPr lvl="1"/>
            <a:r>
              <a:rPr lang="en-US" dirty="0" smtClean="0"/>
              <a:t>Standard metric in </a:t>
            </a:r>
            <a:r>
              <a:rPr lang="en-US" dirty="0"/>
              <a:t>some web search companies</a:t>
            </a:r>
          </a:p>
          <a:p>
            <a:pPr lvl="1"/>
            <a:r>
              <a:rPr lang="en-US" dirty="0" smtClean="0"/>
              <a:t>Emphasize </a:t>
            </a:r>
            <a:r>
              <a:rPr lang="en-US" dirty="0"/>
              <a:t>on retrieving highly relevant documents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133600" y="2514600"/>
                <a:ext cx="4419600" cy="1100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𝐷𝐶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𝑟𝑒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=2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𝑝</m:t>
                          </m:r>
                        </m:sup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/>
                                </a:rPr>
                                <m:t>𝑟𝑒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400" b="0" i="0" smtClean="0">
                                          <a:latin typeface="Cambria Math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func>
                            </m:den>
                          </m:f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2514600"/>
                <a:ext cx="4419600" cy="110055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057400" y="3928642"/>
                <a:ext cx="4419600" cy="1100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𝐷𝐶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𝑝</m:t>
                          </m:r>
                        </m:sup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/>
                                    </a:rPr>
                                    <m:t>𝑟𝑒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a:rPr lang="en-US" sz="2400" b="0" i="1" smtClean="0">
                                  <a:latin typeface="Cambria Math"/>
                                </a:rPr>
                                <m:t>−1</m:t>
                              </m:r>
                            </m:num>
                            <m:den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400" b="0" i="0" smtClean="0">
                                          <a:latin typeface="Cambria Math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(1+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func>
                            </m:den>
                          </m:f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928642"/>
                <a:ext cx="4419600" cy="110055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5791200" y="2286000"/>
            <a:ext cx="3352800" cy="457200"/>
            <a:chOff x="5867400" y="2209800"/>
            <a:chExt cx="3352800" cy="457200"/>
          </a:xfrm>
        </p:grpSpPr>
        <p:sp>
          <p:nvSpPr>
            <p:cNvPr id="6" name="TextBox 5"/>
            <p:cNvSpPr txBox="1"/>
            <p:nvPr/>
          </p:nvSpPr>
          <p:spPr>
            <a:xfrm>
              <a:off x="6248400" y="2209800"/>
              <a:ext cx="2971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Relevance label at position </a:t>
              </a:r>
              <a:r>
                <a:rPr lang="en-US" i="1" dirty="0" err="1" smtClean="0"/>
                <a:t>i</a:t>
              </a:r>
              <a:endParaRPr lang="en-US" i="1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5867400" y="2394466"/>
              <a:ext cx="381000" cy="27253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111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Normalized Discounted Cumulative Gain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Normalization is useful for contrasting queries with varying numbers of relevant </a:t>
            </a:r>
            <a:r>
              <a:rPr lang="en-US" dirty="0" smtClean="0"/>
              <a:t>results</a:t>
            </a:r>
          </a:p>
          <a:p>
            <a:r>
              <a:rPr lang="en-US" dirty="0" smtClean="0"/>
              <a:t>Normalize </a:t>
            </a:r>
            <a:r>
              <a:rPr lang="en-US" dirty="0"/>
              <a:t>DCG at rank n by the DCG value at rank n of the ideal ranking</a:t>
            </a:r>
          </a:p>
          <a:p>
            <a:pPr lvl="1"/>
            <a:r>
              <a:rPr lang="en-US" dirty="0"/>
              <a:t>The ideal ranking </a:t>
            </a:r>
            <a:r>
              <a:rPr lang="en-US" dirty="0" smtClean="0"/>
              <a:t>is achieved via ranking </a:t>
            </a:r>
            <a:r>
              <a:rPr lang="en-US" dirty="0"/>
              <a:t>documents with </a:t>
            </a:r>
            <a:r>
              <a:rPr lang="en-US" dirty="0" smtClean="0"/>
              <a:t>their relevance labels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46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NDCG - Example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9166134"/>
              </p:ext>
            </p:extLst>
          </p:nvPr>
        </p:nvGraphicFramePr>
        <p:xfrm>
          <a:off x="1143000" y="1905000"/>
          <a:ext cx="6934200" cy="2667000"/>
        </p:xfrm>
        <a:graphic>
          <a:graphicData uri="http://schemas.openxmlformats.org/drawingml/2006/table">
            <a:tbl>
              <a:tblPr/>
              <a:tblGrid>
                <a:gridCol w="990600"/>
                <a:gridCol w="990600"/>
                <a:gridCol w="990600"/>
                <a:gridCol w="990600"/>
                <a:gridCol w="990600"/>
                <a:gridCol w="990600"/>
                <a:gridCol w="990600"/>
              </a:tblGrid>
              <a:tr h="304800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i</a:t>
                      </a:r>
                      <a:endParaRPr kumimoji="0" lang="en-US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Ground Truth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Ranking Function</a:t>
                      </a:r>
                      <a:r>
                        <a:rPr kumimoji="0" lang="en-US" alt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Ranking Function</a:t>
                      </a:r>
                      <a:r>
                        <a:rPr kumimoji="0" lang="en-US" alt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34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Document Order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rel</a:t>
                      </a:r>
                      <a:r>
                        <a:rPr kumimoji="0" lang="en-US" altLang="en-US" sz="14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i</a:t>
                      </a:r>
                      <a:endParaRPr kumimoji="0" lang="en-US" altLang="en-US" sz="1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Document Order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rel</a:t>
                      </a:r>
                      <a:r>
                        <a:rPr kumimoji="0" lang="en-US" altLang="en-US" sz="14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i</a:t>
                      </a:r>
                      <a:endParaRPr kumimoji="0" lang="en-US" altLang="en-US" sz="1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Document Order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rel</a:t>
                      </a:r>
                      <a:r>
                        <a:rPr kumimoji="0" lang="en-US" altLang="en-US" sz="14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i</a:t>
                      </a:r>
                      <a:endParaRPr kumimoji="0" lang="en-US" altLang="en-US" sz="1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d5</a:t>
                      </a:r>
                      <a:endParaRPr kumimoji="0" lang="en-US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d3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d5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d4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d4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d3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d3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d2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d4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d2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d5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d1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d1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d1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d2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NDCG</a:t>
                      </a:r>
                      <a:r>
                        <a:rPr kumimoji="0" lang="en-US" alt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GT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=1.00</a:t>
                      </a:r>
                      <a:endParaRPr kumimoji="0" lang="en-US" altLang="en-US" sz="1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NDCG</a:t>
                      </a:r>
                      <a:r>
                        <a:rPr kumimoji="0" lang="en-US" alt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RF1</a:t>
                      </a: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=0.67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NDCG</a:t>
                      </a:r>
                      <a:r>
                        <a:rPr kumimoji="0" lang="en-US" alt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RF2</a:t>
                      </a: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=0.97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0238" name="TextBox 10"/>
          <p:cNvSpPr txBox="1">
            <a:spLocks noChangeArrowheads="1"/>
          </p:cNvSpPr>
          <p:nvPr/>
        </p:nvSpPr>
        <p:spPr bwMode="auto">
          <a:xfrm>
            <a:off x="2073445" y="1371600"/>
            <a:ext cx="46923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 dirty="0" smtClean="0"/>
              <a:t>5 </a:t>
            </a:r>
            <a:r>
              <a:rPr lang="en-US" altLang="en-US" dirty="0"/>
              <a:t>documents: d</a:t>
            </a:r>
            <a:r>
              <a:rPr lang="en-US" altLang="en-US" baseline="-25000" dirty="0"/>
              <a:t>1</a:t>
            </a:r>
            <a:r>
              <a:rPr lang="en-US" altLang="en-US" dirty="0"/>
              <a:t>, d</a:t>
            </a:r>
            <a:r>
              <a:rPr lang="en-US" altLang="en-US" baseline="-25000" dirty="0"/>
              <a:t>2</a:t>
            </a:r>
            <a:r>
              <a:rPr lang="en-US" altLang="en-US" dirty="0"/>
              <a:t>, d</a:t>
            </a:r>
            <a:r>
              <a:rPr lang="en-US" altLang="en-US" baseline="-25000" dirty="0"/>
              <a:t>3</a:t>
            </a:r>
            <a:r>
              <a:rPr lang="en-US" altLang="en-US" dirty="0"/>
              <a:t>, </a:t>
            </a:r>
            <a:r>
              <a:rPr lang="en-US" altLang="en-US" dirty="0" smtClean="0"/>
              <a:t>d</a:t>
            </a:r>
            <a:r>
              <a:rPr lang="en-US" altLang="en-US" baseline="-25000" dirty="0" smtClean="0"/>
              <a:t>4</a:t>
            </a:r>
            <a:r>
              <a:rPr lang="en-US" altLang="en-US" dirty="0" smtClean="0"/>
              <a:t>, d</a:t>
            </a:r>
            <a:r>
              <a:rPr lang="en-US" altLang="en-US" baseline="-25000" dirty="0" smtClean="0"/>
              <a:t>5</a:t>
            </a:r>
            <a:endParaRPr lang="en-US" altLang="en-US" baseline="-25000" dirty="0"/>
          </a:p>
        </p:txBody>
      </p:sp>
      <p:grpSp>
        <p:nvGrpSpPr>
          <p:cNvPr id="8" name="Group 7"/>
          <p:cNvGrpSpPr/>
          <p:nvPr/>
        </p:nvGrpSpPr>
        <p:grpSpPr>
          <a:xfrm>
            <a:off x="1997245" y="4724400"/>
            <a:ext cx="5486400" cy="1678152"/>
            <a:chOff x="1997245" y="4724400"/>
            <a:chExt cx="5486400" cy="16781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2073445" y="4724400"/>
                  <a:ext cx="5410200" cy="5593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𝐷𝐶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𝐺𝑇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num>
                        <m:den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func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num>
                        <m:den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func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num>
                        <m:den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</m:func>
                        </m:den>
                      </m:f>
                    </m:oMath>
                  </a14:m>
                  <a:r>
                    <a:rPr lang="en-US" dirty="0" smtClean="0"/>
                    <a:t>+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num>
                        <m:den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5</m:t>
                              </m:r>
                            </m:e>
                          </m:func>
                        </m:den>
                      </m:f>
                      <m:r>
                        <a:rPr lang="en-US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num>
                        <m:den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6</m:t>
                              </m:r>
                            </m:e>
                          </m:func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=21.35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3445" y="4724400"/>
                  <a:ext cx="5410200" cy="559384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1997245" y="5283784"/>
                  <a:ext cx="5410200" cy="5593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𝐷𝐶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𝑅𝐹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num>
                        <m:den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func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num>
                        <m:den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func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num>
                        <m:den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</m:func>
                        </m:den>
                      </m:f>
                    </m:oMath>
                  </a14:m>
                  <a:r>
                    <a:rPr lang="en-US" dirty="0" smtClean="0"/>
                    <a:t>+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num>
                        <m:den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5</m:t>
                              </m:r>
                            </m:e>
                          </m:func>
                        </m:den>
                      </m:f>
                      <m:r>
                        <a:rPr lang="en-US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num>
                        <m:den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6</m:t>
                              </m:r>
                            </m:e>
                          </m:func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=14.38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7245" y="5283784"/>
                  <a:ext cx="5410200" cy="55938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1997245" y="5843168"/>
                  <a:ext cx="5410200" cy="5593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𝐷𝐶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𝑅𝐹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num>
                        <m:den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func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num>
                        <m:den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func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num>
                        <m:den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</m:func>
                        </m:den>
                      </m:f>
                    </m:oMath>
                  </a14:m>
                  <a:r>
                    <a:rPr lang="en-US" dirty="0" smtClean="0"/>
                    <a:t>+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num>
                        <m:den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5</m:t>
                              </m:r>
                            </m:e>
                          </m:func>
                        </m:den>
                      </m:f>
                      <m:r>
                        <a:rPr lang="en-US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num>
                        <m:den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6</m:t>
                              </m:r>
                            </m:e>
                          </m:func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=20.78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7245" y="5843168"/>
                  <a:ext cx="5410200" cy="55938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109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TextBox 2"/>
          <p:cNvSpPr txBox="1"/>
          <p:nvPr/>
        </p:nvSpPr>
        <p:spPr>
          <a:xfrm>
            <a:off x="228600" y="152398"/>
            <a:ext cx="5229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FF0000"/>
                </a:solidFill>
              </a:rPr>
              <a:t>How about P@4, P@5, MAP and MRR?</a:t>
            </a:r>
            <a:endParaRPr lang="en-US" sz="2400" i="1" dirty="0">
              <a:solidFill>
                <a:srgbClr val="FF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34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14400" y="4278868"/>
            <a:ext cx="7620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069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What does query averaging hide?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159555" y="1389289"/>
            <a:ext cx="7070046" cy="5163911"/>
            <a:chOff x="1159555" y="1389289"/>
            <a:chExt cx="7070046" cy="5163911"/>
          </a:xfrm>
        </p:grpSpPr>
        <p:graphicFrame>
          <p:nvGraphicFramePr>
            <p:cNvPr id="33796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30315967"/>
                </p:ext>
              </p:extLst>
            </p:nvPr>
          </p:nvGraphicFramePr>
          <p:xfrm>
            <a:off x="1159555" y="1389289"/>
            <a:ext cx="7037388" cy="4973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8" name="Chart" r:id="rId4" imgW="7038992" imgH="4972175" progId="MSGraph.Chart.8">
                    <p:embed followColorScheme="full"/>
                  </p:oleObj>
                </mc:Choice>
                <mc:Fallback>
                  <p:oleObj name="Chart" r:id="rId4" imgW="7038992" imgH="4972175" progId="MSGraph.Chart.8">
                    <p:embed followColorScheme="full"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9555" y="1389289"/>
                          <a:ext cx="7037388" cy="49736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797" name="Text Box 4"/>
            <p:cNvSpPr txBox="1">
              <a:spLocks noChangeArrowheads="1"/>
            </p:cNvSpPr>
            <p:nvPr/>
          </p:nvSpPr>
          <p:spPr bwMode="auto">
            <a:xfrm>
              <a:off x="1447801" y="6248400"/>
              <a:ext cx="6781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00" b="0" i="1" dirty="0" smtClean="0">
                  <a:latin typeface="Gill Sans MT" pitchFamily="34" charset="0"/>
                </a:rPr>
                <a:t>Figure </a:t>
              </a:r>
              <a:r>
                <a:rPr lang="en-US" altLang="en-US" sz="1400" b="0" i="1" dirty="0">
                  <a:latin typeface="Gill Sans MT" pitchFamily="34" charset="0"/>
                </a:rPr>
                <a:t>from Doug </a:t>
              </a:r>
              <a:r>
                <a:rPr lang="en-US" altLang="en-US" sz="1400" b="0" i="1" dirty="0" err="1">
                  <a:latin typeface="Gill Sans MT" pitchFamily="34" charset="0"/>
                </a:rPr>
                <a:t>Oard’s</a:t>
              </a:r>
              <a:r>
                <a:rPr lang="en-US" altLang="en-US" sz="1400" b="0" i="1" dirty="0">
                  <a:latin typeface="Gill Sans MT" pitchFamily="34" charset="0"/>
                </a:rPr>
                <a:t> presentation, originally from Ellen Voorhees’ presentation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126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3206750" y="61741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000" b="0">
              <a:latin typeface="+mn-lt"/>
            </a:endParaRP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Statistical significance tests</a:t>
            </a:r>
          </a:p>
        </p:txBody>
      </p:sp>
      <p:sp>
        <p:nvSpPr>
          <p:cNvPr id="34821" name="Rectangle 5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en-US" dirty="0" smtClean="0"/>
              <a:t>How confident you are that an observed difference doesn’t simply result from the particular queries you chose?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49263" y="3124200"/>
            <a:ext cx="3665537" cy="3507100"/>
            <a:chOff x="449263" y="3124200"/>
            <a:chExt cx="3665537" cy="3507100"/>
          </a:xfrm>
        </p:grpSpPr>
        <p:sp>
          <p:nvSpPr>
            <p:cNvPr id="34818" name="Rectangle 2"/>
            <p:cNvSpPr>
              <a:spLocks noChangeArrowheads="1"/>
            </p:cNvSpPr>
            <p:nvPr/>
          </p:nvSpPr>
          <p:spPr bwMode="auto">
            <a:xfrm>
              <a:off x="768350" y="6174100"/>
              <a:ext cx="1905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en-US" altLang="en-US" sz="2000" b="0">
                <a:latin typeface="+mn-lt"/>
              </a:endParaRPr>
            </a:p>
          </p:txBody>
        </p:sp>
        <p:sp>
          <p:nvSpPr>
            <p:cNvPr id="34822" name="Rectangle 6"/>
            <p:cNvSpPr>
              <a:spLocks noChangeArrowheads="1"/>
            </p:cNvSpPr>
            <p:nvPr/>
          </p:nvSpPr>
          <p:spPr bwMode="auto">
            <a:xfrm>
              <a:off x="1439863" y="3471108"/>
              <a:ext cx="1133388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 u="sng">
                  <a:latin typeface="+mn-lt"/>
                </a:rPr>
                <a:t>System A</a:t>
              </a:r>
            </a:p>
          </p:txBody>
        </p:sp>
        <p:sp>
          <p:nvSpPr>
            <p:cNvPr id="34823" name="Rectangle 7"/>
            <p:cNvSpPr>
              <a:spLocks noChangeArrowheads="1"/>
            </p:cNvSpPr>
            <p:nvPr/>
          </p:nvSpPr>
          <p:spPr bwMode="auto">
            <a:xfrm>
              <a:off x="1744663" y="3928308"/>
              <a:ext cx="636394" cy="2244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>
                  <a:latin typeface="+mn-lt"/>
                </a:rPr>
                <a:t>0.20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>
                  <a:latin typeface="+mn-lt"/>
                </a:rPr>
                <a:t>0.21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>
                  <a:latin typeface="+mn-lt"/>
                </a:rPr>
                <a:t>0.22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>
                  <a:latin typeface="+mn-lt"/>
                </a:rPr>
                <a:t>0.19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>
                  <a:latin typeface="+mn-lt"/>
                </a:rPr>
                <a:t>0.17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>
                  <a:latin typeface="+mn-lt"/>
                </a:rPr>
                <a:t>0.20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>
                  <a:latin typeface="+mn-lt"/>
                </a:rPr>
                <a:t>0.21</a:t>
              </a:r>
            </a:p>
          </p:txBody>
        </p:sp>
        <p:sp>
          <p:nvSpPr>
            <p:cNvPr id="34824" name="Rectangle 8"/>
            <p:cNvSpPr>
              <a:spLocks noChangeArrowheads="1"/>
            </p:cNvSpPr>
            <p:nvPr/>
          </p:nvSpPr>
          <p:spPr bwMode="auto">
            <a:xfrm>
              <a:off x="2963863" y="3472696"/>
              <a:ext cx="1123770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 u="sng" dirty="0">
                  <a:latin typeface="+mn-lt"/>
                </a:rPr>
                <a:t>System B</a:t>
              </a:r>
            </a:p>
          </p:txBody>
        </p:sp>
        <p:sp>
          <p:nvSpPr>
            <p:cNvPr id="34825" name="Rectangle 9"/>
            <p:cNvSpPr>
              <a:spLocks noChangeArrowheads="1"/>
            </p:cNvSpPr>
            <p:nvPr/>
          </p:nvSpPr>
          <p:spPr bwMode="auto">
            <a:xfrm>
              <a:off x="3268663" y="3929896"/>
              <a:ext cx="636394" cy="2244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>
                  <a:latin typeface="+mn-lt"/>
                </a:rPr>
                <a:t>0.40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>
                  <a:latin typeface="+mn-lt"/>
                </a:rPr>
                <a:t>0.41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>
                  <a:latin typeface="+mn-lt"/>
                </a:rPr>
                <a:t>0.42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>
                  <a:latin typeface="+mn-lt"/>
                </a:rPr>
                <a:t>0.39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>
                  <a:latin typeface="+mn-lt"/>
                </a:rPr>
                <a:t>0.37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>
                  <a:latin typeface="+mn-lt"/>
                </a:rPr>
                <a:t>0.40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>
                  <a:latin typeface="+mn-lt"/>
                </a:rPr>
                <a:t>0.41</a:t>
              </a:r>
            </a:p>
          </p:txBody>
        </p:sp>
        <p:sp>
          <p:nvSpPr>
            <p:cNvPr id="34826" name="Rectangle 10"/>
            <p:cNvSpPr>
              <a:spLocks noChangeArrowheads="1"/>
            </p:cNvSpPr>
            <p:nvPr/>
          </p:nvSpPr>
          <p:spPr bwMode="auto">
            <a:xfrm>
              <a:off x="1439863" y="3124200"/>
              <a:ext cx="1845378" cy="45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Experiment 1</a:t>
              </a:r>
            </a:p>
          </p:txBody>
        </p:sp>
        <p:sp>
          <p:nvSpPr>
            <p:cNvPr id="34827" name="Line 11"/>
            <p:cNvSpPr>
              <a:spLocks noChangeShapeType="1"/>
            </p:cNvSpPr>
            <p:nvPr/>
          </p:nvSpPr>
          <p:spPr bwMode="auto">
            <a:xfrm>
              <a:off x="1612900" y="6174100"/>
              <a:ext cx="25019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4828" name="Rectangle 12"/>
            <p:cNvSpPr>
              <a:spLocks noChangeArrowheads="1"/>
            </p:cNvSpPr>
            <p:nvPr/>
          </p:nvSpPr>
          <p:spPr bwMode="auto">
            <a:xfrm>
              <a:off x="525463" y="3471108"/>
              <a:ext cx="825227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 u="sng">
                  <a:latin typeface="+mn-lt"/>
                </a:rPr>
                <a:t>Query</a:t>
              </a:r>
            </a:p>
          </p:txBody>
        </p:sp>
        <p:sp>
          <p:nvSpPr>
            <p:cNvPr id="34829" name="Rectangle 13"/>
            <p:cNvSpPr>
              <a:spLocks noChangeArrowheads="1"/>
            </p:cNvSpPr>
            <p:nvPr/>
          </p:nvSpPr>
          <p:spPr bwMode="auto">
            <a:xfrm>
              <a:off x="830263" y="3928308"/>
              <a:ext cx="312587" cy="2244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>
                  <a:latin typeface="+mn-lt"/>
                </a:rPr>
                <a:t>1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>
                  <a:latin typeface="+mn-lt"/>
                </a:rPr>
                <a:t>2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>
                  <a:latin typeface="+mn-lt"/>
                </a:rPr>
                <a:t>3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>
                  <a:latin typeface="+mn-lt"/>
                </a:rPr>
                <a:t>4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>
                  <a:latin typeface="+mn-lt"/>
                </a:rPr>
                <a:t>5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>
                  <a:latin typeface="+mn-lt"/>
                </a:rPr>
                <a:t>6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>
                  <a:latin typeface="+mn-lt"/>
                </a:rPr>
                <a:t>7</a:t>
              </a:r>
            </a:p>
          </p:txBody>
        </p:sp>
        <p:sp>
          <p:nvSpPr>
            <p:cNvPr id="34830" name="Rectangle 14"/>
            <p:cNvSpPr>
              <a:spLocks noChangeArrowheads="1"/>
            </p:cNvSpPr>
            <p:nvPr/>
          </p:nvSpPr>
          <p:spPr bwMode="auto">
            <a:xfrm>
              <a:off x="449263" y="6159812"/>
              <a:ext cx="1022525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>
                  <a:latin typeface="+mn-lt"/>
                </a:rPr>
                <a:t>Average</a:t>
              </a:r>
            </a:p>
          </p:txBody>
        </p:sp>
        <p:sp>
          <p:nvSpPr>
            <p:cNvPr id="34831" name="Rectangle 15"/>
            <p:cNvSpPr>
              <a:spLocks noChangeArrowheads="1"/>
            </p:cNvSpPr>
            <p:nvPr/>
          </p:nvSpPr>
          <p:spPr bwMode="auto">
            <a:xfrm>
              <a:off x="1744663" y="6159812"/>
              <a:ext cx="636394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>
                  <a:latin typeface="+mn-lt"/>
                </a:rPr>
                <a:t>0.20</a:t>
              </a:r>
            </a:p>
          </p:txBody>
        </p:sp>
        <p:sp>
          <p:nvSpPr>
            <p:cNvPr id="34832" name="Rectangle 16"/>
            <p:cNvSpPr>
              <a:spLocks noChangeArrowheads="1"/>
            </p:cNvSpPr>
            <p:nvPr/>
          </p:nvSpPr>
          <p:spPr bwMode="auto">
            <a:xfrm>
              <a:off x="3268663" y="6159812"/>
              <a:ext cx="636394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>
                  <a:latin typeface="+mn-lt"/>
                </a:rPr>
                <a:t>0.40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021263" y="3121943"/>
            <a:ext cx="3665537" cy="3431257"/>
            <a:chOff x="5021263" y="3126100"/>
            <a:chExt cx="3665537" cy="3431257"/>
          </a:xfrm>
        </p:grpSpPr>
        <p:sp>
          <p:nvSpPr>
            <p:cNvPr id="34833" name="Rectangle 17"/>
            <p:cNvSpPr>
              <a:spLocks noChangeArrowheads="1"/>
            </p:cNvSpPr>
            <p:nvPr/>
          </p:nvSpPr>
          <p:spPr bwMode="auto">
            <a:xfrm>
              <a:off x="6011863" y="3471108"/>
              <a:ext cx="1133388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 u="sng">
                  <a:latin typeface="+mn-lt"/>
                </a:rPr>
                <a:t>System A</a:t>
              </a:r>
            </a:p>
          </p:txBody>
        </p:sp>
        <p:sp>
          <p:nvSpPr>
            <p:cNvPr id="34834" name="Rectangle 18"/>
            <p:cNvSpPr>
              <a:spLocks noChangeArrowheads="1"/>
            </p:cNvSpPr>
            <p:nvPr/>
          </p:nvSpPr>
          <p:spPr bwMode="auto">
            <a:xfrm>
              <a:off x="6316663" y="3928308"/>
              <a:ext cx="636394" cy="2244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 dirty="0">
                  <a:latin typeface="+mn-lt"/>
                </a:rPr>
                <a:t>0.02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 dirty="0">
                  <a:latin typeface="+mn-lt"/>
                </a:rPr>
                <a:t>0.39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 dirty="0" smtClean="0">
                  <a:latin typeface="+mn-lt"/>
                </a:rPr>
                <a:t>0.26</a:t>
              </a:r>
              <a:endParaRPr lang="en-US" altLang="en-US" sz="2000" b="0" dirty="0">
                <a:latin typeface="+mn-lt"/>
              </a:endParaRP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 dirty="0" smtClean="0">
                  <a:latin typeface="+mn-lt"/>
                </a:rPr>
                <a:t>0.38</a:t>
              </a:r>
              <a:endParaRPr lang="en-US" altLang="en-US" sz="2000" b="0" dirty="0">
                <a:latin typeface="+mn-lt"/>
              </a:endParaRP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 dirty="0" smtClean="0">
                  <a:latin typeface="+mn-lt"/>
                </a:rPr>
                <a:t>0.14</a:t>
              </a:r>
              <a:endParaRPr lang="en-US" altLang="en-US" sz="2000" b="0" dirty="0">
                <a:latin typeface="+mn-lt"/>
              </a:endParaRP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 dirty="0">
                  <a:latin typeface="+mn-lt"/>
                </a:rPr>
                <a:t>0.09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 dirty="0">
                  <a:latin typeface="+mn-lt"/>
                </a:rPr>
                <a:t>0.12</a:t>
              </a:r>
            </a:p>
          </p:txBody>
        </p:sp>
        <p:sp>
          <p:nvSpPr>
            <p:cNvPr id="34835" name="Rectangle 19"/>
            <p:cNvSpPr>
              <a:spLocks noChangeArrowheads="1"/>
            </p:cNvSpPr>
            <p:nvPr/>
          </p:nvSpPr>
          <p:spPr bwMode="auto">
            <a:xfrm>
              <a:off x="7535863" y="3472696"/>
              <a:ext cx="1123770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 u="sng">
                  <a:latin typeface="+mn-lt"/>
                </a:rPr>
                <a:t>System B</a:t>
              </a:r>
            </a:p>
          </p:txBody>
        </p:sp>
        <p:sp>
          <p:nvSpPr>
            <p:cNvPr id="34836" name="Rectangle 20"/>
            <p:cNvSpPr>
              <a:spLocks noChangeArrowheads="1"/>
            </p:cNvSpPr>
            <p:nvPr/>
          </p:nvSpPr>
          <p:spPr bwMode="auto">
            <a:xfrm>
              <a:off x="7840663" y="3929896"/>
              <a:ext cx="636394" cy="2244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 dirty="0">
                  <a:latin typeface="+mn-lt"/>
                </a:rPr>
                <a:t>0.76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 dirty="0">
                  <a:latin typeface="+mn-lt"/>
                </a:rPr>
                <a:t>0.07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 dirty="0" smtClean="0">
                  <a:latin typeface="+mn-lt"/>
                </a:rPr>
                <a:t>0.17</a:t>
              </a:r>
              <a:endParaRPr lang="en-US" altLang="en-US" sz="2000" b="0" dirty="0">
                <a:latin typeface="+mn-lt"/>
              </a:endParaRP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 dirty="0" smtClean="0">
                  <a:latin typeface="+mn-lt"/>
                </a:rPr>
                <a:t>0.31</a:t>
              </a:r>
              <a:endParaRPr lang="en-US" altLang="en-US" sz="2000" b="0" dirty="0">
                <a:latin typeface="+mn-lt"/>
              </a:endParaRP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 dirty="0" smtClean="0">
                  <a:latin typeface="+mn-lt"/>
                </a:rPr>
                <a:t>0.02</a:t>
              </a:r>
              <a:endParaRPr lang="en-US" altLang="en-US" sz="2000" b="0" dirty="0">
                <a:latin typeface="+mn-lt"/>
              </a:endParaRP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 dirty="0">
                  <a:latin typeface="+mn-lt"/>
                </a:rPr>
                <a:t>0.91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 dirty="0" smtClean="0">
                  <a:latin typeface="+mn-lt"/>
                </a:rPr>
                <a:t>0.56</a:t>
              </a:r>
              <a:endParaRPr lang="en-US" altLang="en-US" sz="2000" b="0" dirty="0">
                <a:latin typeface="+mn-lt"/>
              </a:endParaRPr>
            </a:p>
          </p:txBody>
        </p:sp>
        <p:sp>
          <p:nvSpPr>
            <p:cNvPr id="34837" name="Rectangle 21"/>
            <p:cNvSpPr>
              <a:spLocks noChangeArrowheads="1"/>
            </p:cNvSpPr>
            <p:nvPr/>
          </p:nvSpPr>
          <p:spPr bwMode="auto">
            <a:xfrm>
              <a:off x="6011863" y="3126100"/>
              <a:ext cx="1845378" cy="45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Experiment 2</a:t>
              </a:r>
            </a:p>
          </p:txBody>
        </p:sp>
        <p:sp>
          <p:nvSpPr>
            <p:cNvPr id="34838" name="Line 22"/>
            <p:cNvSpPr>
              <a:spLocks noChangeShapeType="1"/>
            </p:cNvSpPr>
            <p:nvPr/>
          </p:nvSpPr>
          <p:spPr bwMode="auto">
            <a:xfrm>
              <a:off x="6184900" y="6174100"/>
              <a:ext cx="25019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4839" name="Rectangle 23"/>
            <p:cNvSpPr>
              <a:spLocks noChangeArrowheads="1"/>
            </p:cNvSpPr>
            <p:nvPr/>
          </p:nvSpPr>
          <p:spPr bwMode="auto">
            <a:xfrm>
              <a:off x="5097463" y="3471108"/>
              <a:ext cx="825227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 u="sng">
                  <a:latin typeface="+mn-lt"/>
                </a:rPr>
                <a:t>Query</a:t>
              </a:r>
            </a:p>
          </p:txBody>
        </p:sp>
        <p:sp>
          <p:nvSpPr>
            <p:cNvPr id="34840" name="Rectangle 24"/>
            <p:cNvSpPr>
              <a:spLocks noChangeArrowheads="1"/>
            </p:cNvSpPr>
            <p:nvPr/>
          </p:nvSpPr>
          <p:spPr bwMode="auto">
            <a:xfrm>
              <a:off x="5257800" y="3928308"/>
              <a:ext cx="442430" cy="2244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 dirty="0" smtClean="0">
                  <a:latin typeface="+mn-lt"/>
                </a:rPr>
                <a:t>11</a:t>
              </a:r>
              <a:endParaRPr lang="en-US" altLang="en-US" sz="2000" b="0" dirty="0">
                <a:latin typeface="+mn-lt"/>
              </a:endParaRP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 dirty="0" smtClean="0">
                  <a:latin typeface="+mn-lt"/>
                </a:rPr>
                <a:t>12</a:t>
              </a:r>
              <a:endParaRPr lang="en-US" altLang="en-US" sz="2000" b="0" dirty="0">
                <a:latin typeface="+mn-lt"/>
              </a:endParaRP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 dirty="0" smtClean="0">
                  <a:latin typeface="+mn-lt"/>
                </a:rPr>
                <a:t>13</a:t>
              </a:r>
              <a:endParaRPr lang="en-US" altLang="en-US" sz="2000" b="0" dirty="0">
                <a:latin typeface="+mn-lt"/>
              </a:endParaRP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 dirty="0" smtClean="0">
                  <a:latin typeface="+mn-lt"/>
                </a:rPr>
                <a:t>14</a:t>
              </a:r>
              <a:endParaRPr lang="en-US" altLang="en-US" sz="2000" b="0" dirty="0">
                <a:latin typeface="+mn-lt"/>
              </a:endParaRP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 dirty="0" smtClean="0">
                  <a:latin typeface="+mn-lt"/>
                </a:rPr>
                <a:t>15</a:t>
              </a:r>
              <a:endParaRPr lang="en-US" altLang="en-US" sz="2000" b="0" dirty="0">
                <a:latin typeface="+mn-lt"/>
              </a:endParaRP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 dirty="0" smtClean="0">
                  <a:latin typeface="+mn-lt"/>
                </a:rPr>
                <a:t>16</a:t>
              </a:r>
              <a:endParaRPr lang="en-US" altLang="en-US" sz="2000" b="0" dirty="0">
                <a:latin typeface="+mn-lt"/>
              </a:endParaRP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 dirty="0" smtClean="0">
                  <a:latin typeface="+mn-lt"/>
                </a:rPr>
                <a:t>17</a:t>
              </a:r>
              <a:endParaRPr lang="en-US" altLang="en-US" sz="2000" b="0" dirty="0">
                <a:latin typeface="+mn-lt"/>
              </a:endParaRPr>
            </a:p>
          </p:txBody>
        </p:sp>
        <p:sp>
          <p:nvSpPr>
            <p:cNvPr id="34841" name="Rectangle 25"/>
            <p:cNvSpPr>
              <a:spLocks noChangeArrowheads="1"/>
            </p:cNvSpPr>
            <p:nvPr/>
          </p:nvSpPr>
          <p:spPr bwMode="auto">
            <a:xfrm>
              <a:off x="5021263" y="6159812"/>
              <a:ext cx="1022525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>
                  <a:latin typeface="+mn-lt"/>
                </a:rPr>
                <a:t>Average</a:t>
              </a:r>
            </a:p>
          </p:txBody>
        </p:sp>
        <p:sp>
          <p:nvSpPr>
            <p:cNvPr id="34842" name="Rectangle 26"/>
            <p:cNvSpPr>
              <a:spLocks noChangeArrowheads="1"/>
            </p:cNvSpPr>
            <p:nvPr/>
          </p:nvSpPr>
          <p:spPr bwMode="auto">
            <a:xfrm>
              <a:off x="6316663" y="6159812"/>
              <a:ext cx="636394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>
                  <a:latin typeface="+mn-lt"/>
                </a:rPr>
                <a:t>0.20</a:t>
              </a:r>
            </a:p>
          </p:txBody>
        </p:sp>
        <p:sp>
          <p:nvSpPr>
            <p:cNvPr id="34843" name="Rectangle 27"/>
            <p:cNvSpPr>
              <a:spLocks noChangeArrowheads="1"/>
            </p:cNvSpPr>
            <p:nvPr/>
          </p:nvSpPr>
          <p:spPr bwMode="auto">
            <a:xfrm>
              <a:off x="7840663" y="6159812"/>
              <a:ext cx="636394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>
                  <a:latin typeface="+mn-lt"/>
                </a:rPr>
                <a:t>0.40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33966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Background knowledge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ct val="100000"/>
              </a:spcBef>
            </a:pPr>
            <a:r>
              <a:rPr lang="en-US" altLang="en-US" i="1" dirty="0" smtClean="0"/>
              <a:t>p</a:t>
            </a:r>
            <a:r>
              <a:rPr lang="en-US" altLang="en-US" dirty="0" smtClean="0"/>
              <a:t>-value in statistic test is the probability of obtaining data as extreme as was observed, if the null hypothesis were true (e.g., if observation is totally random)</a:t>
            </a:r>
          </a:p>
          <a:p>
            <a:pPr>
              <a:spcBef>
                <a:spcPts val="600"/>
              </a:spcBef>
            </a:pPr>
            <a:r>
              <a:rPr lang="en-US" altLang="en-US" dirty="0" smtClean="0"/>
              <a:t>If </a:t>
            </a:r>
            <a:r>
              <a:rPr lang="en-US" altLang="en-US" i="1" dirty="0" smtClean="0"/>
              <a:t>p</a:t>
            </a:r>
            <a:r>
              <a:rPr lang="en-US" altLang="en-US" dirty="0" smtClean="0"/>
              <a:t>-value is smaller than the chosen significance level (</a:t>
            </a:r>
            <a:r>
              <a:rPr lang="en-US" altLang="en-US" dirty="0" smtClean="0">
                <a:sym typeface="Symbol" pitchFamily="18" charset="2"/>
              </a:rPr>
              <a:t>), we reject the null hypothesis (e.g., observation is not random)</a:t>
            </a:r>
          </a:p>
          <a:p>
            <a:pPr>
              <a:spcBef>
                <a:spcPts val="600"/>
              </a:spcBef>
            </a:pPr>
            <a:r>
              <a:rPr lang="en-US" altLang="en-US" dirty="0" smtClean="0">
                <a:sym typeface="Symbol" pitchFamily="18" charset="2"/>
              </a:rPr>
              <a:t>We seek to reject the null hypothesis (we seek to show that the observation is a random result), and so small </a:t>
            </a:r>
            <a:r>
              <a:rPr lang="en-US" altLang="en-US" i="1" dirty="0" smtClean="0">
                <a:sym typeface="Symbol" pitchFamily="18" charset="2"/>
              </a:rPr>
              <a:t>p</a:t>
            </a:r>
            <a:r>
              <a:rPr lang="en-US" altLang="en-US" dirty="0" smtClean="0">
                <a:sym typeface="Symbol" pitchFamily="18" charset="2"/>
              </a:rPr>
              <a:t>-values are good</a:t>
            </a:r>
            <a:endParaRPr lang="en-US" altLang="en-US" i="1" dirty="0" smtClean="0"/>
          </a:p>
        </p:txBody>
      </p:sp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0" y="6491288"/>
            <a:ext cx="45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Tx/>
              <a:buNone/>
            </a:pPr>
            <a:fld id="{0A8C716B-AC86-4BDC-AEBB-2C2A6A4235D3}" type="slidenum">
              <a:rPr lang="en-US" altLang="en-US" sz="1800" b="0">
                <a:solidFill>
                  <a:schemeClr val="bg1"/>
                </a:solidFill>
              </a:rPr>
              <a:pPr eaLnBrk="1" hangingPunct="1">
                <a:spcBef>
                  <a:spcPct val="50000"/>
                </a:spcBef>
                <a:buSzTx/>
                <a:buFontTx/>
                <a:buNone/>
              </a:pPr>
              <a:t>37</a:t>
            </a:fld>
            <a:endParaRPr lang="en-US" altLang="en-US" sz="2400" b="0">
              <a:solidFill>
                <a:schemeClr val="bg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95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Tests usually used in IR evaluations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Sign test</a:t>
            </a:r>
          </a:p>
          <a:p>
            <a:pPr lvl="1"/>
            <a:r>
              <a:rPr lang="en-US" dirty="0" smtClean="0"/>
              <a:t>Hypothesis: the </a:t>
            </a:r>
            <a:r>
              <a:rPr lang="en-US" dirty="0"/>
              <a:t>difference median is zero between </a:t>
            </a:r>
            <a:r>
              <a:rPr lang="en-US" dirty="0" smtClean="0"/>
              <a:t>samples from two continuous </a:t>
            </a:r>
            <a:r>
              <a:rPr lang="en-US" dirty="0"/>
              <a:t>distributions</a:t>
            </a:r>
          </a:p>
          <a:p>
            <a:r>
              <a:rPr lang="en-US" dirty="0"/>
              <a:t>Wilcoxon </a:t>
            </a:r>
            <a:r>
              <a:rPr lang="en-US" dirty="0" smtClean="0"/>
              <a:t>signed rank test</a:t>
            </a:r>
          </a:p>
          <a:p>
            <a:pPr lvl="1"/>
            <a:r>
              <a:rPr lang="en-US" dirty="0" smtClean="0"/>
              <a:t>Hypothesis</a:t>
            </a:r>
            <a:r>
              <a:rPr lang="en-US" dirty="0"/>
              <a:t>: </a:t>
            </a:r>
            <a:r>
              <a:rPr lang="en-US" dirty="0" smtClean="0"/>
              <a:t>data </a:t>
            </a:r>
            <a:r>
              <a:rPr lang="en-US" dirty="0"/>
              <a:t>are paired and come from the same population</a:t>
            </a:r>
          </a:p>
          <a:p>
            <a:r>
              <a:rPr lang="en-US" dirty="0" smtClean="0"/>
              <a:t>Paired </a:t>
            </a:r>
            <a:r>
              <a:rPr lang="en-US" i="1" dirty="0" smtClean="0"/>
              <a:t>t</a:t>
            </a:r>
            <a:r>
              <a:rPr lang="en-US" dirty="0" smtClean="0"/>
              <a:t>-test</a:t>
            </a:r>
          </a:p>
          <a:p>
            <a:pPr lvl="1"/>
            <a:r>
              <a:rPr lang="en-US" dirty="0" smtClean="0"/>
              <a:t>Hypothesis: difference </a:t>
            </a:r>
            <a:r>
              <a:rPr lang="en-US" dirty="0"/>
              <a:t>between two responses measured on the same statistical unit has a </a:t>
            </a:r>
            <a:r>
              <a:rPr lang="en-US" dirty="0" smtClean="0"/>
              <a:t>zero mean value</a:t>
            </a:r>
            <a:endParaRPr lang="en-US" dirty="0"/>
          </a:p>
          <a:p>
            <a:r>
              <a:rPr lang="en-US" dirty="0" smtClean="0"/>
              <a:t>One-tail </a:t>
            </a:r>
            <a:r>
              <a:rPr lang="en-US" dirty="0" err="1" smtClean="0"/>
              <a:t>v.s</a:t>
            </a:r>
            <a:r>
              <a:rPr lang="en-US" dirty="0"/>
              <a:t>. two-tail?</a:t>
            </a:r>
          </a:p>
          <a:p>
            <a:pPr lvl="1"/>
            <a:r>
              <a:rPr lang="en-US" dirty="0"/>
              <a:t>If you aren’t sure, use two-tail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42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ChangeArrowheads="1"/>
          </p:cNvSpPr>
          <p:nvPr/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400" b="0">
              <a:latin typeface="Gill Sans MT" pitchFamily="34" charset="0"/>
            </a:endParaRPr>
          </a:p>
        </p:txBody>
      </p:sp>
      <p:sp>
        <p:nvSpPr>
          <p:cNvPr id="35843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Statistical significance testing</a:t>
            </a:r>
          </a:p>
        </p:txBody>
      </p:sp>
      <p:grpSp>
        <p:nvGrpSpPr>
          <p:cNvPr id="35844" name="Group 43"/>
          <p:cNvGrpSpPr>
            <a:grpSpLocks/>
          </p:cNvGrpSpPr>
          <p:nvPr/>
        </p:nvGrpSpPr>
        <p:grpSpPr bwMode="auto">
          <a:xfrm>
            <a:off x="914400" y="1143000"/>
            <a:ext cx="7483476" cy="3659188"/>
            <a:chOff x="96" y="960"/>
            <a:chExt cx="4714" cy="2305"/>
          </a:xfrm>
        </p:grpSpPr>
        <p:sp>
          <p:nvSpPr>
            <p:cNvPr id="35864" name="Rectangle 17"/>
            <p:cNvSpPr>
              <a:spLocks noChangeArrowheads="1"/>
            </p:cNvSpPr>
            <p:nvPr/>
          </p:nvSpPr>
          <p:spPr bwMode="auto">
            <a:xfrm>
              <a:off x="720" y="1056"/>
              <a:ext cx="831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u="sng">
                  <a:latin typeface="+mn-lt"/>
                </a:rPr>
                <a:t>System A</a:t>
              </a:r>
            </a:p>
          </p:txBody>
        </p:sp>
        <p:sp>
          <p:nvSpPr>
            <p:cNvPr id="35865" name="Rectangle 18"/>
            <p:cNvSpPr>
              <a:spLocks noChangeArrowheads="1"/>
            </p:cNvSpPr>
            <p:nvPr/>
          </p:nvSpPr>
          <p:spPr bwMode="auto">
            <a:xfrm>
              <a:off x="912" y="1344"/>
              <a:ext cx="457" cy="1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0.02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0.39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0.26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0.38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0.14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0.09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0.12</a:t>
              </a:r>
            </a:p>
          </p:txBody>
        </p:sp>
        <p:sp>
          <p:nvSpPr>
            <p:cNvPr id="35866" name="Rectangle 19"/>
            <p:cNvSpPr>
              <a:spLocks noChangeArrowheads="1"/>
            </p:cNvSpPr>
            <p:nvPr/>
          </p:nvSpPr>
          <p:spPr bwMode="auto">
            <a:xfrm>
              <a:off x="1680" y="1057"/>
              <a:ext cx="824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u="sng">
                  <a:latin typeface="+mn-lt"/>
                </a:rPr>
                <a:t>System B</a:t>
              </a:r>
            </a:p>
          </p:txBody>
        </p:sp>
        <p:sp>
          <p:nvSpPr>
            <p:cNvPr id="35867" name="Rectangle 20"/>
            <p:cNvSpPr>
              <a:spLocks noChangeArrowheads="1"/>
            </p:cNvSpPr>
            <p:nvPr/>
          </p:nvSpPr>
          <p:spPr bwMode="auto">
            <a:xfrm>
              <a:off x="1872" y="1345"/>
              <a:ext cx="457" cy="1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0.76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0.07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0.17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0.31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0.02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0.91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0.56</a:t>
              </a:r>
            </a:p>
          </p:txBody>
        </p:sp>
        <p:sp>
          <p:nvSpPr>
            <p:cNvPr id="35868" name="Line 22"/>
            <p:cNvSpPr>
              <a:spLocks noChangeShapeType="1"/>
            </p:cNvSpPr>
            <p:nvPr/>
          </p:nvSpPr>
          <p:spPr bwMode="auto">
            <a:xfrm>
              <a:off x="829" y="2985"/>
              <a:ext cx="1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9" name="Rectangle 23"/>
            <p:cNvSpPr>
              <a:spLocks noChangeArrowheads="1"/>
            </p:cNvSpPr>
            <p:nvPr/>
          </p:nvSpPr>
          <p:spPr bwMode="auto">
            <a:xfrm>
              <a:off x="144" y="1056"/>
              <a:ext cx="601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u="sng">
                  <a:latin typeface="+mn-lt"/>
                </a:rPr>
                <a:t>Query</a:t>
              </a:r>
            </a:p>
          </p:txBody>
        </p:sp>
        <p:sp>
          <p:nvSpPr>
            <p:cNvPr id="35870" name="Rectangle 24"/>
            <p:cNvSpPr>
              <a:spLocks noChangeArrowheads="1"/>
            </p:cNvSpPr>
            <p:nvPr/>
          </p:nvSpPr>
          <p:spPr bwMode="auto">
            <a:xfrm>
              <a:off x="336" y="1344"/>
              <a:ext cx="213" cy="1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+mn-lt"/>
                </a:rPr>
                <a:t>1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+mn-lt"/>
                </a:rPr>
                <a:t>2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+mn-lt"/>
                </a:rPr>
                <a:t>3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+mn-lt"/>
                </a:rPr>
                <a:t>4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+mn-lt"/>
                </a:rPr>
                <a:t>5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+mn-lt"/>
                </a:rPr>
                <a:t>6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+mn-lt"/>
                </a:rPr>
                <a:t>7</a:t>
              </a:r>
            </a:p>
          </p:txBody>
        </p:sp>
        <p:sp>
          <p:nvSpPr>
            <p:cNvPr id="35871" name="Rectangle 25"/>
            <p:cNvSpPr>
              <a:spLocks noChangeArrowheads="1"/>
            </p:cNvSpPr>
            <p:nvPr/>
          </p:nvSpPr>
          <p:spPr bwMode="auto">
            <a:xfrm>
              <a:off x="96" y="2976"/>
              <a:ext cx="749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+mn-lt"/>
                </a:rPr>
                <a:t>Average</a:t>
              </a:r>
            </a:p>
          </p:txBody>
        </p:sp>
        <p:sp>
          <p:nvSpPr>
            <p:cNvPr id="35872" name="Rectangle 26"/>
            <p:cNvSpPr>
              <a:spLocks noChangeArrowheads="1"/>
            </p:cNvSpPr>
            <p:nvPr/>
          </p:nvSpPr>
          <p:spPr bwMode="auto">
            <a:xfrm>
              <a:off x="912" y="2976"/>
              <a:ext cx="457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0.20</a:t>
              </a:r>
            </a:p>
          </p:txBody>
        </p:sp>
        <p:sp>
          <p:nvSpPr>
            <p:cNvPr id="35873" name="Rectangle 27"/>
            <p:cNvSpPr>
              <a:spLocks noChangeArrowheads="1"/>
            </p:cNvSpPr>
            <p:nvPr/>
          </p:nvSpPr>
          <p:spPr bwMode="auto">
            <a:xfrm>
              <a:off x="1872" y="2976"/>
              <a:ext cx="457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+mn-lt"/>
                </a:rPr>
                <a:t>0.40</a:t>
              </a:r>
            </a:p>
          </p:txBody>
        </p:sp>
        <p:sp>
          <p:nvSpPr>
            <p:cNvPr id="35874" name="Rectangle 30"/>
            <p:cNvSpPr>
              <a:spLocks noChangeArrowheads="1"/>
            </p:cNvSpPr>
            <p:nvPr/>
          </p:nvSpPr>
          <p:spPr bwMode="auto">
            <a:xfrm>
              <a:off x="2688" y="1056"/>
              <a:ext cx="797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u="sng" dirty="0">
                  <a:latin typeface="+mn-lt"/>
                </a:rPr>
                <a:t>Sign Test</a:t>
              </a:r>
            </a:p>
          </p:txBody>
        </p:sp>
        <p:sp>
          <p:nvSpPr>
            <p:cNvPr id="35875" name="Rectangle 31"/>
            <p:cNvSpPr>
              <a:spLocks noChangeArrowheads="1"/>
            </p:cNvSpPr>
            <p:nvPr/>
          </p:nvSpPr>
          <p:spPr bwMode="auto">
            <a:xfrm>
              <a:off x="2976" y="1344"/>
              <a:ext cx="212" cy="1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+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-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-</a:t>
              </a:r>
              <a:endParaRPr lang="en-US" altLang="en-US" sz="2400" b="0" dirty="0">
                <a:latin typeface="+mn-lt"/>
              </a:endParaRP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-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-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+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+</a:t>
              </a:r>
              <a:endParaRPr lang="en-US" altLang="en-US" sz="2400" b="0" dirty="0">
                <a:latin typeface="+mn-lt"/>
              </a:endParaRPr>
            </a:p>
          </p:txBody>
        </p:sp>
        <p:sp>
          <p:nvSpPr>
            <p:cNvPr id="35876" name="Rectangle 32"/>
            <p:cNvSpPr>
              <a:spLocks noChangeArrowheads="1"/>
            </p:cNvSpPr>
            <p:nvPr/>
          </p:nvSpPr>
          <p:spPr bwMode="auto">
            <a:xfrm>
              <a:off x="2702" y="2975"/>
              <a:ext cx="850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i="1" dirty="0" smtClean="0">
                  <a:latin typeface="+mn-lt"/>
                </a:rPr>
                <a:t>p</a:t>
              </a:r>
              <a:r>
                <a:rPr lang="en-US" altLang="en-US" sz="2400" b="0" dirty="0" smtClean="0">
                  <a:latin typeface="+mn-lt"/>
                </a:rPr>
                <a:t>=0.9375</a:t>
              </a:r>
              <a:endParaRPr lang="en-US" altLang="en-US" sz="2400" b="0" dirty="0">
                <a:latin typeface="+mn-lt"/>
              </a:endParaRPr>
            </a:p>
          </p:txBody>
        </p:sp>
        <p:sp>
          <p:nvSpPr>
            <p:cNvPr id="35877" name="Rectangle 36"/>
            <p:cNvSpPr>
              <a:spLocks noChangeArrowheads="1"/>
            </p:cNvSpPr>
            <p:nvPr/>
          </p:nvSpPr>
          <p:spPr bwMode="auto">
            <a:xfrm>
              <a:off x="3696" y="1050"/>
              <a:ext cx="1114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u="sng" dirty="0" smtClean="0">
                  <a:latin typeface="+mn-lt"/>
                </a:rPr>
                <a:t>paired t-test</a:t>
              </a:r>
              <a:endParaRPr lang="en-US" altLang="en-US" sz="2400" b="0" u="sng" dirty="0">
                <a:latin typeface="+mn-lt"/>
              </a:endParaRPr>
            </a:p>
          </p:txBody>
        </p:sp>
        <p:sp>
          <p:nvSpPr>
            <p:cNvPr id="35879" name="Rectangle 38"/>
            <p:cNvSpPr>
              <a:spLocks noChangeArrowheads="1"/>
            </p:cNvSpPr>
            <p:nvPr/>
          </p:nvSpPr>
          <p:spPr bwMode="auto">
            <a:xfrm>
              <a:off x="3792" y="2976"/>
              <a:ext cx="850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i="1" dirty="0" smtClean="0">
                  <a:latin typeface="+mn-lt"/>
                </a:rPr>
                <a:t>p</a:t>
              </a:r>
              <a:r>
                <a:rPr lang="en-US" altLang="en-US" sz="2400" b="0" dirty="0" smtClean="0">
                  <a:latin typeface="+mn-lt"/>
                </a:rPr>
                <a:t>=0.2927</a:t>
              </a:r>
              <a:endParaRPr lang="en-US" altLang="en-US" sz="2400" b="0" dirty="0">
                <a:latin typeface="+mn-lt"/>
              </a:endParaRPr>
            </a:p>
          </p:txBody>
        </p:sp>
        <p:sp>
          <p:nvSpPr>
            <p:cNvPr id="35880" name="Line 40"/>
            <p:cNvSpPr>
              <a:spLocks noChangeShapeType="1"/>
            </p:cNvSpPr>
            <p:nvPr/>
          </p:nvSpPr>
          <p:spPr bwMode="auto">
            <a:xfrm>
              <a:off x="3840" y="2976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1" name="Line 41"/>
            <p:cNvSpPr>
              <a:spLocks noChangeShapeType="1"/>
            </p:cNvSpPr>
            <p:nvPr/>
          </p:nvSpPr>
          <p:spPr bwMode="auto">
            <a:xfrm>
              <a:off x="2784" y="2976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2" name="Line 42"/>
            <p:cNvSpPr>
              <a:spLocks noChangeShapeType="1"/>
            </p:cNvSpPr>
            <p:nvPr/>
          </p:nvSpPr>
          <p:spPr bwMode="auto">
            <a:xfrm>
              <a:off x="2592" y="960"/>
              <a:ext cx="0" cy="23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Rectangle 31"/>
            <p:cNvSpPr>
              <a:spLocks noChangeArrowheads="1"/>
            </p:cNvSpPr>
            <p:nvPr/>
          </p:nvSpPr>
          <p:spPr bwMode="auto">
            <a:xfrm>
              <a:off x="3911" y="1321"/>
              <a:ext cx="554" cy="1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+0.74</a:t>
              </a:r>
              <a:endParaRPr lang="en-US" altLang="en-US" sz="2400" b="0" dirty="0">
                <a:latin typeface="+mn-lt"/>
              </a:endParaRP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-0.32</a:t>
              </a:r>
              <a:endParaRPr lang="en-US" altLang="en-US" sz="2400" b="0" dirty="0">
                <a:latin typeface="+mn-lt"/>
              </a:endParaRP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-0.09</a:t>
              </a:r>
              <a:endParaRPr lang="en-US" altLang="en-US" sz="2400" b="0" dirty="0">
                <a:latin typeface="+mn-lt"/>
              </a:endParaRP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-0.07</a:t>
              </a:r>
              <a:endParaRPr lang="en-US" altLang="en-US" sz="2400" b="0" dirty="0">
                <a:latin typeface="+mn-lt"/>
              </a:endParaRP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-0.12</a:t>
              </a:r>
              <a:endParaRPr lang="en-US" altLang="en-US" sz="2400" b="0" dirty="0">
                <a:latin typeface="+mn-lt"/>
              </a:endParaRP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+0.82</a:t>
              </a:r>
              <a:endParaRPr lang="en-US" altLang="en-US" sz="2400" b="0" dirty="0">
                <a:latin typeface="+mn-lt"/>
              </a:endParaRP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+0.44</a:t>
              </a:r>
              <a:endParaRPr lang="en-US" altLang="en-US" sz="2400" b="0" dirty="0">
                <a:latin typeface="+mn-lt"/>
              </a:endParaRPr>
            </a:p>
          </p:txBody>
        </p:sp>
      </p:grpSp>
      <p:sp>
        <p:nvSpPr>
          <p:cNvPr id="170028" name="Oval 44"/>
          <p:cNvSpPr>
            <a:spLocks noChangeArrowheads="1"/>
          </p:cNvSpPr>
          <p:nvPr/>
        </p:nvSpPr>
        <p:spPr bwMode="auto">
          <a:xfrm>
            <a:off x="3962400" y="5943600"/>
            <a:ext cx="152400" cy="152400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400" b="0">
              <a:latin typeface="Gill Sans MT" pitchFamily="34" charset="0"/>
            </a:endParaRPr>
          </a:p>
        </p:txBody>
      </p: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1600200" y="4953000"/>
            <a:ext cx="5562600" cy="1676400"/>
            <a:chOff x="1248" y="2928"/>
            <a:chExt cx="3504" cy="1056"/>
          </a:xfrm>
        </p:grpSpPr>
        <p:sp>
          <p:nvSpPr>
            <p:cNvPr id="35857" name="Line 46"/>
            <p:cNvSpPr>
              <a:spLocks noChangeShapeType="1"/>
            </p:cNvSpPr>
            <p:nvPr/>
          </p:nvSpPr>
          <p:spPr bwMode="auto">
            <a:xfrm>
              <a:off x="1248" y="3696"/>
              <a:ext cx="35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5858" name="Group 47"/>
            <p:cNvGrpSpPr>
              <a:grpSpLocks/>
            </p:cNvGrpSpPr>
            <p:nvPr/>
          </p:nvGrpSpPr>
          <p:grpSpPr bwMode="auto">
            <a:xfrm>
              <a:off x="1392" y="2928"/>
              <a:ext cx="2976" cy="640"/>
              <a:chOff x="1392" y="2880"/>
              <a:chExt cx="2976" cy="640"/>
            </a:xfrm>
          </p:grpSpPr>
          <p:sp>
            <p:nvSpPr>
              <p:cNvPr id="35862" name="Freeform 48"/>
              <p:cNvSpPr>
                <a:spLocks/>
              </p:cNvSpPr>
              <p:nvPr/>
            </p:nvSpPr>
            <p:spPr bwMode="auto">
              <a:xfrm>
                <a:off x="1392" y="2880"/>
                <a:ext cx="1488" cy="640"/>
              </a:xfrm>
              <a:custGeom>
                <a:avLst/>
                <a:gdLst>
                  <a:gd name="T0" fmla="*/ 0 w 1488"/>
                  <a:gd name="T1" fmla="*/ 3593 h 480"/>
                  <a:gd name="T2" fmla="*/ 432 w 1488"/>
                  <a:gd name="T3" fmla="*/ 3236 h 480"/>
                  <a:gd name="T4" fmla="*/ 960 w 1488"/>
                  <a:gd name="T5" fmla="*/ 1799 h 480"/>
                  <a:gd name="T6" fmla="*/ 1200 w 1488"/>
                  <a:gd name="T7" fmla="*/ 720 h 480"/>
                  <a:gd name="T8" fmla="*/ 1488 w 1488"/>
                  <a:gd name="T9" fmla="*/ 0 h 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8"/>
                  <a:gd name="T16" fmla="*/ 0 h 480"/>
                  <a:gd name="T17" fmla="*/ 1488 w 1488"/>
                  <a:gd name="T18" fmla="*/ 480 h 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8" h="480">
                    <a:moveTo>
                      <a:pt x="0" y="480"/>
                    </a:moveTo>
                    <a:cubicBezTo>
                      <a:pt x="136" y="476"/>
                      <a:pt x="272" y="472"/>
                      <a:pt x="432" y="432"/>
                    </a:cubicBezTo>
                    <a:cubicBezTo>
                      <a:pt x="592" y="392"/>
                      <a:pt x="832" y="296"/>
                      <a:pt x="960" y="240"/>
                    </a:cubicBezTo>
                    <a:cubicBezTo>
                      <a:pt x="1088" y="184"/>
                      <a:pt x="1112" y="136"/>
                      <a:pt x="1200" y="96"/>
                    </a:cubicBezTo>
                    <a:cubicBezTo>
                      <a:pt x="1288" y="56"/>
                      <a:pt x="1440" y="16"/>
                      <a:pt x="1488" y="0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63" name="Freeform 49"/>
              <p:cNvSpPr>
                <a:spLocks/>
              </p:cNvSpPr>
              <p:nvPr/>
            </p:nvSpPr>
            <p:spPr bwMode="auto">
              <a:xfrm flipH="1">
                <a:off x="2880" y="2880"/>
                <a:ext cx="1488" cy="640"/>
              </a:xfrm>
              <a:custGeom>
                <a:avLst/>
                <a:gdLst>
                  <a:gd name="T0" fmla="*/ 0 w 1488"/>
                  <a:gd name="T1" fmla="*/ 3593 h 480"/>
                  <a:gd name="T2" fmla="*/ 432 w 1488"/>
                  <a:gd name="T3" fmla="*/ 3236 h 480"/>
                  <a:gd name="T4" fmla="*/ 960 w 1488"/>
                  <a:gd name="T5" fmla="*/ 1799 h 480"/>
                  <a:gd name="T6" fmla="*/ 1200 w 1488"/>
                  <a:gd name="T7" fmla="*/ 720 h 480"/>
                  <a:gd name="T8" fmla="*/ 1488 w 1488"/>
                  <a:gd name="T9" fmla="*/ 0 h 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8"/>
                  <a:gd name="T16" fmla="*/ 0 h 480"/>
                  <a:gd name="T17" fmla="*/ 1488 w 1488"/>
                  <a:gd name="T18" fmla="*/ 480 h 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8" h="480">
                    <a:moveTo>
                      <a:pt x="0" y="480"/>
                    </a:moveTo>
                    <a:cubicBezTo>
                      <a:pt x="136" y="476"/>
                      <a:pt x="272" y="472"/>
                      <a:pt x="432" y="432"/>
                    </a:cubicBezTo>
                    <a:cubicBezTo>
                      <a:pt x="592" y="392"/>
                      <a:pt x="832" y="296"/>
                      <a:pt x="960" y="240"/>
                    </a:cubicBezTo>
                    <a:cubicBezTo>
                      <a:pt x="1088" y="184"/>
                      <a:pt x="1112" y="136"/>
                      <a:pt x="1200" y="96"/>
                    </a:cubicBezTo>
                    <a:cubicBezTo>
                      <a:pt x="1288" y="56"/>
                      <a:pt x="1440" y="16"/>
                      <a:pt x="1488" y="0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859" name="Text Box 50"/>
            <p:cNvSpPr txBox="1">
              <a:spLocks noChangeArrowheads="1"/>
            </p:cNvSpPr>
            <p:nvPr/>
          </p:nvSpPr>
          <p:spPr bwMode="auto">
            <a:xfrm>
              <a:off x="1372" y="3674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en-US" altLang="en-US" sz="2400" b="0">
                <a:latin typeface="Gill Sans MT" pitchFamily="34" charset="0"/>
              </a:endParaRPr>
            </a:p>
          </p:txBody>
        </p:sp>
        <p:sp>
          <p:nvSpPr>
            <p:cNvPr id="35860" name="Text Box 51"/>
            <p:cNvSpPr txBox="1">
              <a:spLocks noChangeArrowheads="1"/>
            </p:cNvSpPr>
            <p:nvPr/>
          </p:nvSpPr>
          <p:spPr bwMode="auto">
            <a:xfrm>
              <a:off x="4108" y="3696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en-US" altLang="en-US" sz="2400" b="0">
                <a:latin typeface="Gill Sans MT" pitchFamily="34" charset="0"/>
              </a:endParaRPr>
            </a:p>
          </p:txBody>
        </p:sp>
        <p:sp>
          <p:nvSpPr>
            <p:cNvPr id="35861" name="Text Box 52"/>
            <p:cNvSpPr txBox="1">
              <a:spLocks noChangeArrowheads="1"/>
            </p:cNvSpPr>
            <p:nvPr/>
          </p:nvSpPr>
          <p:spPr bwMode="auto">
            <a:xfrm>
              <a:off x="2784" y="369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Gill Sans MT" pitchFamily="34" charset="0"/>
                </a:rPr>
                <a:t>0</a:t>
              </a:r>
            </a:p>
          </p:txBody>
        </p:sp>
      </p:grpSp>
      <p:grpSp>
        <p:nvGrpSpPr>
          <p:cNvPr id="5" name="Group 60"/>
          <p:cNvGrpSpPr>
            <a:grpSpLocks/>
          </p:cNvGrpSpPr>
          <p:nvPr/>
        </p:nvGrpSpPr>
        <p:grpSpPr bwMode="auto">
          <a:xfrm>
            <a:off x="2743200" y="4689475"/>
            <a:ext cx="5576888" cy="1711325"/>
            <a:chOff x="1728" y="3050"/>
            <a:chExt cx="3513" cy="1078"/>
          </a:xfrm>
        </p:grpSpPr>
        <p:grpSp>
          <p:nvGrpSpPr>
            <p:cNvPr id="35851" name="Group 54"/>
            <p:cNvGrpSpPr>
              <a:grpSpLocks/>
            </p:cNvGrpSpPr>
            <p:nvPr/>
          </p:nvGrpSpPr>
          <p:grpSpPr bwMode="auto">
            <a:xfrm>
              <a:off x="1728" y="3552"/>
              <a:ext cx="1872" cy="576"/>
              <a:chOff x="1968" y="3264"/>
              <a:chExt cx="1872" cy="576"/>
            </a:xfrm>
          </p:grpSpPr>
          <p:sp>
            <p:nvSpPr>
              <p:cNvPr id="35855" name="Line 55"/>
              <p:cNvSpPr>
                <a:spLocks noChangeShapeType="1"/>
              </p:cNvSpPr>
              <p:nvPr/>
            </p:nvSpPr>
            <p:spPr bwMode="auto">
              <a:xfrm>
                <a:off x="1968" y="3264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56" name="Line 56"/>
              <p:cNvSpPr>
                <a:spLocks noChangeShapeType="1"/>
              </p:cNvSpPr>
              <p:nvPr/>
            </p:nvSpPr>
            <p:spPr bwMode="auto">
              <a:xfrm>
                <a:off x="3840" y="3264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52" name="Group 57"/>
            <p:cNvGrpSpPr>
              <a:grpSpLocks/>
            </p:cNvGrpSpPr>
            <p:nvPr/>
          </p:nvGrpSpPr>
          <p:grpSpPr bwMode="auto">
            <a:xfrm>
              <a:off x="2976" y="3050"/>
              <a:ext cx="2265" cy="502"/>
              <a:chOff x="3216" y="2762"/>
              <a:chExt cx="2265" cy="502"/>
            </a:xfrm>
          </p:grpSpPr>
          <p:sp>
            <p:nvSpPr>
              <p:cNvPr id="35853" name="Line 58"/>
              <p:cNvSpPr>
                <a:spLocks noChangeShapeType="1"/>
              </p:cNvSpPr>
              <p:nvPr/>
            </p:nvSpPr>
            <p:spPr bwMode="auto">
              <a:xfrm flipH="1">
                <a:off x="3216" y="2976"/>
                <a:ext cx="816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54" name="Text Box 59"/>
              <p:cNvSpPr txBox="1">
                <a:spLocks noChangeArrowheads="1"/>
              </p:cNvSpPr>
              <p:nvPr/>
            </p:nvSpPr>
            <p:spPr bwMode="auto">
              <a:xfrm>
                <a:off x="4022" y="2762"/>
                <a:ext cx="145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45000"/>
                  </a:spcBef>
                  <a:buSzPct val="155000"/>
                  <a:buChar char="•"/>
                  <a:defRPr sz="28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spcBef>
                    <a:spcPct val="45000"/>
                  </a:spcBef>
                  <a:buChar char="–"/>
                  <a:defRPr sz="24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spcBef>
                    <a:spcPct val="45000"/>
                  </a:spcBef>
                  <a:buChar char="•"/>
                  <a:defRPr sz="20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spcBef>
                    <a:spcPct val="45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spcBef>
                    <a:spcPct val="45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2400" b="0">
                    <a:latin typeface="Gill Sans MT" pitchFamily="34" charset="0"/>
                  </a:rPr>
                  <a:t>95% of outcomes</a:t>
                </a: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1600200" y="5832475"/>
            <a:ext cx="1143000" cy="349250"/>
            <a:chOff x="1600200" y="5832475"/>
            <a:chExt cx="1143000" cy="349250"/>
          </a:xfrm>
        </p:grpSpPr>
        <p:cxnSp>
          <p:nvCxnSpPr>
            <p:cNvPr id="6" name="Straight Connector 5"/>
            <p:cNvCxnSpPr/>
            <p:nvPr/>
          </p:nvCxnSpPr>
          <p:spPr>
            <a:xfrm flipH="1">
              <a:off x="2374900" y="5953125"/>
              <a:ext cx="368300" cy="228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2209800" y="5845175"/>
              <a:ext cx="533400" cy="3270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2078038" y="5832475"/>
              <a:ext cx="533400" cy="3270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2564606" y="6057900"/>
              <a:ext cx="178594" cy="1143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1905000" y="5943600"/>
              <a:ext cx="374650" cy="2381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1752600" y="5938837"/>
              <a:ext cx="374650" cy="2381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1600200" y="5953125"/>
              <a:ext cx="288926" cy="2190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715000" y="5845175"/>
            <a:ext cx="914400" cy="338137"/>
            <a:chOff x="5715000" y="5845175"/>
            <a:chExt cx="914400" cy="338137"/>
          </a:xfrm>
        </p:grpSpPr>
        <p:cxnSp>
          <p:nvCxnSpPr>
            <p:cNvPr id="62" name="Straight Connector 61"/>
            <p:cNvCxnSpPr/>
            <p:nvPr/>
          </p:nvCxnSpPr>
          <p:spPr>
            <a:xfrm flipH="1">
              <a:off x="6369050" y="5995987"/>
              <a:ext cx="260350" cy="1809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5715000" y="5876130"/>
              <a:ext cx="228600" cy="1635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6172200" y="5969000"/>
              <a:ext cx="327025" cy="2143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5715000" y="5845175"/>
              <a:ext cx="107951" cy="8096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6029325" y="5969000"/>
              <a:ext cx="265113" cy="2000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5867400" y="5938837"/>
              <a:ext cx="295275" cy="2254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5724525" y="5926137"/>
              <a:ext cx="304800" cy="2333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Oval 44"/>
          <p:cNvSpPr>
            <a:spLocks noChangeArrowheads="1"/>
          </p:cNvSpPr>
          <p:nvPr/>
        </p:nvSpPr>
        <p:spPr bwMode="auto">
          <a:xfrm>
            <a:off x="5840640" y="5965824"/>
            <a:ext cx="152400" cy="152400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400" b="0">
              <a:latin typeface="Gill Sans MT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47835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028" grpId="0" animBg="1"/>
      <p:bldP spid="7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Which search engine do you prefer: Bing or Google?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your judging criteria?</a:t>
            </a:r>
          </a:p>
          <a:p>
            <a:pPr lvl="1"/>
            <a:r>
              <a:rPr lang="en-US" dirty="0" smtClean="0"/>
              <a:t>Can it correct my spelling errors?</a:t>
            </a:r>
          </a:p>
          <a:p>
            <a:pPr lvl="1"/>
            <a:endParaRPr lang="en-US" dirty="0"/>
          </a:p>
          <a:p>
            <a:pPr lvl="1"/>
            <a:endParaRPr lang="en-US" sz="2400" dirty="0" smtClean="0"/>
          </a:p>
          <a:p>
            <a:pPr lvl="1"/>
            <a:endParaRPr lang="en-US" sz="2000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Can it suggest me related queries?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89635" y="2667000"/>
            <a:ext cx="7334250" cy="1828800"/>
            <a:chOff x="889635" y="2667000"/>
            <a:chExt cx="7334250" cy="182880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9635" y="2667000"/>
              <a:ext cx="7334250" cy="177165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2057400" y="4210050"/>
              <a:ext cx="1752600" cy="2857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5105400"/>
            <a:ext cx="2895600" cy="1352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345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Where do we get the relevance labels?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Human annotation</a:t>
            </a:r>
          </a:p>
          <a:p>
            <a:pPr lvl="1"/>
            <a:r>
              <a:rPr lang="en-US" dirty="0" smtClean="0"/>
              <a:t>Domain experts, who have better understanding of retrieval tasks</a:t>
            </a:r>
          </a:p>
          <a:p>
            <a:pPr lvl="2"/>
            <a:r>
              <a:rPr lang="en-US" dirty="0" smtClean="0"/>
              <a:t>Scenario 1: annotator lists the information needs, formalizes into queries, and judges the returned documents</a:t>
            </a:r>
          </a:p>
          <a:p>
            <a:pPr lvl="2"/>
            <a:r>
              <a:rPr lang="en-US" dirty="0" smtClean="0"/>
              <a:t>Scenario 2: given query and associated documents, annotator judges the relevance by inferring the underlying information need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69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Assessor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en-US" sz="3200" dirty="0"/>
              <a:t>Is inconsistency of assessors a concern? </a:t>
            </a:r>
          </a:p>
          <a:p>
            <a:pPr lvl="1"/>
            <a:r>
              <a:rPr lang="en-US" dirty="0" smtClean="0"/>
              <a:t>Human annotators are idiosyncratic and variable</a:t>
            </a:r>
          </a:p>
          <a:p>
            <a:pPr lvl="1"/>
            <a:r>
              <a:rPr lang="en-US" altLang="en-US" dirty="0" smtClean="0"/>
              <a:t>Relevance </a:t>
            </a:r>
            <a:r>
              <a:rPr lang="en-US" altLang="en-US" dirty="0"/>
              <a:t>judgments are </a:t>
            </a:r>
            <a:r>
              <a:rPr lang="en-US" altLang="en-US" dirty="0" smtClean="0"/>
              <a:t>subjective</a:t>
            </a:r>
          </a:p>
          <a:p>
            <a:r>
              <a:rPr lang="en-US" altLang="en-US" sz="3000" dirty="0"/>
              <a:t>Studies mostly concluded that the inconsistency didn’t affect relative </a:t>
            </a:r>
            <a:r>
              <a:rPr lang="en-US" altLang="en-US" sz="3000" dirty="0" smtClean="0"/>
              <a:t>comparison of </a:t>
            </a:r>
            <a:r>
              <a:rPr lang="en-US" altLang="en-US" sz="3000" dirty="0"/>
              <a:t>systems</a:t>
            </a:r>
          </a:p>
          <a:p>
            <a:pPr lvl="1"/>
            <a:r>
              <a:rPr lang="en-US" altLang="en-US" dirty="0" smtClean="0"/>
              <a:t>Success of an IR system depends on how good it is at satisfying the needs of these idiosyncratic humans</a:t>
            </a:r>
          </a:p>
          <a:p>
            <a:pPr lvl="1"/>
            <a:r>
              <a:rPr lang="en-US" altLang="en-US" dirty="0" err="1" smtClean="0"/>
              <a:t>Lesk</a:t>
            </a:r>
            <a:r>
              <a:rPr lang="en-US" altLang="en-US" dirty="0" smtClean="0"/>
              <a:t> </a:t>
            </a:r>
            <a:r>
              <a:rPr lang="en-US" altLang="en-US" dirty="0"/>
              <a:t>&amp; Salton (1968): assessors mostly disagree on documents at lower ranks, but measures are more affected by top-ranked documents</a:t>
            </a:r>
          </a:p>
          <a:p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45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Measuring assessor consistency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31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altLang="en-US" i="1" dirty="0" smtClean="0"/>
                  <a:t>kappa</a:t>
                </a:r>
                <a:r>
                  <a:rPr lang="en-US" altLang="en-US" dirty="0" smtClean="0"/>
                  <a:t> statistic</a:t>
                </a:r>
              </a:p>
              <a:p>
                <a:pPr lvl="1"/>
                <a:r>
                  <a:rPr lang="en-US" altLang="en-US" dirty="0" smtClean="0"/>
                  <a:t>A measure of agreement between judges</a:t>
                </a:r>
              </a:p>
              <a:p>
                <a:pPr lvl="1"/>
                <a:endParaRPr lang="en-US" altLang="en-US" sz="2000" dirty="0"/>
              </a:p>
              <a:p>
                <a:pPr lvl="1"/>
                <a:endParaRPr lang="en-US" alt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/>
                      </a:rPr>
                      <m:t>𝑃</m:t>
                    </m:r>
                    <m:r>
                      <a:rPr lang="en-US" altLang="en-US" i="1" dirty="0" smtClean="0">
                        <a:latin typeface="Cambria Math"/>
                      </a:rPr>
                      <m:t>(</m:t>
                    </m:r>
                    <m:r>
                      <a:rPr lang="en-US" altLang="en-US" i="1" dirty="0" smtClean="0">
                        <a:latin typeface="Cambria Math"/>
                      </a:rPr>
                      <m:t>𝐴</m:t>
                    </m:r>
                    <m:r>
                      <a:rPr lang="en-US" alt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en-US" dirty="0" smtClean="0"/>
                  <a:t> is the proportion of the times judges agreed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/>
                      </a:rPr>
                      <m:t>𝑃</m:t>
                    </m:r>
                    <m:r>
                      <a:rPr lang="en-US" altLang="en-US" i="1" dirty="0" smtClean="0">
                        <a:latin typeface="Cambria Math"/>
                      </a:rPr>
                      <m:t>(</m:t>
                    </m:r>
                    <m:r>
                      <a:rPr lang="en-US" altLang="en-US" i="1" dirty="0" smtClean="0">
                        <a:latin typeface="Cambria Math"/>
                      </a:rPr>
                      <m:t>𝐸</m:t>
                    </m:r>
                    <m:r>
                      <a:rPr lang="en-US" alt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en-US" dirty="0" smtClean="0"/>
                  <a:t> is the proportion of times they would be expected to agree by chance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/>
                      </a:rPr>
                      <m:t>𝜅</m:t>
                    </m:r>
                    <m:r>
                      <a:rPr lang="en-US" altLang="en-US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altLang="en-US" dirty="0" smtClean="0"/>
                  <a:t> if two judges always agree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i="1">
                        <a:latin typeface="Cambria Math"/>
                      </a:rPr>
                      <m:t>𝜅</m:t>
                    </m:r>
                    <m:r>
                      <a:rPr lang="en-US" altLang="en-US" i="1">
                        <a:latin typeface="Cambria Math"/>
                      </a:rPr>
                      <m:t>=0</m:t>
                    </m:r>
                  </m:oMath>
                </a14:m>
                <a:r>
                  <a:rPr lang="en-US" altLang="en-US" dirty="0"/>
                  <a:t> if two judges </a:t>
                </a:r>
                <a:r>
                  <a:rPr lang="en-US" altLang="en-US" dirty="0" smtClean="0"/>
                  <a:t>agree by chance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i="1">
                        <a:latin typeface="Cambria Math"/>
                      </a:rPr>
                      <m:t>𝜅</m:t>
                    </m:r>
                    <m:r>
                      <a:rPr lang="en-US" altLang="en-US" b="0" i="1" smtClean="0">
                        <a:latin typeface="Cambria Math"/>
                      </a:rPr>
                      <m:t>&lt;0</m:t>
                    </m:r>
                  </m:oMath>
                </a14:m>
                <a:r>
                  <a:rPr lang="en-US" altLang="en-US" dirty="0"/>
                  <a:t> if two judges always </a:t>
                </a:r>
                <a:r>
                  <a:rPr lang="en-US" altLang="en-US" dirty="0" smtClean="0"/>
                  <a:t>disagree</a:t>
                </a:r>
                <a:endParaRPr lang="en-US" altLang="en-US" dirty="0"/>
              </a:p>
              <a:p>
                <a:pPr lvl="1"/>
                <a:endParaRPr lang="en-US" altLang="en-US" dirty="0" smtClean="0"/>
              </a:p>
              <a:p>
                <a:pPr lvl="2"/>
                <a:endParaRPr lang="en-US" altLang="en-US" dirty="0" smtClean="0"/>
              </a:p>
              <a:p>
                <a:endParaRPr lang="en-US" altLang="en-US" dirty="0" smtClean="0"/>
              </a:p>
            </p:txBody>
          </p:sp>
        </mc:Choice>
        <mc:Fallback xmlns="">
          <p:sp>
            <p:nvSpPr>
              <p:cNvPr id="2253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b="-87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667000" y="2706802"/>
                <a:ext cx="2506264" cy="8745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𝜅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1−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2706802"/>
                <a:ext cx="2506264" cy="87459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18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</a:t>
            </a:r>
            <a:r>
              <a:rPr lang="en-US" i="1" dirty="0" smtClean="0"/>
              <a:t>kappa</a:t>
            </a:r>
            <a:r>
              <a:rPr lang="en-US" dirty="0" smtClean="0"/>
              <a:t> statistic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135868"/>
              </p:ext>
            </p:extLst>
          </p:nvPr>
        </p:nvGraphicFramePr>
        <p:xfrm>
          <a:off x="2286000" y="1965960"/>
          <a:ext cx="45720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000"/>
                <a:gridCol w="1143000"/>
                <a:gridCol w="1143000"/>
                <a:gridCol w="1143000"/>
              </a:tblGrid>
              <a:tr h="3327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 </a:t>
                      </a:r>
                      <a:endParaRPr lang="en-US" dirty="0"/>
                    </a:p>
                  </a:txBody>
                  <a:tcPr/>
                </a:tc>
              </a:tr>
              <a:tr h="3327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320</a:t>
                      </a:r>
                      <a:endParaRPr lang="en-US" dirty="0"/>
                    </a:p>
                  </a:txBody>
                  <a:tcPr/>
                </a:tc>
              </a:tr>
              <a:tr h="3327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</a:tr>
              <a:tr h="3327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505200" y="15240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judge 2 relevance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66800" y="243840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judge 1 relevance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143000" y="3657600"/>
                <a:ext cx="2806281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300+70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400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=0.925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3657600"/>
                <a:ext cx="2806281" cy="6127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144134" y="4245654"/>
                <a:ext cx="7085466" cy="7693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80+90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400+400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32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0+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31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0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400+400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0.2125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0.7878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=0.665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134" y="4245654"/>
                <a:ext cx="7085466" cy="76937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219200" y="5035968"/>
                <a:ext cx="4489499" cy="6790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𝜅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0.925−0.665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1−0.665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=0.776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5035968"/>
                <a:ext cx="4489499" cy="6790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Prepare annotation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Human annotation is expensive and time consuming</a:t>
            </a:r>
          </a:p>
          <a:p>
            <a:pPr lvl="1"/>
            <a:r>
              <a:rPr lang="en-US" dirty="0" smtClean="0"/>
              <a:t>Cannot afford exhaustive annotation of large corpus</a:t>
            </a:r>
          </a:p>
          <a:p>
            <a:pPr lvl="1"/>
            <a:r>
              <a:rPr lang="en-US" dirty="0" smtClean="0"/>
              <a:t>Solution: pooling</a:t>
            </a:r>
          </a:p>
          <a:p>
            <a:pPr lvl="2"/>
            <a:r>
              <a:rPr lang="en-US" dirty="0" smtClean="0"/>
              <a:t>Relevance is assessed over a subset of the collection that is formed from the top </a:t>
            </a:r>
            <a:r>
              <a:rPr lang="en-US" i="1" dirty="0" smtClean="0"/>
              <a:t>k</a:t>
            </a:r>
            <a:r>
              <a:rPr lang="en-US" dirty="0" smtClean="0"/>
              <a:t> documents returned by a number of different IR systems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76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pooling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Judgments </a:t>
            </a:r>
            <a:r>
              <a:rPr lang="en-US" dirty="0" smtClean="0"/>
              <a:t>cannot </a:t>
            </a:r>
            <a:r>
              <a:rPr lang="en-US" dirty="0"/>
              <a:t>possibly be </a:t>
            </a:r>
            <a:r>
              <a:rPr lang="en-US" dirty="0" smtClean="0"/>
              <a:t>exhaustive?</a:t>
            </a:r>
          </a:p>
          <a:p>
            <a:pPr lvl="1"/>
            <a:r>
              <a:rPr lang="en-US" dirty="0" smtClean="0"/>
              <a:t>Relative </a:t>
            </a:r>
            <a:r>
              <a:rPr lang="en-US" dirty="0"/>
              <a:t>rankings </a:t>
            </a:r>
            <a:r>
              <a:rPr lang="en-US" dirty="0" smtClean="0"/>
              <a:t>among the systems remain </a:t>
            </a:r>
            <a:r>
              <a:rPr lang="en-US" dirty="0"/>
              <a:t>the </a:t>
            </a:r>
            <a:r>
              <a:rPr lang="en-US" dirty="0" smtClean="0"/>
              <a:t>same</a:t>
            </a:r>
          </a:p>
          <a:p>
            <a:r>
              <a:rPr lang="en-US" dirty="0" smtClean="0"/>
              <a:t>What </a:t>
            </a:r>
            <a:r>
              <a:rPr lang="en-US" dirty="0"/>
              <a:t>about </a:t>
            </a:r>
            <a:r>
              <a:rPr lang="en-US" dirty="0" smtClean="0"/>
              <a:t>documents beyond top </a:t>
            </a:r>
            <a:r>
              <a:rPr lang="en-US" i="1" dirty="0" smtClean="0"/>
              <a:t>k</a:t>
            </a:r>
            <a:r>
              <a:rPr lang="en-US" dirty="0" smtClean="0"/>
              <a:t>?</a:t>
            </a:r>
          </a:p>
          <a:p>
            <a:pPr lvl="1"/>
            <a:r>
              <a:rPr lang="en-US" dirty="0"/>
              <a:t>Relative rankings among the systems remain the </a:t>
            </a:r>
            <a:r>
              <a:rPr lang="en-US" dirty="0" smtClean="0"/>
              <a:t>same</a:t>
            </a:r>
          </a:p>
          <a:p>
            <a:r>
              <a:rPr lang="en-US" dirty="0" smtClean="0"/>
              <a:t>A lot of research work can be done here</a:t>
            </a:r>
          </a:p>
          <a:p>
            <a:pPr lvl="1"/>
            <a:r>
              <a:rPr lang="en-US" dirty="0" smtClean="0"/>
              <a:t>Effective pool construction</a:t>
            </a:r>
          </a:p>
          <a:p>
            <a:pPr lvl="1"/>
            <a:r>
              <a:rPr lang="en-US" dirty="0" smtClean="0"/>
              <a:t>Depth </a:t>
            </a:r>
            <a:r>
              <a:rPr lang="en-US" dirty="0" err="1" smtClean="0"/>
              <a:t>v.s</a:t>
            </a:r>
            <a:r>
              <a:rPr lang="en-US" dirty="0" smtClean="0"/>
              <a:t>. diversity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85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Rethink retrieval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 of any IR system</a:t>
            </a:r>
          </a:p>
          <a:p>
            <a:pPr lvl="1"/>
            <a:r>
              <a:rPr lang="en-US" dirty="0" smtClean="0"/>
              <a:t>Satisfying users’ </a:t>
            </a:r>
            <a:r>
              <a:rPr lang="en-US" u="sng" dirty="0" smtClean="0"/>
              <a:t>information need</a:t>
            </a:r>
          </a:p>
          <a:p>
            <a:r>
              <a:rPr lang="en-US" dirty="0" smtClean="0"/>
              <a:t>Core </a:t>
            </a:r>
            <a:r>
              <a:rPr lang="en-US" u="sng" dirty="0" smtClean="0"/>
              <a:t>quality</a:t>
            </a:r>
            <a:r>
              <a:rPr lang="en-US" dirty="0" smtClean="0"/>
              <a:t> measure criterion</a:t>
            </a:r>
          </a:p>
          <a:p>
            <a:pPr lvl="1"/>
            <a:r>
              <a:rPr lang="en-US" i="1" dirty="0" smtClean="0"/>
              <a:t>“how well a system meets the information needs of its users.” – wiki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3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</a:t>
            </a:r>
            <a:r>
              <a:rPr lang="en-US" dirty="0" smtClean="0"/>
              <a:t>have considered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ability of the system to present all relevant </a:t>
            </a:r>
            <a:r>
              <a:rPr lang="en-US" dirty="0" smtClean="0"/>
              <a:t>documents</a:t>
            </a:r>
          </a:p>
          <a:p>
            <a:pPr lvl="1"/>
            <a:r>
              <a:rPr lang="en-US" dirty="0" smtClean="0"/>
              <a:t>Recall-driven measures</a:t>
            </a:r>
          </a:p>
          <a:p>
            <a:r>
              <a:rPr lang="en-US" dirty="0"/>
              <a:t>The ability of the system to withhold non-relevant </a:t>
            </a:r>
            <a:r>
              <a:rPr lang="en-US" dirty="0" smtClean="0"/>
              <a:t>documents</a:t>
            </a:r>
          </a:p>
          <a:p>
            <a:pPr lvl="1"/>
            <a:r>
              <a:rPr lang="en-US" dirty="0" smtClean="0"/>
              <a:t>Precision-driven measures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32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4000" dirty="0" smtClean="0"/>
              <a:t>Challenging assumptions in classical IR evaluations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Assumption 1</a:t>
            </a:r>
          </a:p>
          <a:p>
            <a:pPr lvl="1"/>
            <a:r>
              <a:rPr lang="en-US" altLang="en-US" sz="2400" dirty="0" smtClean="0"/>
              <a:t>Queries sent to an IR system would be the same as those sent to a librarian (i.e., sentence-length request), and users want to have high recall</a:t>
            </a:r>
          </a:p>
          <a:p>
            <a:r>
              <a:rPr lang="en-US" altLang="en-US" dirty="0"/>
              <a:t>Assumption </a:t>
            </a:r>
            <a:r>
              <a:rPr lang="en-US" altLang="en-US" dirty="0" smtClean="0"/>
              <a:t>2</a:t>
            </a:r>
          </a:p>
          <a:p>
            <a:pPr lvl="1"/>
            <a:r>
              <a:rPr lang="en-US" altLang="en-US" dirty="0" smtClean="0"/>
              <a:t>Relevance </a:t>
            </a:r>
            <a:r>
              <a:rPr lang="en-US" altLang="en-US" dirty="0"/>
              <a:t>= independent topical </a:t>
            </a:r>
            <a:r>
              <a:rPr lang="en-US" altLang="en-US" dirty="0" smtClean="0"/>
              <a:t>relevance</a:t>
            </a:r>
          </a:p>
          <a:p>
            <a:pPr lvl="2"/>
            <a:r>
              <a:rPr lang="en-US" altLang="en-US" dirty="0" smtClean="0"/>
              <a:t>Documents are independently judged, and then ranked (that is how we get the ideal ranking)</a:t>
            </a:r>
            <a:endParaRPr lang="en-US" altLang="en-US" dirty="0"/>
          </a:p>
          <a:p>
            <a:endParaRPr lang="en-US" alt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76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</a:t>
            </a:r>
            <a:r>
              <a:rPr lang="en-US" dirty="0" smtClean="0"/>
              <a:t>have not considered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physical form of the output </a:t>
            </a:r>
            <a:endParaRPr lang="en-US" dirty="0" smtClean="0"/>
          </a:p>
          <a:p>
            <a:pPr lvl="1"/>
            <a:r>
              <a:rPr lang="en-US" dirty="0" smtClean="0"/>
              <a:t>User interface</a:t>
            </a:r>
          </a:p>
          <a:p>
            <a:r>
              <a:rPr lang="en-US" dirty="0"/>
              <a:t>The effort, intellectual or physical, demanded of the </a:t>
            </a:r>
            <a:r>
              <a:rPr lang="en-US" dirty="0" smtClean="0"/>
              <a:t>user</a:t>
            </a:r>
          </a:p>
          <a:p>
            <a:pPr lvl="1"/>
            <a:r>
              <a:rPr lang="en-US" dirty="0" smtClean="0"/>
              <a:t>User effort when using the system</a:t>
            </a:r>
          </a:p>
          <a:p>
            <a:r>
              <a:rPr lang="en-US" dirty="0" smtClean="0"/>
              <a:t>Bias IR research towards optimizing relevance-centric metrics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39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Retrieval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Aforementioned evaluation criteria are all good, but not essential</a:t>
            </a:r>
          </a:p>
          <a:p>
            <a:pPr lvl="1"/>
            <a:r>
              <a:rPr lang="en-US" dirty="0" smtClean="0"/>
              <a:t>Goal of any IR system</a:t>
            </a:r>
          </a:p>
          <a:p>
            <a:pPr lvl="2"/>
            <a:r>
              <a:rPr lang="en-US" dirty="0" smtClean="0"/>
              <a:t>Satisfying users’ </a:t>
            </a:r>
            <a:r>
              <a:rPr lang="en-US" u="sng" dirty="0" smtClean="0"/>
              <a:t>information need</a:t>
            </a:r>
          </a:p>
          <a:p>
            <a:pPr lvl="1"/>
            <a:r>
              <a:rPr lang="en-US" dirty="0" smtClean="0"/>
              <a:t>Core </a:t>
            </a:r>
            <a:r>
              <a:rPr lang="en-US" u="sng" dirty="0" smtClean="0"/>
              <a:t>quality</a:t>
            </a:r>
            <a:r>
              <a:rPr lang="en-US" dirty="0" smtClean="0"/>
              <a:t> measure criterion</a:t>
            </a:r>
          </a:p>
          <a:p>
            <a:pPr lvl="2"/>
            <a:r>
              <a:rPr lang="en-US" i="1" dirty="0" smtClean="0"/>
              <a:t>“how well a system meets the information needs of its users.” – wiki</a:t>
            </a:r>
          </a:p>
          <a:p>
            <a:pPr lvl="2"/>
            <a:r>
              <a:rPr lang="en-US" dirty="0" smtClean="0"/>
              <a:t>Unfortunately vague and hard to execute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351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should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Core criterion for IR evaluation</a:t>
            </a:r>
          </a:p>
          <a:p>
            <a:r>
              <a:rPr lang="en-US" dirty="0" smtClean="0"/>
              <a:t>Basic components in IR evaluation</a:t>
            </a:r>
          </a:p>
          <a:p>
            <a:r>
              <a:rPr lang="en-US" dirty="0" smtClean="0"/>
              <a:t>Classical IR metrics</a:t>
            </a:r>
          </a:p>
          <a:p>
            <a:r>
              <a:rPr lang="en-US" dirty="0" smtClean="0"/>
              <a:t>Statistical test </a:t>
            </a:r>
          </a:p>
          <a:p>
            <a:r>
              <a:rPr lang="en-US" dirty="0" smtClean="0"/>
              <a:t>Annotator agreement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74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r>
              <a:rPr lang="en-US" dirty="0"/>
              <a:t>to information </a:t>
            </a:r>
            <a:r>
              <a:rPr lang="en-US" dirty="0" smtClean="0"/>
              <a:t>retrieval</a:t>
            </a:r>
          </a:p>
          <a:p>
            <a:pPr lvl="1"/>
            <a:r>
              <a:rPr lang="en-US" dirty="0"/>
              <a:t>Chapter </a:t>
            </a:r>
            <a:r>
              <a:rPr lang="en-US" dirty="0" smtClean="0"/>
              <a:t>8: </a:t>
            </a:r>
            <a:r>
              <a:rPr lang="en-US" dirty="0"/>
              <a:t>Evaluation in information retrieval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1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Bing </a:t>
            </a:r>
            <a:r>
              <a:rPr lang="en-US" dirty="0" err="1" smtClean="0"/>
              <a:t>v.s</a:t>
            </a:r>
            <a:r>
              <a:rPr lang="en-US" dirty="0" smtClean="0"/>
              <a:t>. Google?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6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17638"/>
            <a:ext cx="7545495" cy="5006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165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Quantify the IR quality measure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Information need</a:t>
            </a:r>
          </a:p>
          <a:p>
            <a:pPr lvl="1"/>
            <a:r>
              <a:rPr lang="en-US" i="1" dirty="0" smtClean="0"/>
              <a:t>“an </a:t>
            </a:r>
            <a:r>
              <a:rPr lang="en-US" i="1" dirty="0"/>
              <a:t>individual or group's desire to locate and obtain information to satisfy a conscious or unconscious </a:t>
            </a:r>
            <a:r>
              <a:rPr lang="en-US" i="1" dirty="0" smtClean="0"/>
              <a:t>need” – wiki</a:t>
            </a:r>
          </a:p>
          <a:p>
            <a:pPr lvl="1"/>
            <a:r>
              <a:rPr lang="en-US" dirty="0" smtClean="0"/>
              <a:t>Reflected by user </a:t>
            </a:r>
            <a:r>
              <a:rPr lang="en-US" u="sng" dirty="0" smtClean="0"/>
              <a:t>query</a:t>
            </a:r>
          </a:p>
          <a:p>
            <a:pPr lvl="1"/>
            <a:r>
              <a:rPr lang="en-US" dirty="0" smtClean="0"/>
              <a:t>Categorization of information need</a:t>
            </a:r>
          </a:p>
          <a:p>
            <a:pPr lvl="2"/>
            <a:r>
              <a:rPr lang="en-US" dirty="0" smtClean="0"/>
              <a:t>Navigational</a:t>
            </a:r>
          </a:p>
          <a:p>
            <a:pPr lvl="2"/>
            <a:r>
              <a:rPr lang="en-US" dirty="0" smtClean="0"/>
              <a:t>Informational</a:t>
            </a:r>
          </a:p>
          <a:p>
            <a:pPr lvl="2"/>
            <a:r>
              <a:rPr lang="en-US" dirty="0" smtClean="0"/>
              <a:t>Transactional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014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Quantify the IR quality measure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Satisfaction</a:t>
            </a:r>
            <a:endParaRPr lang="en-US" dirty="0"/>
          </a:p>
          <a:p>
            <a:pPr lvl="1"/>
            <a:r>
              <a:rPr lang="en-US" i="1" dirty="0"/>
              <a:t>“the opinion of the user about a specific computer application, which they use” – wiki</a:t>
            </a:r>
          </a:p>
          <a:p>
            <a:pPr lvl="1"/>
            <a:r>
              <a:rPr lang="en-US" dirty="0"/>
              <a:t>Reflected by</a:t>
            </a:r>
          </a:p>
          <a:p>
            <a:pPr lvl="2"/>
            <a:r>
              <a:rPr lang="en-US" dirty="0"/>
              <a:t>Increased result clicks</a:t>
            </a:r>
          </a:p>
          <a:p>
            <a:pPr lvl="2"/>
            <a:r>
              <a:rPr lang="en-US" dirty="0"/>
              <a:t>Repeated/increased visits</a:t>
            </a:r>
          </a:p>
          <a:p>
            <a:pPr lvl="2"/>
            <a:r>
              <a:rPr lang="en-US" u="sng" dirty="0"/>
              <a:t>Result relevance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08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Classical IR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Cranfield</a:t>
            </a:r>
            <a:r>
              <a:rPr lang="en-US" dirty="0"/>
              <a:t> </a:t>
            </a:r>
            <a:r>
              <a:rPr lang="en-US" dirty="0" smtClean="0"/>
              <a:t>experiments</a:t>
            </a:r>
          </a:p>
          <a:p>
            <a:pPr lvl="1"/>
            <a:r>
              <a:rPr lang="en-US" dirty="0" smtClean="0"/>
              <a:t>Pioneer work and </a:t>
            </a:r>
            <a:r>
              <a:rPr lang="en-US" dirty="0"/>
              <a:t>foundation </a:t>
            </a:r>
            <a:r>
              <a:rPr lang="en-US" dirty="0" smtClean="0"/>
              <a:t>in IR evaluation</a:t>
            </a:r>
          </a:p>
          <a:p>
            <a:pPr lvl="1"/>
            <a:r>
              <a:rPr lang="en-US" dirty="0" smtClean="0"/>
              <a:t>Basic hypothesis</a:t>
            </a:r>
          </a:p>
          <a:p>
            <a:pPr lvl="2"/>
            <a:r>
              <a:rPr lang="en-US" dirty="0" smtClean="0"/>
              <a:t>Retrieved documents’ relevance is a good proxy of a system’s utility in satisfying users’ information need</a:t>
            </a:r>
          </a:p>
          <a:p>
            <a:pPr lvl="1"/>
            <a:r>
              <a:rPr lang="en-US" dirty="0" smtClean="0"/>
              <a:t>Procedure</a:t>
            </a:r>
          </a:p>
          <a:p>
            <a:pPr lvl="2"/>
            <a:r>
              <a:rPr lang="en-US" dirty="0" smtClean="0"/>
              <a:t>1,398 abstracts of aerodynamics journal articles</a:t>
            </a:r>
          </a:p>
          <a:p>
            <a:pPr lvl="2"/>
            <a:r>
              <a:rPr lang="en-US" dirty="0" smtClean="0"/>
              <a:t>225 queries</a:t>
            </a:r>
          </a:p>
          <a:p>
            <a:pPr lvl="2"/>
            <a:r>
              <a:rPr lang="en-US" dirty="0" smtClean="0"/>
              <a:t>Exhaustive relevance judgments of all (query, document) pairs</a:t>
            </a:r>
          </a:p>
          <a:p>
            <a:pPr lvl="2"/>
            <a:r>
              <a:rPr lang="en-US" dirty="0" smtClean="0"/>
              <a:t>Compare different indexing system over such collection</a:t>
            </a:r>
          </a:p>
        </p:txBody>
      </p:sp>
      <p:pic>
        <p:nvPicPr>
          <p:cNvPr id="4098" name="Picture 2" descr="http://www.computerhope.com/people/pictures/cyril_cleverd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76200"/>
            <a:ext cx="166116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42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quote}&#10;Ranking \#1:&#10;$(1.0 + 0.67 + 0.75 + 0.8 + 0.83 + 0.6)/6 = 0.78$\\ \\&#10;Ranking \#2: $ (0.5 + 0.4 + 0.5 + 0.57 + 0.56 + 0.6)/6 = 0.52 $&#10;\end{quote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62"/>
  <p:tag name="PICTUREFILESIZE" val="2079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</TotalTime>
  <Words>2575</Words>
  <Application>Microsoft Office PowerPoint</Application>
  <PresentationFormat>On-screen Show (4:3)</PresentationFormat>
  <Paragraphs>685</Paragraphs>
  <Slides>51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2" baseType="lpstr">
      <vt:lpstr>Gill Sans MT</vt:lpstr>
      <vt:lpstr>MS PGothic</vt:lpstr>
      <vt:lpstr>AR CENA</vt:lpstr>
      <vt:lpstr>Arial</vt:lpstr>
      <vt:lpstr>Calibri</vt:lpstr>
      <vt:lpstr>Cambria Math</vt:lpstr>
      <vt:lpstr>Lucida Sans</vt:lpstr>
      <vt:lpstr>Symbol</vt:lpstr>
      <vt:lpstr>Times New Roman</vt:lpstr>
      <vt:lpstr>Office Theme</vt:lpstr>
      <vt:lpstr>Chart</vt:lpstr>
      <vt:lpstr>Retrieval Evaluation</vt:lpstr>
      <vt:lpstr>What we have learned so far</vt:lpstr>
      <vt:lpstr>Which search engine do you prefer: Bing or Google?</vt:lpstr>
      <vt:lpstr>Which search engine do you prefer: Bing or Google?</vt:lpstr>
      <vt:lpstr>Retrieval evaluation</vt:lpstr>
      <vt:lpstr>Bing v.s. Google?</vt:lpstr>
      <vt:lpstr>Quantify the IR quality measure</vt:lpstr>
      <vt:lpstr>Quantify the IR quality measure</vt:lpstr>
      <vt:lpstr>Classical IR evaluation</vt:lpstr>
      <vt:lpstr>Classical IR evaluation</vt:lpstr>
      <vt:lpstr>Search relevance</vt:lpstr>
      <vt:lpstr>Text REtrieval Conference (TREC)</vt:lpstr>
      <vt:lpstr>Public benchmarks</vt:lpstr>
      <vt:lpstr>Evaluation metric</vt:lpstr>
      <vt:lpstr>Evaluation of unranked retrieval sets</vt:lpstr>
      <vt:lpstr>Evaluation of unranked retrieval sets</vt:lpstr>
      <vt:lpstr>Evaluation of unranked retrieval sets</vt:lpstr>
      <vt:lpstr>Evaluation of ranked retrieval results</vt:lpstr>
      <vt:lpstr>Precision-Recall curve</vt:lpstr>
      <vt:lpstr>Evaluation of ranked retrieval results</vt:lpstr>
      <vt:lpstr>Eleven-point interpolated average precision</vt:lpstr>
      <vt:lpstr>Precision@K</vt:lpstr>
      <vt:lpstr>Mean Average Precision</vt:lpstr>
      <vt:lpstr>AvgPrec is about one query</vt:lpstr>
      <vt:lpstr>MAP is about a system</vt:lpstr>
      <vt:lpstr>MAP metric</vt:lpstr>
      <vt:lpstr>Mean Reciprocal Rank</vt:lpstr>
      <vt:lpstr>Mean Reciprocal Rank</vt:lpstr>
      <vt:lpstr>Beyond binary relevance</vt:lpstr>
      <vt:lpstr>Beyond binary relevance</vt:lpstr>
      <vt:lpstr>Discounted Cumulative Gain</vt:lpstr>
      <vt:lpstr>Discounted Cumulative Gain</vt:lpstr>
      <vt:lpstr>Normalized Discounted Cumulative Gain</vt:lpstr>
      <vt:lpstr>NDCG - Example</vt:lpstr>
      <vt:lpstr>What does query averaging hide?</vt:lpstr>
      <vt:lpstr>Statistical significance tests</vt:lpstr>
      <vt:lpstr>Background knowledge</vt:lpstr>
      <vt:lpstr>Tests usually used in IR evaluations</vt:lpstr>
      <vt:lpstr>Statistical significance testing</vt:lpstr>
      <vt:lpstr>Where do we get the relevance labels?</vt:lpstr>
      <vt:lpstr>Assessor consistency</vt:lpstr>
      <vt:lpstr>Measuring assessor consistency</vt:lpstr>
      <vt:lpstr>Example of kappa statistic</vt:lpstr>
      <vt:lpstr>Prepare annotation collection</vt:lpstr>
      <vt:lpstr>Does pooling work?</vt:lpstr>
      <vt:lpstr>Rethink retrieval evaluation</vt:lpstr>
      <vt:lpstr>What we have considered</vt:lpstr>
      <vt:lpstr>Challenging assumptions in classical IR evaluations</vt:lpstr>
      <vt:lpstr>What we have not considered</vt:lpstr>
      <vt:lpstr>What you should know</vt:lpstr>
      <vt:lpstr>Today’s reading</vt:lpstr>
    </vt:vector>
  </TitlesOfParts>
  <Company>University of Illinois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Retrieval Evaluation</dc:title>
  <dc:creator>Wang, Hongning</dc:creator>
  <cp:lastModifiedBy>hongning wang</cp:lastModifiedBy>
  <cp:revision>65</cp:revision>
  <dcterms:created xsi:type="dcterms:W3CDTF">2014-08-05T23:16:18Z</dcterms:created>
  <dcterms:modified xsi:type="dcterms:W3CDTF">2015-10-12T22:16:21Z</dcterms:modified>
</cp:coreProperties>
</file>