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9" r:id="rId2"/>
    <p:sldId id="262" r:id="rId3"/>
    <p:sldId id="271" r:id="rId4"/>
    <p:sldId id="265" r:id="rId5"/>
    <p:sldId id="266" r:id="rId6"/>
    <p:sldId id="267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A0956-CE48-41D8-9155-98AEF33C5C9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E553-16E0-4491-A762-D4AF774D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8801B-F398-4524-98B9-A7E60B2CCA1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C4B6D-A6AE-458F-BE81-23C0CCDA3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8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19D6-8398-4AD3-8CF8-0A4F3E4432A4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0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89"/>
            <a:ext cx="12191999" cy="68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3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867877"/>
            <a:ext cx="2628900" cy="430908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1867877"/>
            <a:ext cx="7391400" cy="430908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4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5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160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0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0612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1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0612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68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A6C0-35BA-47F6-99A8-288339A5B211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2095"/>
            <a:ext cx="10542357" cy="14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0376" y="903406"/>
            <a:ext cx="8307258" cy="298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王梧权的开飞机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b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方案计划书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0" y="5611106"/>
            <a:ext cx="12192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Apps 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名称</a:t>
            </a:r>
            <a:r>
              <a:rPr lang="zh-CN" altLang="en-US" sz="36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                             </a:t>
            </a:r>
            <a:r>
              <a:rPr lang="en-US" altLang="zh-CN" sz="36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提交人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王梧权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15102228127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wwq0806@tju.edu.cn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提交时间： 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2016/5/1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</a:t>
            </a:r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zh-CN" altLang="en-US" sz="20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46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品开发介绍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王梧权的开飞机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个开飞机的游戏，使用浏览器作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飞机展示，使用手机移动端作游戏操作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使玩的人开心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每个人都可以玩的小游戏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渲染，飞机可在三维空间任何方向飞行，镜头实时追踪。使用浏览器作为展示端，无需下载客户端，方便。 使用手机作为游戏操作端，操作更加方便有真实感。键盘鼠标以来，用户操作更加随意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主要三类场景：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，穿越时空，主要是操作飞机欣赏美丽的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画面。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，保家卫国，传统的飞机闯关游戏。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3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，比武招亲，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多人飞机对战。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场景目前还在设计开发中。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0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13289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解决方案现状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效果，浏览器展示，展示端无需下载。手机操控手感更好。摆脱鼠标键盘，可在任意浏览器端展示，对保护视力有好处。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目前我自己玩，预期用户看缘分喽。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产品目前研发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；打算做完后心情好的话再写一篇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HCI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与可视化方面的论文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尚未上市。</a:t>
            </a:r>
            <a:endParaRPr lang="en-US" altLang="zh-CN" sz="18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注：在下一阶段提交参赛作品时，您需将你的解决方案迁移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 微软云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Azure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9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79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作品所</a:t>
            </a:r>
            <a:r>
              <a:rPr lang="zh-CN" altLang="en-US" dirty="0"/>
              <a:t>使用的技术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n-ea"/>
              </a:rPr>
              <a:t>系统采用</a:t>
            </a:r>
            <a:r>
              <a:rPr lang="en-US" altLang="zh-CN" sz="1800" dirty="0" smtClean="0">
                <a:latin typeface="+mn-ea"/>
              </a:rPr>
              <a:t>azure</a:t>
            </a:r>
            <a:r>
              <a:rPr lang="zh-CN" altLang="en-US" sz="1800" dirty="0" smtClean="0">
                <a:latin typeface="+mn-ea"/>
              </a:rPr>
              <a:t>平台，使用</a:t>
            </a:r>
            <a:r>
              <a:rPr lang="en-US" altLang="zh-CN" sz="1800" dirty="0" smtClean="0">
                <a:latin typeface="+mn-ea"/>
              </a:rPr>
              <a:t>Windows</a:t>
            </a:r>
            <a:r>
              <a:rPr lang="zh-CN" altLang="en-US" sz="1800" dirty="0" smtClean="0">
                <a:latin typeface="+mn-ea"/>
              </a:rPr>
              <a:t>或</a:t>
            </a:r>
            <a:r>
              <a:rPr lang="en-US" altLang="zh-CN" sz="1800" dirty="0" err="1" smtClean="0">
                <a:latin typeface="+mn-ea"/>
              </a:rPr>
              <a:t>linux</a:t>
            </a:r>
            <a:r>
              <a:rPr lang="zh-CN" altLang="en-US" sz="1800" dirty="0">
                <a:latin typeface="+mn-ea"/>
              </a:rPr>
              <a:t>虚</a:t>
            </a:r>
            <a:r>
              <a:rPr lang="zh-CN" altLang="en-US" sz="1800" dirty="0" smtClean="0">
                <a:latin typeface="+mn-ea"/>
              </a:rPr>
              <a:t>机做服务都可以。展示段使用</a:t>
            </a:r>
            <a:r>
              <a:rPr lang="en-US" altLang="zh-CN" sz="1800" dirty="0" err="1" smtClean="0">
                <a:latin typeface="+mn-ea"/>
              </a:rPr>
              <a:t>webgl</a:t>
            </a:r>
            <a:r>
              <a:rPr lang="zh-CN" altLang="en-US" sz="1800" dirty="0" smtClean="0">
                <a:latin typeface="+mn-ea"/>
              </a:rPr>
              <a:t>技术，服务器端使用</a:t>
            </a:r>
            <a:r>
              <a:rPr lang="en-US" altLang="zh-CN" sz="1800" dirty="0" err="1" smtClean="0">
                <a:latin typeface="+mn-ea"/>
              </a:rPr>
              <a:t>nodejs</a:t>
            </a:r>
            <a:r>
              <a:rPr lang="zh-CN" altLang="en-US" sz="1800" dirty="0" smtClean="0">
                <a:latin typeface="+mn-ea"/>
              </a:rPr>
              <a:t>，移动控制端目前在</a:t>
            </a:r>
            <a:r>
              <a:rPr lang="en-US" altLang="zh-CN" sz="1800" dirty="0" smtClean="0">
                <a:latin typeface="+mn-ea"/>
              </a:rPr>
              <a:t>win phone sdk8</a:t>
            </a:r>
            <a:r>
              <a:rPr lang="zh-CN" altLang="en-US" sz="1800" dirty="0" smtClean="0">
                <a:latin typeface="+mn-ea"/>
              </a:rPr>
              <a:t>上开发。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</a:rPr>
              <a:t>注：您需将你的解决方案迁移至</a:t>
            </a:r>
            <a:r>
              <a:rPr lang="en-US" altLang="zh-CN" sz="1400" dirty="0" smtClean="0">
                <a:latin typeface="+mn-ea"/>
              </a:rPr>
              <a:t>Windows Azure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</a:rPr>
              <a:t>您计划开放的作品的开发</a:t>
            </a:r>
            <a:r>
              <a:rPr lang="zh-CN" altLang="en-US" sz="1400" dirty="0" smtClean="0">
                <a:latin typeface="+mn-ea"/>
              </a:rPr>
              <a:t>场景： 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其他，游戏类</a:t>
            </a:r>
            <a:endParaRPr lang="zh-CN" altLang="en-US" sz="1400" dirty="0">
              <a:latin typeface="+mn-ea"/>
            </a:endParaRPr>
          </a:p>
          <a:p>
            <a:pPr marL="0" indent="0">
              <a:buNone/>
            </a:pP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0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79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希望获得的支持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参</a:t>
            </a:r>
            <a:r>
              <a:rPr lang="zh-CN" altLang="en-US" sz="1800" dirty="0" smtClean="0">
                <a:latin typeface="+mn-ea"/>
              </a:rPr>
              <a:t>加此次黑客松，您希望微软给予哪些支持</a:t>
            </a:r>
            <a:r>
              <a:rPr lang="zh-CN" altLang="en-US" sz="1800" dirty="0" smtClean="0">
                <a:latin typeface="+mn-ea"/>
              </a:rPr>
              <a:t>？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+mn-ea"/>
              </a:rPr>
              <a:t>   </a:t>
            </a:r>
            <a:r>
              <a:rPr lang="zh-CN" altLang="zh-CN" sz="1800" dirty="0" smtClean="0">
                <a:latin typeface="+mn-ea"/>
              </a:rPr>
              <a:t>微软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Windows Azure </a:t>
            </a:r>
            <a:r>
              <a:rPr lang="zh-CN" altLang="zh-CN" sz="1800" dirty="0" smtClean="0">
                <a:latin typeface="+mn-ea"/>
              </a:rPr>
              <a:t>免费</a:t>
            </a:r>
            <a:r>
              <a:rPr lang="zh-CN" altLang="en-US" sz="1800" dirty="0">
                <a:latin typeface="+mn-ea"/>
              </a:rPr>
              <a:t>试用</a:t>
            </a:r>
            <a:r>
              <a:rPr lang="zh-CN" altLang="zh-CN" sz="1800" dirty="0" smtClean="0">
                <a:latin typeface="+mn-ea"/>
              </a:rPr>
              <a:t>账号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zh-CN" sz="1800" dirty="0" smtClean="0">
                <a:latin typeface="+mn-ea"/>
              </a:rPr>
              <a:t>微软</a:t>
            </a:r>
            <a:r>
              <a:rPr lang="en-US" altLang="zh-CN" sz="1800" dirty="0" smtClean="0">
                <a:latin typeface="+mn-ea"/>
              </a:rPr>
              <a:t> Windows Azure </a:t>
            </a:r>
            <a:r>
              <a:rPr lang="zh-CN" altLang="zh-CN" sz="1800" dirty="0" smtClean="0">
                <a:latin typeface="+mn-ea"/>
              </a:rPr>
              <a:t>技术</a:t>
            </a:r>
            <a:r>
              <a:rPr lang="zh-CN" altLang="zh-CN" sz="1800" dirty="0">
                <a:latin typeface="+mn-ea"/>
              </a:rPr>
              <a:t>平台</a:t>
            </a:r>
            <a:r>
              <a:rPr lang="zh-CN" altLang="zh-CN" sz="1800" dirty="0" smtClean="0">
                <a:latin typeface="+mn-ea"/>
              </a:rPr>
              <a:t>支持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zh-CN" sz="1800" dirty="0" smtClean="0">
                <a:latin typeface="+mn-ea"/>
              </a:rPr>
              <a:t>微软</a:t>
            </a:r>
            <a:r>
              <a:rPr lang="en-US" altLang="zh-CN" sz="1800" dirty="0" smtClean="0">
                <a:latin typeface="+mn-ea"/>
              </a:rPr>
              <a:t> Windows Azure </a:t>
            </a:r>
            <a:r>
              <a:rPr lang="zh-CN" altLang="zh-CN" sz="1800" dirty="0">
                <a:latin typeface="+mn-ea"/>
              </a:rPr>
              <a:t>最新产品</a:t>
            </a:r>
            <a:r>
              <a:rPr lang="zh-CN" altLang="zh-CN" sz="1800" dirty="0" smtClean="0">
                <a:latin typeface="+mn-ea"/>
              </a:rPr>
              <a:t>资讯</a:t>
            </a:r>
            <a:r>
              <a:rPr lang="zh-CN" altLang="en-US" sz="1800" dirty="0" smtClean="0">
                <a:latin typeface="+mn-ea"/>
              </a:rPr>
              <a:t>，市场推广， 商机，产业趋势等。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初步展示</a:t>
            </a:r>
            <a:r>
              <a:rPr lang="en-US" altLang="zh-CN" sz="1800" dirty="0" smtClean="0"/>
              <a:t>: op</a:t>
            </a:r>
            <a:r>
              <a:rPr lang="en-US" altLang="zh-CN" sz="1800" dirty="0" smtClean="0"/>
              <a:t>entechtest.chinacloudapp.cn:3000/feiji1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07272" y="6018663"/>
            <a:ext cx="3302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ea"/>
                <a:ea typeface="+mj-ea"/>
              </a:rPr>
              <a:t>感谢您的参与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55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364</Words>
  <Application>Microsoft Office PowerPoint</Application>
  <PresentationFormat>宽屏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 Light</vt:lpstr>
      <vt:lpstr>Arial</vt:lpstr>
      <vt:lpstr>Calibri</vt:lpstr>
      <vt:lpstr>Calibri Light</vt:lpstr>
      <vt:lpstr>自定义设计方案</vt:lpstr>
      <vt:lpstr>PowerPoint 演示文稿</vt:lpstr>
      <vt:lpstr>作品开发介绍</vt:lpstr>
      <vt:lpstr>解决方案现状</vt:lpstr>
      <vt:lpstr>作品所使用的技术</vt:lpstr>
      <vt:lpstr>希望获得的支持</vt:lpstr>
      <vt:lpstr>产品展示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[APP名称]创意方案</dc:title>
  <dc:creator>Emily Chen</dc:creator>
  <cp:lastModifiedBy>Wander</cp:lastModifiedBy>
  <cp:revision>32</cp:revision>
  <dcterms:created xsi:type="dcterms:W3CDTF">2016-01-11T09:42:39Z</dcterms:created>
  <dcterms:modified xsi:type="dcterms:W3CDTF">2016-05-01T06:47:19Z</dcterms:modified>
</cp:coreProperties>
</file>