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303" r:id="rId12"/>
    <p:sldId id="298" r:id="rId13"/>
    <p:sldId id="310" r:id="rId14"/>
    <p:sldId id="299" r:id="rId15"/>
    <p:sldId id="311" r:id="rId16"/>
    <p:sldId id="300" r:id="rId17"/>
    <p:sldId id="301" r:id="rId18"/>
    <p:sldId id="304" r:id="rId19"/>
    <p:sldId id="312" r:id="rId20"/>
    <p:sldId id="302" r:id="rId21"/>
    <p:sldId id="313" r:id="rId22"/>
    <p:sldId id="284" r:id="rId23"/>
    <p:sldId id="305" r:id="rId24"/>
    <p:sldId id="306" r:id="rId25"/>
    <p:sldId id="307" r:id="rId26"/>
    <p:sldId id="308" r:id="rId27"/>
    <p:sldId id="309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01"/>
            <p14:sldId id="304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95" autoAdjust="0"/>
    <p:restoredTop sz="50000" autoAdjust="0"/>
  </p:normalViewPr>
  <p:slideViewPr>
    <p:cSldViewPr>
      <p:cViewPr varScale="1">
        <p:scale>
          <a:sx n="63" d="100"/>
          <a:sy n="63" d="100"/>
        </p:scale>
        <p:origin x="184" y="1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10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锁存器与触发器基本原理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en-US" dirty="0"/>
              <a:t>锁存器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38925"/>
              </p:ext>
            </p:extLst>
          </p:nvPr>
        </p:nvGraphicFramePr>
        <p:xfrm>
          <a:off x="251520" y="227687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Visio" r:id="rId3" imgW="1245715" imgH="876169" progId="Visio.Drawing.11">
                  <p:embed/>
                </p:oleObj>
              </mc:Choice>
              <mc:Fallback>
                <p:oleObj name="Visio" r:id="rId3" imgW="1245715" imgH="876169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带有使能的RS触发器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3469"/>
                  </p:ext>
                </p:extLst>
              </p:nvPr>
            </p:nvGraphicFramePr>
            <p:xfrm>
              <a:off x="4788025" y="1556792"/>
              <a:ext cx="4092968" cy="23067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5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63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0××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i="0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带有使能的RS触发器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3469"/>
                  </p:ext>
                </p:extLst>
              </p:nvPr>
            </p:nvGraphicFramePr>
            <p:xfrm>
              <a:off x="4788025" y="1556792"/>
              <a:ext cx="4092968" cy="23067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56244"/>
                    <a:gridCol w="1090326"/>
                    <a:gridCol w="1546398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12308" r="-141899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0××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110606" r="-141899" b="-4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213846" r="-141899" b="-3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i="0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62976"/>
              </p:ext>
            </p:extLst>
          </p:nvPr>
        </p:nvGraphicFramePr>
        <p:xfrm>
          <a:off x="4788024" y="4427314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Visio" r:id="rId6" imgW="1135276" imgH="478878" progId="Visio.Drawing.11">
                  <p:embed/>
                </p:oleObj>
              </mc:Choice>
              <mc:Fallback>
                <p:oleObj name="Visio" r:id="rId6" imgW="1135276" imgH="478878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27314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4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/>
              <a:t>C=1;R=1;S=1;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	 </a:t>
            </a:r>
          </a:p>
          <a:p>
            <a:pPr marL="0" indent="0">
              <a:buNone/>
            </a:pPr>
            <a:r>
              <a:rPr lang="pt-BR" altLang="zh-CN" sz="2400" dirty="0"/>
              <a:t>C=0;R=1;S=1;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	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08920"/>
            <a:ext cx="637220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/>
              <a:t>基本</a:t>
            </a:r>
            <a:r>
              <a:rPr lang="en-US" altLang="zh-CN" sz="3500" dirty="0"/>
              <a:t>SR</a:t>
            </a:r>
            <a:r>
              <a:rPr lang="zh-CN" altLang="en-US" sz="3500" dirty="0"/>
              <a:t>锁存器缺点：存在不确定状态 </a:t>
            </a:r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07974"/>
              </p:ext>
            </p:extLst>
          </p:nvPr>
        </p:nvGraphicFramePr>
        <p:xfrm>
          <a:off x="457200" y="1195224"/>
          <a:ext cx="6255866" cy="38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Visio" r:id="rId3" imgW="1463750" imgH="893905" progId="">
                  <p:embed/>
                </p:oleObj>
              </mc:Choice>
              <mc:Fallback>
                <p:oleObj name="Visio" r:id="rId3" imgW="1463750" imgH="893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95224"/>
                        <a:ext cx="6255866" cy="38034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锁存器真值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081131"/>
                  </p:ext>
                </p:extLst>
              </p:nvPr>
            </p:nvGraphicFramePr>
            <p:xfrm>
              <a:off x="3502660" y="2800970"/>
              <a:ext cx="2225040" cy="15327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46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27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58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D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98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D锁存器真值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081131"/>
                  </p:ext>
                </p:extLst>
              </p:nvPr>
            </p:nvGraphicFramePr>
            <p:xfrm>
              <a:off x="3502660" y="2800970"/>
              <a:ext cx="2225040" cy="153276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46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27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58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D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8077" t="-9375" r="-142308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8077" t="-112903" r="-142308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D锁存器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35634"/>
              </p:ext>
            </p:extLst>
          </p:nvPr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Visio" r:id="rId6" imgW="1135176" imgH="479028" progId="Visio.Drawing.11">
                  <p:embed/>
                </p:oleObj>
              </mc:Choice>
              <mc:Fallback>
                <p:oleObj name="Visio" r:id="rId6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38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</a:t>
            </a:r>
            <a:r>
              <a:rPr lang="pt-BR" altLang="zh-CN" sz="2400" dirty="0"/>
              <a:t>=1;</a:t>
            </a:r>
            <a:r>
              <a:rPr lang="en-US" altLang="zh-CN" sz="2400" dirty="0"/>
              <a:t>D</a:t>
            </a:r>
            <a:r>
              <a:rPr lang="pt-BR" altLang="zh-CN" sz="2400" dirty="0"/>
              <a:t>=1; #50;</a:t>
            </a:r>
          </a:p>
          <a:p>
            <a:pPr marL="0" indent="0">
              <a:buNone/>
            </a:pPr>
            <a:r>
              <a:rPr lang="pt-BR" altLang="zh-CN" sz="2400" dirty="0"/>
              <a:t>D=0; #50;</a:t>
            </a:r>
          </a:p>
          <a:p>
            <a:pPr marL="0" indent="0">
              <a:buNone/>
            </a:pPr>
            <a:r>
              <a:rPr lang="pt-BR" altLang="zh-CN" sz="2400" dirty="0"/>
              <a:t>C=0;D=1; #50;</a:t>
            </a:r>
          </a:p>
          <a:p>
            <a:pPr marL="0" indent="0">
              <a:buNone/>
            </a:pPr>
            <a:r>
              <a:rPr lang="pt-BR" altLang="zh-CN" sz="2400" dirty="0"/>
              <a:t>D=0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352381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</a:p>
          <a:p>
            <a:r>
              <a:rPr lang="zh-CN" altLang="en-US" sz="2800" dirty="0"/>
              <a:t>解决方法：消除空翻现象，使每次触发仅使锁存器的内部状态仅改变一次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0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5300" y="3183637"/>
            <a:ext cx="39116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常见的触发器有：主从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SR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JK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T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</a:t>
            </a: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主从触发器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22309" y="439151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1" name="Freeform 62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itchFamily="2" charset="-122"/>
                  </a:rPr>
                  <a:t>Q</a:t>
                </a:r>
                <a:endParaRPr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由两个门控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/>
              <a:t>时，第二个锁存器（从锁存器）改变输出</a:t>
            </a:r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7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6" name="矩形 5"/>
          <p:cNvSpPr/>
          <p:nvPr/>
        </p:nvSpPr>
        <p:spPr>
          <a:xfrm>
            <a:off x="224284" y="115007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R=1;S=0;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R=0;S=1;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R=0;S=0; #50;</a:t>
            </a:r>
          </a:p>
          <a:p>
            <a:r>
              <a:rPr lang="en-US" altLang="zh-CN" sz="2800" dirty="0"/>
              <a:t>	R=1;S=1; #50;	 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C=0;#20;</a:t>
            </a:r>
          </a:p>
          <a:p>
            <a:r>
              <a:rPr lang="en-US" altLang="zh-CN" sz="2800" dirty="0"/>
              <a:t>	C=1;#20;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636912"/>
            <a:ext cx="56612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62736"/>
              </p:ext>
            </p:extLst>
          </p:nvPr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Visio" r:id="rId3" imgW="1996055" imgH="1819380" progId="Visio.Drawing.11">
                  <p:embed/>
                </p:oleObj>
              </mc:Choice>
              <mc:Fallback>
                <p:oleObj name="Visio" r:id="rId3" imgW="1996055" imgH="181938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71045"/>
              </p:ext>
            </p:extLst>
          </p:nvPr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Visio" r:id="rId5" imgW="1028034" imgH="1306094" progId="Visio.Drawing.11">
                  <p:embed/>
                </p:oleObj>
              </mc:Choice>
              <mc:Fallback>
                <p:oleObj name="Visio" r:id="rId5" imgW="1028034" imgH="1306094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359"/>
              </p:ext>
            </p:extLst>
          </p:nvPr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异步控制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上升沿触发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r>
                        <a:rPr lang="en-US" altLang="zh-CN" b="1" i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0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           S = 1;</a:t>
            </a:r>
          </a:p>
          <a:p>
            <a:r>
              <a:rPr lang="en-US" altLang="zh-CN" sz="2800" dirty="0"/>
              <a:t>           R = 1;</a:t>
            </a:r>
          </a:p>
          <a:p>
            <a:r>
              <a:rPr lang="en-US" altLang="zh-CN" sz="2800" dirty="0"/>
              <a:t>	D = 0; #150;</a:t>
            </a:r>
          </a:p>
          <a:p>
            <a:r>
              <a:rPr lang="en-US" altLang="zh-CN" sz="2800" dirty="0"/>
              <a:t>	D = 1; #150;	 </a:t>
            </a:r>
          </a:p>
          <a:p>
            <a:r>
              <a:rPr lang="en-US" altLang="zh-CN" sz="2800" dirty="0"/>
              <a:t>end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 #50;</a:t>
            </a:r>
          </a:p>
          <a:p>
            <a:r>
              <a:rPr lang="en-US" altLang="zh-CN" sz="2800" dirty="0"/>
              <a:t>	C=1; #50;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465313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还能试试</a:t>
            </a:r>
            <a:r>
              <a:rPr lang="en-US" altLang="zh-CN" dirty="0"/>
              <a:t>S=1,R=0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en-US" altLang="zh-CN" dirty="0"/>
              <a:t>S=0,R=1</a:t>
            </a:r>
            <a:r>
              <a:rPr lang="zh-CN" altLang="en-US" dirty="0"/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14759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实验目的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实验设备与材料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实验任务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  <a:r>
              <a:rPr lang="en-US" altLang="zh-CN" dirty="0" err="1"/>
              <a:t>MyLATCHS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r>
              <a:rPr lang="en-US" altLang="zh-CN" dirty="0" err="1"/>
              <a:t>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288778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CSR_LATCH.sch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生成自定义符号的</a:t>
            </a:r>
            <a:r>
              <a:rPr lang="en-US" altLang="zh-CN" dirty="0" err="1"/>
              <a:t>CSR_LATCH.sym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08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90310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MS_FLIPFLOP.sch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CSR_LATCH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仿真（包含一次性采样）</a:t>
            </a:r>
          </a:p>
        </p:txBody>
      </p:sp>
    </p:spTree>
    <p:extLst>
      <p:ext uri="{BB962C8B-B14F-4D97-AF65-F5344CB8AC3E}">
        <p14:creationId xmlns:p14="http://schemas.microsoft.com/office/powerpoint/2010/main" val="107401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NAND3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43590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掌握锁存器与触发器构成的条件和工作原理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掌握锁存器与触发器的区别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触发器的基本功能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</a:t>
            </a:r>
            <a:r>
              <a:rPr lang="zh-CN" altLang="zh-CN" sz="2800" dirty="0"/>
              <a:t>存在的时序问题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实验材料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</a:p>
          <a:p>
            <a:pPr lvl="1"/>
            <a:r>
              <a:rPr lang="zh-CN" altLang="en-US" dirty="0"/>
              <a:t>能长期保持给定的某个稳定状态</a:t>
            </a:r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最基本的锁存器有：</a:t>
            </a:r>
            <a:r>
              <a:rPr lang="en-US" altLang="zh-CN" dirty="0"/>
              <a:t>SR</a:t>
            </a:r>
            <a:r>
              <a:rPr lang="zh-CN" altLang="en-US" dirty="0"/>
              <a:t>锁存器、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</a:p>
          <a:p>
            <a:r>
              <a:rPr lang="zh-CN" altLang="en-US" dirty="0"/>
              <a:t>锁存器有两个稳定状态，又称双稳态电路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1315305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输入端的反向逻辑器件的输出与输入端交叉连起来，另一个输入端作为外部信息输出端，就构成最简单的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77608"/>
              </p:ext>
            </p:extLst>
          </p:nvPr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4709"/>
              </p:ext>
            </p:extLst>
          </p:nvPr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或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37179"/>
                  </p:ext>
                </p:extLst>
              </p:nvPr>
            </p:nvGraphicFramePr>
            <p:xfrm>
              <a:off x="4886251" y="3011770"/>
              <a:ext cx="3286149" cy="19105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47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40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67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或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37179"/>
                  </p:ext>
                </p:extLst>
              </p:nvPr>
            </p:nvGraphicFramePr>
            <p:xfrm>
              <a:off x="4886251" y="3011770"/>
              <a:ext cx="3286149" cy="19105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4709"/>
                    <a:gridCol w="964087"/>
                    <a:gridCol w="1367353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3846" r="-14430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12121" r="-144304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本框 3"/>
          <p:cNvSpPr txBox="1"/>
          <p:nvPr/>
        </p:nvSpPr>
        <p:spPr>
          <a:xfrm>
            <a:off x="2195736" y="6034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或非门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1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98613"/>
              </p:ext>
            </p:extLst>
          </p:nvPr>
        </p:nvGraphicFramePr>
        <p:xfrm>
          <a:off x="4355976" y="4077072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77072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77857"/>
              </p:ext>
            </p:extLst>
          </p:nvPr>
        </p:nvGraphicFramePr>
        <p:xfrm>
          <a:off x="467544" y="2420888"/>
          <a:ext cx="364703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647033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与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706917"/>
                  </p:ext>
                </p:extLst>
              </p:nvPr>
            </p:nvGraphicFramePr>
            <p:xfrm>
              <a:off x="4788024" y="1628800"/>
              <a:ext cx="3429025" cy="190868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962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60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68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sz="1800" b="1" i="1" kern="1200" baseline="0" dirty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 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与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706917"/>
                  </p:ext>
                </p:extLst>
              </p:nvPr>
            </p:nvGraphicFramePr>
            <p:xfrm>
              <a:off x="4788024" y="1628800"/>
              <a:ext cx="3429025" cy="190868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96218"/>
                    <a:gridCol w="1006004"/>
                    <a:gridCol w="1426803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3846" r="-14424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396923" r="-144242" b="-3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2195736" y="50180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与非门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57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624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1266</Words>
  <Application>Microsoft Macintosh PowerPoint</Application>
  <PresentationFormat>全屏显示(4:3)</PresentationFormat>
  <Paragraphs>274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Cambria Math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触发器</vt:lpstr>
      <vt:lpstr>SR主从触发器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王 俊</cp:lastModifiedBy>
  <cp:revision>270</cp:revision>
  <dcterms:created xsi:type="dcterms:W3CDTF">2011-08-03T07:44:17Z</dcterms:created>
  <dcterms:modified xsi:type="dcterms:W3CDTF">2019-11-26T03:43:32Z</dcterms:modified>
</cp:coreProperties>
</file>