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1" r:id="rId5"/>
    <p:sldId id="262" r:id="rId6"/>
    <p:sldId id="263" r:id="rId7"/>
    <p:sldId id="264" r:id="rId8"/>
    <p:sldId id="259" r:id="rId9"/>
    <p:sldId id="266" r:id="rId10"/>
    <p:sldId id="268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/>
    <p:restoredTop sz="94673"/>
  </p:normalViewPr>
  <p:slideViewPr>
    <p:cSldViewPr snapToGrid="0" snapToObjects="1">
      <p:cViewPr varScale="1">
        <p:scale>
          <a:sx n="68" d="100"/>
          <a:sy n="68" d="100"/>
        </p:scale>
        <p:origin x="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4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6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4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9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5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7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2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7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9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8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9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277667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Choose the best Neighborhood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		Freiburg, Germany</a:t>
            </a:r>
          </a:p>
        </p:txBody>
      </p:sp>
    </p:spTree>
    <p:extLst>
      <p:ext uri="{BB962C8B-B14F-4D97-AF65-F5344CB8AC3E}">
        <p14:creationId xmlns:p14="http://schemas.microsoft.com/office/powerpoint/2010/main" val="57832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4A9-6B65-BC4F-A901-2E2802B6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Average housing price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EC5479F-49FA-4DE2-BF6F-1E30103DE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945" y="1624012"/>
            <a:ext cx="6099175" cy="49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217-0488-EE4F-B9C8-277F0B8A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93"/>
            <a:ext cx="9905998" cy="1478570"/>
          </a:xfrm>
        </p:spPr>
        <p:txBody>
          <a:bodyPr/>
          <a:lstStyle/>
          <a:p>
            <a:r>
              <a:rPr lang="en-US" dirty="0"/>
              <a:t>		Neighborhood Venues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C802EA4-AF00-4EEF-BDD4-3A394254C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121" y="1767840"/>
            <a:ext cx="7853566" cy="31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1765-3852-2E4B-A22A-86AB64DE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BCB-C915-2644-AA3E-719302B2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530" y="1661532"/>
            <a:ext cx="8115710" cy="4861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Analysis concludes that compared to </a:t>
            </a:r>
            <a:r>
              <a:rPr lang="en-US" dirty="0" err="1"/>
              <a:t>Rieselfeld</a:t>
            </a:r>
            <a:r>
              <a:rPr lang="en-US" dirty="0"/>
              <a:t>,</a:t>
            </a:r>
          </a:p>
          <a:p>
            <a:r>
              <a:rPr lang="en-US" dirty="0" err="1"/>
              <a:t>Haslach</a:t>
            </a:r>
            <a:r>
              <a:rPr lang="en-US" dirty="0"/>
              <a:t> has higher the school ranking</a:t>
            </a:r>
          </a:p>
          <a:p>
            <a:r>
              <a:rPr lang="en-US" dirty="0"/>
              <a:t>the house price is cheaper</a:t>
            </a:r>
          </a:p>
          <a:p>
            <a:r>
              <a:rPr lang="en-US" dirty="0"/>
              <a:t>the public traffic is more convenient in </a:t>
            </a:r>
            <a:r>
              <a:rPr lang="en-US" dirty="0" err="1"/>
              <a:t>Haslach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But the differences are not huge, you can choose </a:t>
            </a:r>
            <a:r>
              <a:rPr lang="en-US" dirty="0" err="1"/>
              <a:t>Rieselfeld</a:t>
            </a:r>
            <a:r>
              <a:rPr lang="en-US" dirty="0"/>
              <a:t> if you enjoy doing sports.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3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F21B-A006-EF49-B7BF-F2E2890C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2" y="2706687"/>
            <a:ext cx="9905998" cy="1478570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8242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Collecting the school ranking note and do the comparison</a:t>
            </a:r>
          </a:p>
          <a:p>
            <a:r>
              <a:rPr lang="en-US" dirty="0"/>
              <a:t>Collecting the house price and do the comparison</a:t>
            </a:r>
          </a:p>
          <a:p>
            <a:r>
              <a:rPr lang="en-US" dirty="0"/>
              <a:t>Collecting Neighborhood’s top trending venues using Foursquare API(Beautiful Soup, http request</a:t>
            </a:r>
          </a:p>
          <a:p>
            <a:r>
              <a:rPr lang="en-US" dirty="0"/>
              <a:t>Identifying and understanding the similarities and dissimilarities between two chosen neighborhoods to retrieve more insights and to conclude with ease which neighborhood wins over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and Dependencies: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Pandas 		-	Library for Data Analysis</a:t>
            </a:r>
          </a:p>
          <a:p>
            <a:pPr lvl="0"/>
            <a:r>
              <a:rPr lang="en-US" dirty="0"/>
              <a:t>NumPy 		- 	Library to handle data in a vectorized manner</a:t>
            </a:r>
          </a:p>
          <a:p>
            <a:pPr lvl="0"/>
            <a:r>
              <a:rPr lang="en-US" dirty="0"/>
              <a:t>JSON 	       - 	Library to handle JSON files</a:t>
            </a:r>
          </a:p>
          <a:p>
            <a:pPr lvl="0"/>
            <a:r>
              <a:rPr lang="en-US" dirty="0"/>
              <a:t>Geopy		- 	To retrieve Location Data </a:t>
            </a:r>
          </a:p>
          <a:p>
            <a:pPr lvl="0"/>
            <a:r>
              <a:rPr lang="en-US" dirty="0"/>
              <a:t>Requests		- 	Library to handle http requests</a:t>
            </a:r>
          </a:p>
          <a:p>
            <a:pPr lvl="0"/>
            <a:r>
              <a:rPr lang="en-US" dirty="0"/>
              <a:t>Matplotlib 	-      Python Plotting Module</a:t>
            </a:r>
          </a:p>
          <a:p>
            <a:pPr lvl="0"/>
            <a:r>
              <a:rPr lang="en-US" dirty="0"/>
              <a:t>Sklearn	 	-	Python machine learning Library</a:t>
            </a:r>
          </a:p>
          <a:p>
            <a:pPr lvl="0"/>
            <a:r>
              <a:rPr lang="en-US" dirty="0"/>
              <a:t>Folium 		- 	Map rendering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B3075-A061-434B-822A-7C93CA62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neighborhoods</a:t>
            </a:r>
            <a:r>
              <a:rPr lang="de-DE" dirty="0"/>
              <a:t> in Freiburg –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378EDD-B8F2-4D7F-B256-69B3FA59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72" y="1905000"/>
            <a:ext cx="2460308" cy="47339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B5CAEEB-762F-434F-AB2A-78BF7CC2F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732" y="2309812"/>
            <a:ext cx="2238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0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E874-F5A2-0C43-84D9-F16F98D0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28" y="584936"/>
            <a:ext cx="8911687" cy="1280890"/>
          </a:xfrm>
        </p:spPr>
        <p:txBody>
          <a:bodyPr/>
          <a:lstStyle/>
          <a:p>
            <a:r>
              <a:rPr lang="en-US" dirty="0"/>
              <a:t>		School ratings plot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652C590-E37A-438E-9CCD-77EA9627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790" y="1185933"/>
            <a:ext cx="6733955" cy="56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E720-8E7E-8649-B7AA-F58A1588605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98500"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	   Average housing price plot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E77C99-1618-41F0-8DCD-6C01A9E9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02" y="1553527"/>
            <a:ext cx="8687020" cy="50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8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1D6-4C89-8641-A3C9-25D2E11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between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DC5C-374A-EE48-AE11-2D0B281F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0" y="1918010"/>
            <a:ext cx="10537902" cy="44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US" sz="3000" dirty="0" err="1"/>
              <a:t>Haslach</a:t>
            </a:r>
            <a:r>
              <a:rPr lang="en-US" sz="3000" dirty="0"/>
              <a:t>  and   </a:t>
            </a:r>
            <a:r>
              <a:rPr lang="en-US" sz="3000" dirty="0" err="1"/>
              <a:t>Rieselfeld</a:t>
            </a:r>
            <a:endParaRPr lang="en-US" sz="3000" dirty="0"/>
          </a:p>
          <a:p>
            <a:pPr marL="0" indent="0">
              <a:buNone/>
            </a:pPr>
            <a:r>
              <a:rPr lang="en-US" b="1" dirty="0"/>
              <a:t>Now lets compare 2 neighborhoods to choose one that best matches our requirements as given below</a:t>
            </a:r>
          </a:p>
          <a:p>
            <a:pPr marL="0" indent="0">
              <a:buNone/>
            </a:pPr>
            <a:r>
              <a:rPr lang="en-US" dirty="0"/>
              <a:t>1. Higher School Rating </a:t>
            </a:r>
          </a:p>
          <a:p>
            <a:pPr marL="0" indent="0">
              <a:buNone/>
            </a:pPr>
            <a:r>
              <a:rPr lang="en-US" dirty="0"/>
              <a:t>3. Cheaper House Price</a:t>
            </a:r>
          </a:p>
          <a:p>
            <a:pPr marL="0" indent="0">
              <a:buNone/>
            </a:pPr>
            <a:r>
              <a:rPr lang="en-US" dirty="0"/>
              <a:t>4. Comfortable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43439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1BFC-7DFB-8644-8D62-B527BDF6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chosen neighborhoods – folium map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1951A-8F0E-4208-8EBF-13AFA168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526562-14EB-4D57-AEDE-ACFEE5C5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2047772"/>
            <a:ext cx="8995092" cy="41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4C2-EAC6-3B4D-A698-2CB572B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School ratings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F0F4253-D1BA-4384-8BB4-5F8E99B57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222" y="1587033"/>
            <a:ext cx="5411378" cy="46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0185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132</Words>
  <Application>Microsoft Office PowerPoint</Application>
  <PresentationFormat>Breitbild</PresentationFormat>
  <Paragraphs>39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Fetzen</vt:lpstr>
      <vt:lpstr>Choose the best Neighborhood  </vt:lpstr>
      <vt:lpstr>Objective</vt:lpstr>
      <vt:lpstr>Python packages and Dependencies: </vt:lpstr>
      <vt:lpstr>List of neighborhoods in Freiburg – extract from html</vt:lpstr>
      <vt:lpstr>  School ratings plot</vt:lpstr>
      <vt:lpstr>    Average housing price plot</vt:lpstr>
      <vt:lpstr>Comparison between Neighborhoods</vt:lpstr>
      <vt:lpstr>The two chosen neighborhoods – folium map</vt:lpstr>
      <vt:lpstr>     School ratings</vt:lpstr>
      <vt:lpstr>   Average housing price</vt:lpstr>
      <vt:lpstr>  Neighborhood Venues</vt:lpstr>
      <vt:lpstr>     Conclusion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Microsoft Office User</dc:creator>
  <cp:lastModifiedBy>Zhaoxi Wang (mayato)</cp:lastModifiedBy>
  <cp:revision>10</cp:revision>
  <dcterms:created xsi:type="dcterms:W3CDTF">2018-08-30T01:59:51Z</dcterms:created>
  <dcterms:modified xsi:type="dcterms:W3CDTF">2019-05-03T15:49:34Z</dcterms:modified>
</cp:coreProperties>
</file>