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1"/>
  </p:notesMasterIdLst>
  <p:sldIdLst>
    <p:sldId id="256" r:id="rId2"/>
    <p:sldId id="257" r:id="rId3"/>
    <p:sldId id="258" r:id="rId4"/>
    <p:sldId id="259" r:id="rId5"/>
    <p:sldId id="261" r:id="rId6"/>
    <p:sldId id="262" r:id="rId7"/>
    <p:sldId id="268" r:id="rId8"/>
    <p:sldId id="263" r:id="rId9"/>
    <p:sldId id="264" r:id="rId10"/>
    <p:sldId id="260" r:id="rId11"/>
    <p:sldId id="274" r:id="rId12"/>
    <p:sldId id="265" r:id="rId13"/>
    <p:sldId id="269" r:id="rId14"/>
    <p:sldId id="270" r:id="rId15"/>
    <p:sldId id="271" r:id="rId16"/>
    <p:sldId id="272" r:id="rId17"/>
    <p:sldId id="273"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6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1" Type="http://schemas.openxmlformats.org/officeDocument/2006/relationships/image" Target="../media/image8.pn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0A411-FB6E-4F38-AC71-3873FF2762CA}"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7A423D6B-9DC9-4ABA-AB29-2874A92878B9}">
      <dgm:prSet phldrT="[文本]"/>
      <dgm:spPr/>
      <dgm:t>
        <a:bodyPr/>
        <a:lstStyle/>
        <a:p>
          <a:r>
            <a:rPr lang="zh-CN" altLang="en-US" dirty="0"/>
            <a:t>游客用例图</a:t>
          </a:r>
        </a:p>
      </dgm:t>
    </dgm:pt>
    <dgm:pt modelId="{CF8EF8C3-D96B-455B-A4BA-A4420952AFD0}" type="parTrans" cxnId="{C991306F-176C-47B0-A6EB-6CBF3B44AC86}">
      <dgm:prSet/>
      <dgm:spPr/>
      <dgm:t>
        <a:bodyPr/>
        <a:lstStyle/>
        <a:p>
          <a:endParaRPr lang="zh-CN" altLang="en-US"/>
        </a:p>
      </dgm:t>
    </dgm:pt>
    <dgm:pt modelId="{AB1DA6CA-3AD4-449B-B381-14446EE590F5}" type="sibTrans" cxnId="{C991306F-176C-47B0-A6EB-6CBF3B44AC86}">
      <dgm:prSet/>
      <dgm:spPr/>
      <dgm:t>
        <a:bodyPr/>
        <a:lstStyle/>
        <a:p>
          <a:endParaRPr lang="zh-CN" altLang="en-US"/>
        </a:p>
      </dgm:t>
    </dgm:pt>
    <dgm:pt modelId="{7DE80EC0-53C0-4B3E-9D79-2B6913C6C2EC}" type="pres">
      <dgm:prSet presAssocID="{89E0A411-FB6E-4F38-AC71-3873FF2762CA}" presName="diagram" presStyleCnt="0">
        <dgm:presLayoutVars>
          <dgm:dir/>
        </dgm:presLayoutVars>
      </dgm:prSet>
      <dgm:spPr/>
    </dgm:pt>
    <dgm:pt modelId="{5B65790D-B549-4C90-B03C-FC62DC430A60}" type="pres">
      <dgm:prSet presAssocID="{7A423D6B-9DC9-4ABA-AB29-2874A92878B9}" presName="composite" presStyleCnt="0"/>
      <dgm:spPr/>
    </dgm:pt>
    <dgm:pt modelId="{11828F16-D46A-480C-BA61-6F19A1AF696A}" type="pres">
      <dgm:prSet presAssocID="{7A423D6B-9DC9-4ABA-AB29-2874A92878B9}" presName="Image" presStyleLbl="bgShp" presStyleIdx="0" presStyleCnt="1" custLinFactNeighborX="1216" custLinFactNeighborY="-274"/>
      <dgm:spPr>
        <a:blipFill>
          <a:blip xmlns:r="http://schemas.openxmlformats.org/officeDocument/2006/relationships" r:embed="rId1"/>
          <a:srcRect/>
          <a:stretch>
            <a:fillRect l="-6000" r="-6000"/>
          </a:stretch>
        </a:blipFill>
      </dgm:spPr>
      <dgm:extLst>
        <a:ext uri="{E40237B7-FDA0-4F09-8148-C483321AD2D9}">
          <dgm14:cNvPr xmlns:dgm14="http://schemas.microsoft.com/office/drawing/2010/diagram" id="0" name="" descr="IMG_256">
            <a:extLst>
              <a:ext uri="{FF2B5EF4-FFF2-40B4-BE49-F238E27FC236}">
                <a16:creationId xmlns:a16="http://schemas.microsoft.com/office/drawing/2014/main" id="{F1E5D4B0-120C-4572-A309-20FF3FA1F8C3}"/>
              </a:ext>
            </a:extLst>
          </dgm14:cNvPr>
        </a:ext>
      </dgm:extLst>
    </dgm:pt>
    <dgm:pt modelId="{DE988623-0743-4BAF-B14D-BE1F9CB20036}" type="pres">
      <dgm:prSet presAssocID="{7A423D6B-9DC9-4ABA-AB29-2874A92878B9}" presName="Parent" presStyleLbl="node0" presStyleIdx="0" presStyleCnt="1" custAng="10800000" custFlipVert="1" custScaleX="49674" custScaleY="49670" custLinFactNeighborX="19155" custLinFactNeighborY="29912">
        <dgm:presLayoutVars>
          <dgm:bulletEnabled val="1"/>
        </dgm:presLayoutVars>
      </dgm:prSet>
      <dgm:spPr/>
    </dgm:pt>
  </dgm:ptLst>
  <dgm:cxnLst>
    <dgm:cxn modelId="{C991306F-176C-47B0-A6EB-6CBF3B44AC86}" srcId="{89E0A411-FB6E-4F38-AC71-3873FF2762CA}" destId="{7A423D6B-9DC9-4ABA-AB29-2874A92878B9}" srcOrd="0" destOrd="0" parTransId="{CF8EF8C3-D96B-455B-A4BA-A4420952AFD0}" sibTransId="{AB1DA6CA-3AD4-449B-B381-14446EE590F5}"/>
    <dgm:cxn modelId="{239774BA-5D35-46BF-9279-F0E858585ECC}" type="presOf" srcId="{89E0A411-FB6E-4F38-AC71-3873FF2762CA}" destId="{7DE80EC0-53C0-4B3E-9D79-2B6913C6C2EC}" srcOrd="0" destOrd="0" presId="urn:microsoft.com/office/officeart/2008/layout/BendingPictureCaption"/>
    <dgm:cxn modelId="{897193E0-DCB2-42DD-BC12-CF5874C6FA5B}" type="presOf" srcId="{7A423D6B-9DC9-4ABA-AB29-2874A92878B9}" destId="{DE988623-0743-4BAF-B14D-BE1F9CB20036}" srcOrd="0" destOrd="0" presId="urn:microsoft.com/office/officeart/2008/layout/BendingPictureCaption"/>
    <dgm:cxn modelId="{746F5139-6AB1-4BBA-ADEA-7B94680AB365}" type="presParOf" srcId="{7DE80EC0-53C0-4B3E-9D79-2B6913C6C2EC}" destId="{5B65790D-B549-4C90-B03C-FC62DC430A60}" srcOrd="0" destOrd="0" presId="urn:microsoft.com/office/officeart/2008/layout/BendingPictureCaption"/>
    <dgm:cxn modelId="{76CE4BA5-8F6A-460F-BDD1-74A9820AC26E}" type="presParOf" srcId="{5B65790D-B549-4C90-B03C-FC62DC430A60}" destId="{11828F16-D46A-480C-BA61-6F19A1AF696A}" srcOrd="0" destOrd="0" presId="urn:microsoft.com/office/officeart/2008/layout/BendingPictureCaption"/>
    <dgm:cxn modelId="{BDD121F0-6892-45BB-9C09-8209F1BA80C5}" type="presParOf" srcId="{5B65790D-B549-4C90-B03C-FC62DC430A60}" destId="{DE988623-0743-4BAF-B14D-BE1F9CB20036}"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141B86-BC28-4476-8236-F311A7CEA720}"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E5D10B59-F617-43F4-B20E-1C462E3ECC42}">
      <dgm:prSet phldrT="[文本]"/>
      <dgm:spPr/>
      <dgm:t>
        <a:bodyPr/>
        <a:lstStyle/>
        <a:p>
          <a:r>
            <a:rPr lang="zh-CN" altLang="en-US" dirty="0"/>
            <a:t>注册用户用例图</a:t>
          </a:r>
        </a:p>
      </dgm:t>
    </dgm:pt>
    <dgm:pt modelId="{408BF41E-8615-4097-81D4-D85C874EA7C1}" type="parTrans" cxnId="{3637754F-1E8E-47AE-A727-47F60316DBDC}">
      <dgm:prSet/>
      <dgm:spPr/>
      <dgm:t>
        <a:bodyPr/>
        <a:lstStyle/>
        <a:p>
          <a:endParaRPr lang="zh-CN" altLang="en-US"/>
        </a:p>
      </dgm:t>
    </dgm:pt>
    <dgm:pt modelId="{33177ACD-AF8C-4B17-BAB2-830E3A39E7AC}" type="sibTrans" cxnId="{3637754F-1E8E-47AE-A727-47F60316DBDC}">
      <dgm:prSet/>
      <dgm:spPr/>
      <dgm:t>
        <a:bodyPr/>
        <a:lstStyle/>
        <a:p>
          <a:endParaRPr lang="zh-CN" altLang="en-US"/>
        </a:p>
      </dgm:t>
    </dgm:pt>
    <dgm:pt modelId="{BE040A6C-DD06-4296-B744-DAD033D1E9C8}" type="pres">
      <dgm:prSet presAssocID="{70141B86-BC28-4476-8236-F311A7CEA720}" presName="diagram" presStyleCnt="0">
        <dgm:presLayoutVars>
          <dgm:dir/>
        </dgm:presLayoutVars>
      </dgm:prSet>
      <dgm:spPr/>
    </dgm:pt>
    <dgm:pt modelId="{9AE4298D-F4A3-4AD7-970A-AFFF0F85C113}" type="pres">
      <dgm:prSet presAssocID="{E5D10B59-F617-43F4-B20E-1C462E3ECC42}" presName="composite" presStyleCnt="0"/>
      <dgm:spPr/>
    </dgm:pt>
    <dgm:pt modelId="{946A8300-5FFC-4D08-8335-439268B0C38C}" type="pres">
      <dgm:prSet presAssocID="{E5D10B59-F617-43F4-B20E-1C462E3ECC42}" presName="Image" presStyleLbl="bgShp" presStyleIdx="0" presStyleCnt="1"/>
      <dgm:spPr>
        <a:blipFill>
          <a:blip xmlns:r="http://schemas.openxmlformats.org/officeDocument/2006/relationships" r:embed="rId1"/>
          <a:srcRect/>
          <a:stretch>
            <a:fillRect l="-2000" r="-2000"/>
          </a:stretch>
        </a:blipFill>
      </dgm:spPr>
      <dgm:extLst>
        <a:ext uri="{E40237B7-FDA0-4F09-8148-C483321AD2D9}">
          <dgm14:cNvPr xmlns:dgm14="http://schemas.microsoft.com/office/drawing/2010/diagram" id="0" name="" descr="IMG_256">
            <a:extLst>
              <a:ext uri="{FF2B5EF4-FFF2-40B4-BE49-F238E27FC236}">
                <a16:creationId xmlns:a16="http://schemas.microsoft.com/office/drawing/2014/main" id="{E188A88A-2BBA-449D-8B2F-EBAF497FAAB6}"/>
              </a:ext>
            </a:extLst>
          </dgm14:cNvPr>
        </a:ext>
      </dgm:extLst>
    </dgm:pt>
    <dgm:pt modelId="{59406CD8-5F7C-4016-9C14-554FFE5C61EF}" type="pres">
      <dgm:prSet presAssocID="{E5D10B59-F617-43F4-B20E-1C462E3ECC42}" presName="Parent" presStyleLbl="node0" presStyleIdx="0" presStyleCnt="1" custScaleX="39633" custScaleY="41973" custLinFactNeighborX="21477" custLinFactNeighborY="34832">
        <dgm:presLayoutVars>
          <dgm:bulletEnabled val="1"/>
        </dgm:presLayoutVars>
      </dgm:prSet>
      <dgm:spPr/>
    </dgm:pt>
  </dgm:ptLst>
  <dgm:cxnLst>
    <dgm:cxn modelId="{3637754F-1E8E-47AE-A727-47F60316DBDC}" srcId="{70141B86-BC28-4476-8236-F311A7CEA720}" destId="{E5D10B59-F617-43F4-B20E-1C462E3ECC42}" srcOrd="0" destOrd="0" parTransId="{408BF41E-8615-4097-81D4-D85C874EA7C1}" sibTransId="{33177ACD-AF8C-4B17-BAB2-830E3A39E7AC}"/>
    <dgm:cxn modelId="{DCE797A0-4812-49DC-90F2-F5FC59A09525}" type="presOf" srcId="{70141B86-BC28-4476-8236-F311A7CEA720}" destId="{BE040A6C-DD06-4296-B744-DAD033D1E9C8}" srcOrd="0" destOrd="0" presId="urn:microsoft.com/office/officeart/2008/layout/BendingPictureCaption"/>
    <dgm:cxn modelId="{C0EB81CE-1F40-40F1-B130-2588AAA655C1}" type="presOf" srcId="{E5D10B59-F617-43F4-B20E-1C462E3ECC42}" destId="{59406CD8-5F7C-4016-9C14-554FFE5C61EF}" srcOrd="0" destOrd="0" presId="urn:microsoft.com/office/officeart/2008/layout/BendingPictureCaption"/>
    <dgm:cxn modelId="{9AF39D8C-5AD2-42CF-89D3-5078158F9179}" type="presParOf" srcId="{BE040A6C-DD06-4296-B744-DAD033D1E9C8}" destId="{9AE4298D-F4A3-4AD7-970A-AFFF0F85C113}" srcOrd="0" destOrd="0" presId="urn:microsoft.com/office/officeart/2008/layout/BendingPictureCaption"/>
    <dgm:cxn modelId="{CEB64825-7974-4834-9D57-2B11FB222D3D}" type="presParOf" srcId="{9AE4298D-F4A3-4AD7-970A-AFFF0F85C113}" destId="{946A8300-5FFC-4D08-8335-439268B0C38C}" srcOrd="0" destOrd="0" presId="urn:microsoft.com/office/officeart/2008/layout/BendingPictureCaption"/>
    <dgm:cxn modelId="{B8C2BB39-6E0E-432A-8FFD-E12687642782}" type="presParOf" srcId="{9AE4298D-F4A3-4AD7-970A-AFFF0F85C113}" destId="{59406CD8-5F7C-4016-9C14-554FFE5C61EF}" srcOrd="1" destOrd="0" presId="urn:microsoft.com/office/officeart/2008/layout/BendingPictureCapti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CBBBA4-A035-4CCD-929C-48B2001B4D14}"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6B95130D-9D7B-4D68-8C98-129DC14DDAAC}">
      <dgm:prSet phldrT="[文本]"/>
      <dgm:spPr/>
      <dgm:t>
        <a:bodyPr/>
        <a:lstStyle/>
        <a:p>
          <a:r>
            <a:rPr lang="zh-CN" altLang="en-US" dirty="0"/>
            <a:t>管理人员用例图</a:t>
          </a:r>
        </a:p>
      </dgm:t>
    </dgm:pt>
    <dgm:pt modelId="{CE90C6B0-D08E-4C52-9DED-67F938A6B95C}" type="parTrans" cxnId="{CCCC2DC4-519B-4EE3-AD43-4735877CD73A}">
      <dgm:prSet/>
      <dgm:spPr/>
      <dgm:t>
        <a:bodyPr/>
        <a:lstStyle/>
        <a:p>
          <a:endParaRPr lang="zh-CN" altLang="en-US"/>
        </a:p>
      </dgm:t>
    </dgm:pt>
    <dgm:pt modelId="{54D56362-3DA4-42CD-91CF-AA339945B0B7}" type="sibTrans" cxnId="{CCCC2DC4-519B-4EE3-AD43-4735877CD73A}">
      <dgm:prSet/>
      <dgm:spPr/>
      <dgm:t>
        <a:bodyPr/>
        <a:lstStyle/>
        <a:p>
          <a:endParaRPr lang="zh-CN" altLang="en-US"/>
        </a:p>
      </dgm:t>
    </dgm:pt>
    <dgm:pt modelId="{A23383DE-7AB8-4E8E-9DFB-8E975F5ADCCB}" type="pres">
      <dgm:prSet presAssocID="{D9CBBBA4-A035-4CCD-929C-48B2001B4D14}" presName="diagram" presStyleCnt="0">
        <dgm:presLayoutVars>
          <dgm:dir/>
        </dgm:presLayoutVars>
      </dgm:prSet>
      <dgm:spPr/>
    </dgm:pt>
    <dgm:pt modelId="{C0F1FEE6-768D-40C0-860C-1378ABB58DAA}" type="pres">
      <dgm:prSet presAssocID="{6B95130D-9D7B-4D68-8C98-129DC14DDAAC}" presName="composite" presStyleCnt="0"/>
      <dgm:spPr/>
    </dgm:pt>
    <dgm:pt modelId="{A6211C94-3FF2-4885-A308-E274ED500723}" type="pres">
      <dgm:prSet presAssocID="{6B95130D-9D7B-4D68-8C98-129DC14DDAAC}" presName="Image" presStyleLbl="bgShp" presStyleIdx="0" presStyleCnt="1" custLinFactNeighborX="828" custLinFactNeighborY="-8682"/>
      <dgm:spPr>
        <a:blipFill>
          <a:blip xmlns:r="http://schemas.openxmlformats.org/officeDocument/2006/relationships" r:embed="rId1"/>
          <a:srcRect/>
          <a:stretch>
            <a:fillRect l="-6000" r="-6000"/>
          </a:stretch>
        </a:blipFill>
      </dgm:spPr>
      <dgm:extLst>
        <a:ext uri="{E40237B7-FDA0-4F09-8148-C483321AD2D9}">
          <dgm14:cNvPr xmlns:dgm14="http://schemas.microsoft.com/office/drawing/2010/diagram" id="0" name="" descr="IMG_256">
            <a:extLst>
              <a:ext uri="{FF2B5EF4-FFF2-40B4-BE49-F238E27FC236}">
                <a16:creationId xmlns:a16="http://schemas.microsoft.com/office/drawing/2014/main" id="{1819D717-828F-40CF-8F30-E28F6DFC0A71}"/>
              </a:ext>
            </a:extLst>
          </dgm14:cNvPr>
        </a:ext>
      </dgm:extLst>
    </dgm:pt>
    <dgm:pt modelId="{E814DCD7-510D-4502-8A55-9C253CFDB4E9}" type="pres">
      <dgm:prSet presAssocID="{6B95130D-9D7B-4D68-8C98-129DC14DDAAC}" presName="Parent" presStyleLbl="node0" presStyleIdx="0" presStyleCnt="1" custScaleX="82302" custScaleY="51932" custLinFactNeighborX="3122" custLinFactNeighborY="37673">
        <dgm:presLayoutVars>
          <dgm:bulletEnabled val="1"/>
        </dgm:presLayoutVars>
      </dgm:prSet>
      <dgm:spPr/>
    </dgm:pt>
  </dgm:ptLst>
  <dgm:cxnLst>
    <dgm:cxn modelId="{8260B718-EFEF-4B43-B6D8-70BE7AE2D1F9}" type="presOf" srcId="{D9CBBBA4-A035-4CCD-929C-48B2001B4D14}" destId="{A23383DE-7AB8-4E8E-9DFB-8E975F5ADCCB}" srcOrd="0" destOrd="0" presId="urn:microsoft.com/office/officeart/2008/layout/BendingPictureCaption"/>
    <dgm:cxn modelId="{86D0CF38-0024-4CC1-9B73-138C82093ED8}" type="presOf" srcId="{6B95130D-9D7B-4D68-8C98-129DC14DDAAC}" destId="{E814DCD7-510D-4502-8A55-9C253CFDB4E9}" srcOrd="0" destOrd="0" presId="urn:microsoft.com/office/officeart/2008/layout/BendingPictureCaption"/>
    <dgm:cxn modelId="{CCCC2DC4-519B-4EE3-AD43-4735877CD73A}" srcId="{D9CBBBA4-A035-4CCD-929C-48B2001B4D14}" destId="{6B95130D-9D7B-4D68-8C98-129DC14DDAAC}" srcOrd="0" destOrd="0" parTransId="{CE90C6B0-D08E-4C52-9DED-67F938A6B95C}" sibTransId="{54D56362-3DA4-42CD-91CF-AA339945B0B7}"/>
    <dgm:cxn modelId="{CA0DC772-D604-4A79-9462-B7E2BA661240}" type="presParOf" srcId="{A23383DE-7AB8-4E8E-9DFB-8E975F5ADCCB}" destId="{C0F1FEE6-768D-40C0-860C-1378ABB58DAA}" srcOrd="0" destOrd="0" presId="urn:microsoft.com/office/officeart/2008/layout/BendingPictureCaption"/>
    <dgm:cxn modelId="{2DFF6ED1-3AB2-4F22-872C-5B3BF7AF59F5}" type="presParOf" srcId="{C0F1FEE6-768D-40C0-860C-1378ABB58DAA}" destId="{A6211C94-3FF2-4885-A308-E274ED500723}" srcOrd="0" destOrd="0" presId="urn:microsoft.com/office/officeart/2008/layout/BendingPictureCaption"/>
    <dgm:cxn modelId="{D1E8E999-3BDC-428C-B06A-220F567B9A99}" type="presParOf" srcId="{C0F1FEE6-768D-40C0-860C-1378ABB58DAA}" destId="{E814DCD7-510D-4502-8A55-9C253CFDB4E9}"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B5A0EC-DA75-408B-9B9D-74EBBCA16340}"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D3244EF6-C85C-4159-A15B-73D8C240A398}">
      <dgm:prSet phldrT="[文本]"/>
      <dgm:spPr/>
      <dgm:t>
        <a:bodyPr/>
        <a:lstStyle/>
        <a:p>
          <a:r>
            <a:rPr lang="zh-CN" altLang="en-US" dirty="0"/>
            <a:t>泛化关系</a:t>
          </a:r>
        </a:p>
      </dgm:t>
    </dgm:pt>
    <dgm:pt modelId="{0EFF09EE-4069-47AD-B40C-20DFD70034A8}" type="parTrans" cxnId="{2855242F-86CC-45A0-A54B-B9EACB9E708F}">
      <dgm:prSet/>
      <dgm:spPr/>
      <dgm:t>
        <a:bodyPr/>
        <a:lstStyle/>
        <a:p>
          <a:endParaRPr lang="zh-CN" altLang="en-US"/>
        </a:p>
      </dgm:t>
    </dgm:pt>
    <dgm:pt modelId="{26FF25D6-C357-4EBA-BF0D-EC20EDD945A6}" type="sibTrans" cxnId="{2855242F-86CC-45A0-A54B-B9EACB9E708F}">
      <dgm:prSet/>
      <dgm:spPr/>
      <dgm:t>
        <a:bodyPr/>
        <a:lstStyle/>
        <a:p>
          <a:endParaRPr lang="zh-CN" altLang="en-US"/>
        </a:p>
      </dgm:t>
    </dgm:pt>
    <dgm:pt modelId="{07D9B6F2-9995-4F51-9CD4-90D91D57E6BC}" type="pres">
      <dgm:prSet presAssocID="{73B5A0EC-DA75-408B-9B9D-74EBBCA16340}" presName="diagram" presStyleCnt="0">
        <dgm:presLayoutVars>
          <dgm:dir/>
        </dgm:presLayoutVars>
      </dgm:prSet>
      <dgm:spPr/>
    </dgm:pt>
    <dgm:pt modelId="{75F38A2F-FDAF-4BFE-A3BE-5E2599D3AF39}" type="pres">
      <dgm:prSet presAssocID="{D3244EF6-C85C-4159-A15B-73D8C240A398}" presName="composite" presStyleCnt="0"/>
      <dgm:spPr/>
    </dgm:pt>
    <dgm:pt modelId="{8B251493-2449-44E8-864C-739C5FB5E723}" type="pres">
      <dgm:prSet presAssocID="{D3244EF6-C85C-4159-A15B-73D8C240A398}" presName="Image" presStyleLbl="bgShp" presStyleIdx="0" presStyleCnt="1" custLinFactNeighborX="-986" custLinFactNeighborY="-10409"/>
      <dgm:spPr>
        <a:blipFill>
          <a:blip xmlns:r="http://schemas.openxmlformats.org/officeDocument/2006/relationships" r:embed="rId1"/>
          <a:srcRect/>
          <a:stretch>
            <a:fillRect l="-4000" r="-4000"/>
          </a:stretch>
        </a:blipFill>
      </dgm:spPr>
      <dgm:extLst>
        <a:ext uri="{E40237B7-FDA0-4F09-8148-C483321AD2D9}">
          <dgm14:cNvPr xmlns:dgm14="http://schemas.microsoft.com/office/drawing/2010/diagram" id="0" name="" descr="IMG_256">
            <a:extLst>
              <a:ext uri="{FF2B5EF4-FFF2-40B4-BE49-F238E27FC236}">
                <a16:creationId xmlns:a16="http://schemas.microsoft.com/office/drawing/2014/main" id="{5F5661D0-2962-42DD-A1E3-0E2C5B92DFE0}"/>
              </a:ext>
            </a:extLst>
          </dgm14:cNvPr>
        </a:ext>
      </dgm:extLst>
    </dgm:pt>
    <dgm:pt modelId="{6087554B-91C8-4526-9D6C-5943776B5A4E}" type="pres">
      <dgm:prSet presAssocID="{D3244EF6-C85C-4159-A15B-73D8C240A398}" presName="Parent" presStyleLbl="node0" presStyleIdx="0" presStyleCnt="1" custScaleX="62603" custScaleY="53254" custLinFactNeighborX="916" custLinFactNeighborY="31432">
        <dgm:presLayoutVars>
          <dgm:bulletEnabled val="1"/>
        </dgm:presLayoutVars>
      </dgm:prSet>
      <dgm:spPr/>
    </dgm:pt>
  </dgm:ptLst>
  <dgm:cxnLst>
    <dgm:cxn modelId="{2855242F-86CC-45A0-A54B-B9EACB9E708F}" srcId="{73B5A0EC-DA75-408B-9B9D-74EBBCA16340}" destId="{D3244EF6-C85C-4159-A15B-73D8C240A398}" srcOrd="0" destOrd="0" parTransId="{0EFF09EE-4069-47AD-B40C-20DFD70034A8}" sibTransId="{26FF25D6-C357-4EBA-BF0D-EC20EDD945A6}"/>
    <dgm:cxn modelId="{6CE1755B-376E-47FD-9950-0662FB76710C}" type="presOf" srcId="{D3244EF6-C85C-4159-A15B-73D8C240A398}" destId="{6087554B-91C8-4526-9D6C-5943776B5A4E}" srcOrd="0" destOrd="0" presId="urn:microsoft.com/office/officeart/2008/layout/BendingPictureCaption"/>
    <dgm:cxn modelId="{F02B107C-2042-443F-8CDF-180C7E356C4E}" type="presOf" srcId="{73B5A0EC-DA75-408B-9B9D-74EBBCA16340}" destId="{07D9B6F2-9995-4F51-9CD4-90D91D57E6BC}" srcOrd="0" destOrd="0" presId="urn:microsoft.com/office/officeart/2008/layout/BendingPictureCaption"/>
    <dgm:cxn modelId="{B3D9B5B9-40EB-41B9-952B-BCAE4C493A45}" type="presParOf" srcId="{07D9B6F2-9995-4F51-9CD4-90D91D57E6BC}" destId="{75F38A2F-FDAF-4BFE-A3BE-5E2599D3AF39}" srcOrd="0" destOrd="0" presId="urn:microsoft.com/office/officeart/2008/layout/BendingPictureCaption"/>
    <dgm:cxn modelId="{F0643034-6DD3-408C-93FB-F92269B60F01}" type="presParOf" srcId="{75F38A2F-FDAF-4BFE-A3BE-5E2599D3AF39}" destId="{8B251493-2449-44E8-864C-739C5FB5E723}" srcOrd="0" destOrd="0" presId="urn:microsoft.com/office/officeart/2008/layout/BendingPictureCaption"/>
    <dgm:cxn modelId="{59B1D944-47E1-49A3-8163-D682C23C9BB6}" type="presParOf" srcId="{75F38A2F-FDAF-4BFE-A3BE-5E2599D3AF39}" destId="{6087554B-91C8-4526-9D6C-5943776B5A4E}" srcOrd="1" destOrd="0" presId="urn:microsoft.com/office/officeart/2008/layout/BendingPictureCapti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28F16-D46A-480C-BA61-6F19A1AF696A}">
      <dsp:nvSpPr>
        <dsp:cNvPr id="0" name=""/>
        <dsp:cNvSpPr/>
      </dsp:nvSpPr>
      <dsp:spPr>
        <a:xfrm>
          <a:off x="202947" y="340381"/>
          <a:ext cx="4604598" cy="3402781"/>
        </a:xfrm>
        <a:prstGeom prst="rect">
          <a:avLst/>
        </a:prstGeom>
        <a:blipFill>
          <a:blip xmlns:r="http://schemas.openxmlformats.org/officeDocument/2006/relationships" r:embed="rId1"/>
          <a:srcRect/>
          <a:stretch>
            <a:fillRect l="-6000" r="-6000"/>
          </a:stretch>
        </a:blipFill>
        <a:ln>
          <a:noFill/>
        </a:ln>
        <a:effectLst/>
      </dsp:spPr>
      <dsp:style>
        <a:lnRef idx="0">
          <a:scrgbClr r="0" g="0" b="0"/>
        </a:lnRef>
        <a:fillRef idx="1">
          <a:scrgbClr r="0" g="0" b="0"/>
        </a:fillRef>
        <a:effectRef idx="0">
          <a:scrgbClr r="0" g="0" b="0"/>
        </a:effectRef>
        <a:fontRef idx="minor"/>
      </dsp:style>
    </dsp:sp>
    <dsp:sp modelId="{DE988623-0743-4BAF-B14D-BE1F9CB20036}">
      <dsp:nvSpPr>
        <dsp:cNvPr id="0" name=""/>
        <dsp:cNvSpPr/>
      </dsp:nvSpPr>
      <dsp:spPr>
        <a:xfrm rot="10800000" flipV="1">
          <a:off x="2836118" y="3660672"/>
          <a:ext cx="1970961" cy="473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5000"/>
            </a:spcAft>
            <a:buNone/>
          </a:pPr>
          <a:r>
            <a:rPr lang="zh-CN" altLang="en-US" sz="2300" kern="1200" dirty="0"/>
            <a:t>游客用例图</a:t>
          </a:r>
        </a:p>
      </dsp:txBody>
      <dsp:txXfrm rot="-10800000">
        <a:off x="2836118" y="3660672"/>
        <a:ext cx="1970961" cy="473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A8300-5FFC-4D08-8335-439268B0C38C}">
      <dsp:nvSpPr>
        <dsp:cNvPr id="0" name=""/>
        <dsp:cNvSpPr/>
      </dsp:nvSpPr>
      <dsp:spPr>
        <a:xfrm>
          <a:off x="166458" y="497511"/>
          <a:ext cx="5215687" cy="3854373"/>
        </a:xfrm>
        <a:prstGeom prst="rect">
          <a:avLst/>
        </a:prstGeom>
        <a:blipFill>
          <a:blip xmlns:r="http://schemas.openxmlformats.org/officeDocument/2006/relationships" r:embed="rId1"/>
          <a:srcRect/>
          <a:stretch>
            <a:fillRect l="-2000" r="-2000"/>
          </a:stretch>
        </a:blipFill>
        <a:ln>
          <a:noFill/>
        </a:ln>
        <a:effectLst/>
      </dsp:spPr>
      <dsp:style>
        <a:lnRef idx="0">
          <a:scrgbClr r="0" g="0" b="0"/>
        </a:lnRef>
        <a:fillRef idx="1">
          <a:scrgbClr r="0" g="0" b="0"/>
        </a:fillRef>
        <a:effectRef idx="0">
          <a:scrgbClr r="0" g="0" b="0"/>
        </a:effectRef>
        <a:fontRef idx="minor"/>
      </dsp:style>
    </dsp:sp>
    <dsp:sp modelId="{59406CD8-5F7C-4016-9C14-554FFE5C61EF}">
      <dsp:nvSpPr>
        <dsp:cNvPr id="0" name=""/>
        <dsp:cNvSpPr/>
      </dsp:nvSpPr>
      <dsp:spPr>
        <a:xfrm>
          <a:off x="3542506" y="4342592"/>
          <a:ext cx="1781253" cy="453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5000"/>
            </a:spcAft>
            <a:buNone/>
          </a:pPr>
          <a:r>
            <a:rPr lang="zh-CN" altLang="en-US" sz="1900" kern="1200" dirty="0"/>
            <a:t>注册用户用例图</a:t>
          </a:r>
        </a:p>
      </dsp:txBody>
      <dsp:txXfrm>
        <a:off x="3542506" y="4342592"/>
        <a:ext cx="1781253" cy="453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1C94-3FF2-4885-A308-E274ED500723}">
      <dsp:nvSpPr>
        <dsp:cNvPr id="0" name=""/>
        <dsp:cNvSpPr/>
      </dsp:nvSpPr>
      <dsp:spPr>
        <a:xfrm>
          <a:off x="181203" y="201855"/>
          <a:ext cx="4508119" cy="3331483"/>
        </a:xfrm>
        <a:prstGeom prst="rect">
          <a:avLst/>
        </a:prstGeom>
        <a:blipFill>
          <a:blip xmlns:r="http://schemas.openxmlformats.org/officeDocument/2006/relationships" r:embed="rId1"/>
          <a:srcRect/>
          <a:stretch>
            <a:fillRect l="-6000" r="-6000"/>
          </a:stretch>
        </a:blipFill>
        <a:ln>
          <a:noFill/>
        </a:ln>
        <a:effectLst/>
      </dsp:spPr>
      <dsp:style>
        <a:lnRef idx="0">
          <a:scrgbClr r="0" g="0" b="0"/>
        </a:lnRef>
        <a:fillRef idx="1">
          <a:scrgbClr r="0" g="0" b="0"/>
        </a:fillRef>
        <a:effectRef idx="0">
          <a:scrgbClr r="0" g="0" b="0"/>
        </a:effectRef>
        <a:fontRef idx="minor"/>
      </dsp:style>
    </dsp:sp>
    <dsp:sp modelId="{E814DCD7-510D-4502-8A55-9C253CFDB4E9}">
      <dsp:nvSpPr>
        <dsp:cNvPr id="0" name=""/>
        <dsp:cNvSpPr/>
      </dsp:nvSpPr>
      <dsp:spPr>
        <a:xfrm>
          <a:off x="1520124" y="3794582"/>
          <a:ext cx="3197149" cy="4848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5000"/>
            </a:spcAft>
            <a:buNone/>
          </a:pPr>
          <a:r>
            <a:rPr lang="zh-CN" altLang="en-US" sz="2300" kern="1200" dirty="0"/>
            <a:t>管理人员用例图</a:t>
          </a:r>
        </a:p>
      </dsp:txBody>
      <dsp:txXfrm>
        <a:off x="1520124" y="3794582"/>
        <a:ext cx="3197149" cy="484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51493-2449-44E8-864C-739C5FB5E723}">
      <dsp:nvSpPr>
        <dsp:cNvPr id="0" name=""/>
        <dsp:cNvSpPr/>
      </dsp:nvSpPr>
      <dsp:spPr>
        <a:xfrm>
          <a:off x="104330" y="224669"/>
          <a:ext cx="4730494" cy="3495817"/>
        </a:xfrm>
        <a:prstGeom prst="rect">
          <a:avLst/>
        </a:prstGeom>
        <a:blipFill>
          <a:blip xmlns:r="http://schemas.openxmlformats.org/officeDocument/2006/relationships" r:embed="rId1"/>
          <a:srcRect/>
          <a:stretch>
            <a:fillRect l="-4000" r="-4000"/>
          </a:stretch>
        </a:blipFill>
        <a:ln>
          <a:noFill/>
        </a:ln>
        <a:effectLst/>
      </dsp:spPr>
      <dsp:style>
        <a:lnRef idx="0">
          <a:scrgbClr r="0" g="0" b="0"/>
        </a:lnRef>
        <a:fillRef idx="1">
          <a:scrgbClr r="0" g="0" b="0"/>
        </a:fillRef>
        <a:effectRef idx="0">
          <a:scrgbClr r="0" g="0" b="0"/>
        </a:effectRef>
        <a:fontRef idx="minor"/>
      </dsp:style>
    </dsp:sp>
    <dsp:sp modelId="{6087554B-91C8-4526-9D6C-5943776B5A4E}">
      <dsp:nvSpPr>
        <dsp:cNvPr id="0" name=""/>
        <dsp:cNvSpPr/>
      </dsp:nvSpPr>
      <dsp:spPr>
        <a:xfrm>
          <a:off x="1906678" y="3987378"/>
          <a:ext cx="2551871" cy="5216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5000"/>
            </a:spcAft>
            <a:buNone/>
          </a:pPr>
          <a:r>
            <a:rPr lang="zh-CN" altLang="en-US" sz="2500" kern="1200" dirty="0"/>
            <a:t>泛化关系</a:t>
          </a:r>
        </a:p>
      </dsp:txBody>
      <dsp:txXfrm>
        <a:off x="1906678" y="3987378"/>
        <a:ext cx="2551871" cy="521674"/>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DBC9A-F28F-4503-8544-840D3A159B33}" type="datetimeFigureOut">
              <a:rPr lang="zh-CN" altLang="en-US" smtClean="0"/>
              <a:t>2021/6/29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04B5E-3C72-4CB9-9A4A-E4D72A58E5AD}" type="slidenum">
              <a:rPr lang="zh-CN" altLang="en-US" smtClean="0"/>
              <a:t>‹#›</a:t>
            </a:fld>
            <a:endParaRPr lang="zh-CN" altLang="en-US"/>
          </a:p>
        </p:txBody>
      </p:sp>
    </p:spTree>
    <p:extLst>
      <p:ext uri="{BB962C8B-B14F-4D97-AF65-F5344CB8AC3E}">
        <p14:creationId xmlns:p14="http://schemas.microsoft.com/office/powerpoint/2010/main" val="2159505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7AC165E-EAF3-411B-AE4B-E2955C6CD85B}" type="datetime1">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269779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2A0F12-0B9F-4DCF-9CD7-E8C5E06C9023}" type="datetime1">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86860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5AECA58-CDF5-498B-A05B-7D8AE1E54992}" type="datetime1">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128793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A0B1A79-B8BF-4E1B-9427-1D7AC4294F02}" type="datetime1">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344929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5CEC791F-DEF2-4681-A914-3673B0D4FB90}" type="datetime1">
              <a:rPr lang="zh-CN" altLang="en-US" smtClean="0"/>
              <a:t>2021/6/29</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49944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69CE7C-A354-4B13-9750-AC193A9A7004}" type="datetime1">
              <a:rPr lang="zh-CN" altLang="en-US" smtClean="0"/>
              <a:t>2021/6/29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271095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79540EE-872E-43BF-AC61-D6EB129DB6B9}" type="datetime1">
              <a:rPr lang="zh-CN" altLang="en-US" smtClean="0"/>
              <a:t>2021/6/29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247634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BFD3595-D599-45B6-96B7-7EA516549D88}" type="datetime1">
              <a:rPr lang="zh-CN" altLang="en-US" smtClean="0"/>
              <a:t>2021/6/29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386330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2AC1C-096E-4883-8601-107E6A1354CE}" type="datetime1">
              <a:rPr lang="zh-CN" altLang="en-US" smtClean="0"/>
              <a:t>2021/6/29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253036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2A65A5-623C-430E-8BF9-607701A1620F}" type="datetime1">
              <a:rPr lang="zh-CN" altLang="en-US" smtClean="0"/>
              <a:t>2021/6/29</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413649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BBB5E7-627C-42D0-BFCB-AF3F9FB401DD}" type="datetime1">
              <a:rPr lang="zh-CN" altLang="en-US" smtClean="0"/>
              <a:t>2021/6/29</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3974234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D56F0FF-164E-419D-9080-FA98D2C3CF13}" type="datetime1">
              <a:rPr lang="zh-CN" altLang="en-US" smtClean="0"/>
              <a:t>2021/6/29</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C538668-E2DA-4653-8191-8AD5B3E20545}" type="slidenum">
              <a:rPr lang="zh-CN" altLang="en-US" smtClean="0"/>
              <a:t>‹#›</a:t>
            </a:fld>
            <a:endParaRPr lang="zh-CN" altLang="en-US"/>
          </a:p>
        </p:txBody>
      </p:sp>
    </p:spTree>
    <p:extLst>
      <p:ext uri="{BB962C8B-B14F-4D97-AF65-F5344CB8AC3E}">
        <p14:creationId xmlns:p14="http://schemas.microsoft.com/office/powerpoint/2010/main" val="234124302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A56A3-E53B-4A3A-912E-0F32146BAF39}"/>
              </a:ext>
            </a:extLst>
          </p:cNvPr>
          <p:cNvSpPr>
            <a:spLocks noGrp="1"/>
          </p:cNvSpPr>
          <p:nvPr>
            <p:ph type="ctrTitle"/>
          </p:nvPr>
        </p:nvSpPr>
        <p:spPr>
          <a:xfrm>
            <a:off x="1266164" y="1031007"/>
            <a:ext cx="9966960" cy="3035808"/>
          </a:xfrm>
        </p:spPr>
        <p:txBody>
          <a:bodyPr/>
          <a:lstStyle/>
          <a:p>
            <a:pPr algn="ctr"/>
            <a:r>
              <a:rPr lang="zh-CN" altLang="en-US" dirty="0"/>
              <a:t>项目报告</a:t>
            </a:r>
          </a:p>
        </p:txBody>
      </p:sp>
      <p:sp>
        <p:nvSpPr>
          <p:cNvPr id="3" name="副标题 2">
            <a:extLst>
              <a:ext uri="{FF2B5EF4-FFF2-40B4-BE49-F238E27FC236}">
                <a16:creationId xmlns:a16="http://schemas.microsoft.com/office/drawing/2014/main" id="{40CCF3EB-E0D3-4056-BABF-CC8AB80DC668}"/>
              </a:ext>
            </a:extLst>
          </p:cNvPr>
          <p:cNvSpPr>
            <a:spLocks noGrp="1"/>
          </p:cNvSpPr>
          <p:nvPr>
            <p:ph type="subTitle" idx="1"/>
          </p:nvPr>
        </p:nvSpPr>
        <p:spPr>
          <a:xfrm>
            <a:off x="3243881" y="5292069"/>
            <a:ext cx="7891272" cy="1069848"/>
          </a:xfrm>
        </p:spPr>
        <p:txBody>
          <a:bodyPr>
            <a:normAutofit fontScale="92500" lnSpcReduction="20000"/>
          </a:bodyPr>
          <a:lstStyle/>
          <a:p>
            <a:pPr algn="r"/>
            <a:r>
              <a:rPr lang="zh-CN" altLang="en-US" dirty="0"/>
              <a:t>组长：魏娜娜</a:t>
            </a:r>
            <a:endParaRPr lang="en-US" altLang="zh-CN" dirty="0"/>
          </a:p>
          <a:p>
            <a:pPr algn="r"/>
            <a:r>
              <a:rPr lang="zh-CN" altLang="en-US" dirty="0"/>
              <a:t>组员：牛建疆；王会娟；马艳</a:t>
            </a:r>
            <a:endParaRPr lang="en-US" altLang="zh-CN" dirty="0"/>
          </a:p>
          <a:p>
            <a:pPr algn="r"/>
            <a:r>
              <a:rPr lang="zh-CN" altLang="en-US" dirty="0"/>
              <a:t>时间：</a:t>
            </a:r>
            <a:r>
              <a:rPr lang="en-US" altLang="zh-CN" dirty="0"/>
              <a:t>2021/6/29</a:t>
            </a:r>
            <a:endParaRPr lang="zh-CN" altLang="en-US" dirty="0"/>
          </a:p>
        </p:txBody>
      </p:sp>
      <p:sp>
        <p:nvSpPr>
          <p:cNvPr id="4" name="灯片编号占位符 3">
            <a:extLst>
              <a:ext uri="{FF2B5EF4-FFF2-40B4-BE49-F238E27FC236}">
                <a16:creationId xmlns:a16="http://schemas.microsoft.com/office/drawing/2014/main" id="{FC5F2045-6478-4BC2-9AAB-C04E4A295C47}"/>
              </a:ext>
            </a:extLst>
          </p:cNvPr>
          <p:cNvSpPr>
            <a:spLocks noGrp="1"/>
          </p:cNvSpPr>
          <p:nvPr>
            <p:ph type="sldNum" sz="quarter" idx="12"/>
          </p:nvPr>
        </p:nvSpPr>
        <p:spPr/>
        <p:txBody>
          <a:bodyPr/>
          <a:lstStyle/>
          <a:p>
            <a:fld id="{8C538668-E2DA-4653-8191-8AD5B3E20545}" type="slidenum">
              <a:rPr lang="zh-CN" altLang="en-US" smtClean="0"/>
              <a:t>1</a:t>
            </a:fld>
            <a:endParaRPr lang="zh-CN" altLang="en-US"/>
          </a:p>
        </p:txBody>
      </p:sp>
    </p:spTree>
    <p:extLst>
      <p:ext uri="{BB962C8B-B14F-4D97-AF65-F5344CB8AC3E}">
        <p14:creationId xmlns:p14="http://schemas.microsoft.com/office/powerpoint/2010/main" val="31301658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1BEC8-43B9-4B39-B094-CC6891DA45D3}"/>
              </a:ext>
            </a:extLst>
          </p:cNvPr>
          <p:cNvSpPr>
            <a:spLocks noGrp="1"/>
          </p:cNvSpPr>
          <p:nvPr>
            <p:ph type="title"/>
          </p:nvPr>
        </p:nvSpPr>
        <p:spPr/>
        <p:txBody>
          <a:bodyPr/>
          <a:lstStyle/>
          <a:p>
            <a:r>
              <a:rPr lang="zh-CN" altLang="en-US" dirty="0"/>
              <a:t>产品功能描述</a:t>
            </a:r>
          </a:p>
        </p:txBody>
      </p:sp>
      <p:sp>
        <p:nvSpPr>
          <p:cNvPr id="3" name="内容占位符 2">
            <a:extLst>
              <a:ext uri="{FF2B5EF4-FFF2-40B4-BE49-F238E27FC236}">
                <a16:creationId xmlns:a16="http://schemas.microsoft.com/office/drawing/2014/main" id="{2B58A37A-ECEF-4612-A96C-A6497FBCC5E9}"/>
              </a:ext>
            </a:extLst>
          </p:cNvPr>
          <p:cNvSpPr>
            <a:spLocks noGrp="1"/>
          </p:cNvSpPr>
          <p:nvPr>
            <p:ph idx="1"/>
          </p:nvPr>
        </p:nvSpPr>
        <p:spPr/>
        <p:txBody>
          <a:bodyPr>
            <a:normAutofit lnSpcReduction="10000"/>
          </a:bodyPr>
          <a:lstStyle/>
          <a:p>
            <a:r>
              <a:rPr lang="zh-CN" altLang="en-US" sz="3200" dirty="0"/>
              <a:t>用户以及管理员注册登录</a:t>
            </a:r>
            <a:endParaRPr lang="en-US" altLang="zh-CN" sz="3200" dirty="0"/>
          </a:p>
          <a:p>
            <a:r>
              <a:rPr lang="zh-CN" altLang="en-US" sz="3200" dirty="0"/>
              <a:t>管理员进行图书查询</a:t>
            </a:r>
            <a:endParaRPr lang="en-US" altLang="zh-CN" sz="3200" dirty="0"/>
          </a:p>
          <a:p>
            <a:r>
              <a:rPr lang="zh-CN" altLang="en-US" sz="3200" dirty="0"/>
              <a:t>管理员进行图书添加</a:t>
            </a:r>
            <a:endParaRPr lang="en-US" altLang="zh-CN" sz="3200" dirty="0"/>
          </a:p>
          <a:p>
            <a:r>
              <a:rPr lang="zh-CN" altLang="en-US" sz="3200" dirty="0"/>
              <a:t>管理员进行图书修改</a:t>
            </a:r>
            <a:endParaRPr lang="en-US" altLang="zh-CN" sz="3200" dirty="0"/>
          </a:p>
          <a:p>
            <a:r>
              <a:rPr lang="zh-CN" altLang="en-US" sz="3200" dirty="0"/>
              <a:t>管理员进行图书删除</a:t>
            </a:r>
            <a:endParaRPr lang="en-US" altLang="zh-CN" sz="3200" dirty="0"/>
          </a:p>
          <a:p>
            <a:r>
              <a:rPr lang="zh-CN" altLang="en-US" sz="3200" dirty="0"/>
              <a:t>管理员查询用户</a:t>
            </a:r>
            <a:endParaRPr lang="en-US" altLang="zh-CN" sz="3200" dirty="0"/>
          </a:p>
          <a:p>
            <a:r>
              <a:rPr lang="zh-CN" altLang="en-US" sz="3200" dirty="0"/>
              <a:t>管理员删除用户</a:t>
            </a:r>
            <a:endParaRPr lang="en-US" altLang="zh-CN" sz="3200" dirty="0"/>
          </a:p>
          <a:p>
            <a:endParaRPr lang="zh-CN" altLang="en-US" dirty="0"/>
          </a:p>
        </p:txBody>
      </p:sp>
      <p:sp>
        <p:nvSpPr>
          <p:cNvPr id="6" name="灯片编号占位符 5">
            <a:extLst>
              <a:ext uri="{FF2B5EF4-FFF2-40B4-BE49-F238E27FC236}">
                <a16:creationId xmlns:a16="http://schemas.microsoft.com/office/drawing/2014/main" id="{09032278-3532-4322-89E6-D281F34E9669}"/>
              </a:ext>
            </a:extLst>
          </p:cNvPr>
          <p:cNvSpPr>
            <a:spLocks noGrp="1"/>
          </p:cNvSpPr>
          <p:nvPr>
            <p:ph type="sldNum" sz="quarter" idx="12"/>
          </p:nvPr>
        </p:nvSpPr>
        <p:spPr/>
        <p:txBody>
          <a:bodyPr/>
          <a:lstStyle/>
          <a:p>
            <a:fld id="{8C538668-E2DA-4653-8191-8AD5B3E20545}" type="slidenum">
              <a:rPr lang="zh-CN" altLang="en-US" smtClean="0"/>
              <a:t>10</a:t>
            </a:fld>
            <a:endParaRPr lang="zh-CN" altLang="en-US"/>
          </a:p>
        </p:txBody>
      </p:sp>
    </p:spTree>
    <p:extLst>
      <p:ext uri="{BB962C8B-B14F-4D97-AF65-F5344CB8AC3E}">
        <p14:creationId xmlns:p14="http://schemas.microsoft.com/office/powerpoint/2010/main" val="27991059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EEE51-B919-4FEF-A629-5F9D5F4F1CE9}"/>
              </a:ext>
            </a:extLst>
          </p:cNvPr>
          <p:cNvSpPr>
            <a:spLocks noGrp="1"/>
          </p:cNvSpPr>
          <p:nvPr>
            <p:ph type="title"/>
          </p:nvPr>
        </p:nvSpPr>
        <p:spPr/>
        <p:txBody>
          <a:bodyPr/>
          <a:lstStyle/>
          <a:p>
            <a:r>
              <a:rPr lang="zh-CN" altLang="en-US" dirty="0"/>
              <a:t>产品功能描述</a:t>
            </a:r>
          </a:p>
        </p:txBody>
      </p:sp>
      <p:sp>
        <p:nvSpPr>
          <p:cNvPr id="3" name="内容占位符 2">
            <a:extLst>
              <a:ext uri="{FF2B5EF4-FFF2-40B4-BE49-F238E27FC236}">
                <a16:creationId xmlns:a16="http://schemas.microsoft.com/office/drawing/2014/main" id="{4268DF9B-A59E-4008-90E8-DEF3D084CC01}"/>
              </a:ext>
            </a:extLst>
          </p:cNvPr>
          <p:cNvSpPr>
            <a:spLocks noGrp="1"/>
          </p:cNvSpPr>
          <p:nvPr>
            <p:ph idx="1"/>
          </p:nvPr>
        </p:nvSpPr>
        <p:spPr/>
        <p:txBody>
          <a:bodyPr>
            <a:normAutofit/>
          </a:bodyPr>
          <a:lstStyle/>
          <a:p>
            <a:r>
              <a:rPr lang="zh-CN" altLang="en-US" sz="3200" dirty="0"/>
              <a:t>用户办理借书</a:t>
            </a:r>
            <a:endParaRPr lang="en-US" altLang="zh-CN" sz="3200" dirty="0"/>
          </a:p>
          <a:p>
            <a:r>
              <a:rPr lang="zh-CN" altLang="en-US" sz="3200" dirty="0"/>
              <a:t>用户办理还书</a:t>
            </a:r>
            <a:endParaRPr lang="en-US" altLang="zh-CN" sz="3200" dirty="0"/>
          </a:p>
          <a:p>
            <a:r>
              <a:rPr lang="zh-CN" altLang="en-US" sz="3200" dirty="0"/>
              <a:t>用户进行历史查询用户办理借书</a:t>
            </a:r>
            <a:endParaRPr lang="en-US" altLang="zh-CN" sz="3200" dirty="0"/>
          </a:p>
          <a:p>
            <a:r>
              <a:rPr lang="zh-CN" altLang="en-US" sz="3200" dirty="0"/>
              <a:t>用户办理还书</a:t>
            </a:r>
            <a:endParaRPr lang="en-US" altLang="zh-CN" sz="3200" dirty="0"/>
          </a:p>
          <a:p>
            <a:r>
              <a:rPr lang="zh-CN" altLang="en-US" sz="3200" dirty="0"/>
              <a:t>用户进行历史查询</a:t>
            </a:r>
          </a:p>
        </p:txBody>
      </p:sp>
      <p:sp>
        <p:nvSpPr>
          <p:cNvPr id="4" name="灯片编号占位符 3">
            <a:extLst>
              <a:ext uri="{FF2B5EF4-FFF2-40B4-BE49-F238E27FC236}">
                <a16:creationId xmlns:a16="http://schemas.microsoft.com/office/drawing/2014/main" id="{7D3BB5A4-44A2-41D0-BF76-734267A18C57}"/>
              </a:ext>
            </a:extLst>
          </p:cNvPr>
          <p:cNvSpPr>
            <a:spLocks noGrp="1"/>
          </p:cNvSpPr>
          <p:nvPr>
            <p:ph type="sldNum" sz="quarter" idx="12"/>
          </p:nvPr>
        </p:nvSpPr>
        <p:spPr/>
        <p:txBody>
          <a:bodyPr/>
          <a:lstStyle/>
          <a:p>
            <a:fld id="{8C538668-E2DA-4653-8191-8AD5B3E20545}" type="slidenum">
              <a:rPr lang="zh-CN" altLang="en-US" smtClean="0"/>
              <a:t>11</a:t>
            </a:fld>
            <a:endParaRPr lang="zh-CN" altLang="en-US"/>
          </a:p>
        </p:txBody>
      </p:sp>
    </p:spTree>
    <p:extLst>
      <p:ext uri="{BB962C8B-B14F-4D97-AF65-F5344CB8AC3E}">
        <p14:creationId xmlns:p14="http://schemas.microsoft.com/office/powerpoint/2010/main" val="36047412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113A4-8550-4F6D-B39C-EF7FF2B7D80A}"/>
              </a:ext>
            </a:extLst>
          </p:cNvPr>
          <p:cNvSpPr>
            <a:spLocks noGrp="1"/>
          </p:cNvSpPr>
          <p:nvPr>
            <p:ph type="title"/>
          </p:nvPr>
        </p:nvSpPr>
        <p:spPr/>
        <p:txBody>
          <a:bodyPr/>
          <a:lstStyle/>
          <a:p>
            <a:r>
              <a:rPr lang="zh-CN" altLang="en-US" dirty="0"/>
              <a:t>主界面</a:t>
            </a:r>
            <a:br>
              <a:rPr lang="en-US" altLang="zh-CN" dirty="0"/>
            </a:br>
            <a:endParaRPr lang="zh-CN" altLang="en-US" dirty="0"/>
          </a:p>
        </p:txBody>
      </p:sp>
      <p:pic>
        <p:nvPicPr>
          <p:cNvPr id="6" name="内容占位符 5">
            <a:extLst>
              <a:ext uri="{FF2B5EF4-FFF2-40B4-BE49-F238E27FC236}">
                <a16:creationId xmlns:a16="http://schemas.microsoft.com/office/drawing/2014/main" id="{0441A721-5480-4308-81D5-02DCDD0A3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099" y="1751892"/>
            <a:ext cx="7076864" cy="4354993"/>
          </a:xfrm>
        </p:spPr>
      </p:pic>
      <p:sp>
        <p:nvSpPr>
          <p:cNvPr id="4" name="灯片编号占位符 3">
            <a:extLst>
              <a:ext uri="{FF2B5EF4-FFF2-40B4-BE49-F238E27FC236}">
                <a16:creationId xmlns:a16="http://schemas.microsoft.com/office/drawing/2014/main" id="{2F79DE12-1C6C-4A05-A25D-8200857930EB}"/>
              </a:ext>
            </a:extLst>
          </p:cNvPr>
          <p:cNvSpPr>
            <a:spLocks noGrp="1"/>
          </p:cNvSpPr>
          <p:nvPr>
            <p:ph type="sldNum" sz="quarter" idx="12"/>
          </p:nvPr>
        </p:nvSpPr>
        <p:spPr/>
        <p:txBody>
          <a:bodyPr/>
          <a:lstStyle/>
          <a:p>
            <a:fld id="{8C538668-E2DA-4653-8191-8AD5B3E20545}" type="slidenum">
              <a:rPr lang="zh-CN" altLang="en-US" smtClean="0"/>
              <a:t>12</a:t>
            </a:fld>
            <a:endParaRPr lang="zh-CN" altLang="en-US"/>
          </a:p>
        </p:txBody>
      </p:sp>
    </p:spTree>
    <p:extLst>
      <p:ext uri="{BB962C8B-B14F-4D97-AF65-F5344CB8AC3E}">
        <p14:creationId xmlns:p14="http://schemas.microsoft.com/office/powerpoint/2010/main" val="39371258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2E62F-8955-451D-AB27-9A6B6206E28F}"/>
              </a:ext>
            </a:extLst>
          </p:cNvPr>
          <p:cNvSpPr>
            <a:spLocks noGrp="1"/>
          </p:cNvSpPr>
          <p:nvPr>
            <p:ph type="title"/>
          </p:nvPr>
        </p:nvSpPr>
        <p:spPr/>
        <p:txBody>
          <a:bodyPr/>
          <a:lstStyle/>
          <a:p>
            <a:r>
              <a:rPr lang="zh-CN" altLang="en-US" dirty="0"/>
              <a:t>登录界面</a:t>
            </a:r>
          </a:p>
        </p:txBody>
      </p:sp>
      <p:pic>
        <p:nvPicPr>
          <p:cNvPr id="5" name="内容占位符 4">
            <a:extLst>
              <a:ext uri="{FF2B5EF4-FFF2-40B4-BE49-F238E27FC236}">
                <a16:creationId xmlns:a16="http://schemas.microsoft.com/office/drawing/2014/main" id="{D1C63CAB-5957-473F-BFB6-8EEFAF095E23}"/>
              </a:ext>
            </a:extLst>
          </p:cNvPr>
          <p:cNvPicPr>
            <a:picLocks noGrp="1" noChangeAspect="1"/>
          </p:cNvPicPr>
          <p:nvPr>
            <p:ph idx="1"/>
          </p:nvPr>
        </p:nvPicPr>
        <p:blipFill>
          <a:blip r:embed="rId2"/>
          <a:stretch>
            <a:fillRect/>
          </a:stretch>
        </p:blipFill>
        <p:spPr>
          <a:xfrm>
            <a:off x="1577596" y="1763485"/>
            <a:ext cx="7379791" cy="4441371"/>
          </a:xfrm>
          <a:prstGeom prst="rect">
            <a:avLst/>
          </a:prstGeom>
        </p:spPr>
      </p:pic>
      <p:sp>
        <p:nvSpPr>
          <p:cNvPr id="4" name="灯片编号占位符 3">
            <a:extLst>
              <a:ext uri="{FF2B5EF4-FFF2-40B4-BE49-F238E27FC236}">
                <a16:creationId xmlns:a16="http://schemas.microsoft.com/office/drawing/2014/main" id="{9B311138-1118-4D6C-9327-D6E1CC3B7BBA}"/>
              </a:ext>
            </a:extLst>
          </p:cNvPr>
          <p:cNvSpPr>
            <a:spLocks noGrp="1"/>
          </p:cNvSpPr>
          <p:nvPr>
            <p:ph type="sldNum" sz="quarter" idx="12"/>
          </p:nvPr>
        </p:nvSpPr>
        <p:spPr/>
        <p:txBody>
          <a:bodyPr/>
          <a:lstStyle/>
          <a:p>
            <a:fld id="{8C538668-E2DA-4653-8191-8AD5B3E20545}" type="slidenum">
              <a:rPr lang="zh-CN" altLang="en-US" smtClean="0"/>
              <a:t>13</a:t>
            </a:fld>
            <a:endParaRPr lang="zh-CN" altLang="en-US"/>
          </a:p>
        </p:txBody>
      </p:sp>
    </p:spTree>
    <p:extLst>
      <p:ext uri="{BB962C8B-B14F-4D97-AF65-F5344CB8AC3E}">
        <p14:creationId xmlns:p14="http://schemas.microsoft.com/office/powerpoint/2010/main" val="819522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1AD15-2497-4DEB-90F1-B3B87067D9AE}"/>
              </a:ext>
            </a:extLst>
          </p:cNvPr>
          <p:cNvSpPr>
            <a:spLocks noGrp="1"/>
          </p:cNvSpPr>
          <p:nvPr>
            <p:ph type="title"/>
          </p:nvPr>
        </p:nvSpPr>
        <p:spPr/>
        <p:txBody>
          <a:bodyPr/>
          <a:lstStyle/>
          <a:p>
            <a:r>
              <a:rPr lang="zh-CN" altLang="en-US" dirty="0"/>
              <a:t>登陆成功界面</a:t>
            </a:r>
          </a:p>
        </p:txBody>
      </p:sp>
      <p:pic>
        <p:nvPicPr>
          <p:cNvPr id="5" name="内容占位符 4">
            <a:extLst>
              <a:ext uri="{FF2B5EF4-FFF2-40B4-BE49-F238E27FC236}">
                <a16:creationId xmlns:a16="http://schemas.microsoft.com/office/drawing/2014/main" id="{15309539-D9A2-43AC-BA12-E09940B03682}"/>
              </a:ext>
            </a:extLst>
          </p:cNvPr>
          <p:cNvPicPr>
            <a:picLocks noGrp="1" noChangeAspect="1"/>
          </p:cNvPicPr>
          <p:nvPr>
            <p:ph idx="1"/>
          </p:nvPr>
        </p:nvPicPr>
        <p:blipFill>
          <a:blip r:embed="rId2"/>
          <a:stretch>
            <a:fillRect/>
          </a:stretch>
        </p:blipFill>
        <p:spPr>
          <a:xfrm>
            <a:off x="2332361" y="2221484"/>
            <a:ext cx="7408797" cy="4051300"/>
          </a:xfrm>
          <a:prstGeom prst="rect">
            <a:avLst/>
          </a:prstGeom>
        </p:spPr>
      </p:pic>
      <p:sp>
        <p:nvSpPr>
          <p:cNvPr id="4" name="灯片编号占位符 3">
            <a:extLst>
              <a:ext uri="{FF2B5EF4-FFF2-40B4-BE49-F238E27FC236}">
                <a16:creationId xmlns:a16="http://schemas.microsoft.com/office/drawing/2014/main" id="{62C8161B-AE70-4D2F-814C-E0D1C9917EBF}"/>
              </a:ext>
            </a:extLst>
          </p:cNvPr>
          <p:cNvSpPr>
            <a:spLocks noGrp="1"/>
          </p:cNvSpPr>
          <p:nvPr>
            <p:ph type="sldNum" sz="quarter" idx="12"/>
          </p:nvPr>
        </p:nvSpPr>
        <p:spPr/>
        <p:txBody>
          <a:bodyPr/>
          <a:lstStyle/>
          <a:p>
            <a:fld id="{8C538668-E2DA-4653-8191-8AD5B3E20545}" type="slidenum">
              <a:rPr lang="zh-CN" altLang="en-US" smtClean="0"/>
              <a:t>14</a:t>
            </a:fld>
            <a:endParaRPr lang="zh-CN" altLang="en-US"/>
          </a:p>
        </p:txBody>
      </p:sp>
    </p:spTree>
    <p:extLst>
      <p:ext uri="{BB962C8B-B14F-4D97-AF65-F5344CB8AC3E}">
        <p14:creationId xmlns:p14="http://schemas.microsoft.com/office/powerpoint/2010/main" val="349566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40DE4-6CA0-45C4-BA84-18D0EC105B1C}"/>
              </a:ext>
            </a:extLst>
          </p:cNvPr>
          <p:cNvSpPr>
            <a:spLocks noGrp="1"/>
          </p:cNvSpPr>
          <p:nvPr>
            <p:ph type="title"/>
          </p:nvPr>
        </p:nvSpPr>
        <p:spPr/>
        <p:txBody>
          <a:bodyPr/>
          <a:lstStyle/>
          <a:p>
            <a:r>
              <a:rPr lang="zh-CN" altLang="en-US" dirty="0"/>
              <a:t>图书查询界面</a:t>
            </a:r>
          </a:p>
        </p:txBody>
      </p:sp>
      <p:pic>
        <p:nvPicPr>
          <p:cNvPr id="5" name="内容占位符 4">
            <a:extLst>
              <a:ext uri="{FF2B5EF4-FFF2-40B4-BE49-F238E27FC236}">
                <a16:creationId xmlns:a16="http://schemas.microsoft.com/office/drawing/2014/main" id="{007E135E-AA20-410A-B412-849B63D9EFCC}"/>
              </a:ext>
            </a:extLst>
          </p:cNvPr>
          <p:cNvPicPr>
            <a:picLocks noGrp="1" noChangeAspect="1"/>
          </p:cNvPicPr>
          <p:nvPr>
            <p:ph idx="1"/>
          </p:nvPr>
        </p:nvPicPr>
        <p:blipFill>
          <a:blip r:embed="rId2"/>
          <a:stretch>
            <a:fillRect/>
          </a:stretch>
        </p:blipFill>
        <p:spPr>
          <a:xfrm>
            <a:off x="2603241" y="2035200"/>
            <a:ext cx="6839339" cy="4254758"/>
          </a:xfrm>
          <a:prstGeom prst="rect">
            <a:avLst/>
          </a:prstGeom>
        </p:spPr>
      </p:pic>
      <p:sp>
        <p:nvSpPr>
          <p:cNvPr id="4" name="灯片编号占位符 3">
            <a:extLst>
              <a:ext uri="{FF2B5EF4-FFF2-40B4-BE49-F238E27FC236}">
                <a16:creationId xmlns:a16="http://schemas.microsoft.com/office/drawing/2014/main" id="{143E618A-2E90-4D0F-B509-4AA42B8098DA}"/>
              </a:ext>
            </a:extLst>
          </p:cNvPr>
          <p:cNvSpPr>
            <a:spLocks noGrp="1"/>
          </p:cNvSpPr>
          <p:nvPr>
            <p:ph type="sldNum" sz="quarter" idx="12"/>
          </p:nvPr>
        </p:nvSpPr>
        <p:spPr/>
        <p:txBody>
          <a:bodyPr/>
          <a:lstStyle/>
          <a:p>
            <a:fld id="{8C538668-E2DA-4653-8191-8AD5B3E20545}" type="slidenum">
              <a:rPr lang="zh-CN" altLang="en-US" smtClean="0"/>
              <a:t>15</a:t>
            </a:fld>
            <a:endParaRPr lang="zh-CN" altLang="en-US"/>
          </a:p>
        </p:txBody>
      </p:sp>
    </p:spTree>
    <p:extLst>
      <p:ext uri="{BB962C8B-B14F-4D97-AF65-F5344CB8AC3E}">
        <p14:creationId xmlns:p14="http://schemas.microsoft.com/office/powerpoint/2010/main" val="39155878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A21EA-5E5A-43E9-8F6C-FB9A8569C8B4}"/>
              </a:ext>
            </a:extLst>
          </p:cNvPr>
          <p:cNvSpPr>
            <a:spLocks noGrp="1"/>
          </p:cNvSpPr>
          <p:nvPr>
            <p:ph type="title"/>
          </p:nvPr>
        </p:nvSpPr>
        <p:spPr/>
        <p:txBody>
          <a:bodyPr/>
          <a:lstStyle/>
          <a:p>
            <a:r>
              <a:rPr lang="zh-CN" altLang="en-US" dirty="0"/>
              <a:t>图书添加界面</a:t>
            </a:r>
          </a:p>
        </p:txBody>
      </p:sp>
      <p:pic>
        <p:nvPicPr>
          <p:cNvPr id="5" name="内容占位符 4">
            <a:extLst>
              <a:ext uri="{FF2B5EF4-FFF2-40B4-BE49-F238E27FC236}">
                <a16:creationId xmlns:a16="http://schemas.microsoft.com/office/drawing/2014/main" id="{C51FFF7E-F1F2-4965-9BEF-9C11FEBC0126}"/>
              </a:ext>
            </a:extLst>
          </p:cNvPr>
          <p:cNvPicPr>
            <a:picLocks noGrp="1" noChangeAspect="1"/>
          </p:cNvPicPr>
          <p:nvPr>
            <p:ph idx="1"/>
          </p:nvPr>
        </p:nvPicPr>
        <p:blipFill>
          <a:blip r:embed="rId2"/>
          <a:stretch>
            <a:fillRect/>
          </a:stretch>
        </p:blipFill>
        <p:spPr>
          <a:xfrm>
            <a:off x="1763487" y="1840455"/>
            <a:ext cx="7295256" cy="4614891"/>
          </a:xfrm>
          <a:prstGeom prst="rect">
            <a:avLst/>
          </a:prstGeom>
        </p:spPr>
      </p:pic>
      <p:sp>
        <p:nvSpPr>
          <p:cNvPr id="4" name="灯片编号占位符 3">
            <a:extLst>
              <a:ext uri="{FF2B5EF4-FFF2-40B4-BE49-F238E27FC236}">
                <a16:creationId xmlns:a16="http://schemas.microsoft.com/office/drawing/2014/main" id="{D06CB14D-6375-4094-A4BC-1F32280728CB}"/>
              </a:ext>
            </a:extLst>
          </p:cNvPr>
          <p:cNvSpPr>
            <a:spLocks noGrp="1"/>
          </p:cNvSpPr>
          <p:nvPr>
            <p:ph type="sldNum" sz="quarter" idx="12"/>
          </p:nvPr>
        </p:nvSpPr>
        <p:spPr/>
        <p:txBody>
          <a:bodyPr/>
          <a:lstStyle/>
          <a:p>
            <a:fld id="{8C538668-E2DA-4653-8191-8AD5B3E20545}" type="slidenum">
              <a:rPr lang="zh-CN" altLang="en-US" smtClean="0"/>
              <a:t>16</a:t>
            </a:fld>
            <a:endParaRPr lang="zh-CN" altLang="en-US"/>
          </a:p>
        </p:txBody>
      </p:sp>
    </p:spTree>
    <p:extLst>
      <p:ext uri="{BB962C8B-B14F-4D97-AF65-F5344CB8AC3E}">
        <p14:creationId xmlns:p14="http://schemas.microsoft.com/office/powerpoint/2010/main" val="3081009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627F-FFD5-43E1-B10B-24A6299A4F6F}"/>
              </a:ext>
            </a:extLst>
          </p:cNvPr>
          <p:cNvSpPr>
            <a:spLocks noGrp="1"/>
          </p:cNvSpPr>
          <p:nvPr>
            <p:ph type="title"/>
          </p:nvPr>
        </p:nvSpPr>
        <p:spPr/>
        <p:txBody>
          <a:bodyPr/>
          <a:lstStyle/>
          <a:p>
            <a:r>
              <a:rPr lang="zh-CN" altLang="en-US" dirty="0"/>
              <a:t>图书借阅界面</a:t>
            </a:r>
          </a:p>
        </p:txBody>
      </p:sp>
      <p:pic>
        <p:nvPicPr>
          <p:cNvPr id="5" name="内容占位符 4">
            <a:extLst>
              <a:ext uri="{FF2B5EF4-FFF2-40B4-BE49-F238E27FC236}">
                <a16:creationId xmlns:a16="http://schemas.microsoft.com/office/drawing/2014/main" id="{9888A35F-4317-4F70-81F6-483016A940C7}"/>
              </a:ext>
            </a:extLst>
          </p:cNvPr>
          <p:cNvPicPr>
            <a:picLocks noGrp="1" noChangeAspect="1"/>
          </p:cNvPicPr>
          <p:nvPr>
            <p:ph idx="1"/>
          </p:nvPr>
        </p:nvPicPr>
        <p:blipFill>
          <a:blip r:embed="rId2"/>
          <a:stretch>
            <a:fillRect/>
          </a:stretch>
        </p:blipFill>
        <p:spPr>
          <a:xfrm>
            <a:off x="1856792" y="1856029"/>
            <a:ext cx="7364657" cy="4599317"/>
          </a:xfrm>
          <a:prstGeom prst="rect">
            <a:avLst/>
          </a:prstGeom>
        </p:spPr>
      </p:pic>
      <p:sp>
        <p:nvSpPr>
          <p:cNvPr id="4" name="灯片编号占位符 3">
            <a:extLst>
              <a:ext uri="{FF2B5EF4-FFF2-40B4-BE49-F238E27FC236}">
                <a16:creationId xmlns:a16="http://schemas.microsoft.com/office/drawing/2014/main" id="{DCF46997-2DC2-4916-BCB4-E4B8E6C5C09D}"/>
              </a:ext>
            </a:extLst>
          </p:cNvPr>
          <p:cNvSpPr>
            <a:spLocks noGrp="1"/>
          </p:cNvSpPr>
          <p:nvPr>
            <p:ph type="sldNum" sz="quarter" idx="12"/>
          </p:nvPr>
        </p:nvSpPr>
        <p:spPr/>
        <p:txBody>
          <a:bodyPr/>
          <a:lstStyle/>
          <a:p>
            <a:fld id="{8C538668-E2DA-4653-8191-8AD5B3E20545}" type="slidenum">
              <a:rPr lang="zh-CN" altLang="en-US" smtClean="0"/>
              <a:t>17</a:t>
            </a:fld>
            <a:endParaRPr lang="zh-CN" altLang="en-US"/>
          </a:p>
        </p:txBody>
      </p:sp>
    </p:spTree>
    <p:extLst>
      <p:ext uri="{BB962C8B-B14F-4D97-AF65-F5344CB8AC3E}">
        <p14:creationId xmlns:p14="http://schemas.microsoft.com/office/powerpoint/2010/main" val="1151269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A9C90-51A0-40C1-A4E7-888F031F7FB6}"/>
              </a:ext>
            </a:extLst>
          </p:cNvPr>
          <p:cNvSpPr>
            <a:spLocks noGrp="1"/>
          </p:cNvSpPr>
          <p:nvPr>
            <p:ph type="title"/>
          </p:nvPr>
        </p:nvSpPr>
        <p:spPr/>
        <p:txBody>
          <a:bodyPr/>
          <a:lstStyle/>
          <a:p>
            <a:r>
              <a:rPr lang="zh-CN" altLang="en-US" dirty="0"/>
              <a:t>不足之处</a:t>
            </a:r>
          </a:p>
        </p:txBody>
      </p:sp>
      <p:sp>
        <p:nvSpPr>
          <p:cNvPr id="3" name="内容占位符 2">
            <a:extLst>
              <a:ext uri="{FF2B5EF4-FFF2-40B4-BE49-F238E27FC236}">
                <a16:creationId xmlns:a16="http://schemas.microsoft.com/office/drawing/2014/main" id="{B47B5E64-D529-449E-9F04-C01929456B2E}"/>
              </a:ext>
            </a:extLst>
          </p:cNvPr>
          <p:cNvSpPr>
            <a:spLocks noGrp="1"/>
          </p:cNvSpPr>
          <p:nvPr>
            <p:ph idx="1"/>
          </p:nvPr>
        </p:nvSpPr>
        <p:spPr/>
        <p:txBody>
          <a:bodyPr>
            <a:normAutofit/>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在刚开始的时候，数据库难以连接，我们把用户名用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user,</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但这是</a:t>
            </a:r>
            <a:r>
              <a:rPr lang="en-US" altLang="zh-CN" sz="2800" kern="100" dirty="0" err="1">
                <a:effectLst/>
                <a:latin typeface="等线" panose="02010600030101010101" pitchFamily="2" charset="-122"/>
                <a:ea typeface="等线" panose="02010600030101010101" pitchFamily="2" charset="-122"/>
                <a:cs typeface="Times New Roman" panose="02020603050405020304" pitchFamily="18" charset="0"/>
              </a:rPr>
              <a:t>sql</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sever</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的关键字，在一开始进行连接的时候尝试了各种方法，才发现问题。</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表里面的数据太少，查询的话表中只有几个数字，数据不足。</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界面不够美观，还需要再努力去优化界面，增强用户的体验感。</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用户登录不上，在借还书中的历史查询功能没有实现。</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目前暂时没有太多的</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BUG</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，但是目前在用户需求方面，还不能实现扫码借书，只能用户输入书名号去借。</a:t>
            </a:r>
          </a:p>
          <a:p>
            <a:endParaRPr lang="zh-CN" altLang="en-US" dirty="0"/>
          </a:p>
        </p:txBody>
      </p:sp>
      <p:sp>
        <p:nvSpPr>
          <p:cNvPr id="4" name="灯片编号占位符 3">
            <a:extLst>
              <a:ext uri="{FF2B5EF4-FFF2-40B4-BE49-F238E27FC236}">
                <a16:creationId xmlns:a16="http://schemas.microsoft.com/office/drawing/2014/main" id="{53138D45-0A91-43C5-8848-0EB887866A3E}"/>
              </a:ext>
            </a:extLst>
          </p:cNvPr>
          <p:cNvSpPr>
            <a:spLocks noGrp="1"/>
          </p:cNvSpPr>
          <p:nvPr>
            <p:ph type="sldNum" sz="quarter" idx="12"/>
          </p:nvPr>
        </p:nvSpPr>
        <p:spPr/>
        <p:txBody>
          <a:bodyPr/>
          <a:lstStyle/>
          <a:p>
            <a:fld id="{8C538668-E2DA-4653-8191-8AD5B3E20545}" type="slidenum">
              <a:rPr lang="zh-CN" altLang="en-US" smtClean="0"/>
              <a:t>18</a:t>
            </a:fld>
            <a:endParaRPr lang="zh-CN" altLang="en-US"/>
          </a:p>
        </p:txBody>
      </p:sp>
    </p:spTree>
    <p:extLst>
      <p:ext uri="{BB962C8B-B14F-4D97-AF65-F5344CB8AC3E}">
        <p14:creationId xmlns:p14="http://schemas.microsoft.com/office/powerpoint/2010/main" val="26855687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161B0-D04E-4A15-AB70-85C30629F19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FE632C7-2BEC-4A9E-8B3F-521BA1791309}"/>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D7FCE630-8CE8-4278-8CB4-4CB81A0CC4FD}"/>
              </a:ext>
            </a:extLst>
          </p:cNvPr>
          <p:cNvSpPr/>
          <p:nvPr/>
        </p:nvSpPr>
        <p:spPr>
          <a:xfrm>
            <a:off x="3436602" y="3200601"/>
            <a:ext cx="5100908" cy="1323439"/>
          </a:xfrm>
          <a:prstGeom prst="rect">
            <a:avLst/>
          </a:prstGeom>
          <a:noFill/>
        </p:spPr>
        <p:txBody>
          <a:bodyPr wrap="square" lIns="91440" tIns="45720" rIns="91440" bIns="45720">
            <a:spAutoFit/>
          </a:bodyPr>
          <a:lstStyle/>
          <a:p>
            <a:pPr algn="r"/>
            <a:r>
              <a:rPr lang="zh-CN" alt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感谢聆听！</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灯片编号占位符 4">
            <a:extLst>
              <a:ext uri="{FF2B5EF4-FFF2-40B4-BE49-F238E27FC236}">
                <a16:creationId xmlns:a16="http://schemas.microsoft.com/office/drawing/2014/main" id="{B00C807C-5A87-4732-8D6F-D4FE8433A0FA}"/>
              </a:ext>
            </a:extLst>
          </p:cNvPr>
          <p:cNvSpPr>
            <a:spLocks noGrp="1"/>
          </p:cNvSpPr>
          <p:nvPr>
            <p:ph type="sldNum" sz="quarter" idx="12"/>
          </p:nvPr>
        </p:nvSpPr>
        <p:spPr/>
        <p:txBody>
          <a:bodyPr/>
          <a:lstStyle/>
          <a:p>
            <a:fld id="{8C538668-E2DA-4653-8191-8AD5B3E20545}" type="slidenum">
              <a:rPr lang="zh-CN" altLang="en-US" smtClean="0"/>
              <a:t>19</a:t>
            </a:fld>
            <a:endParaRPr lang="zh-CN" altLang="en-US"/>
          </a:p>
        </p:txBody>
      </p:sp>
    </p:spTree>
    <p:extLst>
      <p:ext uri="{BB962C8B-B14F-4D97-AF65-F5344CB8AC3E}">
        <p14:creationId xmlns:p14="http://schemas.microsoft.com/office/powerpoint/2010/main" val="200738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45133-D00A-47FF-9CF0-E8E989179F76}"/>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4C7795D9-7A5D-43D9-B792-0CD00E681147}"/>
              </a:ext>
            </a:extLst>
          </p:cNvPr>
          <p:cNvSpPr>
            <a:spLocks noGrp="1"/>
          </p:cNvSpPr>
          <p:nvPr>
            <p:ph idx="1"/>
          </p:nvPr>
        </p:nvSpPr>
        <p:spPr/>
        <p:txBody>
          <a:bodyPr>
            <a:normAutofit fontScale="85000" lnSpcReduction="10000"/>
          </a:bodyPr>
          <a:lstStyle/>
          <a:p>
            <a:r>
              <a:rPr lang="zh-CN" altLang="zh-CN" sz="2800" kern="1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在科技高度发达，信息大爆炸的今天，人们的生活习惯渐渐地发生了改变。阅读就是其中一个很典型的例子。如今我们阅读的渠道很多：报纸、刊物、书籍、邮件、微博、微信、今日头条、腾讯新闻、澎湃、简书等等不胜枚举，不管是在家里还是在单位，我们几乎每时每刻都有机会阅读。但问题是，我们是否还记得曾几何时，我们抱着一本书，完完整整地看完一遍又一遍？我们被碎片化了，信息时代让我们的见识广了，但是我们中的大部分却渐渐丧失了独立思考的能力了。实际上，我们成天处于一种被各种信息“洗脑”的状态。</a:t>
            </a:r>
            <a:br>
              <a:rPr lang="en-US" altLang="zh-CN" sz="2800" kern="1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br>
            <a:r>
              <a:rPr lang="en-US" altLang="zh-CN" sz="2800" kern="1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p>
          <a:p>
            <a:r>
              <a:rPr lang="zh-CN" altLang="zh-CN" sz="2800" kern="1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有人说可以订立读书计划，买纸质书来读。不过老话说得好，“书非借不能读也”，一旦买下来，最终大多束之高阁，不了了之。好的习惯往往需要一些“逼迫”的意味在里面。那种害怕错失的那种感觉会让人在这个节奏飞快的时代里为阅读安排出宝贵的时间。</a:t>
            </a:r>
            <a:endParaRPr lang="zh-CN" altLang="zh-CN" sz="2800" kern="100" dirty="0">
              <a:effectLst/>
              <a:latin typeface="Times New Roman" panose="02020603050405020304" pitchFamily="18" charset="0"/>
              <a:ea typeface="宋体" panose="02010600030101010101" pitchFamily="2" charset="-122"/>
            </a:endParaRPr>
          </a:p>
          <a:p>
            <a:endParaRPr lang="zh-CN" altLang="en-US" dirty="0"/>
          </a:p>
        </p:txBody>
      </p:sp>
      <p:sp>
        <p:nvSpPr>
          <p:cNvPr id="6" name="灯片编号占位符 5">
            <a:extLst>
              <a:ext uri="{FF2B5EF4-FFF2-40B4-BE49-F238E27FC236}">
                <a16:creationId xmlns:a16="http://schemas.microsoft.com/office/drawing/2014/main" id="{D5C804F8-0EA7-4533-BC67-55C243FD9B35}"/>
              </a:ext>
            </a:extLst>
          </p:cNvPr>
          <p:cNvSpPr>
            <a:spLocks noGrp="1"/>
          </p:cNvSpPr>
          <p:nvPr>
            <p:ph type="sldNum" sz="quarter" idx="12"/>
          </p:nvPr>
        </p:nvSpPr>
        <p:spPr/>
        <p:txBody>
          <a:bodyPr/>
          <a:lstStyle/>
          <a:p>
            <a:fld id="{8C538668-E2DA-4653-8191-8AD5B3E20545}" type="slidenum">
              <a:rPr lang="zh-CN" altLang="en-US" smtClean="0"/>
              <a:t>2</a:t>
            </a:fld>
            <a:endParaRPr lang="zh-CN" altLang="en-US"/>
          </a:p>
        </p:txBody>
      </p:sp>
    </p:spTree>
    <p:extLst>
      <p:ext uri="{BB962C8B-B14F-4D97-AF65-F5344CB8AC3E}">
        <p14:creationId xmlns:p14="http://schemas.microsoft.com/office/powerpoint/2010/main" val="19467305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06F54-3FCB-4B1A-9007-3CC970A4DD2F}"/>
              </a:ext>
            </a:extLst>
          </p:cNvPr>
          <p:cNvSpPr>
            <a:spLocks noGrp="1"/>
          </p:cNvSpPr>
          <p:nvPr>
            <p:ph type="title"/>
          </p:nvPr>
        </p:nvSpPr>
        <p:spPr/>
        <p:txBody>
          <a:bodyPr/>
          <a:lstStyle/>
          <a:p>
            <a:r>
              <a:rPr lang="zh-CN" altLang="en-US" dirty="0"/>
              <a:t>需求分析      </a:t>
            </a:r>
          </a:p>
        </p:txBody>
      </p:sp>
      <p:sp>
        <p:nvSpPr>
          <p:cNvPr id="3" name="内容占位符 2">
            <a:extLst>
              <a:ext uri="{FF2B5EF4-FFF2-40B4-BE49-F238E27FC236}">
                <a16:creationId xmlns:a16="http://schemas.microsoft.com/office/drawing/2014/main" id="{E044C74A-32F9-4876-9DD3-307BAB3E304D}"/>
              </a:ext>
            </a:extLst>
          </p:cNvPr>
          <p:cNvSpPr>
            <a:spLocks noGrp="1"/>
          </p:cNvSpPr>
          <p:nvPr>
            <p:ph idx="1"/>
          </p:nvPr>
        </p:nvSpPr>
        <p:spPr/>
        <p:txBody>
          <a:bodyPr>
            <a:noAutofit/>
          </a:bodyPr>
          <a:lstStyle/>
          <a:p>
            <a:r>
              <a:rPr lang="zh-CN" altLang="zh-CN" sz="2400" kern="100" dirty="0">
                <a:solidFill>
                  <a:srgbClr val="000000"/>
                </a:solidFill>
                <a:effectLst/>
                <a:ea typeface="宋体" panose="02010600030101010101" pitchFamily="2" charset="-122"/>
                <a:cs typeface="宋体" panose="02010600030101010101" pitchFamily="2" charset="-122"/>
              </a:rPr>
              <a:t>在需求获取阶段，我们通过与用户的交流，了解用户真正想要的功能，并对用户的需求汇集形成一个列表，对现有的用户需求列表进行观察分析，然后确定我们的产品范围的限制性描述、与产品有关的人员及特征列表、系统的技术环境的描述、系统功能的列表及应用于每个需求的领域限制，设置一组描述不同运行条件下产品使用状况的应用场景以及为更好地定义需求而开发的原型。需求获取的工作产品为进行功能需求分析提供了基础。在需求获取阶段，我们通过与用户的交流，了解用户真正想要的功能，并对用户的需求汇集形成一个列表，对现有的用户需求列表进行观察分析，然后确定我们的产品范围的限制性描述、与产品有关的人员及特征列表、系统的技术环境的描述、系统功能的列表及应用于每个需求的领域限制，设置一组描述不同运行条件下产品使用状况的应用场景以及为更好地定义需求而开发的原型。需求获取的工作产品为进行功能需求分析提供了基础。</a:t>
            </a:r>
            <a:endParaRPr lang="zh-CN" altLang="en-US" sz="2400" dirty="0"/>
          </a:p>
        </p:txBody>
      </p:sp>
      <p:sp>
        <p:nvSpPr>
          <p:cNvPr id="6" name="灯片编号占位符 5">
            <a:extLst>
              <a:ext uri="{FF2B5EF4-FFF2-40B4-BE49-F238E27FC236}">
                <a16:creationId xmlns:a16="http://schemas.microsoft.com/office/drawing/2014/main" id="{30221047-A4CC-4C74-B772-40035EAF5DA8}"/>
              </a:ext>
            </a:extLst>
          </p:cNvPr>
          <p:cNvSpPr>
            <a:spLocks noGrp="1"/>
          </p:cNvSpPr>
          <p:nvPr>
            <p:ph type="sldNum" sz="quarter" idx="12"/>
          </p:nvPr>
        </p:nvSpPr>
        <p:spPr/>
        <p:txBody>
          <a:bodyPr/>
          <a:lstStyle/>
          <a:p>
            <a:fld id="{8C538668-E2DA-4653-8191-8AD5B3E20545}" type="slidenum">
              <a:rPr lang="zh-CN" altLang="en-US" smtClean="0"/>
              <a:t>3</a:t>
            </a:fld>
            <a:endParaRPr lang="zh-CN" altLang="en-US"/>
          </a:p>
        </p:txBody>
      </p:sp>
    </p:spTree>
    <p:extLst>
      <p:ext uri="{BB962C8B-B14F-4D97-AF65-F5344CB8AC3E}">
        <p14:creationId xmlns:p14="http://schemas.microsoft.com/office/powerpoint/2010/main" val="37345409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7CAFD-56DD-4125-9ACB-461921380775}"/>
              </a:ext>
            </a:extLst>
          </p:cNvPr>
          <p:cNvSpPr>
            <a:spLocks noGrp="1"/>
          </p:cNvSpPr>
          <p:nvPr>
            <p:ph type="title"/>
          </p:nvPr>
        </p:nvSpPr>
        <p:spPr/>
        <p:txBody>
          <a:bodyPr/>
          <a:lstStyle/>
          <a:p>
            <a:r>
              <a:rPr lang="en-US" altLang="zh-CN" dirty="0"/>
              <a:t>E-R</a:t>
            </a:r>
            <a:r>
              <a:rPr lang="zh-CN" altLang="en-US" dirty="0"/>
              <a:t>图</a:t>
            </a:r>
          </a:p>
        </p:txBody>
      </p:sp>
      <p:pic>
        <p:nvPicPr>
          <p:cNvPr id="4" name="内容占位符 3">
            <a:extLst>
              <a:ext uri="{FF2B5EF4-FFF2-40B4-BE49-F238E27FC236}">
                <a16:creationId xmlns:a16="http://schemas.microsoft.com/office/drawing/2014/main" id="{26243142-13E6-4C39-917E-005ECAC991A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152120" y="1906296"/>
            <a:ext cx="7691675" cy="4467072"/>
          </a:xfrm>
          <a:prstGeom prst="rect">
            <a:avLst/>
          </a:prstGeom>
          <a:noFill/>
          <a:ln>
            <a:noFill/>
          </a:ln>
        </p:spPr>
      </p:pic>
      <p:sp>
        <p:nvSpPr>
          <p:cNvPr id="5" name="灯片编号占位符 4">
            <a:extLst>
              <a:ext uri="{FF2B5EF4-FFF2-40B4-BE49-F238E27FC236}">
                <a16:creationId xmlns:a16="http://schemas.microsoft.com/office/drawing/2014/main" id="{F643B91A-2C6F-4400-8690-7699902530AD}"/>
              </a:ext>
            </a:extLst>
          </p:cNvPr>
          <p:cNvSpPr>
            <a:spLocks noGrp="1"/>
          </p:cNvSpPr>
          <p:nvPr>
            <p:ph type="sldNum" sz="quarter" idx="12"/>
          </p:nvPr>
        </p:nvSpPr>
        <p:spPr/>
        <p:txBody>
          <a:bodyPr/>
          <a:lstStyle/>
          <a:p>
            <a:fld id="{8C538668-E2DA-4653-8191-8AD5B3E20545}" type="slidenum">
              <a:rPr lang="zh-CN" altLang="en-US" smtClean="0"/>
              <a:t>4</a:t>
            </a:fld>
            <a:endParaRPr lang="zh-CN" altLang="en-US"/>
          </a:p>
        </p:txBody>
      </p:sp>
    </p:spTree>
    <p:extLst>
      <p:ext uri="{BB962C8B-B14F-4D97-AF65-F5344CB8AC3E}">
        <p14:creationId xmlns:p14="http://schemas.microsoft.com/office/powerpoint/2010/main" val="3941164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FD5EC-0E7B-4F08-B672-26695A4F3CEC}"/>
              </a:ext>
            </a:extLst>
          </p:cNvPr>
          <p:cNvSpPr>
            <a:spLocks noGrp="1"/>
          </p:cNvSpPr>
          <p:nvPr>
            <p:ph type="title"/>
          </p:nvPr>
        </p:nvSpPr>
        <p:spPr/>
        <p:txBody>
          <a:bodyPr/>
          <a:lstStyle/>
          <a:p>
            <a:r>
              <a:rPr lang="zh-CN" altLang="en-US" dirty="0"/>
              <a:t>状态图</a:t>
            </a:r>
          </a:p>
        </p:txBody>
      </p:sp>
      <p:pic>
        <p:nvPicPr>
          <p:cNvPr id="4" name="内容占位符 3">
            <a:extLst>
              <a:ext uri="{FF2B5EF4-FFF2-40B4-BE49-F238E27FC236}">
                <a16:creationId xmlns:a16="http://schemas.microsoft.com/office/drawing/2014/main" id="{7427BF5D-43D6-45DC-B6C1-2B6C4F63E3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359543" y="2093976"/>
            <a:ext cx="5823404" cy="3873598"/>
          </a:xfrm>
          <a:prstGeom prst="rect">
            <a:avLst/>
          </a:prstGeom>
          <a:noFill/>
          <a:ln>
            <a:noFill/>
          </a:ln>
        </p:spPr>
      </p:pic>
      <p:sp>
        <p:nvSpPr>
          <p:cNvPr id="5" name="灯片编号占位符 4">
            <a:extLst>
              <a:ext uri="{FF2B5EF4-FFF2-40B4-BE49-F238E27FC236}">
                <a16:creationId xmlns:a16="http://schemas.microsoft.com/office/drawing/2014/main" id="{A02B1610-4618-4626-83AF-4971B8FDDA4B}"/>
              </a:ext>
            </a:extLst>
          </p:cNvPr>
          <p:cNvSpPr>
            <a:spLocks noGrp="1"/>
          </p:cNvSpPr>
          <p:nvPr>
            <p:ph type="sldNum" sz="quarter" idx="12"/>
          </p:nvPr>
        </p:nvSpPr>
        <p:spPr/>
        <p:txBody>
          <a:bodyPr/>
          <a:lstStyle/>
          <a:p>
            <a:fld id="{8C538668-E2DA-4653-8191-8AD5B3E20545}" type="slidenum">
              <a:rPr lang="zh-CN" altLang="en-US" smtClean="0"/>
              <a:t>5</a:t>
            </a:fld>
            <a:endParaRPr lang="zh-CN" altLang="en-US"/>
          </a:p>
        </p:txBody>
      </p:sp>
    </p:spTree>
    <p:extLst>
      <p:ext uri="{BB962C8B-B14F-4D97-AF65-F5344CB8AC3E}">
        <p14:creationId xmlns:p14="http://schemas.microsoft.com/office/powerpoint/2010/main" val="35298840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BBD3-51A3-4813-939B-080004F7EBC5}"/>
              </a:ext>
            </a:extLst>
          </p:cNvPr>
          <p:cNvSpPr>
            <a:spLocks noGrp="1"/>
          </p:cNvSpPr>
          <p:nvPr>
            <p:ph type="title"/>
          </p:nvPr>
        </p:nvSpPr>
        <p:spPr/>
        <p:txBody>
          <a:bodyPr/>
          <a:lstStyle/>
          <a:p>
            <a:r>
              <a:rPr lang="zh-CN" altLang="en-US" dirty="0"/>
              <a:t>用例图</a:t>
            </a:r>
          </a:p>
        </p:txBody>
      </p:sp>
      <p:graphicFrame>
        <p:nvGraphicFramePr>
          <p:cNvPr id="18" name="内容占位符 17">
            <a:extLst>
              <a:ext uri="{FF2B5EF4-FFF2-40B4-BE49-F238E27FC236}">
                <a16:creationId xmlns:a16="http://schemas.microsoft.com/office/drawing/2014/main" id="{5E87AD7A-BB88-4B2F-BB6A-14DEBBBA8685}"/>
              </a:ext>
            </a:extLst>
          </p:cNvPr>
          <p:cNvGraphicFramePr>
            <a:graphicFrameLocks noGrp="1"/>
          </p:cNvGraphicFramePr>
          <p:nvPr>
            <p:ph idx="1"/>
            <p:extLst>
              <p:ext uri="{D42A27DB-BD31-4B8C-83A1-F6EECF244321}">
                <p14:modId xmlns:p14="http://schemas.microsoft.com/office/powerpoint/2010/main" val="1333832407"/>
              </p:ext>
            </p:extLst>
          </p:nvPr>
        </p:nvGraphicFramePr>
        <p:xfrm>
          <a:off x="1063752" y="1693506"/>
          <a:ext cx="4898509" cy="4198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图示 16">
            <a:extLst>
              <a:ext uri="{FF2B5EF4-FFF2-40B4-BE49-F238E27FC236}">
                <a16:creationId xmlns:a16="http://schemas.microsoft.com/office/drawing/2014/main" id="{979DEF4A-0C2F-4AE8-90A8-C7218D7E1318}"/>
              </a:ext>
            </a:extLst>
          </p:cNvPr>
          <p:cNvGraphicFramePr/>
          <p:nvPr>
            <p:extLst>
              <p:ext uri="{D42A27DB-BD31-4B8C-83A1-F6EECF244321}">
                <p14:modId xmlns:p14="http://schemas.microsoft.com/office/powerpoint/2010/main" val="3043024597"/>
              </p:ext>
            </p:extLst>
          </p:nvPr>
        </p:nvGraphicFramePr>
        <p:xfrm>
          <a:off x="6096000" y="1334278"/>
          <a:ext cx="5548604" cy="49172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灯片编号占位符 18">
            <a:extLst>
              <a:ext uri="{FF2B5EF4-FFF2-40B4-BE49-F238E27FC236}">
                <a16:creationId xmlns:a16="http://schemas.microsoft.com/office/drawing/2014/main" id="{71626B17-7C31-48F9-8C66-DBD350339FA3}"/>
              </a:ext>
            </a:extLst>
          </p:cNvPr>
          <p:cNvSpPr>
            <a:spLocks noGrp="1"/>
          </p:cNvSpPr>
          <p:nvPr>
            <p:ph type="sldNum" sz="quarter" idx="12"/>
          </p:nvPr>
        </p:nvSpPr>
        <p:spPr/>
        <p:txBody>
          <a:bodyPr/>
          <a:lstStyle/>
          <a:p>
            <a:fld id="{8C538668-E2DA-4653-8191-8AD5B3E20545}" type="slidenum">
              <a:rPr lang="zh-CN" altLang="en-US" smtClean="0"/>
              <a:t>6</a:t>
            </a:fld>
            <a:endParaRPr lang="zh-CN" altLang="en-US"/>
          </a:p>
        </p:txBody>
      </p:sp>
    </p:spTree>
    <p:extLst>
      <p:ext uri="{BB962C8B-B14F-4D97-AF65-F5344CB8AC3E}">
        <p14:creationId xmlns:p14="http://schemas.microsoft.com/office/powerpoint/2010/main" val="35588925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81B8F-FD51-4BA0-AD1C-E1055D855B09}"/>
              </a:ext>
            </a:extLst>
          </p:cNvPr>
          <p:cNvSpPr>
            <a:spLocks noGrp="1"/>
          </p:cNvSpPr>
          <p:nvPr>
            <p:ph type="title"/>
          </p:nvPr>
        </p:nvSpPr>
        <p:spPr/>
        <p:txBody>
          <a:bodyPr/>
          <a:lstStyle/>
          <a:p>
            <a:r>
              <a:rPr lang="zh-CN" altLang="en-US" dirty="0"/>
              <a:t>用例图</a:t>
            </a:r>
          </a:p>
        </p:txBody>
      </p:sp>
      <p:graphicFrame>
        <p:nvGraphicFramePr>
          <p:cNvPr id="5" name="内容占位符 4">
            <a:extLst>
              <a:ext uri="{FF2B5EF4-FFF2-40B4-BE49-F238E27FC236}">
                <a16:creationId xmlns:a16="http://schemas.microsoft.com/office/drawing/2014/main" id="{B14EA13A-5ECE-4D57-B2BA-5FFB94D6ACA5}"/>
              </a:ext>
            </a:extLst>
          </p:cNvPr>
          <p:cNvGraphicFramePr>
            <a:graphicFrameLocks noGrp="1"/>
          </p:cNvGraphicFramePr>
          <p:nvPr>
            <p:ph idx="1"/>
            <p:extLst>
              <p:ext uri="{D42A27DB-BD31-4B8C-83A1-F6EECF244321}">
                <p14:modId xmlns:p14="http://schemas.microsoft.com/office/powerpoint/2010/main" val="2070350765"/>
              </p:ext>
            </p:extLst>
          </p:nvPr>
        </p:nvGraphicFramePr>
        <p:xfrm>
          <a:off x="1063752" y="1823388"/>
          <a:ext cx="4795872" cy="4418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a:extLst>
              <a:ext uri="{FF2B5EF4-FFF2-40B4-BE49-F238E27FC236}">
                <a16:creationId xmlns:a16="http://schemas.microsoft.com/office/drawing/2014/main" id="{A8E0EF27-A76B-4659-A527-04D16FF2A6B2}"/>
              </a:ext>
            </a:extLst>
          </p:cNvPr>
          <p:cNvGraphicFramePr/>
          <p:nvPr>
            <p:extLst>
              <p:ext uri="{D42A27DB-BD31-4B8C-83A1-F6EECF244321}">
                <p14:modId xmlns:p14="http://schemas.microsoft.com/office/powerpoint/2010/main" val="2889132047"/>
              </p:ext>
            </p:extLst>
          </p:nvPr>
        </p:nvGraphicFramePr>
        <p:xfrm>
          <a:off x="6901412" y="1583673"/>
          <a:ext cx="5032441" cy="47896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灯片编号占位符 7">
            <a:extLst>
              <a:ext uri="{FF2B5EF4-FFF2-40B4-BE49-F238E27FC236}">
                <a16:creationId xmlns:a16="http://schemas.microsoft.com/office/drawing/2014/main" id="{DBD74F39-D067-4187-9F63-8C9F18C7B6C0}"/>
              </a:ext>
            </a:extLst>
          </p:cNvPr>
          <p:cNvSpPr>
            <a:spLocks noGrp="1"/>
          </p:cNvSpPr>
          <p:nvPr>
            <p:ph type="sldNum" sz="quarter" idx="12"/>
          </p:nvPr>
        </p:nvSpPr>
        <p:spPr/>
        <p:txBody>
          <a:bodyPr/>
          <a:lstStyle/>
          <a:p>
            <a:fld id="{8C538668-E2DA-4653-8191-8AD5B3E20545}" type="slidenum">
              <a:rPr lang="zh-CN" altLang="en-US" smtClean="0"/>
              <a:t>7</a:t>
            </a:fld>
            <a:endParaRPr lang="zh-CN" altLang="en-US"/>
          </a:p>
        </p:txBody>
      </p:sp>
    </p:spTree>
    <p:extLst>
      <p:ext uri="{BB962C8B-B14F-4D97-AF65-F5344CB8AC3E}">
        <p14:creationId xmlns:p14="http://schemas.microsoft.com/office/powerpoint/2010/main" val="29138004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DAD65-095C-4AB8-B0CE-11A3BAC4641B}"/>
              </a:ext>
            </a:extLst>
          </p:cNvPr>
          <p:cNvSpPr>
            <a:spLocks noGrp="1"/>
          </p:cNvSpPr>
          <p:nvPr>
            <p:ph type="title"/>
          </p:nvPr>
        </p:nvSpPr>
        <p:spPr/>
        <p:txBody>
          <a:bodyPr/>
          <a:lstStyle/>
          <a:p>
            <a:r>
              <a:rPr lang="en-US" altLang="zh-CN" dirty="0"/>
              <a:t>UML</a:t>
            </a:r>
            <a:r>
              <a:rPr lang="zh-CN" altLang="en-US" dirty="0"/>
              <a:t>模型</a:t>
            </a:r>
          </a:p>
        </p:txBody>
      </p:sp>
      <p:pic>
        <p:nvPicPr>
          <p:cNvPr id="4" name="内容占位符 3" descr="IMG_256">
            <a:extLst>
              <a:ext uri="{FF2B5EF4-FFF2-40B4-BE49-F238E27FC236}">
                <a16:creationId xmlns:a16="http://schemas.microsoft.com/office/drawing/2014/main" id="{EF475481-A773-46B1-AB68-3F1635D0773A}"/>
              </a:ext>
            </a:extLst>
          </p:cNvPr>
          <p:cNvPicPr>
            <a:picLocks noGrp="1"/>
          </p:cNvPicPr>
          <p:nvPr>
            <p:ph idx="1"/>
          </p:nvPr>
        </p:nvPicPr>
        <p:blipFill>
          <a:blip r:embed="rId2"/>
          <a:stretch>
            <a:fillRect/>
          </a:stretch>
        </p:blipFill>
        <p:spPr>
          <a:xfrm>
            <a:off x="1931437" y="2024743"/>
            <a:ext cx="8238930" cy="4282751"/>
          </a:xfrm>
          <a:prstGeom prst="rect">
            <a:avLst/>
          </a:prstGeom>
          <a:noFill/>
          <a:ln w="9525">
            <a:noFill/>
          </a:ln>
        </p:spPr>
      </p:pic>
      <p:sp>
        <p:nvSpPr>
          <p:cNvPr id="5" name="灯片编号占位符 4">
            <a:extLst>
              <a:ext uri="{FF2B5EF4-FFF2-40B4-BE49-F238E27FC236}">
                <a16:creationId xmlns:a16="http://schemas.microsoft.com/office/drawing/2014/main" id="{18D34339-9BF8-4A90-998A-1B825F005DDC}"/>
              </a:ext>
            </a:extLst>
          </p:cNvPr>
          <p:cNvSpPr>
            <a:spLocks noGrp="1"/>
          </p:cNvSpPr>
          <p:nvPr>
            <p:ph type="sldNum" sz="quarter" idx="12"/>
          </p:nvPr>
        </p:nvSpPr>
        <p:spPr/>
        <p:txBody>
          <a:bodyPr/>
          <a:lstStyle/>
          <a:p>
            <a:fld id="{8C538668-E2DA-4653-8191-8AD5B3E20545}" type="slidenum">
              <a:rPr lang="zh-CN" altLang="en-US" smtClean="0"/>
              <a:t>8</a:t>
            </a:fld>
            <a:endParaRPr lang="zh-CN" altLang="en-US"/>
          </a:p>
        </p:txBody>
      </p:sp>
    </p:spTree>
    <p:extLst>
      <p:ext uri="{BB962C8B-B14F-4D97-AF65-F5344CB8AC3E}">
        <p14:creationId xmlns:p14="http://schemas.microsoft.com/office/powerpoint/2010/main" val="30278925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4D8C3-36DE-432E-AEBE-06C1DFF315D8}"/>
              </a:ext>
            </a:extLst>
          </p:cNvPr>
          <p:cNvSpPr>
            <a:spLocks noGrp="1"/>
          </p:cNvSpPr>
          <p:nvPr>
            <p:ph type="title"/>
          </p:nvPr>
        </p:nvSpPr>
        <p:spPr/>
        <p:txBody>
          <a:bodyPr/>
          <a:lstStyle/>
          <a:p>
            <a:r>
              <a:rPr lang="zh-CN" altLang="en-US" dirty="0"/>
              <a:t>功能分析象限图</a:t>
            </a:r>
          </a:p>
        </p:txBody>
      </p:sp>
      <p:pic>
        <p:nvPicPr>
          <p:cNvPr id="4" name="内容占位符 3" descr="IMG_256">
            <a:extLst>
              <a:ext uri="{FF2B5EF4-FFF2-40B4-BE49-F238E27FC236}">
                <a16:creationId xmlns:a16="http://schemas.microsoft.com/office/drawing/2014/main" id="{34F4593E-05C3-47F7-A1B9-52BB3B2E2335}"/>
              </a:ext>
            </a:extLst>
          </p:cNvPr>
          <p:cNvPicPr>
            <a:picLocks noGrp="1"/>
          </p:cNvPicPr>
          <p:nvPr>
            <p:ph idx="1"/>
          </p:nvPr>
        </p:nvPicPr>
        <p:blipFill>
          <a:blip r:embed="rId2"/>
          <a:stretch>
            <a:fillRect/>
          </a:stretch>
        </p:blipFill>
        <p:spPr>
          <a:xfrm>
            <a:off x="1903445" y="2174032"/>
            <a:ext cx="8453535" cy="4096139"/>
          </a:xfrm>
          <a:prstGeom prst="rect">
            <a:avLst/>
          </a:prstGeom>
          <a:noFill/>
          <a:ln w="9525">
            <a:noFill/>
          </a:ln>
        </p:spPr>
      </p:pic>
      <p:sp>
        <p:nvSpPr>
          <p:cNvPr id="6" name="灯片编号占位符 5">
            <a:extLst>
              <a:ext uri="{FF2B5EF4-FFF2-40B4-BE49-F238E27FC236}">
                <a16:creationId xmlns:a16="http://schemas.microsoft.com/office/drawing/2014/main" id="{B004C620-F319-4804-ABB7-B4446F99E873}"/>
              </a:ext>
            </a:extLst>
          </p:cNvPr>
          <p:cNvSpPr>
            <a:spLocks noGrp="1"/>
          </p:cNvSpPr>
          <p:nvPr>
            <p:ph type="sldNum" sz="quarter" idx="12"/>
          </p:nvPr>
        </p:nvSpPr>
        <p:spPr/>
        <p:txBody>
          <a:bodyPr/>
          <a:lstStyle/>
          <a:p>
            <a:fld id="{8C538668-E2DA-4653-8191-8AD5B3E20545}" type="slidenum">
              <a:rPr lang="zh-CN" altLang="en-US" smtClean="0"/>
              <a:t>9</a:t>
            </a:fld>
            <a:endParaRPr lang="zh-CN" altLang="en-US"/>
          </a:p>
        </p:txBody>
      </p:sp>
    </p:spTree>
    <p:extLst>
      <p:ext uri="{BB962C8B-B14F-4D97-AF65-F5344CB8AC3E}">
        <p14:creationId xmlns:p14="http://schemas.microsoft.com/office/powerpoint/2010/main" val="2143553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353</TotalTime>
  <Words>717</Words>
  <Application>Microsoft Office PowerPoint</Application>
  <PresentationFormat>宽屏</PresentationFormat>
  <Paragraphs>65</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Rockwell</vt:lpstr>
      <vt:lpstr>Rockwell Condensed</vt:lpstr>
      <vt:lpstr>Times New Roman</vt:lpstr>
      <vt:lpstr>Wingdings</vt:lpstr>
      <vt:lpstr>木材纹理</vt:lpstr>
      <vt:lpstr>项目报告</vt:lpstr>
      <vt:lpstr>项目背景</vt:lpstr>
      <vt:lpstr>需求分析      </vt:lpstr>
      <vt:lpstr>E-R图</vt:lpstr>
      <vt:lpstr>状态图</vt:lpstr>
      <vt:lpstr>用例图</vt:lpstr>
      <vt:lpstr>用例图</vt:lpstr>
      <vt:lpstr>UML模型</vt:lpstr>
      <vt:lpstr>功能分析象限图</vt:lpstr>
      <vt:lpstr>产品功能描述</vt:lpstr>
      <vt:lpstr>产品功能描述</vt:lpstr>
      <vt:lpstr>主界面 </vt:lpstr>
      <vt:lpstr>登录界面</vt:lpstr>
      <vt:lpstr>登陆成功界面</vt:lpstr>
      <vt:lpstr>图书查询界面</vt:lpstr>
      <vt:lpstr>图书添加界面</vt:lpstr>
      <vt:lpstr>图书借阅界面</vt:lpstr>
      <vt:lpstr>不足之处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项目报告</dc:title>
  <dc:creator>魏 娜娜</dc:creator>
  <cp:lastModifiedBy>魏 娜娜</cp:lastModifiedBy>
  <cp:revision>9</cp:revision>
  <dcterms:created xsi:type="dcterms:W3CDTF">2021-06-29T08:09:04Z</dcterms:created>
  <dcterms:modified xsi:type="dcterms:W3CDTF">2021-06-29T14:02:06Z</dcterms:modified>
</cp:coreProperties>
</file>