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A750-222A-495C-89AA-744C42BF9AD2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534E-A5CF-441D-8EDA-EA426CD1C2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A750-222A-495C-89AA-744C42BF9AD2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534E-A5CF-441D-8EDA-EA426CD1C2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A750-222A-495C-89AA-744C42BF9AD2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534E-A5CF-441D-8EDA-EA426CD1C2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A750-222A-495C-89AA-744C42BF9AD2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534E-A5CF-441D-8EDA-EA426CD1C2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A750-222A-495C-89AA-744C42BF9AD2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534E-A5CF-441D-8EDA-EA426CD1C2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A750-222A-495C-89AA-744C42BF9AD2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534E-A5CF-441D-8EDA-EA426CD1C2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A750-222A-495C-89AA-744C42BF9AD2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534E-A5CF-441D-8EDA-EA426CD1C2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A750-222A-495C-89AA-744C42BF9AD2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534E-A5CF-441D-8EDA-EA426CD1C2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A750-222A-495C-89AA-744C42BF9AD2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534E-A5CF-441D-8EDA-EA426CD1C2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A750-222A-495C-89AA-744C42BF9AD2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534E-A5CF-441D-8EDA-EA426CD1C2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A750-222A-495C-89AA-744C42BF9AD2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534E-A5CF-441D-8EDA-EA426CD1C2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DA750-222A-495C-89AA-744C42BF9AD2}" type="datetimeFigureOut">
              <a:rPr lang="zh-CN" altLang="en-US" smtClean="0"/>
              <a:t>2017/4/22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2534E-A5CF-441D-8EDA-EA426CD1C2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57554" y="0"/>
            <a:ext cx="1643074" cy="428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86182" y="1630908"/>
            <a:ext cx="1214446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贪吃蛇</a:t>
            </a:r>
            <a:endParaRPr lang="zh-CN" altLang="en-US" dirty="0"/>
          </a:p>
        </p:txBody>
      </p:sp>
      <p:grpSp>
        <p:nvGrpSpPr>
          <p:cNvPr id="69" name="组合 68"/>
          <p:cNvGrpSpPr/>
          <p:nvPr/>
        </p:nvGrpSpPr>
        <p:grpSpPr>
          <a:xfrm>
            <a:off x="2070877" y="2000239"/>
            <a:ext cx="4787139" cy="571504"/>
            <a:chOff x="2070877" y="2000239"/>
            <a:chExt cx="4787139" cy="57150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2071549" y="2268809"/>
              <a:ext cx="4785120" cy="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 flipH="1" flipV="1">
              <a:off x="4238108" y="2134038"/>
              <a:ext cx="268943" cy="1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>
              <a:off x="1920269" y="2419790"/>
              <a:ext cx="302561" cy="1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3495792" y="2419417"/>
              <a:ext cx="302561" cy="1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5400000">
              <a:off x="4948153" y="2419417"/>
              <a:ext cx="302561" cy="1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5400000">
              <a:off x="6706062" y="2419417"/>
              <a:ext cx="302561" cy="1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643042" y="2559602"/>
            <a:ext cx="857256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地图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14678" y="2559602"/>
            <a:ext cx="785818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蛇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14876" y="2559602"/>
            <a:ext cx="857256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食物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29388" y="2559602"/>
            <a:ext cx="785818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墙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1714480" y="3171823"/>
            <a:ext cx="784762" cy="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5400000">
            <a:off x="1586419" y="3299883"/>
            <a:ext cx="257177" cy="1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5400000">
            <a:off x="2371181" y="3299883"/>
            <a:ext cx="257177" cy="1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 flipH="1" flipV="1">
            <a:off x="1992032" y="3042707"/>
            <a:ext cx="228601" cy="1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500166" y="3354173"/>
            <a:ext cx="461665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属性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85984" y="3354173"/>
            <a:ext cx="461665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方法</a:t>
            </a:r>
          </a:p>
        </p:txBody>
      </p:sp>
      <p:cxnSp>
        <p:nvCxnSpPr>
          <p:cNvPr id="41" name="直接连接符 40"/>
          <p:cNvCxnSpPr/>
          <p:nvPr/>
        </p:nvCxnSpPr>
        <p:spPr>
          <a:xfrm>
            <a:off x="3214678" y="3171823"/>
            <a:ext cx="784762" cy="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rot="5400000">
            <a:off x="3086617" y="3299883"/>
            <a:ext cx="257177" cy="1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rot="5400000">
            <a:off x="3871379" y="3299883"/>
            <a:ext cx="257177" cy="1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rot="5400000" flipH="1" flipV="1">
            <a:off x="3492230" y="3042707"/>
            <a:ext cx="228601" cy="1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000364" y="3354173"/>
            <a:ext cx="461665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属性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86182" y="3354173"/>
            <a:ext cx="461665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方法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4753277" y="3171823"/>
            <a:ext cx="784762" cy="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rot="5400000">
            <a:off x="4625216" y="3299883"/>
            <a:ext cx="257177" cy="1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rot="5400000">
            <a:off x="5409978" y="3299883"/>
            <a:ext cx="257177" cy="1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rot="5400000" flipH="1" flipV="1">
            <a:off x="5030829" y="3042707"/>
            <a:ext cx="228601" cy="1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538963" y="3354173"/>
            <a:ext cx="461665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属性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24781" y="3354173"/>
            <a:ext cx="461665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方法</a:t>
            </a:r>
          </a:p>
        </p:txBody>
      </p:sp>
      <p:cxnSp>
        <p:nvCxnSpPr>
          <p:cNvPr id="55" name="直接连接符 54"/>
          <p:cNvCxnSpPr/>
          <p:nvPr/>
        </p:nvCxnSpPr>
        <p:spPr>
          <a:xfrm>
            <a:off x="6467789" y="3171823"/>
            <a:ext cx="784762" cy="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rot="5400000">
            <a:off x="6339728" y="3299883"/>
            <a:ext cx="257177" cy="1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rot="5400000">
            <a:off x="7124490" y="3299883"/>
            <a:ext cx="257177" cy="1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rot="5400000" flipH="1" flipV="1">
            <a:off x="6745341" y="3042707"/>
            <a:ext cx="228601" cy="1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253475" y="3354173"/>
            <a:ext cx="461665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属性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039293" y="3354173"/>
            <a:ext cx="461665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方法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14414" y="4286256"/>
            <a:ext cx="6572296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蛇、食物和墙的渲染显示都是依附地图的二维数组的坐标，可以把三者都看成是地图的属性。然后将代码优化。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000760" y="1643050"/>
            <a:ext cx="1214446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按钮</a:t>
            </a:r>
            <a:endParaRPr lang="zh-CN" altLang="en-US" dirty="0"/>
          </a:p>
        </p:txBody>
      </p:sp>
      <p:cxnSp>
        <p:nvCxnSpPr>
          <p:cNvPr id="66" name="直接连接符 65"/>
          <p:cNvCxnSpPr/>
          <p:nvPr/>
        </p:nvCxnSpPr>
        <p:spPr>
          <a:xfrm rot="5400000" flipH="1" flipV="1">
            <a:off x="4223888" y="1507905"/>
            <a:ext cx="268943" cy="1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5400000" flipH="1" flipV="1">
            <a:off x="6509904" y="1507905"/>
            <a:ext cx="268943" cy="1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4357686" y="1357298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5400000" flipH="1" flipV="1">
            <a:off x="5295458" y="1205344"/>
            <a:ext cx="268943" cy="1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929190" y="714356"/>
            <a:ext cx="928694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页面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6182" y="285728"/>
            <a:ext cx="1214446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地图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500298" y="1071546"/>
            <a:ext cx="38576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5400000" flipH="1" flipV="1">
            <a:off x="4151157" y="849451"/>
            <a:ext cx="428625" cy="15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5400000" flipH="1" flipV="1">
            <a:off x="2293769" y="1278081"/>
            <a:ext cx="428623" cy="15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5400000" flipH="1" flipV="1">
            <a:off x="6151419" y="1278079"/>
            <a:ext cx="428627" cy="15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28794" y="1500174"/>
            <a:ext cx="1214446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属性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715008" y="1500174"/>
            <a:ext cx="1214446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方法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 rot="5400000">
            <a:off x="1357290" y="1785927"/>
            <a:ext cx="57150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5400000">
            <a:off x="1709180" y="2219854"/>
            <a:ext cx="734504" cy="9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5400000">
            <a:off x="2637874" y="2219854"/>
            <a:ext cx="734504" cy="9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rot="10800000">
            <a:off x="1071538" y="1714488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571472" y="2285992"/>
            <a:ext cx="928694" cy="5715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85720" y="1428736"/>
            <a:ext cx="928694" cy="5715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2643174" y="2571744"/>
            <a:ext cx="928694" cy="5715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二维数组</a:t>
            </a:r>
          </a:p>
        </p:txBody>
      </p:sp>
      <p:sp>
        <p:nvSpPr>
          <p:cNvPr id="55" name="椭圆 54"/>
          <p:cNvSpPr/>
          <p:nvPr/>
        </p:nvSpPr>
        <p:spPr>
          <a:xfrm>
            <a:off x="1643042" y="2571744"/>
            <a:ext cx="928694" cy="5715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Dom</a:t>
            </a:r>
            <a:r>
              <a:rPr lang="zh-CN" altLang="en-US" dirty="0" smtClean="0">
                <a:solidFill>
                  <a:schemeClr val="tx1"/>
                </a:solidFill>
              </a:rPr>
              <a:t>元素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 rot="10800000" flipV="1">
            <a:off x="5286380" y="1857364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5400000">
            <a:off x="5680083" y="2178835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rot="16200000" flipH="1">
            <a:off x="6465901" y="2179629"/>
            <a:ext cx="714380" cy="69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5143504" y="2428868"/>
            <a:ext cx="1214446" cy="6429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创建行列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6357950" y="2500306"/>
            <a:ext cx="928694" cy="5715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上树</a:t>
            </a:r>
          </a:p>
        </p:txBody>
      </p:sp>
      <p:sp>
        <p:nvSpPr>
          <p:cNvPr id="73" name="椭圆 72"/>
          <p:cNvSpPr/>
          <p:nvPr/>
        </p:nvSpPr>
        <p:spPr>
          <a:xfrm>
            <a:off x="7572396" y="2143116"/>
            <a:ext cx="928694" cy="5715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渲染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3428992" y="2000240"/>
            <a:ext cx="1928826" cy="5715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设置外层盒子样式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3" name="直接箭头连接符 82"/>
          <p:cNvCxnSpPr/>
          <p:nvPr/>
        </p:nvCxnSpPr>
        <p:spPr>
          <a:xfrm>
            <a:off x="6929454" y="1714488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弧形 84"/>
          <p:cNvSpPr/>
          <p:nvPr/>
        </p:nvSpPr>
        <p:spPr>
          <a:xfrm rot="8805690">
            <a:off x="2747665" y="-1267046"/>
            <a:ext cx="5578466" cy="5814049"/>
          </a:xfrm>
          <a:prstGeom prst="arc">
            <a:avLst>
              <a:gd name="adj1" fmla="val 1415976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857488" y="4572008"/>
            <a:ext cx="5500726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利用二维数组的下表作为坐标给地图添加样式，后边的蛇和食物以及墙的渲染都是利用了该数组下标。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6182" y="285728"/>
            <a:ext cx="1214446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蛇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500298" y="1071546"/>
            <a:ext cx="38576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5400000" flipH="1" flipV="1">
            <a:off x="4151157" y="849451"/>
            <a:ext cx="428625" cy="15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5400000" flipH="1" flipV="1">
            <a:off x="2293769" y="1278081"/>
            <a:ext cx="428623" cy="15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5400000" flipH="1" flipV="1">
            <a:off x="6151419" y="1278079"/>
            <a:ext cx="428627" cy="15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28794" y="1500174"/>
            <a:ext cx="1214446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属性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715008" y="1500174"/>
            <a:ext cx="1214446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方法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 rot="5400000">
            <a:off x="1709180" y="2219854"/>
            <a:ext cx="734504" cy="9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5400000">
            <a:off x="2637874" y="2219854"/>
            <a:ext cx="734504" cy="9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1500166" y="2571744"/>
            <a:ext cx="928694" cy="5715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坐标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2500298" y="2571744"/>
            <a:ext cx="928694" cy="5715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方向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 rot="10800000" flipV="1">
            <a:off x="5072066" y="1571613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5400000">
            <a:off x="5394331" y="2178835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rot="5400000">
            <a:off x="6144430" y="221376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16200000" flipH="1">
            <a:off x="6786578" y="1857364"/>
            <a:ext cx="57150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7072330" y="2357430"/>
            <a:ext cx="1071570" cy="5715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长大</a:t>
            </a:r>
          </a:p>
        </p:txBody>
      </p:sp>
      <p:sp>
        <p:nvSpPr>
          <p:cNvPr id="71" name="椭圆 70"/>
          <p:cNvSpPr/>
          <p:nvPr/>
        </p:nvSpPr>
        <p:spPr>
          <a:xfrm>
            <a:off x="4429124" y="2071678"/>
            <a:ext cx="928694" cy="5715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前进</a:t>
            </a:r>
          </a:p>
        </p:txBody>
      </p:sp>
      <p:sp>
        <p:nvSpPr>
          <p:cNvPr id="72" name="椭圆 71"/>
          <p:cNvSpPr/>
          <p:nvPr/>
        </p:nvSpPr>
        <p:spPr>
          <a:xfrm>
            <a:off x="5286380" y="2500306"/>
            <a:ext cx="928694" cy="5715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改变方向</a:t>
            </a:r>
          </a:p>
        </p:txBody>
      </p:sp>
      <p:sp>
        <p:nvSpPr>
          <p:cNvPr id="73" name="椭圆 72"/>
          <p:cNvSpPr/>
          <p:nvPr/>
        </p:nvSpPr>
        <p:spPr>
          <a:xfrm>
            <a:off x="6215074" y="2571744"/>
            <a:ext cx="928694" cy="5715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渲染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6929454" y="1785925"/>
            <a:ext cx="64294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7500990" y="1571612"/>
            <a:ext cx="1571604" cy="5715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运动</a:t>
            </a:r>
            <a:r>
              <a:rPr lang="zh-CN" altLang="en-US" dirty="0" smtClean="0">
                <a:solidFill>
                  <a:schemeClr val="tx1"/>
                </a:solidFill>
              </a:rPr>
              <a:t>范围是否合法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43438" y="3786190"/>
            <a:ext cx="1571636" cy="92333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键盘事件，及</a:t>
            </a:r>
            <a:r>
              <a:rPr lang="zh-CN" altLang="en-US" dirty="0" smtClean="0"/>
              <a:t>↑↓→ →判断前进的方向</a:t>
            </a:r>
            <a:endParaRPr lang="en-US" altLang="zh-CN" dirty="0" smtClean="0"/>
          </a:p>
        </p:txBody>
      </p:sp>
      <p:cxnSp>
        <p:nvCxnSpPr>
          <p:cNvPr id="37" name="直接箭头连接符 36"/>
          <p:cNvCxnSpPr/>
          <p:nvPr/>
        </p:nvCxnSpPr>
        <p:spPr>
          <a:xfrm rot="5400000">
            <a:off x="5209642" y="3434300"/>
            <a:ext cx="734504" cy="9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rot="5400000">
            <a:off x="6271688" y="3485614"/>
            <a:ext cx="734504" cy="9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15074" y="3786190"/>
            <a:ext cx="1000132" cy="1477328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根据方向改变尾部和头部的朝向</a:t>
            </a:r>
            <a:endParaRPr lang="en-US" altLang="zh-CN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0" y="3286124"/>
            <a:ext cx="4572032" cy="1477328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蛇前进时，是将蛇的头部添加到蛇身体的脖子部位，即</a:t>
            </a:r>
            <a:r>
              <a:rPr lang="en-US" altLang="zh-CN" dirty="0" err="1" smtClean="0"/>
              <a:t>bodyarr</a:t>
            </a:r>
            <a:r>
              <a:rPr lang="zh-CN" altLang="en-US" dirty="0" smtClean="0"/>
              <a:t>的尾部，然后删除数组的第一个。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蛇长大的时候，是将蛇的尾部，即</a:t>
            </a:r>
            <a:r>
              <a:rPr lang="en-US" altLang="zh-CN" dirty="0" err="1" smtClean="0"/>
              <a:t>bodyarr</a:t>
            </a:r>
            <a:r>
              <a:rPr lang="zh-CN" altLang="en-US" dirty="0" smtClean="0"/>
              <a:t>数组的第一位复制，添加到数组的头部。</a:t>
            </a:r>
            <a:endParaRPr lang="en-US" altLang="zh-CN" dirty="0" smtClean="0"/>
          </a:p>
        </p:txBody>
      </p:sp>
      <p:cxnSp>
        <p:nvCxnSpPr>
          <p:cNvPr id="45" name="直接箭头连接符 44"/>
          <p:cNvCxnSpPr/>
          <p:nvPr/>
        </p:nvCxnSpPr>
        <p:spPr>
          <a:xfrm rot="5400000">
            <a:off x="3929058" y="2571744"/>
            <a:ext cx="714380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429520" y="219654"/>
            <a:ext cx="1428760" cy="92333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不撞墙；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不撞自己；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不出界</a:t>
            </a:r>
            <a:endParaRPr lang="en-US" altLang="zh-CN" dirty="0" smtClean="0"/>
          </a:p>
        </p:txBody>
      </p:sp>
      <p:cxnSp>
        <p:nvCxnSpPr>
          <p:cNvPr id="49" name="直接箭头连接符 48"/>
          <p:cNvCxnSpPr/>
          <p:nvPr/>
        </p:nvCxnSpPr>
        <p:spPr>
          <a:xfrm rot="5400000" flipH="1" flipV="1">
            <a:off x="8071668" y="1357298"/>
            <a:ext cx="42942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6182" y="285728"/>
            <a:ext cx="1214446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食物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500298" y="1071546"/>
            <a:ext cx="38576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5400000" flipH="1" flipV="1">
            <a:off x="4151157" y="849451"/>
            <a:ext cx="428625" cy="15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5400000" flipH="1" flipV="1">
            <a:off x="2293769" y="1278081"/>
            <a:ext cx="428623" cy="15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5400000" flipH="1" flipV="1">
            <a:off x="6151419" y="1278079"/>
            <a:ext cx="428627" cy="15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28794" y="1500174"/>
            <a:ext cx="1214446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属性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715008" y="1500174"/>
            <a:ext cx="1214446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方法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 rot="5400000">
            <a:off x="2128284" y="2219854"/>
            <a:ext cx="734504" cy="9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2000232" y="2571744"/>
            <a:ext cx="928694" cy="5715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随机坐标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 rot="5400000">
            <a:off x="5465769" y="2178835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rot="5400000">
            <a:off x="6607189" y="2178041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4714876" y="2500306"/>
            <a:ext cx="1714512" cy="78581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食物位置是否合法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6500826" y="2500306"/>
            <a:ext cx="928694" cy="5715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渲染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5180017" y="3606801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2000" y="3929066"/>
            <a:ext cx="1571636" cy="1477328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对产生的随机坐标进行判断，不出现在蛇身上、墙上和不出界。</a:t>
            </a:r>
            <a:endParaRPr lang="en-US" altLang="zh-CN" dirty="0" smtClean="0"/>
          </a:p>
        </p:txBody>
      </p:sp>
      <p:cxnSp>
        <p:nvCxnSpPr>
          <p:cNvPr id="33" name="直接箭头连接符 32"/>
          <p:cNvCxnSpPr/>
          <p:nvPr/>
        </p:nvCxnSpPr>
        <p:spPr>
          <a:xfrm rot="5400000">
            <a:off x="6680215" y="3392487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286512" y="3714752"/>
            <a:ext cx="1571636" cy="1200329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中的二维数组来改变食物所在的</a:t>
            </a:r>
            <a:r>
              <a:rPr lang="en-US" altLang="zh-CN" dirty="0" smtClean="0"/>
              <a:t>div</a:t>
            </a:r>
            <a:r>
              <a:rPr lang="zh-CN" altLang="en-US" dirty="0" smtClean="0"/>
              <a:t>的样式。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6182" y="285728"/>
            <a:ext cx="1214446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墙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500298" y="1071546"/>
            <a:ext cx="38576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5400000" flipH="1" flipV="1">
            <a:off x="4151157" y="849451"/>
            <a:ext cx="428625" cy="15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5400000" flipH="1" flipV="1">
            <a:off x="2293769" y="1278081"/>
            <a:ext cx="428623" cy="15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5400000" flipH="1" flipV="1">
            <a:off x="6151419" y="1278079"/>
            <a:ext cx="428627" cy="15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28794" y="1500174"/>
            <a:ext cx="1214446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属性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715008" y="1500174"/>
            <a:ext cx="1214446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方法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 rot="5400000">
            <a:off x="1637742" y="2219854"/>
            <a:ext cx="734504" cy="9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1500166" y="2571744"/>
            <a:ext cx="928694" cy="5715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二维数组</a:t>
            </a:r>
          </a:p>
        </p:txBody>
      </p:sp>
      <p:cxnSp>
        <p:nvCxnSpPr>
          <p:cNvPr id="64" name="直接箭头连接符 63"/>
          <p:cNvCxnSpPr/>
          <p:nvPr/>
        </p:nvCxnSpPr>
        <p:spPr>
          <a:xfrm rot="5400000">
            <a:off x="6108711" y="2178041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6000760" y="2500306"/>
            <a:ext cx="928694" cy="5715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渲染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rot="5400000">
            <a:off x="2637874" y="2219854"/>
            <a:ext cx="734504" cy="9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2571736" y="2571744"/>
            <a:ext cx="928694" cy="5715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变量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86446" y="3714752"/>
            <a:ext cx="1571636" cy="1200329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中的二维数组来改变食物所在的</a:t>
            </a:r>
            <a:r>
              <a:rPr lang="en-US" altLang="zh-CN" dirty="0" smtClean="0"/>
              <a:t>div</a:t>
            </a:r>
            <a:r>
              <a:rPr lang="zh-CN" altLang="en-US" dirty="0" smtClean="0"/>
              <a:t>的样式。</a:t>
            </a:r>
            <a:endParaRPr lang="en-US" altLang="zh-CN" dirty="0" smtClean="0"/>
          </a:p>
        </p:txBody>
      </p:sp>
      <p:cxnSp>
        <p:nvCxnSpPr>
          <p:cNvPr id="18" name="直接箭头连接符 17"/>
          <p:cNvCxnSpPr/>
          <p:nvPr/>
        </p:nvCxnSpPr>
        <p:spPr>
          <a:xfrm rot="5400000">
            <a:off x="6180149" y="3392487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>
            <a:off x="1608117" y="3463925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14414" y="3786190"/>
            <a:ext cx="1571636" cy="1754326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数组的各个位上又是一个数组，然后各个位上的数组中又有数量不同的对象组。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57554" y="0"/>
            <a:ext cx="1643074" cy="428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86182" y="1630908"/>
            <a:ext cx="1214446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按钮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071549" y="2268809"/>
            <a:ext cx="4785120" cy="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 flipH="1" flipV="1">
            <a:off x="4238108" y="2134038"/>
            <a:ext cx="268943" cy="1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5400000">
            <a:off x="1920269" y="2419790"/>
            <a:ext cx="302561" cy="1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>
            <a:off x="3064071" y="2419417"/>
            <a:ext cx="302561" cy="1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5400000">
            <a:off x="4205732" y="2419417"/>
            <a:ext cx="302561" cy="1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>
            <a:off x="6706062" y="2419417"/>
            <a:ext cx="302561" cy="1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14480" y="2559602"/>
            <a:ext cx="642942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重新  开始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928926" y="2571744"/>
            <a:ext cx="642942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暂停游戏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71934" y="2571744"/>
            <a:ext cx="642942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继续游戏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500826" y="2571744"/>
            <a:ext cx="642942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选关</a:t>
            </a:r>
          </a:p>
        </p:txBody>
      </p:sp>
      <p:cxnSp>
        <p:nvCxnSpPr>
          <p:cNvPr id="62" name="直接连接符 61"/>
          <p:cNvCxnSpPr/>
          <p:nvPr/>
        </p:nvCxnSpPr>
        <p:spPr>
          <a:xfrm rot="5400000">
            <a:off x="5492962" y="2436600"/>
            <a:ext cx="302561" cy="1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286380" y="2571744"/>
            <a:ext cx="642942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得分</a:t>
            </a:r>
          </a:p>
        </p:txBody>
      </p:sp>
      <p:cxnSp>
        <p:nvCxnSpPr>
          <p:cNvPr id="65" name="直接箭头连接符 64"/>
          <p:cNvCxnSpPr>
            <a:stCxn id="21" idx="2"/>
          </p:cNvCxnSpPr>
          <p:nvPr/>
        </p:nvCxnSpPr>
        <p:spPr>
          <a:xfrm rot="5400000">
            <a:off x="1743413" y="3497797"/>
            <a:ext cx="584402" cy="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rot="5400000">
            <a:off x="2967072" y="3492260"/>
            <a:ext cx="560901" cy="5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rot="5400000">
            <a:off x="4113763" y="3481197"/>
            <a:ext cx="546157" cy="13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rot="5400000">
            <a:off x="5263910" y="3269412"/>
            <a:ext cx="684421" cy="3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rot="5400000">
            <a:off x="6542185" y="3200505"/>
            <a:ext cx="551685" cy="8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00100" y="3786190"/>
            <a:ext cx="142876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积分：</a:t>
            </a:r>
            <a:r>
              <a:rPr lang="en-US" altLang="zh-CN" dirty="0" smtClean="0"/>
              <a:t>0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清除定时器；</a:t>
            </a:r>
            <a:endParaRPr lang="en-US" altLang="zh-CN" dirty="0" smtClean="0"/>
          </a:p>
          <a:p>
            <a:r>
              <a:rPr lang="zh-CN" altLang="en-US" dirty="0" smtClean="0"/>
              <a:t>元素下树；</a:t>
            </a:r>
            <a:endParaRPr lang="en-US" altLang="zh-CN" dirty="0" smtClean="0"/>
          </a:p>
          <a:p>
            <a:r>
              <a:rPr lang="en-US" altLang="zh-CN" dirty="0" smtClean="0"/>
              <a:t>New</a:t>
            </a:r>
            <a:r>
              <a:rPr lang="zh-CN" altLang="en-US" dirty="0" smtClean="0"/>
              <a:t>新的地图重新开始</a:t>
            </a:r>
            <a:endParaRPr lang="zh-CN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2571736" y="3809060"/>
            <a:ext cx="100013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清除定时器；</a:t>
            </a:r>
            <a:endParaRPr lang="en-US" altLang="zh-CN" dirty="0" smtClean="0"/>
          </a:p>
        </p:txBody>
      </p:sp>
      <p:sp>
        <p:nvSpPr>
          <p:cNvPr id="101" name="TextBox 100"/>
          <p:cNvSpPr txBox="1"/>
          <p:nvPr/>
        </p:nvSpPr>
        <p:spPr>
          <a:xfrm>
            <a:off x="3929058" y="3746376"/>
            <a:ext cx="1000132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清除定时器；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和重新开始类似</a:t>
            </a:r>
            <a:endParaRPr lang="en-US" altLang="zh-CN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5143504" y="3643314"/>
            <a:ext cx="1000132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在蛇吃食物长大的同时，加分</a:t>
            </a:r>
            <a:endParaRPr lang="en-US" altLang="zh-CN" dirty="0" smtClean="0"/>
          </a:p>
        </p:txBody>
      </p:sp>
      <p:sp>
        <p:nvSpPr>
          <p:cNvPr id="103" name="TextBox 102"/>
          <p:cNvSpPr txBox="1"/>
          <p:nvPr/>
        </p:nvSpPr>
        <p:spPr>
          <a:xfrm>
            <a:off x="6357950" y="3500438"/>
            <a:ext cx="2357454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首先判断是否输入了正确的关卡，如果没有，提示重新输入，并截断后边代码的执行。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389</Words>
  <Application>Microsoft Office PowerPoint</Application>
  <PresentationFormat>全屏显示(4:3)</PresentationFormat>
  <Paragraphs>77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</cp:lastModifiedBy>
  <cp:revision>46</cp:revision>
  <dcterms:created xsi:type="dcterms:W3CDTF">2017-04-22T08:18:22Z</dcterms:created>
  <dcterms:modified xsi:type="dcterms:W3CDTF">2017-04-22T11:17:52Z</dcterms:modified>
</cp:coreProperties>
</file>