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B6429-5FC6-ED3E-AB13-32963F51D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80FC58-2E70-3ABD-36C0-ECC35483C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40EC2-E577-BBC4-BDA6-9B65FB37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4AA7E-F025-6BAC-2A53-8591C5F8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243AE-928A-5769-6D27-47A0E0FB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65E41-4F34-83D6-1797-CADEB8E4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CF45F-F7A1-9043-C68B-2B750703D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A024F-83CE-6D73-F0A5-23D7EA7C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9D260-2278-6FFB-5446-6D27C566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1367B-5DAC-68D3-E618-902B93E4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5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3D77C-4625-1C90-B93A-2211F1E45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9A1561-92DB-7DB7-D6D5-6DB1A5F5C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2DB35-2A4D-5CD2-FF34-5E9DA9D6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AB15A-8749-DAA7-39EB-1D044948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BDFDD-AA4E-463D-0A95-CCB4D526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957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20112-ED01-B166-51AF-0873BAA2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279C3-7CEC-5A90-5A2E-DDD7E38A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3FC77-D0A4-58D8-B75E-0FC528F0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66CF7D-8832-B9F6-9B11-0B7E147A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E8EDA-1427-CF39-7F00-0208C2B6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1CB05-EC4C-265A-DA2E-24694E8E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DEAF33-6596-7E67-EC43-BB347F5D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2ACC2-1B06-49A2-8663-D6B9CB4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E4A50-2094-D953-2F56-2CFBD3AD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52459-9E51-7349-9EE1-D1E3C792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5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C2EAD-6690-C867-F8D6-64A5CB35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FA284-F337-0CAB-37F9-3EC8926D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DE4CB-0374-2B0A-1019-570C5799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BD2C8-8A86-72FF-40A6-349E29B3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E07C5-6CB7-B4D8-C9B2-32A26517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CEB88-2BE8-21EE-B3AE-3995EAC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69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20E73-FCD4-8867-D13D-749B6B62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7C950-44B6-CE7D-E225-EA0B7FE38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CABE30-F02A-A7E4-2E3B-95C9CD53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E6D6DA-5BFF-7873-6AB9-AEB9B1F58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32E5AC-F366-4895-01BC-C5AE0C8DD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AD688F-21B9-D3D3-685D-6AE4B7EF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A62DEA-3008-29DA-A33A-122D931D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54D2B5-0EC6-53D0-4552-647B403A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8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4AEAC-64F4-01BE-98A8-7719F066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435D90-E349-044A-E429-75FD39C0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158237-BE0C-7CE1-BB54-63B54FBC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8F0923-FF0E-684E-85B2-DBBC4D0A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801492-2263-ECD1-BCD8-26520556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EF0ED9-B0E4-B4BD-503D-2A4E93DA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44A76-7AC7-D6A0-B46E-D2FD94A8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82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ECDF5-FE08-6CEB-52FC-F967C365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470BD-4334-C92A-6A0A-12766F996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D3EE1-3F38-27AA-495C-2FA569152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79A12F-3D81-A991-8074-58A8827C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B051B-A7F1-4D27-9699-FEE43FC7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87FE0A-263C-3FCD-12B5-8D2B0B46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2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5FC19-962C-24A5-96A3-7B702D98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20FF52-A7CC-A90A-B6F5-7C007080D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400C355-E1DE-C553-CAC2-D6C3A4121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0AA742-A05A-02C5-62C8-2D2FC3AA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454707-E0A4-493E-6F95-1B1E9812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6DC3AC-633F-5F83-6265-5F5EDA05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B3522E-E5E1-1538-E01A-6C362C23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DB391-4110-3673-E20E-E049FAE37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37298-C5C0-CFDC-06F9-22CC30281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F1E3F-5999-461D-ABE3-E6F6AADD281F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C6E6F-C281-BF94-D52A-390189F0D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2F82D-B28F-A37A-005B-770BE2F45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AEB10-AA19-4F1A-90C2-74B1A84A15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75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EAA3-BC2C-5135-3FCE-4A7281C94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F67421-3C34-1C2B-501F-BA6AD1388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A561E5-A9E2-FA86-1597-26C67079A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4" y="752337"/>
            <a:ext cx="10338331" cy="535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0CED1-5264-3AB7-E4BE-C8E64715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1A990-E08A-F852-4E66-1F102AD8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71952-A761-4AB1-F678-B7EB0903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63" y="1219086"/>
            <a:ext cx="10166873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0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DDABF-81ED-39D8-5B73-F2E1E6E04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3009A-49C1-8F71-9B0A-3D4F1805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F868F9-0FD8-4498-2AF0-E95FEFBC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03" y="796704"/>
            <a:ext cx="9588993" cy="2248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B19652-F2DD-A5E1-2275-45476728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17" y="3712270"/>
            <a:ext cx="9195273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Dandan Ding</dc:creator>
  <cp:lastModifiedBy>Dandan Ding</cp:lastModifiedBy>
  <cp:revision>3</cp:revision>
  <dcterms:created xsi:type="dcterms:W3CDTF">2024-07-03T07:27:51Z</dcterms:created>
  <dcterms:modified xsi:type="dcterms:W3CDTF">2024-07-03T07:29:06Z</dcterms:modified>
</cp:coreProperties>
</file>