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BF71-CFB0-4836-B703-96B431DC9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DE0EAA-FD19-4B70-A4E7-74426915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21482-2077-4E5F-B4AC-175EC627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C48DE8-61FD-4A28-8855-5BEB4C6A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8DA5E-E2F4-4C69-952B-D4EFCF54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0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88B62-F11A-467C-A2E1-1023AF49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84D0BB-671B-4FCB-AE00-585EB3DCA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2F98C-F509-4FD9-8658-887FEB0C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E9D540-981A-4A24-A98E-2F018A84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B8776-428D-4E7D-9B68-CA6F4653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43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E001B-7E9D-47D7-A7AF-AA4B29289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BC968E-297C-4921-8157-9C4A0ADCA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4E46CB-983B-444A-8784-F34234D0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CE5DC2-05FA-4139-A81A-CAEE95171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EC3BE-7CAE-434B-8B97-85DB5F12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88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4DEE-2CEF-4968-AC5A-3DA28C09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5B5CA2-92D9-4EFC-B1E2-ABB09EE51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B75E95-D528-49C4-96FC-FDD0B73F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83E17-3390-4F0B-A065-54C0A0FD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930D5-01F4-4E8A-B701-73BC45091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5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BA17B-F32B-4CDB-9B32-DCB82754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934D5B-B7E6-4957-87A1-CCF6ED6C2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B35987-71F5-4D9B-8D91-166F0636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EDCC8-C53E-4FD5-939E-38682316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3BE39-0632-4D9F-8007-ADD2838D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0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35498-E799-4DBF-B548-079A95A0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44D5EA-1E3F-4397-969F-7691957F57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78330D-E656-4263-81EE-E55F156B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C0BE09-B034-4423-BDEC-D3CA8491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782239-3759-4720-9704-335E2A62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5D291-06F9-43D2-86CD-1749DD8F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9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7379C-6B70-44D4-B272-8B5EE2D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5BC344-37BE-4E12-9AA4-494F8EC14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2D8002-9E4E-44E5-B7EE-71B9E370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FB70F6-B9CA-43FE-BD59-6C8B72C47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062765-F7AC-4337-B311-6B72B3F55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C7CF1B-9BBB-490E-9BC6-4B542349E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E1052C-E89E-4497-AB17-79D5D26B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263B4EB-96BB-4FB4-9332-D58886CE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2D58D-2F08-4EDE-AB49-EB1292D43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263BB8-72C5-46C4-BC66-991EE9819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989777-9B87-43B5-8A2E-3E105F15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9A1A9-760F-43A0-B71C-B5A2FC54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98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84ECEA-5258-4592-BAC9-FBE58C1FA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501A6B-9C61-4197-9B5E-EDA75488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F38C3-B5A3-48C8-842E-48E53B9E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1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4D35B-CF43-47DE-8CF5-EC7EF997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FE366-7226-4857-882C-4C46519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088A10-E739-4427-A268-EF0246283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4C20A8-9D5D-4178-80A8-E3D8D1AD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F1A890-40A5-4977-AAC6-D7770D7B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FCD191-9AF6-4445-92B0-91DF017D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2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F2432-625C-4A7F-995C-40FC3D93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C4F9DE-BDD5-4915-9AC0-69F6B5D88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92562C-F04E-42D8-AF84-A6D5288DF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A862F-F0C9-4099-867B-5EAD9768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F64B3D-12A8-4039-BCA6-5D752A46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68585B-8FF1-4C23-8348-D7E77C5C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11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466EB3-1DC3-4752-8219-21A5354F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9904D-62F1-404F-A481-191D39A86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AE942A-2F37-4F14-9E3E-558BBE6C7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9F662-20BE-4E67-ACAE-1AF0FC1C6BED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0BDE9-148C-4750-8D35-2DBA24A6B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EE62E-BF41-4071-9FBD-C40DAC037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77FC0-6D41-4D4F-A5CE-2662473DBA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32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26805-B4F1-4A49-B5AD-269AB7175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第二周</a:t>
            </a:r>
            <a:r>
              <a:rPr lang="zh-CN" altLang="en-US" b="1" dirty="0"/>
              <a:t>课堂练习</a:t>
            </a:r>
            <a:br>
              <a:rPr lang="en-US" altLang="zh-CN" b="1" dirty="0"/>
            </a:br>
            <a:r>
              <a:rPr lang="zh-CN" altLang="en-US" b="1" dirty="0"/>
              <a:t>多道程序设计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0351FC-87A8-404B-850E-336C23DA7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0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5AD6-BF65-48CE-B391-3C0655040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570"/>
            <a:ext cx="10515600" cy="5541393"/>
          </a:xfrm>
        </p:spPr>
        <p:txBody>
          <a:bodyPr/>
          <a:lstStyle/>
          <a:p>
            <a:pPr algn="l">
              <a:lnSpc>
                <a:spcPct val="11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有两个程序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。程序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、设备甲计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；程序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依次使用设备甲计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设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先使用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问：在单道程序设计环境下，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的利用率是多少？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1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在多道程序设计环境下，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的利用率是多少？</a:t>
            </a:r>
            <a:endParaRPr lang="zh-CN" altLang="en-US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1D6AF-5879-4563-9606-B0A51CE1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、设备甲计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；程序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依次使用设备甲计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endParaRPr lang="zh-CN" altLang="en-US" sz="20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93AD7C5-C765-43D4-AAB2-D7761022A5B2}"/>
              </a:ext>
            </a:extLst>
          </p:cNvPr>
          <p:cNvSpPr/>
          <p:nvPr/>
        </p:nvSpPr>
        <p:spPr>
          <a:xfrm>
            <a:off x="1562271" y="2267547"/>
            <a:ext cx="1148125" cy="39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7AC2B94-41AD-4B5D-A547-1BA734AEBCB1}"/>
              </a:ext>
            </a:extLst>
          </p:cNvPr>
          <p:cNvSpPr/>
          <p:nvPr/>
        </p:nvSpPr>
        <p:spPr>
          <a:xfrm>
            <a:off x="2710396" y="2268229"/>
            <a:ext cx="828290" cy="39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设备甲</a:t>
            </a:r>
            <a:endParaRPr lang="en-US" altLang="zh-CN" sz="1400" dirty="0"/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4F2793B-9DF4-4F7F-A552-6AC09102BFEE}"/>
              </a:ext>
            </a:extLst>
          </p:cNvPr>
          <p:cNvSpPr/>
          <p:nvPr/>
        </p:nvSpPr>
        <p:spPr>
          <a:xfrm>
            <a:off x="9811091" y="2930596"/>
            <a:ext cx="828290" cy="397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604F3D8-DCF8-4334-8C1A-9D8D9C8E39E9}"/>
              </a:ext>
            </a:extLst>
          </p:cNvPr>
          <p:cNvSpPr/>
          <p:nvPr/>
        </p:nvSpPr>
        <p:spPr>
          <a:xfrm>
            <a:off x="4366976" y="2267547"/>
            <a:ext cx="1148125" cy="39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939C61-3E3A-4154-BA09-24309B177F4C}"/>
              </a:ext>
            </a:extLst>
          </p:cNvPr>
          <p:cNvSpPr/>
          <p:nvPr/>
        </p:nvSpPr>
        <p:spPr>
          <a:xfrm>
            <a:off x="5515101" y="2267546"/>
            <a:ext cx="1148125" cy="39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E433510-A3BB-43FB-B9EA-5938C95CDFD4}"/>
              </a:ext>
            </a:extLst>
          </p:cNvPr>
          <p:cNvSpPr txBox="1"/>
          <p:nvPr/>
        </p:nvSpPr>
        <p:spPr>
          <a:xfrm>
            <a:off x="768464" y="228175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9074510-B3A1-449D-A018-846529513C2D}"/>
              </a:ext>
            </a:extLst>
          </p:cNvPr>
          <p:cNvSpPr txBox="1"/>
          <p:nvPr/>
        </p:nvSpPr>
        <p:spPr>
          <a:xfrm>
            <a:off x="768464" y="2959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2C6F36B-DEA0-46AF-B439-A1F4E58AA26B}"/>
              </a:ext>
            </a:extLst>
          </p:cNvPr>
          <p:cNvSpPr/>
          <p:nvPr/>
        </p:nvSpPr>
        <p:spPr>
          <a:xfrm>
            <a:off x="6680401" y="2941382"/>
            <a:ext cx="1148125" cy="397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设备甲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B5EE4CA-F36B-4A58-9CB2-2E885224711F}"/>
              </a:ext>
            </a:extLst>
          </p:cNvPr>
          <p:cNvSpPr/>
          <p:nvPr/>
        </p:nvSpPr>
        <p:spPr>
          <a:xfrm>
            <a:off x="7830576" y="2930597"/>
            <a:ext cx="1148125" cy="397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C275581-7112-4940-B99B-8A37E3D78A28}"/>
              </a:ext>
            </a:extLst>
          </p:cNvPr>
          <p:cNvSpPr/>
          <p:nvPr/>
        </p:nvSpPr>
        <p:spPr>
          <a:xfrm>
            <a:off x="8980751" y="2941382"/>
            <a:ext cx="828290" cy="397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55A14AF-EE58-477C-B58A-5DEF4B93AA87}"/>
              </a:ext>
            </a:extLst>
          </p:cNvPr>
          <p:cNvSpPr/>
          <p:nvPr/>
        </p:nvSpPr>
        <p:spPr>
          <a:xfrm>
            <a:off x="3538686" y="2281751"/>
            <a:ext cx="828290" cy="397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DAD86EC-BF3B-4B13-85F7-5D3A9A1C7E61}"/>
              </a:ext>
            </a:extLst>
          </p:cNvPr>
          <p:cNvSpPr/>
          <p:nvPr/>
        </p:nvSpPr>
        <p:spPr>
          <a:xfrm>
            <a:off x="10639381" y="2930596"/>
            <a:ext cx="1148125" cy="397743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6CED408-E99D-495B-893C-6EAB99698409}"/>
              </a:ext>
            </a:extLst>
          </p:cNvPr>
          <p:cNvSpPr txBox="1"/>
          <p:nvPr/>
        </p:nvSpPr>
        <p:spPr>
          <a:xfrm>
            <a:off x="768464" y="4206918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共计时长：</a:t>
            </a:r>
            <a:r>
              <a:rPr lang="en-US" altLang="zh-CN" dirty="0"/>
              <a:t>80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运行时间：</a:t>
            </a:r>
            <a:r>
              <a:rPr lang="en-US" altLang="zh-CN" dirty="0"/>
              <a:t>40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运行效率：</a:t>
            </a:r>
            <a:r>
              <a:rPr lang="en-US" altLang="zh-CN" dirty="0"/>
              <a:t>50%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06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A9B3A36-D82C-427A-80ED-2101F5D8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程序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、设备甲计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；程序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依次使用设备甲计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5ms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、设备乙计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10ms</a:t>
            </a:r>
            <a:endParaRPr lang="zh-CN" altLang="en-US" sz="2000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54D8C21-38F0-434C-891D-7F55166AB8CD}"/>
              </a:ext>
            </a:extLst>
          </p:cNvPr>
          <p:cNvSpPr/>
          <p:nvPr/>
        </p:nvSpPr>
        <p:spPr>
          <a:xfrm>
            <a:off x="1562271" y="2267547"/>
            <a:ext cx="1149752" cy="4815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2D05290-1925-4E74-BDC7-A30D2EBED841}"/>
              </a:ext>
            </a:extLst>
          </p:cNvPr>
          <p:cNvSpPr/>
          <p:nvPr/>
        </p:nvSpPr>
        <p:spPr>
          <a:xfrm>
            <a:off x="2710396" y="2268229"/>
            <a:ext cx="829464" cy="481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设备甲</a:t>
            </a:r>
            <a:endParaRPr lang="en-US" altLang="zh-CN" sz="1400" dirty="0"/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2B7C279-EDA1-4885-880F-884AB436A8F0}"/>
              </a:ext>
            </a:extLst>
          </p:cNvPr>
          <p:cNvSpPr/>
          <p:nvPr/>
        </p:nvSpPr>
        <p:spPr>
          <a:xfrm>
            <a:off x="4630663" y="2960659"/>
            <a:ext cx="676273" cy="481576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526B9A6-845A-47D9-9C2C-A8CFCD638CA3}"/>
              </a:ext>
            </a:extLst>
          </p:cNvPr>
          <p:cNvSpPr/>
          <p:nvPr/>
        </p:nvSpPr>
        <p:spPr>
          <a:xfrm>
            <a:off x="4666300" y="2267547"/>
            <a:ext cx="1149752" cy="4815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8E733A5-7888-4CAA-A3EF-D9DCE4AA9151}"/>
              </a:ext>
            </a:extLst>
          </p:cNvPr>
          <p:cNvSpPr/>
          <p:nvPr/>
        </p:nvSpPr>
        <p:spPr>
          <a:xfrm>
            <a:off x="5814425" y="2274649"/>
            <a:ext cx="1376084" cy="4815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F3E854-53FF-41EA-BA31-7A2E6E45831A}"/>
              </a:ext>
            </a:extLst>
          </p:cNvPr>
          <p:cNvSpPr txBox="1"/>
          <p:nvPr/>
        </p:nvSpPr>
        <p:spPr>
          <a:xfrm>
            <a:off x="768464" y="228175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23F8DD-98AC-4116-9EA7-0352AF6654E0}"/>
              </a:ext>
            </a:extLst>
          </p:cNvPr>
          <p:cNvSpPr txBox="1"/>
          <p:nvPr/>
        </p:nvSpPr>
        <p:spPr>
          <a:xfrm>
            <a:off x="768464" y="295900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程序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3B8C323-38BC-49B4-A9D7-8FD70AC548C7}"/>
              </a:ext>
            </a:extLst>
          </p:cNvPr>
          <p:cNvSpPr/>
          <p:nvPr/>
        </p:nvSpPr>
        <p:spPr>
          <a:xfrm>
            <a:off x="1543035" y="2947424"/>
            <a:ext cx="1169015" cy="481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设备甲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433DA20-8DB5-43E7-AC96-4BC0978C691B}"/>
              </a:ext>
            </a:extLst>
          </p:cNvPr>
          <p:cNvSpPr/>
          <p:nvPr/>
        </p:nvSpPr>
        <p:spPr>
          <a:xfrm>
            <a:off x="2710396" y="2960659"/>
            <a:ext cx="1149752" cy="481576"/>
          </a:xfrm>
          <a:prstGeom prst="roundRect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8A4A5FF-BF99-4729-8AE1-EBEFD25B47D4}"/>
              </a:ext>
            </a:extLst>
          </p:cNvPr>
          <p:cNvSpPr/>
          <p:nvPr/>
        </p:nvSpPr>
        <p:spPr>
          <a:xfrm>
            <a:off x="3849825" y="2962309"/>
            <a:ext cx="781945" cy="481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17C5418-6A1F-4A44-9BE7-243A3CCA4AEE}"/>
              </a:ext>
            </a:extLst>
          </p:cNvPr>
          <p:cNvSpPr/>
          <p:nvPr/>
        </p:nvSpPr>
        <p:spPr>
          <a:xfrm>
            <a:off x="3838010" y="2281751"/>
            <a:ext cx="829464" cy="48157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CPU</a:t>
            </a:r>
          </a:p>
          <a:p>
            <a:pPr algn="ctr"/>
            <a:r>
              <a:rPr lang="en-US" altLang="zh-CN" sz="1400" dirty="0"/>
              <a:t>5</a:t>
            </a:r>
            <a:endParaRPr lang="zh-CN" altLang="en-US" sz="1400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D06EB64-5EF6-4568-BF4E-752F2D68363B}"/>
              </a:ext>
            </a:extLst>
          </p:cNvPr>
          <p:cNvSpPr/>
          <p:nvPr/>
        </p:nvSpPr>
        <p:spPr>
          <a:xfrm>
            <a:off x="5814425" y="2947424"/>
            <a:ext cx="1376084" cy="48157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设备乙</a:t>
            </a:r>
            <a:endParaRPr lang="en-US" altLang="zh-CN" sz="1400" dirty="0"/>
          </a:p>
          <a:p>
            <a:pPr algn="ctr"/>
            <a:r>
              <a:rPr lang="en-US" altLang="zh-CN" sz="1400" dirty="0"/>
              <a:t>10</a:t>
            </a:r>
            <a:endParaRPr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CFF833C-EA34-45E9-9676-0A56EC9EFB8C}"/>
              </a:ext>
            </a:extLst>
          </p:cNvPr>
          <p:cNvSpPr txBox="1"/>
          <p:nvPr/>
        </p:nvSpPr>
        <p:spPr>
          <a:xfrm>
            <a:off x="768464" y="4206918"/>
            <a:ext cx="3021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共计时长：</a:t>
            </a:r>
            <a:r>
              <a:rPr lang="en-US" altLang="zh-CN" dirty="0"/>
              <a:t>45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运行时间：</a:t>
            </a:r>
            <a:r>
              <a:rPr lang="en-US" altLang="zh-CN" dirty="0"/>
              <a:t>40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运行效率：</a:t>
            </a:r>
            <a:r>
              <a:rPr lang="en-US" altLang="zh-CN" dirty="0"/>
              <a:t>40/45=88.9%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188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8C8812-69FA-ECC3-FD87-908C32D9A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1075"/>
            <a:ext cx="10515600" cy="519588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There are two programs P1 and P2. </a:t>
            </a:r>
          </a:p>
          <a:p>
            <a:r>
              <a:rPr lang="en-US" altLang="zh-CN" dirty="0"/>
              <a:t>Program P1 uses the CPU for 10ms, device A for 5ms, CPU for 5ms, device B for 10ms, and CPU for 10ms; </a:t>
            </a:r>
          </a:p>
          <a:p>
            <a:r>
              <a:rPr lang="en-US" altLang="zh-CN" dirty="0"/>
              <a:t>Program P2 uses device A for 10ms, CPU for 10ms, device B for 5ms, CPU for 5ms, and device B for 10ms. Assume that P1 uses the CPU first.</a:t>
            </a:r>
          </a:p>
          <a:p>
            <a:endParaRPr lang="en-US" altLang="zh-CN" dirty="0"/>
          </a:p>
          <a:p>
            <a:r>
              <a:rPr lang="en-US" altLang="zh-CN" dirty="0"/>
              <a:t>Question: </a:t>
            </a:r>
          </a:p>
          <a:p>
            <a:r>
              <a:rPr lang="en-US" altLang="zh-CN" dirty="0"/>
              <a:t>In a single-programming environment, what is the CPU utilization rate?</a:t>
            </a:r>
          </a:p>
          <a:p>
            <a:r>
              <a:rPr lang="en-US" altLang="zh-CN" dirty="0"/>
              <a:t>In a multi-programming environment, what is the CPU utilization rate?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2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385</Words>
  <Application>Microsoft Office PowerPoint</Application>
  <PresentationFormat>宽屏</PresentationFormat>
  <Paragraphs>63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第二周课堂练习 多道程序设计</vt:lpstr>
      <vt:lpstr>PowerPoint 演示文稿</vt:lpstr>
      <vt:lpstr>程序A依次使用CPU计10ms、设备甲计5ms、CPU计5ms、设备乙计10ms、CPU计10ms；程序B依次使用设备甲计10ms、CPU计10ms、设备乙计5ms、CPU计5ms、设备乙计10ms</vt:lpstr>
      <vt:lpstr>程序A依次使用CPU计10ms、设备甲计5ms、CPU计5ms、设备乙计10ms、CPU计10ms；程序B依次使用设备甲计10ms、CPU计10ms、设备乙计5ms、CPU计5ms、设备乙计10ms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第七周课堂练习 多道程序设计</dc:title>
  <dc:creator>Ding Dandan</dc:creator>
  <cp:lastModifiedBy>Dandan Ding</cp:lastModifiedBy>
  <cp:revision>34</cp:revision>
  <dcterms:created xsi:type="dcterms:W3CDTF">2022-04-07T02:37:59Z</dcterms:created>
  <dcterms:modified xsi:type="dcterms:W3CDTF">2025-03-17T02:07:42Z</dcterms:modified>
</cp:coreProperties>
</file>