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0CD8F-B8E5-0B96-D80C-BA2DB9AC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5161D-B349-27FA-C069-A6F0D160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C54B4-19BB-A6A0-F982-8E8AFFD3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7AA62-BB13-109B-CEBD-9B49358B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42A0F-4137-90FB-8BBC-F560F9BB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1A568-815C-2DBE-14F5-2A58C3F2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F5199C-4EFD-A818-619D-46BB2764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B6D6B-1BDB-6CCF-22B5-445E7B6B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6B7F0-9B4E-BB72-9C38-885EF6CC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23ED0-F2B0-969A-9849-2BCAEA3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193011-7CA7-046F-388E-4F395BD82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90D37-F473-F005-CE06-D88302ED7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F3B5B-C188-801C-526C-E68EB0DF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5B802-1D3A-2371-A058-ADF3CAE6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EC3C5-2935-CA65-CCC1-25F49997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E4982-ECC2-2CBC-6BA3-738A405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185F3-ABFA-7B6B-3E3C-7E1AF81D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A2AD6-FC20-FBE4-395A-0E7F1EA3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05C60-42B9-8805-DD9A-BA753FDF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EC501-F7E4-ED30-39A0-19C94684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41759-DF80-0D84-F360-4BAA9A74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11BAD-A844-6506-53FE-6A6C4D86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74F2B-5BE0-8FDF-51C4-AE5AD44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2FB8C-E521-94BA-94B9-09B2C06C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98A65-5C37-48F8-AC5C-7D685E1F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9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DF8F-319B-91F7-5230-2CF5A60D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B87B5-CE15-0AA5-A4F1-4EA73595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F3184F-D181-E484-150A-4F53B982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3BB95-5CB5-9C9A-FF07-A5D9F35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11B4E-0DEE-13F1-04E4-DAC86148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C2F09-8B04-B40D-3DB6-8DBB60A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BBF43-1241-1673-D43D-50884D56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39124-6423-211C-3038-3E360EB29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01A57-E6FE-C06C-954C-F86BF2F7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5224C-C74B-904B-F881-32A7B6A0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230C65-83F5-AF42-41DC-24A5EB77D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F49A8B-CB01-DF07-90D0-3933CD95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D80368-6A9A-9C05-2BB5-63DEACF0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65AD8-6D8E-7D3A-1AA5-31D724A5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389D-B413-B443-0689-EA4C7A8A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539564-58DC-3DAB-159D-F54E9FF0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4EE669-D797-0048-DADF-7219EE95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A2C56C-6D3A-CB7C-03DA-DD92807A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DB9973-D337-D924-F05D-565AAFF7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DE34E-BE1E-0F1B-2BDD-26DA060E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D2B79-385D-D7DB-43F8-69B9B90A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D5B4-B8BE-4D5B-E11E-05552BF7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53A7A-B483-DCAF-A011-68DADADD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ABDFB-2171-4CED-F5FB-D20B0C137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19E96-74A7-E26F-8592-8D75A23D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9F2CB-F6B6-FCE0-C918-943B8AB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32BE9-0691-F189-D879-B6AD188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B9CEE-94A5-CD23-5753-7CFB107E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059054-4C88-9898-1A14-AC470F3BA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4A1EE-A351-CAAD-09A3-0ADBFB67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0956E-E6D0-11A4-5ADA-CAFFB856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BBDB9-EA15-E5B9-D9B7-BDF8D957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FDCA7-DE03-C88B-6D05-8C261451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9025B3-4C0E-0D36-208C-A70E8829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13AEF-BAEF-DA6C-41E7-C9C237B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63C1B-3944-681F-8566-1ADC51B3E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0538-7E0A-4E38-95C3-9E6EECBE46E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CF717-CB5F-0601-4F3B-9594B695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C7D76-CD75-17AD-B879-F899F03E4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6C5F-A4EF-4EA9-9586-7991CCBC5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DF59C-4DB3-B9F9-7B46-0A4548BF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某请求分页存储系统使用一级页表进行内存管理，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(1)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假设页表全部放在主存内，若一次访问主存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150ns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，访问一个数据的时间是多少？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(2)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若增加一个快表，在命中或失误时需有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10ns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开销，如果快表命中率为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90%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</a:rPr>
              <a:t>，则访问一个数据的时间为多少？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仿宋_GB2312"/>
            </a:endParaRPr>
          </a:p>
          <a:p>
            <a:pPr indent="266700" algn="just"/>
            <a:endParaRPr lang="en-US" altLang="zh-CN" sz="18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150 x 2 =300 ns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90% x (150+10) + 10% x (150+150+10) = 175ns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81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Dandan Ding</dc:creator>
  <cp:lastModifiedBy>Dandan Ding</cp:lastModifiedBy>
  <cp:revision>2</cp:revision>
  <dcterms:created xsi:type="dcterms:W3CDTF">2024-07-03T07:31:10Z</dcterms:created>
  <dcterms:modified xsi:type="dcterms:W3CDTF">2024-07-03T07:32:17Z</dcterms:modified>
</cp:coreProperties>
</file>