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AFD78-5094-4A42-6BAC-2841D1CF0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8E167E-236E-F107-B7BF-99DEC79E4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ED1B0-8639-E1B4-A486-41802984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77CF7-5B8E-3632-118C-706F5BDE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180CB-2A22-3B09-A9B9-E9015281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1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7453D-FEB9-5882-F572-C5530025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9F1ADE-888B-B5E7-082D-CE3418203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B0EF5-1D15-F14B-6AD8-3D28EC1C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FB0E4-2DC0-26CA-2440-9F37A7F6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6CD90-112E-A817-8BC5-A6F184FD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4D3F56-E214-8928-1515-076F40029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9CE7D-2DB5-26C9-B936-5992B629B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C124E-53D4-B0E1-9360-82E16FDA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7B675-58A4-F868-6752-6DF382C5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91EAD-EAC0-9197-DF47-105863B9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69833-B1A9-C3D7-7CB8-97132605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0ADC3-3897-076D-4B38-A21A31CA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435F5-13B1-676C-DEBC-3D14D4D1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FA470-E40D-BF9E-091C-B4E64D4E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25195-A94B-3DA2-D8A4-73C49B21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5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8825-E54B-9E6D-AA86-FF299B2F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5B0CB-6D81-14C8-4588-FC114240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620E0-88B6-63C2-7B9D-2E15A0C9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00ECC-D2CA-9CF5-04D3-C66F689C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0DD14-5BBF-2B82-1EE8-921F96FB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2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A1935-2508-C219-F1D9-84836E6A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186C8-C665-C242-2922-51D3CFA0A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0857E-FA01-F48D-1155-31A936BE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A623E9-A7E0-0CE3-EEA1-EF29F86A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15483-9600-5745-3D2A-1D2B369A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BD50B-A328-4787-6570-7A4F151C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0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8161D-B8DD-CF16-9247-5DC53165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8C315-1CE1-12E1-2E41-02D4AF328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DEEE6-6F2C-73E5-7E1A-3C8F57BB4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51D806-1ABF-2B6C-A6D7-081F7347F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A627A-77A1-16FB-0C47-BA5EFFAF2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09E17D-29D0-9025-58B3-FBEE938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78B31-697D-CF69-FAFA-53FE5FAA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1AA81E-AD62-A94C-BD77-73B8129C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0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879E7-AB48-E458-DAB1-7EE49CA9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2FF767-0E38-30CD-4088-A9517872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204F0-A521-67C1-8091-7EBB10E3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D90A94-AD43-DEBC-4356-C8D05D90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E3307B-4EE0-69D0-51C4-242EC882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A699E0-40C8-BC49-674F-E7D203AD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54C22-E0A7-0952-F564-535AE8F3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2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771ED-6DF1-E504-728E-3B3FB8C9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19E70-F941-EF2F-E31C-DF6ED14F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6F698-7C44-B583-343B-C87130055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260A6-4DE3-E53E-40EB-30A04A85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31F1B-E461-F078-7F18-DCE7E74E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E7D5B-9A24-3EDC-5057-AE581755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98698-9B77-D7AD-7AD7-4F85D4E5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C31256-D595-3721-258A-51FC7BD42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CDD4B-6E83-251D-8345-67DFEF4D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73754E-F7B3-D6B7-2E3F-F546522F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080A5-7605-239E-0677-68B87301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822EE-BDEE-3726-9BEA-038983BF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5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FAE173-4DA1-9710-D1C2-62701D9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C6072-0616-E206-0652-49B82C48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46E84-FDB5-594F-637A-E958DD31B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3751-76AE-4EF8-A29A-5F04A75A5134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55BC3-FAC2-27D2-7AEE-C0ABD6E54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86F82-3F7D-98E2-C050-167F4E886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0383-ECF5-4C3B-8407-D1FD54A06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1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23F4C-7781-6E51-9035-0D1E1888F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130F9F-42F6-A5FA-B93F-A8539196B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456757-DE8E-5984-8E30-D14E7F56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65" y="295208"/>
            <a:ext cx="7614041" cy="26099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AF8617-8591-F34D-7440-36367BD61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28" y="3327562"/>
            <a:ext cx="7061563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C2C3-A7B8-9E58-BEAB-67A5EB2A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C5D2F-1431-5E31-3844-ECCD1EAD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1FF690-94C2-BF01-712D-B86B7D96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90" y="752337"/>
            <a:ext cx="10122420" cy="53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5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Dandan Ding</dc:creator>
  <cp:lastModifiedBy>Dandan Ding</cp:lastModifiedBy>
  <cp:revision>4</cp:revision>
  <dcterms:created xsi:type="dcterms:W3CDTF">2024-07-03T07:25:54Z</dcterms:created>
  <dcterms:modified xsi:type="dcterms:W3CDTF">2024-07-03T07:27:31Z</dcterms:modified>
</cp:coreProperties>
</file>