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544" r:id="rId3"/>
    <p:sldId id="560" r:id="rId4"/>
    <p:sldId id="559" r:id="rId5"/>
    <p:sldId id="562" r:id="rId6"/>
    <p:sldId id="561" r:id="rId7"/>
    <p:sldId id="563" r:id="rId8"/>
    <p:sldId id="5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AE8E1-465E-2009-2732-5A5D23F6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4967B7-938B-2F99-A26A-A964092B0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9F2FA-5DA6-0BD4-19E3-0AFA861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AD381-DE38-C2F4-14E4-F242ACA9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E8FDF-7C7B-FE2A-A400-A4B5AA6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E9DB-180D-AE33-06CB-1384478E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AAF69-AE59-A106-BAE7-B2F0567E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71036-D8B5-F28E-6225-34BC0333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EDC16-1F89-BDFE-93AD-448D00E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F2EC9-5FF1-A233-BFD2-3F48AE03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2B31FA-C773-3218-0BC2-6DFFB730A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FC19A-85C1-C19E-622C-FAA4B8C9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F05AD-4F93-6A50-290F-DD52DC78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665CD-B89D-FAD7-B840-B556916D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D59AD-2010-D5D6-C786-0452B04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F664E-0519-0F1F-EF66-F6B4FBD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4C692-3559-04E2-3E3A-3B8C173F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1D725-8216-CDA2-35D7-5F4DA2A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57AFD-1EB9-B884-F832-9100A415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DD148-91AF-ED98-05BD-782E9C33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58360-99E5-924C-5D37-7030F1A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0C77F-FF28-6019-5898-F66F44B1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7B68F-DFB0-478F-5BAE-5FEC3630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F4D6A-5028-E7BF-C3E1-57A53BE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B65CC-D764-09CF-7331-F6CDDA8C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8C382-A3D5-2EA4-E473-F0266A56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26973-ABA5-7EE2-7DB7-A98A8FB2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5EC9D-B533-F082-1120-BAF3D26E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EF020-80DB-7023-F1CE-2A2045D5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46DAF-F3E5-7E52-D5AA-6DCE543D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1AC23-022F-A2C0-D76F-BFA15740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7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75D3D-8735-DB14-5ACE-C08079A5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0A621-37F7-1924-4846-FD7D83F6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5752E-B6F6-4E22-29FD-C07C89952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B76206-CC04-FB04-E6C3-8532874C0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FA013-2626-FC9D-BF96-34EAAF7A0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080B2D-8414-C94A-52C9-CB662073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95B84-DAC9-DEB4-6225-19467D12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275B68-A225-1D7B-6D3C-B607AEA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0E78-9957-6B4E-E687-3CCB805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52D9E-954C-37D6-CF93-C19135B6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83D37-769B-A6CF-FB43-83EC66D5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A35BA-E3BF-8970-DB32-C03542F3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9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1FA72F-D9DE-5A52-0D22-3C801FB6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FFBC3-12D5-6EC2-E28B-FCC0A0D9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7AB97B-4341-75EB-A363-42C32E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9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BEAE2-25A5-9D49-31B0-F9B3A4E6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41681-71B5-7A75-9B53-B792AB17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36AC9-EE26-25CB-2012-DE1AA2FE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F4FC0-BE03-CC7B-252E-70037388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687E0-CA41-7965-1FDC-843C0630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45076-E89A-BAB3-B5BF-36C7ACFA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27B1-27E9-D866-B3F9-FAF20EB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B07B0D-D951-7093-0C2B-9DD6FEE6C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B5EDC-6CC6-F285-8B86-8FAC641E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82955-37C9-AA6B-C7F0-6431AE98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D7810-2922-A6AF-FEB7-50B2D75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20E5F-9473-06BD-4C58-35B947FF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760B36-5A39-3C40-91ED-A3F6C550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6F31C-C6C3-6112-1925-B493994A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2BCF2-F100-49C8-E10D-478DEE6B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A13F-556F-4B03-8191-9E12680FAE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89302-9C92-B0FC-66BE-61FA1180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207E5-E3ED-6CE6-6FE0-671ADD795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4183-ABC1-4798-91CB-080BE28CA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F35E9C78-AA5F-1232-8242-FC4D5872A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30CEE62F-3452-240F-49C9-FF8D897B0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68413"/>
            <a:ext cx="8458200" cy="4525962"/>
          </a:xfrm>
        </p:spPr>
        <p:txBody>
          <a:bodyPr/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考虑下述页面走向：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    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 当内存块数量分别为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时（或者说是页框数是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，或者说帧数是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），试问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FIFO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LRU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OPT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这三种置换算法的缺页次数各是多少，缺页中断率是多少？</a:t>
            </a:r>
          </a:p>
          <a:p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2F856EEE-CC13-BB5D-B6A5-41427196A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</a:t>
            </a:r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5DB9B1-9698-0F99-BB50-F631F2C6C7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905000"/>
          <a:ext cx="8534404" cy="1600200"/>
        </p:xfrm>
        <a:graphic>
          <a:graphicData uri="http://schemas.openxmlformats.org/drawingml/2006/table">
            <a:tbl>
              <a:tblPr/>
              <a:tblGrid>
                <a:gridCol w="895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4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23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FIFO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12FE488-89D4-4711-4E40-B48FAA61707B}"/>
              </a:ext>
            </a:extLst>
          </p:cNvPr>
          <p:cNvGraphicFramePr>
            <a:graphicFrameLocks noGrp="1"/>
          </p:cNvGraphicFramePr>
          <p:nvPr/>
        </p:nvGraphicFramePr>
        <p:xfrm>
          <a:off x="2743201" y="4267200"/>
          <a:ext cx="6092825" cy="1676400"/>
        </p:xfrm>
        <a:graphic>
          <a:graphicData uri="http://schemas.openxmlformats.org/drawingml/2006/table">
            <a:tbl>
              <a:tblPr/>
              <a:tblGrid>
                <a:gridCol w="139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算法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缺页次数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mbria"/>
                          <a:ea typeface="宋体"/>
                          <a:cs typeface="Times New Roman"/>
                        </a:rPr>
                        <a:t>缺页中断率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FIFO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16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80%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MIN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11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55%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LRU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15</a:t>
                      </a:r>
                      <a:endParaRPr lang="zh-CN" sz="2000" b="1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75%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630" name="Rectangle 1">
            <a:extLst>
              <a:ext uri="{FF2B5EF4-FFF2-40B4-BE49-F238E27FC236}">
                <a16:creationId xmlns:a16="http://schemas.microsoft.com/office/drawing/2014/main" id="{3C249BB9-0494-70A8-D4E5-07CD3A46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6DFB71B-B0C1-C7C9-BE1F-9B32233A7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B685E9E-220B-91F4-2282-600A73D8400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057400"/>
          <a:ext cx="9144004" cy="1524000"/>
        </p:xfrm>
        <a:graphic>
          <a:graphicData uri="http://schemas.openxmlformats.org/drawingml/2006/table">
            <a:tbl>
              <a:tblPr/>
              <a:tblGrid>
                <a:gridCol w="75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59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LRU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627" name="Rectangle 1">
            <a:extLst>
              <a:ext uri="{FF2B5EF4-FFF2-40B4-BE49-F238E27FC236}">
                <a16:creationId xmlns:a16="http://schemas.microsoft.com/office/drawing/2014/main" id="{C5549E4E-B0BE-2A99-4B94-9772FAAB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64628" name="内容占位符 7">
            <a:extLst>
              <a:ext uri="{FF2B5EF4-FFF2-40B4-BE49-F238E27FC236}">
                <a16:creationId xmlns:a16="http://schemas.microsoft.com/office/drawing/2014/main" id="{83FC4678-FB91-1F7F-229D-6A1EE3185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28604F-55EB-EEE3-64B1-141AA831A173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4267200"/>
          <a:ext cx="6092825" cy="1676400"/>
        </p:xfrm>
        <a:graphic>
          <a:graphicData uri="http://schemas.openxmlformats.org/drawingml/2006/table">
            <a:tbl>
              <a:tblPr/>
              <a:tblGrid>
                <a:gridCol w="139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算法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缺页次数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mbria"/>
                          <a:ea typeface="宋体"/>
                          <a:cs typeface="Times New Roman"/>
                        </a:rPr>
                        <a:t>缺页中断率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FIFO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16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80%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MIN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11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55%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LRU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15</a:t>
                      </a:r>
                      <a:endParaRPr lang="zh-CN" sz="2000" b="1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75%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A4169085-C036-DA69-00FC-1C6FBB846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53AB49-96B2-F48A-6712-C6E4925D46C1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752600"/>
          <a:ext cx="9143997" cy="1447800"/>
        </p:xfrm>
        <a:graphic>
          <a:graphicData uri="http://schemas.openxmlformats.org/drawingml/2006/table">
            <a:tbl>
              <a:tblPr/>
              <a:tblGrid>
                <a:gridCol w="72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59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MIN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943634"/>
                          </a:solidFill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651" name="Rectangle 1">
            <a:extLst>
              <a:ext uri="{FF2B5EF4-FFF2-40B4-BE49-F238E27FC236}">
                <a16:creationId xmlns:a16="http://schemas.microsoft.com/office/drawing/2014/main" id="{00BE2A19-70EC-4AA6-41AE-04C7843E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rgbClr val="FF0000"/>
              </a:solidFill>
            </a:endParaRPr>
          </a:p>
        </p:txBody>
      </p:sp>
      <p:sp>
        <p:nvSpPr>
          <p:cNvPr id="65652" name="内容占位符 7">
            <a:extLst>
              <a:ext uri="{FF2B5EF4-FFF2-40B4-BE49-F238E27FC236}">
                <a16:creationId xmlns:a16="http://schemas.microsoft.com/office/drawing/2014/main" id="{3E2568AE-FE6A-5797-58D6-93C7C6DAA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F71FE9-F9B0-EE0B-A353-CCA185DBB0C5}"/>
              </a:ext>
            </a:extLst>
          </p:cNvPr>
          <p:cNvGraphicFramePr>
            <a:graphicFrameLocks noGrp="1"/>
          </p:cNvGraphicFramePr>
          <p:nvPr/>
        </p:nvGraphicFramePr>
        <p:xfrm>
          <a:off x="2743201" y="4267200"/>
          <a:ext cx="6092825" cy="1676400"/>
        </p:xfrm>
        <a:graphic>
          <a:graphicData uri="http://schemas.openxmlformats.org/drawingml/2006/table">
            <a:tbl>
              <a:tblPr/>
              <a:tblGrid>
                <a:gridCol w="139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算法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mbria"/>
                          <a:ea typeface="宋体"/>
                          <a:cs typeface="Times New Roman"/>
                        </a:rPr>
                        <a:t>缺页次数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mbria"/>
                          <a:ea typeface="宋体"/>
                          <a:cs typeface="Times New Roman"/>
                        </a:rPr>
                        <a:t>缺页中断率</a:t>
                      </a: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FIFO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16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80%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MIN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11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55%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LRU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mbria"/>
                          <a:ea typeface="宋体"/>
                          <a:cs typeface="Times New Roman"/>
                        </a:rPr>
                        <a:t>15</a:t>
                      </a:r>
                      <a:endParaRPr lang="zh-CN" sz="2000" b="1" kern="10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mbria"/>
                          <a:ea typeface="宋体"/>
                          <a:cs typeface="Times New Roman"/>
                        </a:rPr>
                        <a:t>75%</a:t>
                      </a:r>
                      <a:endParaRPr lang="zh-CN" sz="2000" b="1" kern="100" dirty="0"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58D60CA2-F59A-C920-8114-410D90325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31962F60-D5DB-654D-110F-2EF99A489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68413"/>
            <a:ext cx="8458200" cy="4525962"/>
          </a:xfrm>
        </p:spPr>
        <p:txBody>
          <a:bodyPr/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考虑下述页面走向：</a:t>
            </a:r>
            <a:endParaRPr lang="en-US" altLang="zh-CN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     1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  当内存块数量分别为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时（或者说是页框数是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，或者说帧数是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），试问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FIFO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LRU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OPT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这三种置换算法的缺页次数各是多少，缺页中断率是多少？</a:t>
            </a:r>
          </a:p>
          <a:p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EBF8F109-D34F-C23F-B5AA-B58E6104C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435D97-64BB-E26D-6E90-5EF255AB8E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7401" y="1265239"/>
          <a:ext cx="7739063" cy="4919659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FIFO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FIFO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OPT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OPT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LRU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2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   10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3300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6600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CE66-3D14-AAB1-E5C7-1135D2C7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F7220-01A6-B252-D44B-204AF3A2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10DA4-0CBD-7A94-C0F8-895B574B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5" y="1365965"/>
            <a:ext cx="11892954" cy="30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41D10-041B-9C6E-011E-CC61112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A7632-3AB1-0983-F4D1-E74046D2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01ADE4-6C84-5C7F-940B-22844D81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80" y="476098"/>
            <a:ext cx="7588640" cy="59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宽屏</PresentationFormat>
  <Paragraphs>615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Cambria</vt:lpstr>
      <vt:lpstr>Wingdings</vt:lpstr>
      <vt:lpstr>Office 主题​​</vt:lpstr>
      <vt:lpstr>练习题1</vt:lpstr>
      <vt:lpstr>Answer</vt:lpstr>
      <vt:lpstr>Answer</vt:lpstr>
      <vt:lpstr>Answer</vt:lpstr>
      <vt:lpstr>练习题2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Dandan Ding</dc:creator>
  <cp:lastModifiedBy>Dandan Ding</cp:lastModifiedBy>
  <cp:revision>3</cp:revision>
  <dcterms:created xsi:type="dcterms:W3CDTF">2024-07-03T07:20:45Z</dcterms:created>
  <dcterms:modified xsi:type="dcterms:W3CDTF">2024-07-03T07:25:31Z</dcterms:modified>
</cp:coreProperties>
</file>