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0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7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9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9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94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2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9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9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4957-1E51-437A-BC3E-A3D1F4B6155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74D1-9AD8-445A-B213-084104BA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2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高性能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分享人：王雅伦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1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 </a:t>
            </a:r>
            <a:r>
              <a:rPr lang="zh-CN" altLang="en-US" dirty="0" smtClean="0"/>
              <a:t>架构与历史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1.1 MySQL </a:t>
            </a:r>
            <a:r>
              <a:rPr lang="zh-CN" altLang="en-US" dirty="0" smtClean="0"/>
              <a:t>逻辑架构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1.2 </a:t>
            </a:r>
            <a:r>
              <a:rPr lang="zh-CN" altLang="en-US" dirty="0" smtClean="0"/>
              <a:t>并发控制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214562"/>
            <a:ext cx="4953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19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高性能MySQL</vt:lpstr>
      <vt:lpstr>MySQL 架构与历史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高性能MySQL</dc:title>
  <dc:creator>王 雅伦</dc:creator>
  <cp:lastModifiedBy>王 雅伦</cp:lastModifiedBy>
  <cp:revision>2</cp:revision>
  <dcterms:created xsi:type="dcterms:W3CDTF">2019-06-04T08:35:17Z</dcterms:created>
  <dcterms:modified xsi:type="dcterms:W3CDTF">2019-06-05T13:16:54Z</dcterms:modified>
</cp:coreProperties>
</file>