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Proxima Nova"/>
      <p:regular r:id="rId24"/>
      <p:bold r:id="rId25"/>
      <p:italic r:id="rId26"/>
      <p:boldItalic r:id="rId27"/>
    </p:embeddedFont>
    <p:embeddedFont>
      <p:font typeface="Kanit ExtraBold"/>
      <p:bold r:id="rId28"/>
      <p:boldItalic r:id="rId29"/>
    </p:embeddedFont>
    <p:embeddedFont>
      <p:font typeface="Proxima Nova Semibold"/>
      <p:regular r:id="rId30"/>
      <p:bold r:id="rId31"/>
      <p:boldItalic r:id="rId32"/>
    </p:embeddedFont>
    <p:embeddedFont>
      <p:font typeface="Raleway Medium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  <p:embeddedFont>
      <p:font typeface="Archivo Black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font" Target="fonts/Raleway-regular.fntdata"/><Relationship Id="rId41" Type="http://schemas.openxmlformats.org/officeDocument/2006/relationships/font" Target="fonts/ArchivoBlack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ProximaNova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KanitExtraBold-bold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Kanit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Semibold-bold.fntdata"/><Relationship Id="rId30" Type="http://schemas.openxmlformats.org/officeDocument/2006/relationships/font" Target="fonts/ProximaNovaSemibold-regular.fntdata"/><Relationship Id="rId11" Type="http://schemas.openxmlformats.org/officeDocument/2006/relationships/slide" Target="slides/slide5.xml"/><Relationship Id="rId33" Type="http://schemas.openxmlformats.org/officeDocument/2006/relationships/font" Target="fonts/RalewayMedium-regular.fntdata"/><Relationship Id="rId10" Type="http://schemas.openxmlformats.org/officeDocument/2006/relationships/slide" Target="slides/slide4.xml"/><Relationship Id="rId32" Type="http://schemas.openxmlformats.org/officeDocument/2006/relationships/font" Target="fonts/ProximaNovaSemibold-boldItalic.fntdata"/><Relationship Id="rId13" Type="http://schemas.openxmlformats.org/officeDocument/2006/relationships/slide" Target="slides/slide7.xml"/><Relationship Id="rId35" Type="http://schemas.openxmlformats.org/officeDocument/2006/relationships/font" Target="fonts/RalewayMedium-italic.fntdata"/><Relationship Id="rId12" Type="http://schemas.openxmlformats.org/officeDocument/2006/relationships/slide" Target="slides/slide6.xml"/><Relationship Id="rId34" Type="http://schemas.openxmlformats.org/officeDocument/2006/relationships/font" Target="fonts/RalewayMedium-bold.fntdata"/><Relationship Id="rId15" Type="http://schemas.openxmlformats.org/officeDocument/2006/relationships/slide" Target="slides/slide9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8.xml"/><Relationship Id="rId36" Type="http://schemas.openxmlformats.org/officeDocument/2006/relationships/font" Target="fonts/RalewayMedium-boldItalic.fntdata"/><Relationship Id="rId17" Type="http://schemas.openxmlformats.org/officeDocument/2006/relationships/slide" Target="slides/slide11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0.xml"/><Relationship Id="rId38" Type="http://schemas.openxmlformats.org/officeDocument/2006/relationships/font" Target="fonts/RobotoMon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cf764ef5ad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cf764ef5ad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c9a3e5f59883be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c9a3e5f59883be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cf764ef5ad_0_5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cf764ef5ad_0_5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64ef5ad_0_7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64ef5ad_0_7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09870cd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d09870cd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cf764ef5ad_0_1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cf764ef5ad_0_1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cf764ef5ad_0_4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cf764ef5ad_0_4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c9a3e5f59883b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c9a3e5f59883b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c9a3e5f59883be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c9a3e5f59883be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d0927ecf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d0927ecf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0927ecf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0927ecf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f764ef5ad_0_3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cf764ef5ad_0_3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c9a3e5f59883be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c9a3e5f59883be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2"/>
          <p:cNvGrpSpPr/>
          <p:nvPr/>
        </p:nvGrpSpPr>
        <p:grpSpPr>
          <a:xfrm>
            <a:off x="722975" y="818150"/>
            <a:ext cx="7697700" cy="3506700"/>
            <a:chOff x="722975" y="818150"/>
            <a:chExt cx="7697700" cy="3506700"/>
          </a:xfrm>
        </p:grpSpPr>
        <p:sp>
          <p:nvSpPr>
            <p:cNvPr id="105" name="Google Shape;105;p12"/>
            <p:cNvSpPr/>
            <p:nvPr/>
          </p:nvSpPr>
          <p:spPr>
            <a:xfrm>
              <a:off x="799175" y="894350"/>
              <a:ext cx="7621500" cy="3430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723225" y="818150"/>
              <a:ext cx="7621500" cy="3430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12"/>
            <p:cNvGrpSpPr/>
            <p:nvPr/>
          </p:nvGrpSpPr>
          <p:grpSpPr>
            <a:xfrm>
              <a:off x="722975" y="818150"/>
              <a:ext cx="7621500" cy="324300"/>
              <a:chOff x="722975" y="702425"/>
              <a:chExt cx="7621500" cy="324300"/>
            </a:xfrm>
          </p:grpSpPr>
          <p:sp>
            <p:nvSpPr>
              <p:cNvPr id="108" name="Google Shape;108;p12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" name="Google Shape;112;p12"/>
          <p:cNvSpPr txBox="1"/>
          <p:nvPr>
            <p:ph type="title"/>
          </p:nvPr>
        </p:nvSpPr>
        <p:spPr>
          <a:xfrm>
            <a:off x="2549400" y="1465073"/>
            <a:ext cx="4045200" cy="9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2"/>
          <p:cNvSpPr txBox="1"/>
          <p:nvPr>
            <p:ph idx="1" type="subTitle"/>
          </p:nvPr>
        </p:nvSpPr>
        <p:spPr>
          <a:xfrm>
            <a:off x="2705425" y="2351250"/>
            <a:ext cx="3733200" cy="1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noFill/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/>
          <p:nvPr/>
        </p:nvSpPr>
        <p:spPr>
          <a:xfrm flipH="1">
            <a:off x="790525" y="669300"/>
            <a:ext cx="3727800" cy="1962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 flipH="1">
            <a:off x="714325" y="593100"/>
            <a:ext cx="3727800" cy="196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3"/>
          <p:cNvGrpSpPr/>
          <p:nvPr/>
        </p:nvGrpSpPr>
        <p:grpSpPr>
          <a:xfrm>
            <a:off x="0" y="0"/>
            <a:ext cx="9144000" cy="324300"/>
            <a:chOff x="722975" y="702425"/>
            <a:chExt cx="9144000" cy="324300"/>
          </a:xfrm>
        </p:grpSpPr>
        <p:sp>
          <p:nvSpPr>
            <p:cNvPr id="118" name="Google Shape;118;p13"/>
            <p:cNvSpPr/>
            <p:nvPr/>
          </p:nvSpPr>
          <p:spPr>
            <a:xfrm>
              <a:off x="722975" y="702425"/>
              <a:ext cx="9144000" cy="324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3"/>
          <p:cNvSpPr txBox="1"/>
          <p:nvPr>
            <p:ph type="title"/>
          </p:nvPr>
        </p:nvSpPr>
        <p:spPr>
          <a:xfrm>
            <a:off x="997525" y="821225"/>
            <a:ext cx="3130200" cy="1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4"/>
          <p:cNvGrpSpPr/>
          <p:nvPr/>
        </p:nvGrpSpPr>
        <p:grpSpPr>
          <a:xfrm>
            <a:off x="722975" y="679050"/>
            <a:ext cx="7697700" cy="3506700"/>
            <a:chOff x="722975" y="679050"/>
            <a:chExt cx="7697700" cy="3506700"/>
          </a:xfrm>
        </p:grpSpPr>
        <p:sp>
          <p:nvSpPr>
            <p:cNvPr id="125" name="Google Shape;125;p14"/>
            <p:cNvSpPr/>
            <p:nvPr/>
          </p:nvSpPr>
          <p:spPr>
            <a:xfrm>
              <a:off x="799175" y="755250"/>
              <a:ext cx="7621500" cy="34305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723225" y="679050"/>
              <a:ext cx="7621500" cy="3430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" name="Google Shape;127;p14"/>
            <p:cNvGrpSpPr/>
            <p:nvPr/>
          </p:nvGrpSpPr>
          <p:grpSpPr>
            <a:xfrm>
              <a:off x="722975" y="679050"/>
              <a:ext cx="7621500" cy="324300"/>
              <a:chOff x="722975" y="702425"/>
              <a:chExt cx="7621500" cy="324300"/>
            </a:xfrm>
          </p:grpSpPr>
          <p:sp>
            <p:nvSpPr>
              <p:cNvPr id="128" name="Google Shape;128;p14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2" name="Google Shape;132;p14"/>
          <p:cNvSpPr txBox="1"/>
          <p:nvPr>
            <p:ph hasCustomPrompt="1" type="title"/>
          </p:nvPr>
        </p:nvSpPr>
        <p:spPr>
          <a:xfrm>
            <a:off x="720000" y="1750275"/>
            <a:ext cx="7704000" cy="12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4"/>
          <p:cNvSpPr/>
          <p:nvPr/>
        </p:nvSpPr>
        <p:spPr>
          <a:xfrm>
            <a:off x="2890025" y="3156152"/>
            <a:ext cx="3439800" cy="1308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3201225" y="3291900"/>
            <a:ext cx="2741700" cy="10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6"/>
          <p:cNvGrpSpPr/>
          <p:nvPr/>
        </p:nvGrpSpPr>
        <p:grpSpPr>
          <a:xfrm>
            <a:off x="722975" y="375550"/>
            <a:ext cx="7697700" cy="4211700"/>
            <a:chOff x="722975" y="375550"/>
            <a:chExt cx="7697700" cy="4211700"/>
          </a:xfrm>
        </p:grpSpPr>
        <p:sp>
          <p:nvSpPr>
            <p:cNvPr id="138" name="Google Shape;138;p16"/>
            <p:cNvSpPr/>
            <p:nvPr/>
          </p:nvSpPr>
          <p:spPr>
            <a:xfrm>
              <a:off x="799175" y="451750"/>
              <a:ext cx="7621500" cy="41355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723225" y="375550"/>
              <a:ext cx="7621500" cy="4135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" name="Google Shape;140;p16"/>
            <p:cNvGrpSpPr/>
            <p:nvPr/>
          </p:nvGrpSpPr>
          <p:grpSpPr>
            <a:xfrm>
              <a:off x="722975" y="377850"/>
              <a:ext cx="7621500" cy="324300"/>
              <a:chOff x="722975" y="702425"/>
              <a:chExt cx="7621500" cy="324300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" name="Google Shape;145;p16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hasCustomPrompt="1" idx="2" type="title"/>
          </p:nvPr>
        </p:nvSpPr>
        <p:spPr>
          <a:xfrm>
            <a:off x="1219013" y="1560921"/>
            <a:ext cx="8232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2005250" y="1564564"/>
            <a:ext cx="2341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48" name="Google Shape;148;p16"/>
          <p:cNvSpPr txBox="1"/>
          <p:nvPr>
            <p:ph idx="3" type="subTitle"/>
          </p:nvPr>
        </p:nvSpPr>
        <p:spPr>
          <a:xfrm>
            <a:off x="2005250" y="1898350"/>
            <a:ext cx="2341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hasCustomPrompt="1" idx="4" type="title"/>
          </p:nvPr>
        </p:nvSpPr>
        <p:spPr>
          <a:xfrm>
            <a:off x="1219013" y="2419046"/>
            <a:ext cx="8232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16"/>
          <p:cNvSpPr txBox="1"/>
          <p:nvPr>
            <p:ph idx="5" type="subTitle"/>
          </p:nvPr>
        </p:nvSpPr>
        <p:spPr>
          <a:xfrm>
            <a:off x="2005250" y="2422689"/>
            <a:ext cx="2341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51" name="Google Shape;151;p16"/>
          <p:cNvSpPr txBox="1"/>
          <p:nvPr>
            <p:ph idx="6" type="subTitle"/>
          </p:nvPr>
        </p:nvSpPr>
        <p:spPr>
          <a:xfrm>
            <a:off x="2005250" y="2756475"/>
            <a:ext cx="2341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hasCustomPrompt="1" idx="7" type="title"/>
          </p:nvPr>
        </p:nvSpPr>
        <p:spPr>
          <a:xfrm>
            <a:off x="1219013" y="3277171"/>
            <a:ext cx="8232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16"/>
          <p:cNvSpPr txBox="1"/>
          <p:nvPr>
            <p:ph idx="8" type="subTitle"/>
          </p:nvPr>
        </p:nvSpPr>
        <p:spPr>
          <a:xfrm>
            <a:off x="2005250" y="3280815"/>
            <a:ext cx="2341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54" name="Google Shape;154;p16"/>
          <p:cNvSpPr txBox="1"/>
          <p:nvPr>
            <p:ph idx="9" type="subTitle"/>
          </p:nvPr>
        </p:nvSpPr>
        <p:spPr>
          <a:xfrm>
            <a:off x="2005250" y="3614600"/>
            <a:ext cx="2341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hasCustomPrompt="1" idx="13" type="title"/>
          </p:nvPr>
        </p:nvSpPr>
        <p:spPr>
          <a:xfrm>
            <a:off x="4720763" y="1560921"/>
            <a:ext cx="8232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6"/>
          <p:cNvSpPr txBox="1"/>
          <p:nvPr>
            <p:ph idx="14" type="subTitle"/>
          </p:nvPr>
        </p:nvSpPr>
        <p:spPr>
          <a:xfrm>
            <a:off x="5506925" y="1564564"/>
            <a:ext cx="2341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57" name="Google Shape;157;p16"/>
          <p:cNvSpPr txBox="1"/>
          <p:nvPr>
            <p:ph idx="15" type="subTitle"/>
          </p:nvPr>
        </p:nvSpPr>
        <p:spPr>
          <a:xfrm>
            <a:off x="5506928" y="1898350"/>
            <a:ext cx="2341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hasCustomPrompt="1" idx="16" type="title"/>
          </p:nvPr>
        </p:nvSpPr>
        <p:spPr>
          <a:xfrm>
            <a:off x="4720763" y="2419046"/>
            <a:ext cx="8232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6"/>
          <p:cNvSpPr txBox="1"/>
          <p:nvPr>
            <p:ph idx="17" type="subTitle"/>
          </p:nvPr>
        </p:nvSpPr>
        <p:spPr>
          <a:xfrm>
            <a:off x="5506928" y="2422689"/>
            <a:ext cx="2341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idx="18" type="subTitle"/>
          </p:nvPr>
        </p:nvSpPr>
        <p:spPr>
          <a:xfrm>
            <a:off x="5506928" y="2756475"/>
            <a:ext cx="2341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hasCustomPrompt="1" idx="19" type="title"/>
          </p:nvPr>
        </p:nvSpPr>
        <p:spPr>
          <a:xfrm>
            <a:off x="4720763" y="3277171"/>
            <a:ext cx="8232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16"/>
          <p:cNvSpPr txBox="1"/>
          <p:nvPr>
            <p:ph idx="20" type="subTitle"/>
          </p:nvPr>
        </p:nvSpPr>
        <p:spPr>
          <a:xfrm>
            <a:off x="5506928" y="3280815"/>
            <a:ext cx="2341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21" type="subTitle"/>
          </p:nvPr>
        </p:nvSpPr>
        <p:spPr>
          <a:xfrm>
            <a:off x="5506928" y="3614600"/>
            <a:ext cx="2341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7"/>
          <p:cNvGrpSpPr/>
          <p:nvPr/>
        </p:nvGrpSpPr>
        <p:grpSpPr>
          <a:xfrm>
            <a:off x="723225" y="376025"/>
            <a:ext cx="7697700" cy="4227625"/>
            <a:chOff x="723225" y="376025"/>
            <a:chExt cx="7697700" cy="4227625"/>
          </a:xfrm>
        </p:grpSpPr>
        <p:sp>
          <p:nvSpPr>
            <p:cNvPr id="166" name="Google Shape;166;p17"/>
            <p:cNvSpPr/>
            <p:nvPr/>
          </p:nvSpPr>
          <p:spPr>
            <a:xfrm>
              <a:off x="799425" y="452850"/>
              <a:ext cx="7621500" cy="41508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723225" y="376025"/>
              <a:ext cx="7621500" cy="41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7"/>
          <p:cNvSpPr txBox="1"/>
          <p:nvPr>
            <p:ph type="title"/>
          </p:nvPr>
        </p:nvSpPr>
        <p:spPr>
          <a:xfrm flipH="1">
            <a:off x="4417000" y="1371563"/>
            <a:ext cx="3271200" cy="12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9" name="Google Shape;169;p17"/>
          <p:cNvSpPr txBox="1"/>
          <p:nvPr>
            <p:ph idx="1" type="subTitle"/>
          </p:nvPr>
        </p:nvSpPr>
        <p:spPr>
          <a:xfrm flipH="1">
            <a:off x="4417000" y="2714938"/>
            <a:ext cx="32712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70" name="Google Shape;170;p17"/>
          <p:cNvGrpSpPr/>
          <p:nvPr/>
        </p:nvGrpSpPr>
        <p:grpSpPr>
          <a:xfrm>
            <a:off x="722975" y="377850"/>
            <a:ext cx="7621500" cy="324300"/>
            <a:chOff x="722975" y="702425"/>
            <a:chExt cx="7621500" cy="324300"/>
          </a:xfrm>
        </p:grpSpPr>
        <p:sp>
          <p:nvSpPr>
            <p:cNvPr id="171" name="Google Shape;171;p17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8"/>
          <p:cNvGrpSpPr/>
          <p:nvPr/>
        </p:nvGrpSpPr>
        <p:grpSpPr>
          <a:xfrm>
            <a:off x="4693775" y="376025"/>
            <a:ext cx="3723675" cy="4226700"/>
            <a:chOff x="4693775" y="376025"/>
            <a:chExt cx="3723675" cy="4226700"/>
          </a:xfrm>
        </p:grpSpPr>
        <p:sp>
          <p:nvSpPr>
            <p:cNvPr id="177" name="Google Shape;177;p18"/>
            <p:cNvSpPr/>
            <p:nvPr/>
          </p:nvSpPr>
          <p:spPr>
            <a:xfrm>
              <a:off x="4766750" y="452225"/>
              <a:ext cx="3650700" cy="4150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4693775" y="376025"/>
              <a:ext cx="3650700" cy="4150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8"/>
          <p:cNvGrpSpPr/>
          <p:nvPr/>
        </p:nvGrpSpPr>
        <p:grpSpPr>
          <a:xfrm>
            <a:off x="723225" y="376025"/>
            <a:ext cx="3723675" cy="4226700"/>
            <a:chOff x="723225" y="376025"/>
            <a:chExt cx="3723675" cy="4226700"/>
          </a:xfrm>
        </p:grpSpPr>
        <p:sp>
          <p:nvSpPr>
            <p:cNvPr id="180" name="Google Shape;180;p18"/>
            <p:cNvSpPr/>
            <p:nvPr/>
          </p:nvSpPr>
          <p:spPr>
            <a:xfrm>
              <a:off x="796200" y="452225"/>
              <a:ext cx="3650700" cy="4150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723225" y="376025"/>
              <a:ext cx="3650700" cy="4150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8"/>
          <p:cNvSpPr txBox="1"/>
          <p:nvPr>
            <p:ph type="title"/>
          </p:nvPr>
        </p:nvSpPr>
        <p:spPr>
          <a:xfrm>
            <a:off x="1384250" y="1069325"/>
            <a:ext cx="2481000" cy="13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idx="1" type="subTitle"/>
          </p:nvPr>
        </p:nvSpPr>
        <p:spPr>
          <a:xfrm>
            <a:off x="1384250" y="2569924"/>
            <a:ext cx="2481000" cy="12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2" type="subTitle"/>
          </p:nvPr>
        </p:nvSpPr>
        <p:spPr>
          <a:xfrm>
            <a:off x="5278625" y="813163"/>
            <a:ext cx="2614800" cy="3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/>
          <p:nvPr/>
        </p:nvSpPr>
        <p:spPr>
          <a:xfrm>
            <a:off x="799425" y="1988650"/>
            <a:ext cx="2368200" cy="2614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723225" y="1912450"/>
            <a:ext cx="2368200" cy="261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802725" y="649225"/>
            <a:ext cx="7621500" cy="109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723225" y="572400"/>
            <a:ext cx="7621500" cy="109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997525" y="821225"/>
            <a:ext cx="21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19"/>
          <p:cNvSpPr/>
          <p:nvPr/>
        </p:nvSpPr>
        <p:spPr>
          <a:xfrm>
            <a:off x="6056025" y="1988650"/>
            <a:ext cx="2368200" cy="2614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5979825" y="1912450"/>
            <a:ext cx="2368200" cy="261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3427725" y="1988650"/>
            <a:ext cx="2368200" cy="2614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3351525" y="1912450"/>
            <a:ext cx="2368200" cy="261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19"/>
          <p:cNvGrpSpPr/>
          <p:nvPr/>
        </p:nvGrpSpPr>
        <p:grpSpPr>
          <a:xfrm>
            <a:off x="722975" y="1912450"/>
            <a:ext cx="2368200" cy="324300"/>
            <a:chOff x="722975" y="702425"/>
            <a:chExt cx="2368200" cy="324300"/>
          </a:xfrm>
        </p:grpSpPr>
        <p:sp>
          <p:nvSpPr>
            <p:cNvPr id="196" name="Google Shape;196;p19"/>
            <p:cNvSpPr/>
            <p:nvPr/>
          </p:nvSpPr>
          <p:spPr>
            <a:xfrm>
              <a:off x="722975" y="702425"/>
              <a:ext cx="2368200" cy="324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9"/>
          <p:cNvGrpSpPr/>
          <p:nvPr/>
        </p:nvGrpSpPr>
        <p:grpSpPr>
          <a:xfrm>
            <a:off x="3351400" y="1912450"/>
            <a:ext cx="2368200" cy="324300"/>
            <a:chOff x="722975" y="702425"/>
            <a:chExt cx="2368200" cy="324300"/>
          </a:xfrm>
        </p:grpSpPr>
        <p:sp>
          <p:nvSpPr>
            <p:cNvPr id="201" name="Google Shape;201;p19"/>
            <p:cNvSpPr/>
            <p:nvPr/>
          </p:nvSpPr>
          <p:spPr>
            <a:xfrm>
              <a:off x="722975" y="702425"/>
              <a:ext cx="2368200" cy="324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19"/>
          <p:cNvGrpSpPr/>
          <p:nvPr/>
        </p:nvGrpSpPr>
        <p:grpSpPr>
          <a:xfrm>
            <a:off x="5979825" y="1912450"/>
            <a:ext cx="2368200" cy="324300"/>
            <a:chOff x="722975" y="702425"/>
            <a:chExt cx="2368200" cy="324300"/>
          </a:xfrm>
        </p:grpSpPr>
        <p:sp>
          <p:nvSpPr>
            <p:cNvPr id="206" name="Google Shape;206;p19"/>
            <p:cNvSpPr/>
            <p:nvPr/>
          </p:nvSpPr>
          <p:spPr>
            <a:xfrm>
              <a:off x="722975" y="702425"/>
              <a:ext cx="2368200" cy="324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/>
          <p:nvPr/>
        </p:nvSpPr>
        <p:spPr>
          <a:xfrm>
            <a:off x="6882225" y="648550"/>
            <a:ext cx="1542000" cy="3954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6806025" y="572350"/>
            <a:ext cx="1542000" cy="395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5117200" y="648550"/>
            <a:ext cx="1542000" cy="3954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5041000" y="572350"/>
            <a:ext cx="1542000" cy="395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799425" y="648550"/>
            <a:ext cx="2283900" cy="3954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723225" y="572400"/>
            <a:ext cx="2283900" cy="395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 txBox="1"/>
          <p:nvPr>
            <p:ph type="title"/>
          </p:nvPr>
        </p:nvSpPr>
        <p:spPr>
          <a:xfrm>
            <a:off x="997525" y="821225"/>
            <a:ext cx="209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8" name="Google Shape;218;p20"/>
          <p:cNvSpPr/>
          <p:nvPr/>
        </p:nvSpPr>
        <p:spPr>
          <a:xfrm>
            <a:off x="3352325" y="648550"/>
            <a:ext cx="1542000" cy="3954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3276125" y="572350"/>
            <a:ext cx="1542000" cy="395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20"/>
          <p:cNvGrpSpPr/>
          <p:nvPr/>
        </p:nvGrpSpPr>
        <p:grpSpPr>
          <a:xfrm>
            <a:off x="3275975" y="572400"/>
            <a:ext cx="1541943" cy="324300"/>
            <a:chOff x="722975" y="702425"/>
            <a:chExt cx="1654800" cy="324300"/>
          </a:xfrm>
        </p:grpSpPr>
        <p:sp>
          <p:nvSpPr>
            <p:cNvPr id="221" name="Google Shape;221;p20"/>
            <p:cNvSpPr/>
            <p:nvPr/>
          </p:nvSpPr>
          <p:spPr>
            <a:xfrm>
              <a:off x="722975" y="702425"/>
              <a:ext cx="1654800" cy="324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20"/>
          <p:cNvGrpSpPr/>
          <p:nvPr/>
        </p:nvGrpSpPr>
        <p:grpSpPr>
          <a:xfrm>
            <a:off x="6805875" y="572400"/>
            <a:ext cx="1541943" cy="324300"/>
            <a:chOff x="722975" y="702425"/>
            <a:chExt cx="1654800" cy="324300"/>
          </a:xfrm>
        </p:grpSpPr>
        <p:sp>
          <p:nvSpPr>
            <p:cNvPr id="226" name="Google Shape;226;p20"/>
            <p:cNvSpPr/>
            <p:nvPr/>
          </p:nvSpPr>
          <p:spPr>
            <a:xfrm>
              <a:off x="722975" y="702425"/>
              <a:ext cx="1654800" cy="324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20"/>
          <p:cNvGrpSpPr/>
          <p:nvPr/>
        </p:nvGrpSpPr>
        <p:grpSpPr>
          <a:xfrm>
            <a:off x="5040925" y="572400"/>
            <a:ext cx="1541943" cy="324300"/>
            <a:chOff x="722975" y="702425"/>
            <a:chExt cx="1654800" cy="324300"/>
          </a:xfrm>
        </p:grpSpPr>
        <p:sp>
          <p:nvSpPr>
            <p:cNvPr id="231" name="Google Shape;231;p20"/>
            <p:cNvSpPr/>
            <p:nvPr/>
          </p:nvSpPr>
          <p:spPr>
            <a:xfrm>
              <a:off x="722975" y="702425"/>
              <a:ext cx="1654800" cy="324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1"/>
          <p:cNvGrpSpPr/>
          <p:nvPr/>
        </p:nvGrpSpPr>
        <p:grpSpPr>
          <a:xfrm>
            <a:off x="723225" y="1912450"/>
            <a:ext cx="7701000" cy="2691050"/>
            <a:chOff x="723225" y="1912450"/>
            <a:chExt cx="7701000" cy="2691050"/>
          </a:xfrm>
        </p:grpSpPr>
        <p:sp>
          <p:nvSpPr>
            <p:cNvPr id="237" name="Google Shape;237;p21"/>
            <p:cNvSpPr/>
            <p:nvPr/>
          </p:nvSpPr>
          <p:spPr>
            <a:xfrm>
              <a:off x="802725" y="1989300"/>
              <a:ext cx="7621500" cy="2614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723225" y="1912450"/>
              <a:ext cx="7621500" cy="261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21"/>
          <p:cNvGrpSpPr/>
          <p:nvPr/>
        </p:nvGrpSpPr>
        <p:grpSpPr>
          <a:xfrm>
            <a:off x="722975" y="376025"/>
            <a:ext cx="7701250" cy="1369401"/>
            <a:chOff x="722975" y="376025"/>
            <a:chExt cx="7701250" cy="1369401"/>
          </a:xfrm>
        </p:grpSpPr>
        <p:sp>
          <p:nvSpPr>
            <p:cNvPr id="240" name="Google Shape;240;p21"/>
            <p:cNvSpPr/>
            <p:nvPr/>
          </p:nvSpPr>
          <p:spPr>
            <a:xfrm>
              <a:off x="802725" y="452726"/>
              <a:ext cx="7621500" cy="12927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723225" y="376025"/>
              <a:ext cx="7621500" cy="1292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" name="Google Shape;242;p21"/>
            <p:cNvGrpSpPr/>
            <p:nvPr/>
          </p:nvGrpSpPr>
          <p:grpSpPr>
            <a:xfrm>
              <a:off x="722975" y="376025"/>
              <a:ext cx="7621500" cy="324300"/>
              <a:chOff x="722975" y="702425"/>
              <a:chExt cx="7621500" cy="324300"/>
            </a:xfrm>
          </p:grpSpPr>
          <p:sp>
            <p:nvSpPr>
              <p:cNvPr id="243" name="Google Shape;243;p21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1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1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7" name="Google Shape;247;p21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21"/>
          <p:cNvSpPr txBox="1"/>
          <p:nvPr>
            <p:ph idx="1" type="subTitle"/>
          </p:nvPr>
        </p:nvSpPr>
        <p:spPr>
          <a:xfrm>
            <a:off x="1455551" y="3020355"/>
            <a:ext cx="18096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49" name="Google Shape;249;p21"/>
          <p:cNvSpPr txBox="1"/>
          <p:nvPr>
            <p:ph idx="2" type="subTitle"/>
          </p:nvPr>
        </p:nvSpPr>
        <p:spPr>
          <a:xfrm>
            <a:off x="1455550" y="3329955"/>
            <a:ext cx="18096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1"/>
          <p:cNvSpPr txBox="1"/>
          <p:nvPr>
            <p:ph idx="3" type="subTitle"/>
          </p:nvPr>
        </p:nvSpPr>
        <p:spPr>
          <a:xfrm>
            <a:off x="3667200" y="3020355"/>
            <a:ext cx="18096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51" name="Google Shape;251;p21"/>
          <p:cNvSpPr txBox="1"/>
          <p:nvPr>
            <p:ph idx="4" type="subTitle"/>
          </p:nvPr>
        </p:nvSpPr>
        <p:spPr>
          <a:xfrm>
            <a:off x="3667200" y="3329955"/>
            <a:ext cx="18096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1"/>
          <p:cNvSpPr txBox="1"/>
          <p:nvPr>
            <p:ph idx="5" type="subTitle"/>
          </p:nvPr>
        </p:nvSpPr>
        <p:spPr>
          <a:xfrm>
            <a:off x="5878826" y="3020355"/>
            <a:ext cx="18096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53" name="Google Shape;253;p21"/>
          <p:cNvSpPr txBox="1"/>
          <p:nvPr>
            <p:ph idx="6" type="subTitle"/>
          </p:nvPr>
        </p:nvSpPr>
        <p:spPr>
          <a:xfrm>
            <a:off x="5878825" y="3329955"/>
            <a:ext cx="18096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"/>
          <p:cNvGrpSpPr/>
          <p:nvPr/>
        </p:nvGrpSpPr>
        <p:grpSpPr>
          <a:xfrm>
            <a:off x="722975" y="611150"/>
            <a:ext cx="7701243" cy="3507202"/>
            <a:chOff x="722975" y="611150"/>
            <a:chExt cx="7701243" cy="3507202"/>
          </a:xfrm>
        </p:grpSpPr>
        <p:sp>
          <p:nvSpPr>
            <p:cNvPr id="11" name="Google Shape;11;p3"/>
            <p:cNvSpPr/>
            <p:nvPr/>
          </p:nvSpPr>
          <p:spPr>
            <a:xfrm>
              <a:off x="802718" y="687852"/>
              <a:ext cx="7621500" cy="3430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3"/>
            <p:cNvSpPr/>
            <p:nvPr/>
          </p:nvSpPr>
          <p:spPr>
            <a:xfrm>
              <a:off x="723225" y="611150"/>
              <a:ext cx="7621500" cy="3430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3"/>
            <p:cNvGrpSpPr/>
            <p:nvPr/>
          </p:nvGrpSpPr>
          <p:grpSpPr>
            <a:xfrm>
              <a:off x="722975" y="611150"/>
              <a:ext cx="7621500" cy="324300"/>
              <a:chOff x="722975" y="702425"/>
              <a:chExt cx="7621500" cy="324300"/>
            </a:xfrm>
          </p:grpSpPr>
          <p:sp>
            <p:nvSpPr>
              <p:cNvPr id="14" name="Google Shape;14;p3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3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3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3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" name="Google Shape;18;p3"/>
          <p:cNvSpPr txBox="1"/>
          <p:nvPr>
            <p:ph type="ctrTitle"/>
          </p:nvPr>
        </p:nvSpPr>
        <p:spPr>
          <a:xfrm>
            <a:off x="1676400" y="1081050"/>
            <a:ext cx="5791200" cy="19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0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221425" y="3142850"/>
            <a:ext cx="2701200" cy="1154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3152125" y="3327376"/>
            <a:ext cx="28398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2"/>
          <p:cNvGrpSpPr/>
          <p:nvPr/>
        </p:nvGrpSpPr>
        <p:grpSpPr>
          <a:xfrm>
            <a:off x="722975" y="376025"/>
            <a:ext cx="7697950" cy="4227625"/>
            <a:chOff x="722975" y="376025"/>
            <a:chExt cx="7697950" cy="4227625"/>
          </a:xfrm>
        </p:grpSpPr>
        <p:sp>
          <p:nvSpPr>
            <p:cNvPr id="256" name="Google Shape;256;p22"/>
            <p:cNvSpPr/>
            <p:nvPr/>
          </p:nvSpPr>
          <p:spPr>
            <a:xfrm>
              <a:off x="799425" y="452850"/>
              <a:ext cx="7621500" cy="41508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723225" y="376025"/>
              <a:ext cx="7621500" cy="41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8" name="Google Shape;258;p22"/>
            <p:cNvGrpSpPr/>
            <p:nvPr/>
          </p:nvGrpSpPr>
          <p:grpSpPr>
            <a:xfrm>
              <a:off x="722975" y="377850"/>
              <a:ext cx="7621500" cy="324300"/>
              <a:chOff x="722975" y="702425"/>
              <a:chExt cx="7621500" cy="324300"/>
            </a:xfrm>
          </p:grpSpPr>
          <p:sp>
            <p:nvSpPr>
              <p:cNvPr id="259" name="Google Shape;259;p22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2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3" name="Google Shape;263;p22"/>
          <p:cNvSpPr/>
          <p:nvPr/>
        </p:nvSpPr>
        <p:spPr>
          <a:xfrm>
            <a:off x="5315150" y="1378604"/>
            <a:ext cx="3439800" cy="2373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 txBox="1"/>
          <p:nvPr>
            <p:ph type="title"/>
          </p:nvPr>
        </p:nvSpPr>
        <p:spPr>
          <a:xfrm>
            <a:off x="1455550" y="1253725"/>
            <a:ext cx="3271200" cy="12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22"/>
          <p:cNvSpPr txBox="1"/>
          <p:nvPr>
            <p:ph idx="1" type="subTitle"/>
          </p:nvPr>
        </p:nvSpPr>
        <p:spPr>
          <a:xfrm>
            <a:off x="1455550" y="2597100"/>
            <a:ext cx="3271200" cy="1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3"/>
          <p:cNvGrpSpPr/>
          <p:nvPr/>
        </p:nvGrpSpPr>
        <p:grpSpPr>
          <a:xfrm>
            <a:off x="722975" y="818150"/>
            <a:ext cx="7697700" cy="3506700"/>
            <a:chOff x="722975" y="818150"/>
            <a:chExt cx="7697700" cy="3506700"/>
          </a:xfrm>
        </p:grpSpPr>
        <p:sp>
          <p:nvSpPr>
            <p:cNvPr id="268" name="Google Shape;268;p23"/>
            <p:cNvSpPr/>
            <p:nvPr/>
          </p:nvSpPr>
          <p:spPr>
            <a:xfrm>
              <a:off x="799175" y="894350"/>
              <a:ext cx="7621500" cy="34305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723225" y="818150"/>
              <a:ext cx="7621500" cy="3430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3"/>
            <p:cNvGrpSpPr/>
            <p:nvPr/>
          </p:nvGrpSpPr>
          <p:grpSpPr>
            <a:xfrm>
              <a:off x="722975" y="818150"/>
              <a:ext cx="7621500" cy="324300"/>
              <a:chOff x="722975" y="702425"/>
              <a:chExt cx="7621500" cy="324300"/>
            </a:xfrm>
          </p:grpSpPr>
          <p:sp>
            <p:nvSpPr>
              <p:cNvPr id="271" name="Google Shape;271;p23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3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5" name="Google Shape;275;p23"/>
          <p:cNvSpPr txBox="1"/>
          <p:nvPr>
            <p:ph type="title"/>
          </p:nvPr>
        </p:nvSpPr>
        <p:spPr>
          <a:xfrm>
            <a:off x="2902650" y="3333223"/>
            <a:ext cx="33387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76" name="Google Shape;276;p23"/>
          <p:cNvSpPr txBox="1"/>
          <p:nvPr>
            <p:ph idx="1" type="subTitle"/>
          </p:nvPr>
        </p:nvSpPr>
        <p:spPr>
          <a:xfrm>
            <a:off x="1732000" y="1882898"/>
            <a:ext cx="5679900" cy="15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/>
          <p:nvPr/>
        </p:nvSpPr>
        <p:spPr>
          <a:xfrm>
            <a:off x="802725" y="1989300"/>
            <a:ext cx="7621500" cy="2614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723225" y="1912450"/>
            <a:ext cx="7621500" cy="26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24"/>
          <p:cNvGrpSpPr/>
          <p:nvPr/>
        </p:nvGrpSpPr>
        <p:grpSpPr>
          <a:xfrm>
            <a:off x="722975" y="376025"/>
            <a:ext cx="7701250" cy="1369401"/>
            <a:chOff x="722975" y="376025"/>
            <a:chExt cx="7701250" cy="1369401"/>
          </a:xfrm>
        </p:grpSpPr>
        <p:sp>
          <p:nvSpPr>
            <p:cNvPr id="281" name="Google Shape;281;p24"/>
            <p:cNvSpPr/>
            <p:nvPr/>
          </p:nvSpPr>
          <p:spPr>
            <a:xfrm>
              <a:off x="802725" y="452726"/>
              <a:ext cx="7621500" cy="12927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723225" y="376025"/>
              <a:ext cx="7621500" cy="1292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" name="Google Shape;283;p24"/>
            <p:cNvGrpSpPr/>
            <p:nvPr/>
          </p:nvGrpSpPr>
          <p:grpSpPr>
            <a:xfrm>
              <a:off x="722975" y="376025"/>
              <a:ext cx="7621500" cy="324300"/>
              <a:chOff x="722975" y="702425"/>
              <a:chExt cx="7621500" cy="324300"/>
            </a:xfrm>
          </p:grpSpPr>
          <p:sp>
            <p:nvSpPr>
              <p:cNvPr id="284" name="Google Shape;284;p24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4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4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4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8" name="Google Shape;288;p24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/>
          <p:nvPr/>
        </p:nvSpPr>
        <p:spPr>
          <a:xfrm>
            <a:off x="799425" y="452850"/>
            <a:ext cx="7621500" cy="415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723225" y="376025"/>
            <a:ext cx="7621500" cy="41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25"/>
          <p:cNvGrpSpPr/>
          <p:nvPr/>
        </p:nvGrpSpPr>
        <p:grpSpPr>
          <a:xfrm>
            <a:off x="722975" y="377850"/>
            <a:ext cx="7621500" cy="324300"/>
            <a:chOff x="722975" y="702425"/>
            <a:chExt cx="7621500" cy="324300"/>
          </a:xfrm>
        </p:grpSpPr>
        <p:sp>
          <p:nvSpPr>
            <p:cNvPr id="293" name="Google Shape;293;p25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25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25"/>
          <p:cNvSpPr txBox="1"/>
          <p:nvPr>
            <p:ph idx="1" type="subTitle"/>
          </p:nvPr>
        </p:nvSpPr>
        <p:spPr>
          <a:xfrm>
            <a:off x="1941128" y="1588750"/>
            <a:ext cx="2428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99" name="Google Shape;299;p25"/>
          <p:cNvSpPr txBox="1"/>
          <p:nvPr>
            <p:ph idx="2" type="subTitle"/>
          </p:nvPr>
        </p:nvSpPr>
        <p:spPr>
          <a:xfrm>
            <a:off x="1941128" y="1898350"/>
            <a:ext cx="2428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5"/>
          <p:cNvSpPr txBox="1"/>
          <p:nvPr>
            <p:ph idx="3" type="subTitle"/>
          </p:nvPr>
        </p:nvSpPr>
        <p:spPr>
          <a:xfrm>
            <a:off x="1941128" y="2446875"/>
            <a:ext cx="2428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01" name="Google Shape;301;p25"/>
          <p:cNvSpPr txBox="1"/>
          <p:nvPr>
            <p:ph idx="4" type="subTitle"/>
          </p:nvPr>
        </p:nvSpPr>
        <p:spPr>
          <a:xfrm>
            <a:off x="1941128" y="2756475"/>
            <a:ext cx="2428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5"/>
          <p:cNvSpPr txBox="1"/>
          <p:nvPr>
            <p:ph idx="5" type="subTitle"/>
          </p:nvPr>
        </p:nvSpPr>
        <p:spPr>
          <a:xfrm>
            <a:off x="1941128" y="3305000"/>
            <a:ext cx="2428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03" name="Google Shape;303;p25"/>
          <p:cNvSpPr txBox="1"/>
          <p:nvPr>
            <p:ph idx="6" type="subTitle"/>
          </p:nvPr>
        </p:nvSpPr>
        <p:spPr>
          <a:xfrm>
            <a:off x="1941128" y="3614600"/>
            <a:ext cx="2428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5"/>
          <p:cNvSpPr txBox="1"/>
          <p:nvPr>
            <p:ph idx="7" type="subTitle"/>
          </p:nvPr>
        </p:nvSpPr>
        <p:spPr>
          <a:xfrm>
            <a:off x="5519003" y="1588750"/>
            <a:ext cx="2428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05" name="Google Shape;305;p25"/>
          <p:cNvSpPr txBox="1"/>
          <p:nvPr>
            <p:ph idx="8" type="subTitle"/>
          </p:nvPr>
        </p:nvSpPr>
        <p:spPr>
          <a:xfrm>
            <a:off x="5519003" y="1898350"/>
            <a:ext cx="2428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5"/>
          <p:cNvSpPr txBox="1"/>
          <p:nvPr>
            <p:ph idx="9" type="subTitle"/>
          </p:nvPr>
        </p:nvSpPr>
        <p:spPr>
          <a:xfrm>
            <a:off x="5519003" y="2446875"/>
            <a:ext cx="2428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07" name="Google Shape;307;p25"/>
          <p:cNvSpPr txBox="1"/>
          <p:nvPr>
            <p:ph idx="13" type="subTitle"/>
          </p:nvPr>
        </p:nvSpPr>
        <p:spPr>
          <a:xfrm>
            <a:off x="5519003" y="2756475"/>
            <a:ext cx="2428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5"/>
          <p:cNvSpPr txBox="1"/>
          <p:nvPr>
            <p:ph idx="14" type="subTitle"/>
          </p:nvPr>
        </p:nvSpPr>
        <p:spPr>
          <a:xfrm>
            <a:off x="5519003" y="3305000"/>
            <a:ext cx="2428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09" name="Google Shape;309;p25"/>
          <p:cNvSpPr txBox="1"/>
          <p:nvPr>
            <p:ph idx="15" type="subTitle"/>
          </p:nvPr>
        </p:nvSpPr>
        <p:spPr>
          <a:xfrm>
            <a:off x="5519003" y="3614600"/>
            <a:ext cx="2428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/>
          <p:nvPr/>
        </p:nvSpPr>
        <p:spPr>
          <a:xfrm>
            <a:off x="799425" y="452850"/>
            <a:ext cx="7621500" cy="41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723225" y="376025"/>
            <a:ext cx="7621500" cy="41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7"/>
          <p:cNvGrpSpPr/>
          <p:nvPr/>
        </p:nvGrpSpPr>
        <p:grpSpPr>
          <a:xfrm>
            <a:off x="382175" y="376025"/>
            <a:ext cx="8373000" cy="4227000"/>
            <a:chOff x="382175" y="376025"/>
            <a:chExt cx="8373000" cy="4227000"/>
          </a:xfrm>
        </p:grpSpPr>
        <p:sp>
          <p:nvSpPr>
            <p:cNvPr id="316" name="Google Shape;316;p27"/>
            <p:cNvSpPr/>
            <p:nvPr/>
          </p:nvSpPr>
          <p:spPr>
            <a:xfrm>
              <a:off x="458375" y="452225"/>
              <a:ext cx="8296800" cy="4150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382175" y="376025"/>
              <a:ext cx="8296800" cy="41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8" name="Google Shape;318;p27"/>
            <p:cNvGrpSpPr/>
            <p:nvPr/>
          </p:nvGrpSpPr>
          <p:grpSpPr>
            <a:xfrm>
              <a:off x="382175" y="377850"/>
              <a:ext cx="8296800" cy="324300"/>
              <a:chOff x="722975" y="702425"/>
              <a:chExt cx="8296800" cy="324300"/>
            </a:xfrm>
          </p:grpSpPr>
          <p:sp>
            <p:nvSpPr>
              <p:cNvPr id="319" name="Google Shape;319;p27"/>
              <p:cNvSpPr/>
              <p:nvPr/>
            </p:nvSpPr>
            <p:spPr>
              <a:xfrm>
                <a:off x="722975" y="702425"/>
                <a:ext cx="82968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7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7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7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3" name="Google Shape;323;p27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4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802725" y="452726"/>
            <a:ext cx="7621500" cy="1292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723225" y="376025"/>
            <a:ext cx="7621500" cy="129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8"/>
          <p:cNvSpPr/>
          <p:nvPr/>
        </p:nvSpPr>
        <p:spPr>
          <a:xfrm>
            <a:off x="802725" y="1989300"/>
            <a:ext cx="7621500" cy="2614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8"/>
          <p:cNvSpPr/>
          <p:nvPr/>
        </p:nvSpPr>
        <p:spPr>
          <a:xfrm>
            <a:off x="723225" y="1912450"/>
            <a:ext cx="7621500" cy="26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28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330" name="Google Shape;330;p28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28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4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/>
          <p:nvPr/>
        </p:nvSpPr>
        <p:spPr>
          <a:xfrm>
            <a:off x="799425" y="452850"/>
            <a:ext cx="7621500" cy="415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723225" y="376025"/>
            <a:ext cx="7621500" cy="41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39" name="Google Shape;339;p29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340" name="Google Shape;340;p29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4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30"/>
          <p:cNvGrpSpPr/>
          <p:nvPr/>
        </p:nvGrpSpPr>
        <p:grpSpPr>
          <a:xfrm>
            <a:off x="722975" y="376025"/>
            <a:ext cx="7697950" cy="4227625"/>
            <a:chOff x="722975" y="376025"/>
            <a:chExt cx="7697950" cy="4227625"/>
          </a:xfrm>
        </p:grpSpPr>
        <p:sp>
          <p:nvSpPr>
            <p:cNvPr id="346" name="Google Shape;346;p30"/>
            <p:cNvSpPr/>
            <p:nvPr/>
          </p:nvSpPr>
          <p:spPr>
            <a:xfrm>
              <a:off x="799425" y="452850"/>
              <a:ext cx="7621500" cy="41508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723225" y="376025"/>
              <a:ext cx="7621500" cy="41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0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8" name="Google Shape;348;p30"/>
            <p:cNvGrpSpPr/>
            <p:nvPr/>
          </p:nvGrpSpPr>
          <p:grpSpPr>
            <a:xfrm>
              <a:off x="722975" y="376025"/>
              <a:ext cx="7621500" cy="324300"/>
              <a:chOff x="722975" y="702425"/>
              <a:chExt cx="7621500" cy="324300"/>
            </a:xfrm>
          </p:grpSpPr>
          <p:sp>
            <p:nvSpPr>
              <p:cNvPr id="349" name="Google Shape;349;p30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0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0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0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3" name="Google Shape;353;p30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31"/>
          <p:cNvGrpSpPr/>
          <p:nvPr/>
        </p:nvGrpSpPr>
        <p:grpSpPr>
          <a:xfrm>
            <a:off x="4693775" y="1912450"/>
            <a:ext cx="3726900" cy="2690400"/>
            <a:chOff x="4693775" y="1912450"/>
            <a:chExt cx="3726900" cy="2690400"/>
          </a:xfrm>
        </p:grpSpPr>
        <p:sp>
          <p:nvSpPr>
            <p:cNvPr id="356" name="Google Shape;356;p31"/>
            <p:cNvSpPr/>
            <p:nvPr/>
          </p:nvSpPr>
          <p:spPr>
            <a:xfrm>
              <a:off x="4769975" y="1988650"/>
              <a:ext cx="3650700" cy="26142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4693775" y="1912450"/>
              <a:ext cx="3650700" cy="261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31"/>
          <p:cNvGrpSpPr/>
          <p:nvPr/>
        </p:nvGrpSpPr>
        <p:grpSpPr>
          <a:xfrm>
            <a:off x="723225" y="1912450"/>
            <a:ext cx="3726900" cy="2690400"/>
            <a:chOff x="723225" y="1912450"/>
            <a:chExt cx="3726900" cy="2690400"/>
          </a:xfrm>
        </p:grpSpPr>
        <p:sp>
          <p:nvSpPr>
            <p:cNvPr id="359" name="Google Shape;359;p31"/>
            <p:cNvSpPr/>
            <p:nvPr/>
          </p:nvSpPr>
          <p:spPr>
            <a:xfrm>
              <a:off x="799425" y="1988650"/>
              <a:ext cx="3650700" cy="26142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723225" y="1912450"/>
              <a:ext cx="3650700" cy="261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31"/>
          <p:cNvGrpSpPr/>
          <p:nvPr/>
        </p:nvGrpSpPr>
        <p:grpSpPr>
          <a:xfrm>
            <a:off x="722975" y="376025"/>
            <a:ext cx="7701250" cy="1369401"/>
            <a:chOff x="722975" y="376025"/>
            <a:chExt cx="7701250" cy="1369401"/>
          </a:xfrm>
        </p:grpSpPr>
        <p:sp>
          <p:nvSpPr>
            <p:cNvPr id="362" name="Google Shape;362;p31"/>
            <p:cNvSpPr/>
            <p:nvPr/>
          </p:nvSpPr>
          <p:spPr>
            <a:xfrm>
              <a:off x="802725" y="452726"/>
              <a:ext cx="7621500" cy="12927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723225" y="376025"/>
              <a:ext cx="7621500" cy="1292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4" name="Google Shape;364;p31"/>
            <p:cNvGrpSpPr/>
            <p:nvPr/>
          </p:nvGrpSpPr>
          <p:grpSpPr>
            <a:xfrm>
              <a:off x="722975" y="376025"/>
              <a:ext cx="7621500" cy="324300"/>
              <a:chOff x="722975" y="702425"/>
              <a:chExt cx="7621500" cy="324300"/>
            </a:xfrm>
          </p:grpSpPr>
          <p:sp>
            <p:nvSpPr>
              <p:cNvPr id="365" name="Google Shape;365;p31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1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9" name="Google Shape;369;p31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1" type="subTitle"/>
          </p:nvPr>
        </p:nvSpPr>
        <p:spPr>
          <a:xfrm>
            <a:off x="1384300" y="2197824"/>
            <a:ext cx="24810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71" name="Google Shape;371;p31"/>
          <p:cNvSpPr txBox="1"/>
          <p:nvPr>
            <p:ph idx="2" type="subTitle"/>
          </p:nvPr>
        </p:nvSpPr>
        <p:spPr>
          <a:xfrm>
            <a:off x="1384250" y="2643696"/>
            <a:ext cx="2481000" cy="15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2" name="Google Shape;372;p31"/>
          <p:cNvSpPr txBox="1"/>
          <p:nvPr>
            <p:ph idx="3" type="subTitle"/>
          </p:nvPr>
        </p:nvSpPr>
        <p:spPr>
          <a:xfrm>
            <a:off x="5278626" y="2197824"/>
            <a:ext cx="24810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73" name="Google Shape;373;p31"/>
          <p:cNvSpPr txBox="1"/>
          <p:nvPr>
            <p:ph idx="4" type="subTitle"/>
          </p:nvPr>
        </p:nvSpPr>
        <p:spPr>
          <a:xfrm>
            <a:off x="5278625" y="2643700"/>
            <a:ext cx="2481000" cy="15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5"/>
          <p:cNvGrpSpPr/>
          <p:nvPr/>
        </p:nvGrpSpPr>
        <p:grpSpPr>
          <a:xfrm>
            <a:off x="722975" y="611150"/>
            <a:ext cx="7701243" cy="3507202"/>
            <a:chOff x="722975" y="611150"/>
            <a:chExt cx="7701243" cy="3507202"/>
          </a:xfrm>
        </p:grpSpPr>
        <p:sp>
          <p:nvSpPr>
            <p:cNvPr id="26" name="Google Shape;26;p5"/>
            <p:cNvSpPr/>
            <p:nvPr/>
          </p:nvSpPr>
          <p:spPr>
            <a:xfrm>
              <a:off x="802718" y="687852"/>
              <a:ext cx="7621500" cy="3430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723225" y="611150"/>
              <a:ext cx="7621500" cy="3430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" name="Google Shape;28;p5"/>
            <p:cNvGrpSpPr/>
            <p:nvPr/>
          </p:nvGrpSpPr>
          <p:grpSpPr>
            <a:xfrm>
              <a:off x="722975" y="611150"/>
              <a:ext cx="7621500" cy="324300"/>
              <a:chOff x="722975" y="702425"/>
              <a:chExt cx="7621500" cy="324300"/>
            </a:xfrm>
          </p:grpSpPr>
          <p:sp>
            <p:nvSpPr>
              <p:cNvPr id="29" name="Google Shape;29;p5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5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5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5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" name="Google Shape;33;p5"/>
          <p:cNvSpPr txBox="1"/>
          <p:nvPr>
            <p:ph type="ctrTitle"/>
          </p:nvPr>
        </p:nvSpPr>
        <p:spPr>
          <a:xfrm>
            <a:off x="1676400" y="1081050"/>
            <a:ext cx="5791200" cy="19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0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3221425" y="3142850"/>
            <a:ext cx="2701200" cy="1154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3152125" y="3327376"/>
            <a:ext cx="28398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/>
          <p:nvPr/>
        </p:nvSpPr>
        <p:spPr>
          <a:xfrm>
            <a:off x="802725" y="452726"/>
            <a:ext cx="7621500" cy="1292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2"/>
          <p:cNvSpPr/>
          <p:nvPr/>
        </p:nvSpPr>
        <p:spPr>
          <a:xfrm>
            <a:off x="723225" y="376025"/>
            <a:ext cx="7621500" cy="129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32"/>
          <p:cNvGrpSpPr/>
          <p:nvPr/>
        </p:nvGrpSpPr>
        <p:grpSpPr>
          <a:xfrm>
            <a:off x="723225" y="1912450"/>
            <a:ext cx="7701000" cy="2691050"/>
            <a:chOff x="723225" y="1912450"/>
            <a:chExt cx="7701000" cy="2691050"/>
          </a:xfrm>
        </p:grpSpPr>
        <p:sp>
          <p:nvSpPr>
            <p:cNvPr id="378" name="Google Shape;378;p32"/>
            <p:cNvSpPr/>
            <p:nvPr/>
          </p:nvSpPr>
          <p:spPr>
            <a:xfrm>
              <a:off x="802725" y="1989300"/>
              <a:ext cx="7621500" cy="2614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723225" y="1912450"/>
              <a:ext cx="7621500" cy="26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32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381" name="Google Shape;381;p32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rgbClr val="FFE4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rgbClr val="FF65E7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rgbClr val="50F8C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32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386" name="Google Shape;386;p32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32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/>
          <p:nvPr/>
        </p:nvSpPr>
        <p:spPr>
          <a:xfrm>
            <a:off x="802725" y="452726"/>
            <a:ext cx="7621500" cy="1292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3"/>
          <p:cNvSpPr/>
          <p:nvPr/>
        </p:nvSpPr>
        <p:spPr>
          <a:xfrm>
            <a:off x="723225" y="376025"/>
            <a:ext cx="7621500" cy="129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3"/>
          <p:cNvSpPr/>
          <p:nvPr/>
        </p:nvSpPr>
        <p:spPr>
          <a:xfrm>
            <a:off x="802725" y="1989300"/>
            <a:ext cx="7621500" cy="2614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3"/>
          <p:cNvSpPr/>
          <p:nvPr/>
        </p:nvSpPr>
        <p:spPr>
          <a:xfrm>
            <a:off x="723225" y="1912450"/>
            <a:ext cx="7621500" cy="26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33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397" name="Google Shape;397;p33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rgbClr val="FFE4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rgbClr val="FF65E7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rgbClr val="50F8C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3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402" name="Google Shape;402;p33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33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" name="Google Shape;407;p33"/>
          <p:cNvSpPr txBox="1"/>
          <p:nvPr>
            <p:ph idx="1" type="subTitle"/>
          </p:nvPr>
        </p:nvSpPr>
        <p:spPr>
          <a:xfrm>
            <a:off x="1941128" y="2196366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408" name="Google Shape;408;p33"/>
          <p:cNvSpPr txBox="1"/>
          <p:nvPr>
            <p:ph idx="2" type="subTitle"/>
          </p:nvPr>
        </p:nvSpPr>
        <p:spPr>
          <a:xfrm>
            <a:off x="1941128" y="2538214"/>
            <a:ext cx="2428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3"/>
          <p:cNvSpPr txBox="1"/>
          <p:nvPr>
            <p:ph idx="3" type="subTitle"/>
          </p:nvPr>
        </p:nvSpPr>
        <p:spPr>
          <a:xfrm>
            <a:off x="1941128" y="3342213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410" name="Google Shape;410;p33"/>
          <p:cNvSpPr txBox="1"/>
          <p:nvPr>
            <p:ph idx="4" type="subTitle"/>
          </p:nvPr>
        </p:nvSpPr>
        <p:spPr>
          <a:xfrm>
            <a:off x="1941128" y="3684060"/>
            <a:ext cx="2428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33"/>
          <p:cNvSpPr txBox="1"/>
          <p:nvPr>
            <p:ph idx="5" type="subTitle"/>
          </p:nvPr>
        </p:nvSpPr>
        <p:spPr>
          <a:xfrm>
            <a:off x="5519003" y="2196366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412" name="Google Shape;412;p33"/>
          <p:cNvSpPr txBox="1"/>
          <p:nvPr>
            <p:ph idx="6" type="subTitle"/>
          </p:nvPr>
        </p:nvSpPr>
        <p:spPr>
          <a:xfrm>
            <a:off x="5519003" y="2538214"/>
            <a:ext cx="2428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33"/>
          <p:cNvSpPr txBox="1"/>
          <p:nvPr>
            <p:ph idx="7" type="subTitle"/>
          </p:nvPr>
        </p:nvSpPr>
        <p:spPr>
          <a:xfrm>
            <a:off x="5519003" y="3342213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414" name="Google Shape;414;p33"/>
          <p:cNvSpPr txBox="1"/>
          <p:nvPr>
            <p:ph idx="8" type="subTitle"/>
          </p:nvPr>
        </p:nvSpPr>
        <p:spPr>
          <a:xfrm>
            <a:off x="5519003" y="3684060"/>
            <a:ext cx="2428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"/>
          <p:cNvSpPr/>
          <p:nvPr/>
        </p:nvSpPr>
        <p:spPr>
          <a:xfrm>
            <a:off x="799425" y="452850"/>
            <a:ext cx="7621500" cy="415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4"/>
          <p:cNvSpPr/>
          <p:nvPr/>
        </p:nvSpPr>
        <p:spPr>
          <a:xfrm>
            <a:off x="723225" y="376025"/>
            <a:ext cx="7621500" cy="41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4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9" name="Google Shape;419;p34"/>
          <p:cNvSpPr txBox="1"/>
          <p:nvPr>
            <p:ph idx="1" type="subTitle"/>
          </p:nvPr>
        </p:nvSpPr>
        <p:spPr>
          <a:xfrm>
            <a:off x="1504001" y="2653040"/>
            <a:ext cx="17127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9pPr>
          </a:lstStyle>
          <a:p/>
        </p:txBody>
      </p:sp>
      <p:sp>
        <p:nvSpPr>
          <p:cNvPr id="420" name="Google Shape;420;p34"/>
          <p:cNvSpPr txBox="1"/>
          <p:nvPr>
            <p:ph idx="2" type="subTitle"/>
          </p:nvPr>
        </p:nvSpPr>
        <p:spPr>
          <a:xfrm>
            <a:off x="1504000" y="2974349"/>
            <a:ext cx="17127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4"/>
          <p:cNvSpPr txBox="1"/>
          <p:nvPr>
            <p:ph idx="3" type="subTitle"/>
          </p:nvPr>
        </p:nvSpPr>
        <p:spPr>
          <a:xfrm>
            <a:off x="3734451" y="2653040"/>
            <a:ext cx="16752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9pPr>
          </a:lstStyle>
          <a:p/>
        </p:txBody>
      </p:sp>
      <p:sp>
        <p:nvSpPr>
          <p:cNvPr id="422" name="Google Shape;422;p34"/>
          <p:cNvSpPr txBox="1"/>
          <p:nvPr>
            <p:ph idx="4" type="subTitle"/>
          </p:nvPr>
        </p:nvSpPr>
        <p:spPr>
          <a:xfrm>
            <a:off x="3734450" y="2974349"/>
            <a:ext cx="16752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4"/>
          <p:cNvSpPr txBox="1"/>
          <p:nvPr>
            <p:ph idx="5" type="subTitle"/>
          </p:nvPr>
        </p:nvSpPr>
        <p:spPr>
          <a:xfrm>
            <a:off x="5927276" y="2653040"/>
            <a:ext cx="17127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9pPr>
          </a:lstStyle>
          <a:p/>
        </p:txBody>
      </p:sp>
      <p:sp>
        <p:nvSpPr>
          <p:cNvPr id="424" name="Google Shape;424;p34"/>
          <p:cNvSpPr txBox="1"/>
          <p:nvPr>
            <p:ph idx="6" type="subTitle"/>
          </p:nvPr>
        </p:nvSpPr>
        <p:spPr>
          <a:xfrm>
            <a:off x="5927275" y="2974349"/>
            <a:ext cx="17127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5" name="Google Shape;425;p34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426" name="Google Shape;426;p34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5"/>
          <p:cNvSpPr/>
          <p:nvPr/>
        </p:nvSpPr>
        <p:spPr>
          <a:xfrm>
            <a:off x="799425" y="452850"/>
            <a:ext cx="7621500" cy="4150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5"/>
          <p:cNvSpPr/>
          <p:nvPr/>
        </p:nvSpPr>
        <p:spPr>
          <a:xfrm>
            <a:off x="723225" y="376025"/>
            <a:ext cx="7621500" cy="41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5"/>
          <p:cNvSpPr/>
          <p:nvPr/>
        </p:nvSpPr>
        <p:spPr>
          <a:xfrm>
            <a:off x="3119002" y="3960263"/>
            <a:ext cx="2972100" cy="870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35"/>
          <p:cNvGrpSpPr/>
          <p:nvPr/>
        </p:nvGrpSpPr>
        <p:grpSpPr>
          <a:xfrm>
            <a:off x="722975" y="377850"/>
            <a:ext cx="7621500" cy="324300"/>
            <a:chOff x="722975" y="702425"/>
            <a:chExt cx="7621500" cy="324300"/>
          </a:xfrm>
        </p:grpSpPr>
        <p:sp>
          <p:nvSpPr>
            <p:cNvPr id="435" name="Google Shape;435;p35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35"/>
          <p:cNvSpPr txBox="1"/>
          <p:nvPr>
            <p:ph type="title"/>
          </p:nvPr>
        </p:nvSpPr>
        <p:spPr>
          <a:xfrm>
            <a:off x="1388100" y="844179"/>
            <a:ext cx="63678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0" name="Google Shape;440;p35"/>
          <p:cNvSpPr txBox="1"/>
          <p:nvPr>
            <p:ph idx="2" type="title"/>
          </p:nvPr>
        </p:nvSpPr>
        <p:spPr>
          <a:xfrm>
            <a:off x="1388100" y="1626800"/>
            <a:ext cx="6367800" cy="13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1" name="Google Shape;441;p35"/>
          <p:cNvSpPr txBox="1"/>
          <p:nvPr/>
        </p:nvSpPr>
        <p:spPr>
          <a:xfrm>
            <a:off x="3093300" y="4150525"/>
            <a:ext cx="29721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CREDITS:</a:t>
            </a: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/>
          <p:nvPr/>
        </p:nvSpPr>
        <p:spPr>
          <a:xfrm>
            <a:off x="802725" y="452726"/>
            <a:ext cx="7621500" cy="1292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6"/>
          <p:cNvSpPr/>
          <p:nvPr/>
        </p:nvSpPr>
        <p:spPr>
          <a:xfrm>
            <a:off x="723225" y="376025"/>
            <a:ext cx="7621500" cy="129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>
            <a:off x="802725" y="1989300"/>
            <a:ext cx="7621500" cy="2614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>
            <a:off x="723225" y="1912450"/>
            <a:ext cx="7621500" cy="26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36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448" name="Google Shape;448;p36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rgbClr val="FFE4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rgbClr val="FF65E7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rgbClr val="50F8C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6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453" name="Google Shape;453;p36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36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8" name="Google Shape;458;p36"/>
          <p:cNvSpPr txBox="1"/>
          <p:nvPr>
            <p:ph idx="1" type="subTitle"/>
          </p:nvPr>
        </p:nvSpPr>
        <p:spPr>
          <a:xfrm>
            <a:off x="1892925" y="2213050"/>
            <a:ext cx="5282100" cy="20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"/>
          <p:cNvSpPr/>
          <p:nvPr/>
        </p:nvSpPr>
        <p:spPr>
          <a:xfrm>
            <a:off x="802725" y="452726"/>
            <a:ext cx="7621500" cy="1292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723225" y="376025"/>
            <a:ext cx="7621500" cy="129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802725" y="1989300"/>
            <a:ext cx="7621500" cy="261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723225" y="1912450"/>
            <a:ext cx="7621500" cy="26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37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465" name="Google Shape;465;p37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rgbClr val="FFE4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rgbClr val="FF65E7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rgbClr val="50F8C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37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470" name="Google Shape;470;p37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37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5" name="Google Shape;475;p37"/>
          <p:cNvSpPr txBox="1"/>
          <p:nvPr>
            <p:ph idx="1" type="subTitle"/>
          </p:nvPr>
        </p:nvSpPr>
        <p:spPr>
          <a:xfrm>
            <a:off x="1449300" y="2095700"/>
            <a:ext cx="2991000" cy="22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6" name="Google Shape;476;p37"/>
          <p:cNvSpPr txBox="1"/>
          <p:nvPr>
            <p:ph idx="2" type="subTitle"/>
          </p:nvPr>
        </p:nvSpPr>
        <p:spPr>
          <a:xfrm>
            <a:off x="4637502" y="2095700"/>
            <a:ext cx="2991000" cy="22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3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6"/>
          <p:cNvGrpSpPr/>
          <p:nvPr/>
        </p:nvGrpSpPr>
        <p:grpSpPr>
          <a:xfrm>
            <a:off x="722975" y="818150"/>
            <a:ext cx="7697700" cy="3506700"/>
            <a:chOff x="722975" y="818150"/>
            <a:chExt cx="7697700" cy="3506700"/>
          </a:xfrm>
        </p:grpSpPr>
        <p:sp>
          <p:nvSpPr>
            <p:cNvPr id="38" name="Google Shape;38;p6"/>
            <p:cNvSpPr/>
            <p:nvPr/>
          </p:nvSpPr>
          <p:spPr>
            <a:xfrm>
              <a:off x="799175" y="894350"/>
              <a:ext cx="7621500" cy="34305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723225" y="818150"/>
              <a:ext cx="7621500" cy="3430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" name="Google Shape;40;p6"/>
            <p:cNvGrpSpPr/>
            <p:nvPr/>
          </p:nvGrpSpPr>
          <p:grpSpPr>
            <a:xfrm>
              <a:off x="722975" y="818150"/>
              <a:ext cx="7621500" cy="324300"/>
              <a:chOff x="722975" y="702425"/>
              <a:chExt cx="7621500" cy="324300"/>
            </a:xfrm>
          </p:grpSpPr>
          <p:sp>
            <p:nvSpPr>
              <p:cNvPr id="41" name="Google Shape;41;p6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6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6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" name="Google Shape;45;p6"/>
          <p:cNvSpPr/>
          <p:nvPr/>
        </p:nvSpPr>
        <p:spPr>
          <a:xfrm>
            <a:off x="3221425" y="3449100"/>
            <a:ext cx="2701200" cy="1154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2431650" y="1902464"/>
            <a:ext cx="4280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6"/>
          <p:cNvSpPr txBox="1"/>
          <p:nvPr>
            <p:ph hasCustomPrompt="1" idx="2" type="title"/>
          </p:nvPr>
        </p:nvSpPr>
        <p:spPr>
          <a:xfrm>
            <a:off x="3415850" y="3457950"/>
            <a:ext cx="2312400" cy="11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6"/>
          <p:cNvSpPr txBox="1"/>
          <p:nvPr>
            <p:ph idx="1" type="subTitle"/>
          </p:nvPr>
        </p:nvSpPr>
        <p:spPr>
          <a:xfrm>
            <a:off x="2431700" y="2667950"/>
            <a:ext cx="4280700" cy="3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>
            <a:off x="382175" y="191500"/>
            <a:ext cx="8373000" cy="4739700"/>
            <a:chOff x="382175" y="191500"/>
            <a:chExt cx="8373000" cy="4739700"/>
          </a:xfrm>
        </p:grpSpPr>
        <p:sp>
          <p:nvSpPr>
            <p:cNvPr id="51" name="Google Shape;51;p7"/>
            <p:cNvSpPr/>
            <p:nvPr/>
          </p:nvSpPr>
          <p:spPr>
            <a:xfrm>
              <a:off x="458375" y="267700"/>
              <a:ext cx="8296800" cy="46635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382175" y="191500"/>
              <a:ext cx="8296800" cy="4663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20000" y="37555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723225" y="1912450"/>
            <a:ext cx="7697450" cy="2690400"/>
            <a:chOff x="723225" y="1912450"/>
            <a:chExt cx="7697450" cy="2690400"/>
          </a:xfrm>
        </p:grpSpPr>
        <p:sp>
          <p:nvSpPr>
            <p:cNvPr id="57" name="Google Shape;57;p8"/>
            <p:cNvSpPr/>
            <p:nvPr/>
          </p:nvSpPr>
          <p:spPr>
            <a:xfrm>
              <a:off x="4769975" y="1988650"/>
              <a:ext cx="3650700" cy="2614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4693775" y="1912450"/>
              <a:ext cx="3650700" cy="261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799425" y="1988650"/>
              <a:ext cx="3650700" cy="2614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723225" y="1912450"/>
              <a:ext cx="3650700" cy="261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8"/>
          <p:cNvGrpSpPr/>
          <p:nvPr/>
        </p:nvGrpSpPr>
        <p:grpSpPr>
          <a:xfrm>
            <a:off x="722975" y="376025"/>
            <a:ext cx="7701250" cy="1369401"/>
            <a:chOff x="722975" y="376025"/>
            <a:chExt cx="7701250" cy="1369401"/>
          </a:xfrm>
        </p:grpSpPr>
        <p:sp>
          <p:nvSpPr>
            <p:cNvPr id="62" name="Google Shape;62;p8"/>
            <p:cNvSpPr/>
            <p:nvPr/>
          </p:nvSpPr>
          <p:spPr>
            <a:xfrm>
              <a:off x="802725" y="452726"/>
              <a:ext cx="7621500" cy="12927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723225" y="376025"/>
              <a:ext cx="7621500" cy="1292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8"/>
            <p:cNvGrpSpPr/>
            <p:nvPr/>
          </p:nvGrpSpPr>
          <p:grpSpPr>
            <a:xfrm>
              <a:off x="722975" y="376025"/>
              <a:ext cx="7621500" cy="324300"/>
              <a:chOff x="722975" y="702425"/>
              <a:chExt cx="7621500" cy="324300"/>
            </a:xfrm>
          </p:grpSpPr>
          <p:sp>
            <p:nvSpPr>
              <p:cNvPr id="65" name="Google Shape;65;p8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8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8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" name="Google Shape;69;p8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" type="subTitle"/>
          </p:nvPr>
        </p:nvSpPr>
        <p:spPr>
          <a:xfrm>
            <a:off x="1643826" y="2996169"/>
            <a:ext cx="18096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2" type="subTitle"/>
          </p:nvPr>
        </p:nvSpPr>
        <p:spPr>
          <a:xfrm>
            <a:off x="1643775" y="3346079"/>
            <a:ext cx="18096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3" type="subTitle"/>
          </p:nvPr>
        </p:nvSpPr>
        <p:spPr>
          <a:xfrm>
            <a:off x="5690526" y="2996169"/>
            <a:ext cx="18096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4" type="subTitle"/>
          </p:nvPr>
        </p:nvSpPr>
        <p:spPr>
          <a:xfrm>
            <a:off x="5690575" y="3346079"/>
            <a:ext cx="18096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799425" y="452850"/>
            <a:ext cx="7621500" cy="4150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723225" y="376025"/>
            <a:ext cx="7621500" cy="41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9"/>
          <p:cNvGrpSpPr/>
          <p:nvPr/>
        </p:nvGrpSpPr>
        <p:grpSpPr>
          <a:xfrm>
            <a:off x="722975" y="377850"/>
            <a:ext cx="7621500" cy="324300"/>
            <a:chOff x="722975" y="702425"/>
            <a:chExt cx="7621500" cy="324300"/>
          </a:xfrm>
        </p:grpSpPr>
        <p:sp>
          <p:nvSpPr>
            <p:cNvPr id="78" name="Google Shape;78;p9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9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799425" y="452850"/>
            <a:ext cx="7621500" cy="4150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723225" y="376025"/>
            <a:ext cx="7621500" cy="41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" type="subTitle"/>
          </p:nvPr>
        </p:nvSpPr>
        <p:spPr>
          <a:xfrm>
            <a:off x="1349075" y="2221150"/>
            <a:ext cx="2588100" cy="12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10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89" name="Google Shape;89;p10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1"/>
          <p:cNvGrpSpPr/>
          <p:nvPr/>
        </p:nvGrpSpPr>
        <p:grpSpPr>
          <a:xfrm>
            <a:off x="722975" y="818150"/>
            <a:ext cx="7697700" cy="3506700"/>
            <a:chOff x="722975" y="818150"/>
            <a:chExt cx="7697700" cy="3506700"/>
          </a:xfrm>
        </p:grpSpPr>
        <p:sp>
          <p:nvSpPr>
            <p:cNvPr id="95" name="Google Shape;95;p11"/>
            <p:cNvSpPr/>
            <p:nvPr/>
          </p:nvSpPr>
          <p:spPr>
            <a:xfrm>
              <a:off x="799175" y="894350"/>
              <a:ext cx="7621500" cy="34305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723225" y="818150"/>
              <a:ext cx="7621500" cy="3430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" name="Google Shape;97;p11"/>
            <p:cNvGrpSpPr/>
            <p:nvPr/>
          </p:nvGrpSpPr>
          <p:grpSpPr>
            <a:xfrm>
              <a:off x="722975" y="818150"/>
              <a:ext cx="7621500" cy="324300"/>
              <a:chOff x="722975" y="702425"/>
              <a:chExt cx="7621500" cy="324300"/>
            </a:xfrm>
          </p:grpSpPr>
          <p:sp>
            <p:nvSpPr>
              <p:cNvPr id="98" name="Google Shape;98;p11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1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1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2" name="Google Shape;102;p11"/>
          <p:cNvSpPr txBox="1"/>
          <p:nvPr>
            <p:ph type="title"/>
          </p:nvPr>
        </p:nvSpPr>
        <p:spPr>
          <a:xfrm>
            <a:off x="1559175" y="1502348"/>
            <a:ext cx="5949600" cy="23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24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26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28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29" Type="http://schemas.openxmlformats.org/officeDocument/2006/relationships/slideLayout" Target="../slideLayouts/slideLayout30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31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12.xml"/><Relationship Id="rId3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13.xml"/><Relationship Id="rId3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37555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"/>
          <p:cNvSpPr/>
          <p:nvPr/>
        </p:nvSpPr>
        <p:spPr>
          <a:xfrm>
            <a:off x="3118200" y="3072300"/>
            <a:ext cx="2907600" cy="1803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 Medium"/>
                <a:ea typeface="Raleway Medium"/>
                <a:cs typeface="Raleway Medium"/>
                <a:sym typeface="Raleway Medium"/>
              </a:rPr>
              <a:t>Members: 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 Medium"/>
                <a:ea typeface="Raleway Medium"/>
                <a:cs typeface="Raleway Medium"/>
                <a:sym typeface="Raleway Medium"/>
              </a:rPr>
              <a:t>Grace Ong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 Medium"/>
                <a:ea typeface="Raleway Medium"/>
                <a:cs typeface="Raleway Medium"/>
                <a:sym typeface="Raleway Medium"/>
              </a:rPr>
              <a:t>Joelle Thng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 Medium"/>
                <a:ea typeface="Raleway Medium"/>
                <a:cs typeface="Raleway Medium"/>
                <a:sym typeface="Raleway Medium"/>
              </a:rPr>
              <a:t>Li Haocheng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 Medium"/>
                <a:ea typeface="Raleway Medium"/>
                <a:cs typeface="Raleway Medium"/>
                <a:sym typeface="Raleway Medium"/>
              </a:rPr>
              <a:t>Luo Wenyu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 Medium"/>
                <a:ea typeface="Raleway Medium"/>
                <a:cs typeface="Raleway Medium"/>
                <a:sym typeface="Raleway Medium"/>
              </a:rPr>
              <a:t>Wang Anyi</a:t>
            </a:r>
            <a:endParaRPr sz="18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85" name="Google Shape;485;p41"/>
          <p:cNvSpPr txBox="1"/>
          <p:nvPr>
            <p:ph type="ctrTitle"/>
          </p:nvPr>
        </p:nvSpPr>
        <p:spPr>
          <a:xfrm>
            <a:off x="1676400" y="1081050"/>
            <a:ext cx="5791200" cy="19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CZ2006 DS2 </a:t>
            </a:r>
            <a:endParaRPr b="1"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Group JAWHO</a:t>
            </a:r>
            <a:endParaRPr b="1" sz="3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Price Comparison App for Online Shopping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0"/>
          <p:cNvSpPr txBox="1"/>
          <p:nvPr>
            <p:ph type="title"/>
          </p:nvPr>
        </p:nvSpPr>
        <p:spPr>
          <a:xfrm>
            <a:off x="720000" y="37555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 (Key functions)</a:t>
            </a:r>
            <a:endParaRPr/>
          </a:p>
        </p:txBody>
      </p:sp>
      <p:sp>
        <p:nvSpPr>
          <p:cNvPr id="561" name="Google Shape;561;p50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2" name="Google Shape;56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321" y="1468225"/>
            <a:ext cx="49053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1"/>
          <p:cNvSpPr txBox="1"/>
          <p:nvPr>
            <p:ph type="title"/>
          </p:nvPr>
        </p:nvSpPr>
        <p:spPr>
          <a:xfrm>
            <a:off x="1559175" y="1502348"/>
            <a:ext cx="5949600" cy="23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2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System Design</a:t>
            </a:r>
            <a:endParaRPr/>
          </a:p>
        </p:txBody>
      </p:sp>
      <p:pic>
        <p:nvPicPr>
          <p:cNvPr id="573" name="Google Shape;57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437" y="1393925"/>
            <a:ext cx="4809125" cy="36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3"/>
          <p:cNvSpPr txBox="1"/>
          <p:nvPr>
            <p:ph type="title"/>
          </p:nvPr>
        </p:nvSpPr>
        <p:spPr>
          <a:xfrm>
            <a:off x="1559175" y="1502348"/>
            <a:ext cx="5949600" cy="23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2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91" name="Google Shape;491;p42"/>
          <p:cNvSpPr txBox="1"/>
          <p:nvPr>
            <p:ph idx="2" type="title"/>
          </p:nvPr>
        </p:nvSpPr>
        <p:spPr>
          <a:xfrm>
            <a:off x="1219013" y="1560921"/>
            <a:ext cx="823200" cy="744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u="sng"/>
          </a:p>
        </p:txBody>
      </p:sp>
      <p:sp>
        <p:nvSpPr>
          <p:cNvPr id="492" name="Google Shape;492;p42"/>
          <p:cNvSpPr txBox="1"/>
          <p:nvPr>
            <p:ph idx="1" type="subTitle"/>
          </p:nvPr>
        </p:nvSpPr>
        <p:spPr>
          <a:xfrm>
            <a:off x="2043025" y="2454422"/>
            <a:ext cx="23415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Class Diagram + Use Case Diagram</a:t>
            </a:r>
            <a:endParaRPr/>
          </a:p>
        </p:txBody>
      </p:sp>
      <p:sp>
        <p:nvSpPr>
          <p:cNvPr id="493" name="Google Shape;493;p42"/>
          <p:cNvSpPr txBox="1"/>
          <p:nvPr>
            <p:ph idx="4" type="title"/>
          </p:nvPr>
        </p:nvSpPr>
        <p:spPr>
          <a:xfrm>
            <a:off x="1219013" y="2419046"/>
            <a:ext cx="823200" cy="744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4" name="Google Shape;494;p42"/>
          <p:cNvSpPr txBox="1"/>
          <p:nvPr>
            <p:ph idx="7" type="title"/>
          </p:nvPr>
        </p:nvSpPr>
        <p:spPr>
          <a:xfrm>
            <a:off x="1219013" y="3277171"/>
            <a:ext cx="823200" cy="744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5" name="Google Shape;495;p42"/>
          <p:cNvSpPr txBox="1"/>
          <p:nvPr>
            <p:ph idx="8" type="subTitle"/>
          </p:nvPr>
        </p:nvSpPr>
        <p:spPr>
          <a:xfrm>
            <a:off x="2042225" y="3449365"/>
            <a:ext cx="2341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496" name="Google Shape;496;p42"/>
          <p:cNvSpPr txBox="1"/>
          <p:nvPr>
            <p:ph idx="13" type="title"/>
          </p:nvPr>
        </p:nvSpPr>
        <p:spPr>
          <a:xfrm>
            <a:off x="4720763" y="1560921"/>
            <a:ext cx="823200" cy="744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97" name="Google Shape;497;p42"/>
          <p:cNvSpPr txBox="1"/>
          <p:nvPr>
            <p:ph idx="14" type="subTitle"/>
          </p:nvPr>
        </p:nvSpPr>
        <p:spPr>
          <a:xfrm>
            <a:off x="5506925" y="1733114"/>
            <a:ext cx="2341500" cy="3999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 Practices</a:t>
            </a:r>
            <a:endParaRPr/>
          </a:p>
        </p:txBody>
      </p:sp>
      <p:sp>
        <p:nvSpPr>
          <p:cNvPr id="498" name="Google Shape;498;p42"/>
          <p:cNvSpPr txBox="1"/>
          <p:nvPr>
            <p:ph idx="16" type="title"/>
          </p:nvPr>
        </p:nvSpPr>
        <p:spPr>
          <a:xfrm>
            <a:off x="4720763" y="2419046"/>
            <a:ext cx="823200" cy="744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99" name="Google Shape;499;p42"/>
          <p:cNvSpPr txBox="1"/>
          <p:nvPr>
            <p:ph idx="17" type="subTitle"/>
          </p:nvPr>
        </p:nvSpPr>
        <p:spPr>
          <a:xfrm>
            <a:off x="5506928" y="2498889"/>
            <a:ext cx="2341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Overview of System Design</a:t>
            </a:r>
            <a:endParaRPr/>
          </a:p>
        </p:txBody>
      </p:sp>
      <p:sp>
        <p:nvSpPr>
          <p:cNvPr id="500" name="Google Shape;500;p42"/>
          <p:cNvSpPr txBox="1"/>
          <p:nvPr>
            <p:ph idx="19" type="title"/>
          </p:nvPr>
        </p:nvSpPr>
        <p:spPr>
          <a:xfrm>
            <a:off x="4720763" y="3277171"/>
            <a:ext cx="823200" cy="744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01" name="Google Shape;501;p42"/>
          <p:cNvSpPr txBox="1"/>
          <p:nvPr>
            <p:ph idx="20" type="subTitle"/>
          </p:nvPr>
        </p:nvSpPr>
        <p:spPr>
          <a:xfrm>
            <a:off x="5506925" y="3296982"/>
            <a:ext cx="23415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Supporting Further Upgrades</a:t>
            </a:r>
            <a:endParaRPr/>
          </a:p>
        </p:txBody>
      </p:sp>
      <p:sp>
        <p:nvSpPr>
          <p:cNvPr id="502" name="Google Shape;502;p42"/>
          <p:cNvSpPr/>
          <p:nvPr/>
        </p:nvSpPr>
        <p:spPr>
          <a:xfrm>
            <a:off x="1225825" y="2256850"/>
            <a:ext cx="741000" cy="4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2"/>
          <p:cNvSpPr/>
          <p:nvPr/>
        </p:nvSpPr>
        <p:spPr>
          <a:xfrm>
            <a:off x="1225825" y="3113426"/>
            <a:ext cx="741000" cy="4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2"/>
          <p:cNvSpPr/>
          <p:nvPr/>
        </p:nvSpPr>
        <p:spPr>
          <a:xfrm>
            <a:off x="1225825" y="3969875"/>
            <a:ext cx="741000" cy="4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2"/>
          <p:cNvSpPr/>
          <p:nvPr/>
        </p:nvSpPr>
        <p:spPr>
          <a:xfrm>
            <a:off x="4727825" y="2256850"/>
            <a:ext cx="741000" cy="4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2"/>
          <p:cNvSpPr/>
          <p:nvPr/>
        </p:nvSpPr>
        <p:spPr>
          <a:xfrm>
            <a:off x="4727825" y="3113426"/>
            <a:ext cx="741000" cy="4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2"/>
          <p:cNvSpPr/>
          <p:nvPr/>
        </p:nvSpPr>
        <p:spPr>
          <a:xfrm>
            <a:off x="4727825" y="3969875"/>
            <a:ext cx="741000" cy="4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2"/>
          <p:cNvSpPr txBox="1"/>
          <p:nvPr>
            <p:ph idx="1" type="subTitle"/>
          </p:nvPr>
        </p:nvSpPr>
        <p:spPr>
          <a:xfrm>
            <a:off x="2042225" y="1732252"/>
            <a:ext cx="2341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Expected Users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Users</a:t>
            </a:r>
            <a:endParaRPr/>
          </a:p>
        </p:txBody>
      </p:sp>
      <p:sp>
        <p:nvSpPr>
          <p:cNvPr id="514" name="Google Shape;514;p43"/>
          <p:cNvSpPr txBox="1"/>
          <p:nvPr/>
        </p:nvSpPr>
        <p:spPr>
          <a:xfrm>
            <a:off x="2642850" y="1647743"/>
            <a:ext cx="38583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People who 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Shop online often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Want to compare prices so they can get the best deal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"/>
          <p:cNvSpPr txBox="1"/>
          <p:nvPr>
            <p:ph type="title"/>
          </p:nvPr>
        </p:nvSpPr>
        <p:spPr>
          <a:xfrm>
            <a:off x="720000" y="6688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520" name="Google Shape;5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400" y="1241525"/>
            <a:ext cx="7387177" cy="365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5"/>
          <p:cNvSpPr txBox="1"/>
          <p:nvPr>
            <p:ph type="title"/>
          </p:nvPr>
        </p:nvSpPr>
        <p:spPr>
          <a:xfrm>
            <a:off x="720000" y="37555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Classes (Boundary)</a:t>
            </a:r>
            <a:endParaRPr/>
          </a:p>
        </p:txBody>
      </p:sp>
      <p:pic>
        <p:nvPicPr>
          <p:cNvPr id="526" name="Google Shape;5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00" y="1079426"/>
            <a:ext cx="5246999" cy="11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5"/>
          <p:cNvPicPr preferRelativeResize="0"/>
          <p:nvPr/>
        </p:nvPicPr>
        <p:blipFill rotWithShape="1">
          <a:blip r:embed="rId4">
            <a:alphaModFix/>
          </a:blip>
          <a:srcRect b="4178" l="0" r="0" t="4187"/>
          <a:stretch/>
        </p:blipFill>
        <p:spPr>
          <a:xfrm>
            <a:off x="640632" y="2324400"/>
            <a:ext cx="3318368" cy="12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0350" y="2646300"/>
            <a:ext cx="4302374" cy="16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1801" y="992498"/>
            <a:ext cx="2552225" cy="14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6"/>
          <p:cNvSpPr txBox="1"/>
          <p:nvPr>
            <p:ph type="title"/>
          </p:nvPr>
        </p:nvSpPr>
        <p:spPr>
          <a:xfrm>
            <a:off x="720000" y="37555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Classes (Control)</a:t>
            </a:r>
            <a:endParaRPr/>
          </a:p>
        </p:txBody>
      </p:sp>
      <p:pic>
        <p:nvPicPr>
          <p:cNvPr id="535" name="Google Shape;5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713" y="1445850"/>
            <a:ext cx="6166575" cy="25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7"/>
          <p:cNvSpPr txBox="1"/>
          <p:nvPr>
            <p:ph type="title"/>
          </p:nvPr>
        </p:nvSpPr>
        <p:spPr>
          <a:xfrm>
            <a:off x="720000" y="37555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Classes (Entity)</a:t>
            </a:r>
            <a:endParaRPr/>
          </a:p>
        </p:txBody>
      </p:sp>
      <p:pic>
        <p:nvPicPr>
          <p:cNvPr id="541" name="Google Shape;5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875" y="1885953"/>
            <a:ext cx="43624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875" y="1577553"/>
            <a:ext cx="24574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8"/>
          <p:cNvSpPr txBox="1"/>
          <p:nvPr>
            <p:ph type="title"/>
          </p:nvPr>
        </p:nvSpPr>
        <p:spPr>
          <a:xfrm>
            <a:off x="720000" y="14695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548" name="Google Shape;5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425" y="0"/>
            <a:ext cx="68053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9"/>
          <p:cNvSpPr txBox="1"/>
          <p:nvPr>
            <p:ph type="title"/>
          </p:nvPr>
        </p:nvSpPr>
        <p:spPr>
          <a:xfrm>
            <a:off x="720000" y="37555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 (Key functions)</a:t>
            </a:r>
            <a:endParaRPr/>
          </a:p>
        </p:txBody>
      </p:sp>
      <p:sp>
        <p:nvSpPr>
          <p:cNvPr id="554" name="Google Shape;554;p49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55" name="Google Shape;55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948250"/>
            <a:ext cx="5228275" cy="40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KRs Framework for Performanc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CBE"/>
      </a:accent1>
      <a:accent2>
        <a:srgbClr val="CCF8FF"/>
      </a:accent2>
      <a:accent3>
        <a:srgbClr val="FFBFFD"/>
      </a:accent3>
      <a:accent4>
        <a:srgbClr val="FFE2CA"/>
      </a:accent4>
      <a:accent5>
        <a:srgbClr val="B0FFD1"/>
      </a:accent5>
      <a:accent6>
        <a:srgbClr val="CAC0F0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