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75" r:id="rId6"/>
    <p:sldId id="276" r:id="rId7"/>
    <p:sldId id="268" r:id="rId8"/>
    <p:sldId id="262" r:id="rId9"/>
    <p:sldId id="269" r:id="rId10"/>
    <p:sldId id="270" r:id="rId11"/>
    <p:sldId id="263" r:id="rId12"/>
    <p:sldId id="271" r:id="rId13"/>
    <p:sldId id="272" r:id="rId14"/>
    <p:sldId id="264" r:id="rId15"/>
    <p:sldId id="273" r:id="rId16"/>
    <p:sldId id="274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7" autoAdjust="0"/>
    <p:restoredTop sz="94660"/>
  </p:normalViewPr>
  <p:slideViewPr>
    <p:cSldViewPr snapToGrid="0">
      <p:cViewPr>
        <p:scale>
          <a:sx n="75" d="100"/>
          <a:sy n="75" d="100"/>
        </p:scale>
        <p:origin x="1848" y="738"/>
      </p:cViewPr>
      <p:guideLst>
        <p:guide orient="horz" pos="2160"/>
        <p:guide pos="1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搜索【幻雨工作室】_1"/>
          <p:cNvSpPr/>
          <p:nvPr/>
        </p:nvSpPr>
        <p:spPr>
          <a:xfrm rot="5400000">
            <a:off x="535928" y="-1681390"/>
            <a:ext cx="2650039" cy="2650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稻壳儿搜索【幻雨工作室】_2"/>
          <p:cNvSpPr/>
          <p:nvPr/>
        </p:nvSpPr>
        <p:spPr>
          <a:xfrm rot="5400000">
            <a:off x="3185967" y="-491479"/>
            <a:ext cx="1211863" cy="1211862"/>
          </a:xfrm>
          <a:prstGeom prst="ellips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 rot="5400000">
            <a:off x="-1295584" y="-1044475"/>
            <a:ext cx="3028525" cy="30285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稻壳儿搜索【幻雨工作室】_4"/>
          <p:cNvSpPr/>
          <p:nvPr/>
        </p:nvSpPr>
        <p:spPr>
          <a:xfrm rot="5400000">
            <a:off x="1048674" y="1598797"/>
            <a:ext cx="1275693" cy="1275693"/>
          </a:xfrm>
          <a:prstGeom prst="ellipse">
            <a:avLst/>
          </a:prstGeom>
          <a:solidFill>
            <a:schemeClr val="accent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稻壳儿搜索【幻雨工作室】_5"/>
          <p:cNvSpPr/>
          <p:nvPr/>
        </p:nvSpPr>
        <p:spPr>
          <a:xfrm rot="5400000">
            <a:off x="-677158" y="2068355"/>
            <a:ext cx="1275693" cy="1275693"/>
          </a:xfrm>
          <a:prstGeom prst="ellips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稻壳儿搜索【幻雨工作室】_6"/>
          <p:cNvSpPr/>
          <p:nvPr/>
        </p:nvSpPr>
        <p:spPr>
          <a:xfrm rot="5400000">
            <a:off x="-1667496" y="2808115"/>
            <a:ext cx="2491101" cy="2491101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稻壳儿搜索【幻雨工作室】_7"/>
          <p:cNvSpPr/>
          <p:nvPr/>
        </p:nvSpPr>
        <p:spPr>
          <a:xfrm rot="16200000">
            <a:off x="8935111" y="6567210"/>
            <a:ext cx="2650039" cy="26500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稻壳儿搜索【幻雨工作室】_8"/>
          <p:cNvSpPr/>
          <p:nvPr/>
        </p:nvSpPr>
        <p:spPr>
          <a:xfrm rot="16200000">
            <a:off x="7723249" y="6680366"/>
            <a:ext cx="1211863" cy="1211862"/>
          </a:xfrm>
          <a:prstGeom prst="ellips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稻壳儿搜索【幻雨工作室】_9"/>
          <p:cNvSpPr/>
          <p:nvPr/>
        </p:nvSpPr>
        <p:spPr>
          <a:xfrm rot="16200000">
            <a:off x="10388136" y="5551809"/>
            <a:ext cx="3028525" cy="30285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稻壳儿搜索【幻雨工作室】_10"/>
          <p:cNvSpPr/>
          <p:nvPr/>
        </p:nvSpPr>
        <p:spPr>
          <a:xfrm rot="16200000">
            <a:off x="9796712" y="4661370"/>
            <a:ext cx="1275693" cy="1275693"/>
          </a:xfrm>
          <a:prstGeom prst="ellipse">
            <a:avLst/>
          </a:prstGeom>
          <a:solidFill>
            <a:schemeClr val="accent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稻壳儿搜索【幻雨工作室】_11"/>
          <p:cNvSpPr/>
          <p:nvPr/>
        </p:nvSpPr>
        <p:spPr>
          <a:xfrm rot="16200000">
            <a:off x="11522543" y="4191811"/>
            <a:ext cx="1275693" cy="1275693"/>
          </a:xfrm>
          <a:prstGeom prst="ellips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稻壳儿搜索【幻雨工作室】_12"/>
          <p:cNvSpPr/>
          <p:nvPr/>
        </p:nvSpPr>
        <p:spPr>
          <a:xfrm rot="16200000">
            <a:off x="11297473" y="2236643"/>
            <a:ext cx="2491101" cy="2491101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搜索【幻雨工作室】_1"/>
          <p:cNvSpPr/>
          <p:nvPr/>
        </p:nvSpPr>
        <p:spPr>
          <a:xfrm rot="5400000">
            <a:off x="396588" y="-690789"/>
            <a:ext cx="1061957" cy="10619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稻壳儿搜索【幻雨工作室】_2"/>
          <p:cNvSpPr/>
          <p:nvPr/>
        </p:nvSpPr>
        <p:spPr>
          <a:xfrm rot="5400000">
            <a:off x="1458545" y="-213953"/>
            <a:ext cx="485633" cy="485633"/>
          </a:xfrm>
          <a:prstGeom prst="ellips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稻壳儿搜索【幻雨工作室】_3"/>
          <p:cNvSpPr/>
          <p:nvPr/>
        </p:nvSpPr>
        <p:spPr>
          <a:xfrm rot="5400000">
            <a:off x="-337359" y="-435556"/>
            <a:ext cx="1213629" cy="1213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稻壳儿搜索【幻雨工作室】_4"/>
          <p:cNvSpPr/>
          <p:nvPr/>
        </p:nvSpPr>
        <p:spPr>
          <a:xfrm rot="5400000">
            <a:off x="602062" y="623689"/>
            <a:ext cx="511212" cy="511212"/>
          </a:xfrm>
          <a:prstGeom prst="ellipse">
            <a:avLst/>
          </a:prstGeom>
          <a:solidFill>
            <a:schemeClr val="accent2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稻壳儿搜索【幻雨工作室】_5"/>
          <p:cNvSpPr/>
          <p:nvPr/>
        </p:nvSpPr>
        <p:spPr>
          <a:xfrm rot="5400000">
            <a:off x="-89535" y="811856"/>
            <a:ext cx="511212" cy="511212"/>
          </a:xfrm>
          <a:prstGeom prst="ellipse">
            <a:avLst/>
          </a:pr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稻壳儿搜索【幻雨工作室】_6"/>
          <p:cNvSpPr/>
          <p:nvPr/>
        </p:nvSpPr>
        <p:spPr>
          <a:xfrm rot="5400000">
            <a:off x="-486396" y="1108302"/>
            <a:ext cx="998265" cy="9982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稻壳儿搜索【幻雨工作室】_7"/>
          <p:cNvGrpSpPr/>
          <p:nvPr userDrawn="1"/>
        </p:nvGrpSpPr>
        <p:grpSpPr>
          <a:xfrm>
            <a:off x="10439582" y="4994095"/>
            <a:ext cx="2430573" cy="2797356"/>
            <a:chOff x="3276782" y="879295"/>
            <a:chExt cx="2430573" cy="2797356"/>
          </a:xfrm>
        </p:grpSpPr>
        <p:sp>
          <p:nvSpPr>
            <p:cNvPr id="15" name="稻壳儿搜索【幻雨工作室】_7_1"/>
            <p:cNvSpPr/>
            <p:nvPr/>
          </p:nvSpPr>
          <p:spPr>
            <a:xfrm rot="16200000">
              <a:off x="3762414" y="2614694"/>
              <a:ext cx="1061957" cy="10619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稻壳儿搜索【幻雨工作室】_7_2"/>
            <p:cNvSpPr/>
            <p:nvPr/>
          </p:nvSpPr>
          <p:spPr>
            <a:xfrm rot="16200000">
              <a:off x="3276782" y="2660039"/>
              <a:ext cx="485633" cy="485633"/>
            </a:xfrm>
            <a:prstGeom prst="ellipse">
              <a:avLst/>
            </a:prstGeom>
            <a:solidFill>
              <a:schemeClr val="accent2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稻壳儿搜索【幻雨工作室】_7_3"/>
            <p:cNvSpPr/>
            <p:nvPr/>
          </p:nvSpPr>
          <p:spPr>
            <a:xfrm rot="16200000">
              <a:off x="4344689" y="2207790"/>
              <a:ext cx="1213629" cy="12136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稻壳儿搜索【幻雨工作室】_7_4"/>
            <p:cNvSpPr/>
            <p:nvPr/>
          </p:nvSpPr>
          <p:spPr>
            <a:xfrm rot="16200000">
              <a:off x="4107686" y="1850962"/>
              <a:ext cx="511212" cy="51121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稻壳儿搜索【幻雨工作室】_7_5"/>
            <p:cNvSpPr/>
            <p:nvPr/>
          </p:nvSpPr>
          <p:spPr>
            <a:xfrm rot="16200000">
              <a:off x="4799283" y="1662794"/>
              <a:ext cx="511212" cy="511212"/>
            </a:xfrm>
            <a:prstGeom prst="ellipse">
              <a:avLst/>
            </a:prstGeom>
            <a:solidFill>
              <a:schemeClr val="accent2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稻壳儿搜索【幻雨工作室】_7_6"/>
            <p:cNvSpPr/>
            <p:nvPr/>
          </p:nvSpPr>
          <p:spPr>
            <a:xfrm rot="16200000">
              <a:off x="4709090" y="879295"/>
              <a:ext cx="998265" cy="998265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DAA1-2E8B-48B2-94A6-BFDB0BBA41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2978-6492-471F-ACA9-7021E249C9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稻壳儿搜索【幻雨工作室】_1"/>
          <p:cNvSpPr txBox="1">
            <a:spLocks noChangeArrowheads="1"/>
          </p:cNvSpPr>
          <p:nvPr/>
        </p:nvSpPr>
        <p:spPr bwMode="auto">
          <a:xfrm>
            <a:off x="2244503" y="2326260"/>
            <a:ext cx="7702994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400" dirty="0"/>
              <a:t>基于区块链的去中心化皮肤交易系统设计与实现</a:t>
            </a:r>
            <a:endParaRPr lang="zh-CN" altLang="en-US" sz="4400" dirty="0"/>
          </a:p>
        </p:txBody>
      </p:sp>
      <p:sp>
        <p:nvSpPr>
          <p:cNvPr id="60" name="稻壳儿搜索【幻雨工作室】_2"/>
          <p:cNvSpPr/>
          <p:nvPr/>
        </p:nvSpPr>
        <p:spPr>
          <a:xfrm>
            <a:off x="2753400" y="3631115"/>
            <a:ext cx="668520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Design and implementation of a blockchain-based decentralised skin trading system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1" name="稻壳儿搜索【幻雨工作室】_3"/>
          <p:cNvSpPr/>
          <p:nvPr/>
        </p:nvSpPr>
        <p:spPr>
          <a:xfrm>
            <a:off x="6248807" y="4661370"/>
            <a:ext cx="2250118" cy="4649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稻壳儿搜索【幻雨工作室】_4"/>
          <p:cNvSpPr/>
          <p:nvPr/>
        </p:nvSpPr>
        <p:spPr>
          <a:xfrm>
            <a:off x="3702600" y="4661370"/>
            <a:ext cx="2250118" cy="4649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答辩人：许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冠行    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稻壳儿搜索【幻雨工作室】_5"/>
          <p:cNvSpPr/>
          <p:nvPr/>
        </p:nvSpPr>
        <p:spPr bwMode="auto">
          <a:xfrm>
            <a:off x="10594220" y="600755"/>
            <a:ext cx="85158" cy="126830"/>
          </a:xfrm>
          <a:custGeom>
            <a:avLst/>
            <a:gdLst>
              <a:gd name="T0" fmla="*/ 21 w 60"/>
              <a:gd name="T1" fmla="*/ 89 h 89"/>
              <a:gd name="T2" fmla="*/ 14 w 60"/>
              <a:gd name="T3" fmla="*/ 85 h 89"/>
              <a:gd name="T4" fmla="*/ 4 w 60"/>
              <a:gd name="T5" fmla="*/ 73 h 89"/>
              <a:gd name="T6" fmla="*/ 0 w 60"/>
              <a:gd name="T7" fmla="*/ 56 h 89"/>
              <a:gd name="T8" fmla="*/ 0 w 60"/>
              <a:gd name="T9" fmla="*/ 32 h 89"/>
              <a:gd name="T10" fmla="*/ 4 w 60"/>
              <a:gd name="T11" fmla="*/ 15 h 89"/>
              <a:gd name="T12" fmla="*/ 14 w 60"/>
              <a:gd name="T13" fmla="*/ 4 h 89"/>
              <a:gd name="T14" fmla="*/ 30 w 60"/>
              <a:gd name="T15" fmla="*/ 0 h 89"/>
              <a:gd name="T16" fmla="*/ 44 w 60"/>
              <a:gd name="T17" fmla="*/ 3 h 89"/>
              <a:gd name="T18" fmla="*/ 54 w 60"/>
              <a:gd name="T19" fmla="*/ 12 h 89"/>
              <a:gd name="T20" fmla="*/ 60 w 60"/>
              <a:gd name="T21" fmla="*/ 26 h 89"/>
              <a:gd name="T22" fmla="*/ 47 w 60"/>
              <a:gd name="T23" fmla="*/ 26 h 89"/>
              <a:gd name="T24" fmla="*/ 44 w 60"/>
              <a:gd name="T25" fmla="*/ 19 h 89"/>
              <a:gd name="T26" fmla="*/ 37 w 60"/>
              <a:gd name="T27" fmla="*/ 14 h 89"/>
              <a:gd name="T28" fmla="*/ 30 w 60"/>
              <a:gd name="T29" fmla="*/ 12 h 89"/>
              <a:gd name="T30" fmla="*/ 21 w 60"/>
              <a:gd name="T31" fmla="*/ 14 h 89"/>
              <a:gd name="T32" fmla="*/ 14 w 60"/>
              <a:gd name="T33" fmla="*/ 22 h 89"/>
              <a:gd name="T34" fmla="*/ 12 w 60"/>
              <a:gd name="T35" fmla="*/ 32 h 89"/>
              <a:gd name="T36" fmla="*/ 12 w 60"/>
              <a:gd name="T37" fmla="*/ 56 h 89"/>
              <a:gd name="T38" fmla="*/ 14 w 60"/>
              <a:gd name="T39" fmla="*/ 67 h 89"/>
              <a:gd name="T40" fmla="*/ 21 w 60"/>
              <a:gd name="T41" fmla="*/ 74 h 89"/>
              <a:gd name="T42" fmla="*/ 30 w 60"/>
              <a:gd name="T43" fmla="*/ 77 h 89"/>
              <a:gd name="T44" fmla="*/ 37 w 60"/>
              <a:gd name="T45" fmla="*/ 75 h 89"/>
              <a:gd name="T46" fmla="*/ 44 w 60"/>
              <a:gd name="T47" fmla="*/ 70 h 89"/>
              <a:gd name="T48" fmla="*/ 47 w 60"/>
              <a:gd name="T49" fmla="*/ 63 h 89"/>
              <a:gd name="T50" fmla="*/ 60 w 60"/>
              <a:gd name="T51" fmla="*/ 63 h 89"/>
              <a:gd name="T52" fmla="*/ 54 w 60"/>
              <a:gd name="T53" fmla="*/ 76 h 89"/>
              <a:gd name="T54" fmla="*/ 44 w 60"/>
              <a:gd name="T55" fmla="*/ 86 h 89"/>
              <a:gd name="T56" fmla="*/ 30 w 60"/>
              <a:gd name="T57" fmla="*/ 89 h 89"/>
              <a:gd name="T58" fmla="*/ 21 w 60"/>
              <a:gd name="T5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" h="89">
                <a:moveTo>
                  <a:pt x="21" y="89"/>
                </a:moveTo>
                <a:cubicBezTo>
                  <a:pt x="21" y="89"/>
                  <a:pt x="19" y="87"/>
                  <a:pt x="14" y="85"/>
                </a:cubicBezTo>
                <a:cubicBezTo>
                  <a:pt x="10" y="82"/>
                  <a:pt x="6" y="78"/>
                  <a:pt x="4" y="73"/>
                </a:cubicBezTo>
                <a:cubicBezTo>
                  <a:pt x="1" y="68"/>
                  <a:pt x="0" y="63"/>
                  <a:pt x="0" y="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6" y="10"/>
                  <a:pt x="10" y="7"/>
                  <a:pt x="14" y="4"/>
                </a:cubicBezTo>
                <a:cubicBezTo>
                  <a:pt x="19" y="1"/>
                  <a:pt x="24" y="0"/>
                  <a:pt x="30" y="0"/>
                </a:cubicBezTo>
                <a:cubicBezTo>
                  <a:pt x="35" y="0"/>
                  <a:pt x="40" y="1"/>
                  <a:pt x="44" y="3"/>
                </a:cubicBezTo>
                <a:cubicBezTo>
                  <a:pt x="48" y="5"/>
                  <a:pt x="51" y="8"/>
                  <a:pt x="54" y="12"/>
                </a:cubicBezTo>
                <a:cubicBezTo>
                  <a:pt x="57" y="16"/>
                  <a:pt x="59" y="21"/>
                  <a:pt x="60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3"/>
                  <a:pt x="45" y="21"/>
                  <a:pt x="44" y="19"/>
                </a:cubicBezTo>
                <a:cubicBezTo>
                  <a:pt x="42" y="16"/>
                  <a:pt x="40" y="15"/>
                  <a:pt x="37" y="14"/>
                </a:cubicBezTo>
                <a:cubicBezTo>
                  <a:pt x="35" y="12"/>
                  <a:pt x="33" y="12"/>
                  <a:pt x="30" y="12"/>
                </a:cubicBezTo>
                <a:cubicBezTo>
                  <a:pt x="26" y="12"/>
                  <a:pt x="23" y="13"/>
                  <a:pt x="21" y="14"/>
                </a:cubicBezTo>
                <a:cubicBezTo>
                  <a:pt x="18" y="16"/>
                  <a:pt x="16" y="19"/>
                  <a:pt x="14" y="22"/>
                </a:cubicBezTo>
                <a:cubicBezTo>
                  <a:pt x="13" y="25"/>
                  <a:pt x="12" y="28"/>
                  <a:pt x="12" y="32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60"/>
                  <a:pt x="13" y="64"/>
                  <a:pt x="14" y="67"/>
                </a:cubicBezTo>
                <a:cubicBezTo>
                  <a:pt x="16" y="70"/>
                  <a:pt x="18" y="73"/>
                  <a:pt x="21" y="74"/>
                </a:cubicBezTo>
                <a:cubicBezTo>
                  <a:pt x="23" y="76"/>
                  <a:pt x="26" y="77"/>
                  <a:pt x="30" y="77"/>
                </a:cubicBezTo>
                <a:cubicBezTo>
                  <a:pt x="33" y="77"/>
                  <a:pt x="35" y="76"/>
                  <a:pt x="37" y="75"/>
                </a:cubicBezTo>
                <a:cubicBezTo>
                  <a:pt x="40" y="74"/>
                  <a:pt x="42" y="73"/>
                  <a:pt x="44" y="70"/>
                </a:cubicBezTo>
                <a:cubicBezTo>
                  <a:pt x="45" y="68"/>
                  <a:pt x="47" y="66"/>
                  <a:pt x="47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9" y="68"/>
                  <a:pt x="57" y="73"/>
                  <a:pt x="54" y="76"/>
                </a:cubicBezTo>
                <a:cubicBezTo>
                  <a:pt x="51" y="80"/>
                  <a:pt x="48" y="83"/>
                  <a:pt x="44" y="86"/>
                </a:cubicBezTo>
                <a:cubicBezTo>
                  <a:pt x="40" y="88"/>
                  <a:pt x="35" y="89"/>
                  <a:pt x="30" y="89"/>
                </a:cubicBezTo>
                <a:cubicBezTo>
                  <a:pt x="24" y="89"/>
                  <a:pt x="21" y="89"/>
                  <a:pt x="21" y="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稻壳儿搜索【幻雨工作室】_6"/>
          <p:cNvSpPr>
            <a:spLocks noEditPoints="1"/>
          </p:cNvSpPr>
          <p:nvPr/>
        </p:nvSpPr>
        <p:spPr bwMode="auto">
          <a:xfrm>
            <a:off x="10754871" y="600755"/>
            <a:ext cx="86969" cy="126830"/>
          </a:xfrm>
          <a:custGeom>
            <a:avLst/>
            <a:gdLst>
              <a:gd name="T0" fmla="*/ 15 w 61"/>
              <a:gd name="T1" fmla="*/ 85 h 89"/>
              <a:gd name="T2" fmla="*/ 4 w 61"/>
              <a:gd name="T3" fmla="*/ 73 h 89"/>
              <a:gd name="T4" fmla="*/ 0 w 61"/>
              <a:gd name="T5" fmla="*/ 57 h 89"/>
              <a:gd name="T6" fmla="*/ 0 w 61"/>
              <a:gd name="T7" fmla="*/ 32 h 89"/>
              <a:gd name="T8" fmla="*/ 4 w 61"/>
              <a:gd name="T9" fmla="*/ 15 h 89"/>
              <a:gd name="T10" fmla="*/ 15 w 61"/>
              <a:gd name="T11" fmla="*/ 4 h 89"/>
              <a:gd name="T12" fmla="*/ 31 w 61"/>
              <a:gd name="T13" fmla="*/ 0 h 89"/>
              <a:gd name="T14" fmla="*/ 47 w 61"/>
              <a:gd name="T15" fmla="*/ 4 h 89"/>
              <a:gd name="T16" fmla="*/ 57 w 61"/>
              <a:gd name="T17" fmla="*/ 15 h 89"/>
              <a:gd name="T18" fmla="*/ 61 w 61"/>
              <a:gd name="T19" fmla="*/ 32 h 89"/>
              <a:gd name="T20" fmla="*/ 61 w 61"/>
              <a:gd name="T21" fmla="*/ 57 h 89"/>
              <a:gd name="T22" fmla="*/ 57 w 61"/>
              <a:gd name="T23" fmla="*/ 73 h 89"/>
              <a:gd name="T24" fmla="*/ 47 w 61"/>
              <a:gd name="T25" fmla="*/ 85 h 89"/>
              <a:gd name="T26" fmla="*/ 31 w 61"/>
              <a:gd name="T27" fmla="*/ 89 h 89"/>
              <a:gd name="T28" fmla="*/ 15 w 61"/>
              <a:gd name="T29" fmla="*/ 85 h 89"/>
              <a:gd name="T30" fmla="*/ 40 w 61"/>
              <a:gd name="T31" fmla="*/ 74 h 89"/>
              <a:gd name="T32" fmla="*/ 46 w 61"/>
              <a:gd name="T33" fmla="*/ 67 h 89"/>
              <a:gd name="T34" fmla="*/ 49 w 61"/>
              <a:gd name="T35" fmla="*/ 57 h 89"/>
              <a:gd name="T36" fmla="*/ 49 w 61"/>
              <a:gd name="T37" fmla="*/ 32 h 89"/>
              <a:gd name="T38" fmla="*/ 46 w 61"/>
              <a:gd name="T39" fmla="*/ 21 h 89"/>
              <a:gd name="T40" fmla="*/ 40 w 61"/>
              <a:gd name="T41" fmla="*/ 14 h 89"/>
              <a:gd name="T42" fmla="*/ 31 w 61"/>
              <a:gd name="T43" fmla="*/ 12 h 89"/>
              <a:gd name="T44" fmla="*/ 21 w 61"/>
              <a:gd name="T45" fmla="*/ 14 h 89"/>
              <a:gd name="T46" fmla="*/ 15 w 61"/>
              <a:gd name="T47" fmla="*/ 21 h 89"/>
              <a:gd name="T48" fmla="*/ 13 w 61"/>
              <a:gd name="T49" fmla="*/ 32 h 89"/>
              <a:gd name="T50" fmla="*/ 13 w 61"/>
              <a:gd name="T51" fmla="*/ 57 h 89"/>
              <a:gd name="T52" fmla="*/ 15 w 61"/>
              <a:gd name="T53" fmla="*/ 67 h 89"/>
              <a:gd name="T54" fmla="*/ 21 w 61"/>
              <a:gd name="T55" fmla="*/ 74 h 89"/>
              <a:gd name="T56" fmla="*/ 31 w 61"/>
              <a:gd name="T57" fmla="*/ 77 h 89"/>
              <a:gd name="T58" fmla="*/ 40 w 61"/>
              <a:gd name="T59" fmla="*/ 7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9">
                <a:moveTo>
                  <a:pt x="15" y="85"/>
                </a:moveTo>
                <a:cubicBezTo>
                  <a:pt x="10" y="82"/>
                  <a:pt x="6" y="78"/>
                  <a:pt x="4" y="73"/>
                </a:cubicBezTo>
                <a:cubicBezTo>
                  <a:pt x="1" y="69"/>
                  <a:pt x="0" y="63"/>
                  <a:pt x="0" y="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6" y="10"/>
                  <a:pt x="10" y="7"/>
                  <a:pt x="15" y="4"/>
                </a:cubicBezTo>
                <a:cubicBezTo>
                  <a:pt x="19" y="1"/>
                  <a:pt x="25" y="0"/>
                  <a:pt x="31" y="0"/>
                </a:cubicBezTo>
                <a:cubicBezTo>
                  <a:pt x="37" y="0"/>
                  <a:pt x="42" y="1"/>
                  <a:pt x="47" y="4"/>
                </a:cubicBezTo>
                <a:cubicBezTo>
                  <a:pt x="51" y="7"/>
                  <a:pt x="55" y="10"/>
                  <a:pt x="57" y="15"/>
                </a:cubicBezTo>
                <a:cubicBezTo>
                  <a:pt x="60" y="20"/>
                  <a:pt x="61" y="26"/>
                  <a:pt x="61" y="32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63"/>
                  <a:pt x="60" y="69"/>
                  <a:pt x="57" y="73"/>
                </a:cubicBezTo>
                <a:cubicBezTo>
                  <a:pt x="55" y="78"/>
                  <a:pt x="51" y="82"/>
                  <a:pt x="47" y="85"/>
                </a:cubicBezTo>
                <a:cubicBezTo>
                  <a:pt x="42" y="87"/>
                  <a:pt x="37" y="89"/>
                  <a:pt x="31" y="89"/>
                </a:cubicBezTo>
                <a:cubicBezTo>
                  <a:pt x="25" y="89"/>
                  <a:pt x="19" y="87"/>
                  <a:pt x="15" y="85"/>
                </a:cubicBezTo>
                <a:close/>
                <a:moveTo>
                  <a:pt x="40" y="74"/>
                </a:moveTo>
                <a:cubicBezTo>
                  <a:pt x="43" y="73"/>
                  <a:pt x="45" y="70"/>
                  <a:pt x="46" y="67"/>
                </a:cubicBezTo>
                <a:cubicBezTo>
                  <a:pt x="48" y="64"/>
                  <a:pt x="49" y="61"/>
                  <a:pt x="49" y="57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28"/>
                  <a:pt x="48" y="24"/>
                  <a:pt x="46" y="21"/>
                </a:cubicBezTo>
                <a:cubicBezTo>
                  <a:pt x="45" y="18"/>
                  <a:pt x="43" y="16"/>
                  <a:pt x="40" y="14"/>
                </a:cubicBezTo>
                <a:cubicBezTo>
                  <a:pt x="37" y="13"/>
                  <a:pt x="34" y="12"/>
                  <a:pt x="31" y="12"/>
                </a:cubicBezTo>
                <a:cubicBezTo>
                  <a:pt x="27" y="12"/>
                  <a:pt x="24" y="13"/>
                  <a:pt x="21" y="14"/>
                </a:cubicBezTo>
                <a:cubicBezTo>
                  <a:pt x="18" y="16"/>
                  <a:pt x="16" y="18"/>
                  <a:pt x="15" y="21"/>
                </a:cubicBezTo>
                <a:cubicBezTo>
                  <a:pt x="13" y="24"/>
                  <a:pt x="13" y="28"/>
                  <a:pt x="13" y="32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61"/>
                  <a:pt x="13" y="64"/>
                  <a:pt x="15" y="67"/>
                </a:cubicBezTo>
                <a:cubicBezTo>
                  <a:pt x="16" y="70"/>
                  <a:pt x="18" y="73"/>
                  <a:pt x="21" y="74"/>
                </a:cubicBezTo>
                <a:cubicBezTo>
                  <a:pt x="24" y="76"/>
                  <a:pt x="27" y="77"/>
                  <a:pt x="31" y="77"/>
                </a:cubicBezTo>
                <a:cubicBezTo>
                  <a:pt x="34" y="77"/>
                  <a:pt x="37" y="76"/>
                  <a:pt x="40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稻壳儿搜索【幻雨工作室】_7"/>
          <p:cNvSpPr/>
          <p:nvPr/>
        </p:nvSpPr>
        <p:spPr bwMode="auto">
          <a:xfrm>
            <a:off x="10923374" y="601963"/>
            <a:ext cx="105691" cy="124414"/>
          </a:xfrm>
          <a:custGeom>
            <a:avLst/>
            <a:gdLst>
              <a:gd name="T0" fmla="*/ 149 w 175"/>
              <a:gd name="T1" fmla="*/ 0 h 206"/>
              <a:gd name="T2" fmla="*/ 175 w 175"/>
              <a:gd name="T3" fmla="*/ 0 h 206"/>
              <a:gd name="T4" fmla="*/ 175 w 175"/>
              <a:gd name="T5" fmla="*/ 206 h 206"/>
              <a:gd name="T6" fmla="*/ 146 w 175"/>
              <a:gd name="T7" fmla="*/ 206 h 206"/>
              <a:gd name="T8" fmla="*/ 146 w 175"/>
              <a:gd name="T9" fmla="*/ 52 h 206"/>
              <a:gd name="T10" fmla="*/ 149 w 175"/>
              <a:gd name="T11" fmla="*/ 61 h 206"/>
              <a:gd name="T12" fmla="*/ 99 w 175"/>
              <a:gd name="T13" fmla="*/ 177 h 206"/>
              <a:gd name="T14" fmla="*/ 78 w 175"/>
              <a:gd name="T15" fmla="*/ 177 h 206"/>
              <a:gd name="T16" fmla="*/ 28 w 175"/>
              <a:gd name="T17" fmla="*/ 64 h 206"/>
              <a:gd name="T18" fmla="*/ 28 w 175"/>
              <a:gd name="T19" fmla="*/ 52 h 206"/>
              <a:gd name="T20" fmla="*/ 28 w 175"/>
              <a:gd name="T21" fmla="*/ 206 h 206"/>
              <a:gd name="T22" fmla="*/ 0 w 175"/>
              <a:gd name="T23" fmla="*/ 206 h 206"/>
              <a:gd name="T24" fmla="*/ 0 w 175"/>
              <a:gd name="T25" fmla="*/ 0 h 206"/>
              <a:gd name="T26" fmla="*/ 28 w 175"/>
              <a:gd name="T27" fmla="*/ 0 h 206"/>
              <a:gd name="T28" fmla="*/ 87 w 175"/>
              <a:gd name="T29" fmla="*/ 135 h 206"/>
              <a:gd name="T30" fmla="*/ 149 w 175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206">
                <a:moveTo>
                  <a:pt x="149" y="0"/>
                </a:moveTo>
                <a:lnTo>
                  <a:pt x="175" y="0"/>
                </a:lnTo>
                <a:lnTo>
                  <a:pt x="175" y="206"/>
                </a:lnTo>
                <a:lnTo>
                  <a:pt x="146" y="206"/>
                </a:lnTo>
                <a:lnTo>
                  <a:pt x="146" y="52"/>
                </a:lnTo>
                <a:lnTo>
                  <a:pt x="149" y="61"/>
                </a:lnTo>
                <a:lnTo>
                  <a:pt x="99" y="177"/>
                </a:lnTo>
                <a:lnTo>
                  <a:pt x="78" y="177"/>
                </a:lnTo>
                <a:lnTo>
                  <a:pt x="28" y="64"/>
                </a:lnTo>
                <a:lnTo>
                  <a:pt x="28" y="52"/>
                </a:lnTo>
                <a:lnTo>
                  <a:pt x="28" y="206"/>
                </a:lnTo>
                <a:lnTo>
                  <a:pt x="0" y="206"/>
                </a:lnTo>
                <a:lnTo>
                  <a:pt x="0" y="0"/>
                </a:lnTo>
                <a:lnTo>
                  <a:pt x="28" y="0"/>
                </a:lnTo>
                <a:lnTo>
                  <a:pt x="87" y="135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稻壳儿搜索【幻雨工作室】_8"/>
          <p:cNvSpPr>
            <a:spLocks noEditPoints="1"/>
          </p:cNvSpPr>
          <p:nvPr/>
        </p:nvSpPr>
        <p:spPr bwMode="auto">
          <a:xfrm>
            <a:off x="11113015" y="601963"/>
            <a:ext cx="85158" cy="124414"/>
          </a:xfrm>
          <a:custGeom>
            <a:avLst/>
            <a:gdLst>
              <a:gd name="T0" fmla="*/ 0 w 60"/>
              <a:gd name="T1" fmla="*/ 0 h 87"/>
              <a:gd name="T2" fmla="*/ 13 w 60"/>
              <a:gd name="T3" fmla="*/ 0 h 87"/>
              <a:gd name="T4" fmla="*/ 13 w 60"/>
              <a:gd name="T5" fmla="*/ 87 h 87"/>
              <a:gd name="T6" fmla="*/ 0 w 60"/>
              <a:gd name="T7" fmla="*/ 87 h 87"/>
              <a:gd name="T8" fmla="*/ 0 w 60"/>
              <a:gd name="T9" fmla="*/ 0 h 87"/>
              <a:gd name="T10" fmla="*/ 7 w 60"/>
              <a:gd name="T11" fmla="*/ 41 h 87"/>
              <a:gd name="T12" fmla="*/ 35 w 60"/>
              <a:gd name="T13" fmla="*/ 41 h 87"/>
              <a:gd name="T14" fmla="*/ 41 w 60"/>
              <a:gd name="T15" fmla="*/ 40 h 87"/>
              <a:gd name="T16" fmla="*/ 46 w 60"/>
              <a:gd name="T17" fmla="*/ 34 h 87"/>
              <a:gd name="T18" fmla="*/ 48 w 60"/>
              <a:gd name="T19" fmla="*/ 27 h 87"/>
              <a:gd name="T20" fmla="*/ 46 w 60"/>
              <a:gd name="T21" fmla="*/ 19 h 87"/>
              <a:gd name="T22" fmla="*/ 41 w 60"/>
              <a:gd name="T23" fmla="*/ 13 h 87"/>
              <a:gd name="T24" fmla="*/ 35 w 60"/>
              <a:gd name="T25" fmla="*/ 11 h 87"/>
              <a:gd name="T26" fmla="*/ 7 w 60"/>
              <a:gd name="T27" fmla="*/ 11 h 87"/>
              <a:gd name="T28" fmla="*/ 7 w 60"/>
              <a:gd name="T29" fmla="*/ 0 h 87"/>
              <a:gd name="T30" fmla="*/ 34 w 60"/>
              <a:gd name="T31" fmla="*/ 0 h 87"/>
              <a:gd name="T32" fmla="*/ 48 w 60"/>
              <a:gd name="T33" fmla="*/ 3 h 87"/>
              <a:gd name="T34" fmla="*/ 57 w 60"/>
              <a:gd name="T35" fmla="*/ 13 h 87"/>
              <a:gd name="T36" fmla="*/ 60 w 60"/>
              <a:gd name="T37" fmla="*/ 27 h 87"/>
              <a:gd name="T38" fmla="*/ 57 w 60"/>
              <a:gd name="T39" fmla="*/ 41 h 87"/>
              <a:gd name="T40" fmla="*/ 48 w 60"/>
              <a:gd name="T41" fmla="*/ 50 h 87"/>
              <a:gd name="T42" fmla="*/ 34 w 60"/>
              <a:gd name="T43" fmla="*/ 53 h 87"/>
              <a:gd name="T44" fmla="*/ 7 w 60"/>
              <a:gd name="T45" fmla="*/ 53 h 87"/>
              <a:gd name="T46" fmla="*/ 7 w 60"/>
              <a:gd name="T47" fmla="*/ 4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" h="87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3" y="87"/>
                  <a:pt x="13" y="87"/>
                  <a:pt x="13" y="87"/>
                </a:cubicBezTo>
                <a:cubicBezTo>
                  <a:pt x="0" y="87"/>
                  <a:pt x="0" y="87"/>
                  <a:pt x="0" y="87"/>
                </a:cubicBezTo>
                <a:lnTo>
                  <a:pt x="0" y="0"/>
                </a:lnTo>
                <a:close/>
                <a:moveTo>
                  <a:pt x="7" y="41"/>
                </a:moveTo>
                <a:cubicBezTo>
                  <a:pt x="35" y="41"/>
                  <a:pt x="35" y="41"/>
                  <a:pt x="35" y="41"/>
                </a:cubicBezTo>
                <a:cubicBezTo>
                  <a:pt x="37" y="41"/>
                  <a:pt x="39" y="41"/>
                  <a:pt x="41" y="40"/>
                </a:cubicBezTo>
                <a:cubicBezTo>
                  <a:pt x="43" y="38"/>
                  <a:pt x="45" y="37"/>
                  <a:pt x="46" y="34"/>
                </a:cubicBezTo>
                <a:cubicBezTo>
                  <a:pt x="47" y="32"/>
                  <a:pt x="48" y="29"/>
                  <a:pt x="48" y="27"/>
                </a:cubicBezTo>
                <a:cubicBezTo>
                  <a:pt x="48" y="24"/>
                  <a:pt x="47" y="21"/>
                  <a:pt x="46" y="19"/>
                </a:cubicBezTo>
                <a:cubicBezTo>
                  <a:pt x="45" y="16"/>
                  <a:pt x="43" y="15"/>
                  <a:pt x="41" y="13"/>
                </a:cubicBezTo>
                <a:cubicBezTo>
                  <a:pt x="39" y="12"/>
                  <a:pt x="37" y="11"/>
                  <a:pt x="35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0"/>
                  <a:pt x="7" y="0"/>
                  <a:pt x="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4" y="1"/>
                  <a:pt x="48" y="3"/>
                </a:cubicBezTo>
                <a:cubicBezTo>
                  <a:pt x="52" y="5"/>
                  <a:pt x="55" y="8"/>
                  <a:pt x="57" y="13"/>
                </a:cubicBezTo>
                <a:cubicBezTo>
                  <a:pt x="59" y="17"/>
                  <a:pt x="60" y="21"/>
                  <a:pt x="60" y="27"/>
                </a:cubicBezTo>
                <a:cubicBezTo>
                  <a:pt x="60" y="32"/>
                  <a:pt x="59" y="37"/>
                  <a:pt x="57" y="41"/>
                </a:cubicBezTo>
                <a:cubicBezTo>
                  <a:pt x="55" y="45"/>
                  <a:pt x="52" y="48"/>
                  <a:pt x="48" y="50"/>
                </a:cubicBezTo>
                <a:cubicBezTo>
                  <a:pt x="44" y="52"/>
                  <a:pt x="39" y="53"/>
                  <a:pt x="34" y="53"/>
                </a:cubicBezTo>
                <a:cubicBezTo>
                  <a:pt x="7" y="53"/>
                  <a:pt x="7" y="53"/>
                  <a:pt x="7" y="53"/>
                </a:cubicBezTo>
                <a:lnTo>
                  <a:pt x="7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稻壳儿搜索【幻雨工作室】_9"/>
          <p:cNvSpPr>
            <a:spLocks noEditPoints="1"/>
          </p:cNvSpPr>
          <p:nvPr/>
        </p:nvSpPr>
        <p:spPr bwMode="auto">
          <a:xfrm>
            <a:off x="11255547" y="601963"/>
            <a:ext cx="106900" cy="124414"/>
          </a:xfrm>
          <a:custGeom>
            <a:avLst/>
            <a:gdLst>
              <a:gd name="T0" fmla="*/ 78 w 177"/>
              <a:gd name="T1" fmla="*/ 0 h 206"/>
              <a:gd name="T2" fmla="*/ 101 w 177"/>
              <a:gd name="T3" fmla="*/ 0 h 206"/>
              <a:gd name="T4" fmla="*/ 177 w 177"/>
              <a:gd name="T5" fmla="*/ 206 h 206"/>
              <a:gd name="T6" fmla="*/ 146 w 177"/>
              <a:gd name="T7" fmla="*/ 206 h 206"/>
              <a:gd name="T8" fmla="*/ 90 w 177"/>
              <a:gd name="T9" fmla="*/ 40 h 206"/>
              <a:gd name="T10" fmla="*/ 33 w 177"/>
              <a:gd name="T11" fmla="*/ 206 h 206"/>
              <a:gd name="T12" fmla="*/ 0 w 177"/>
              <a:gd name="T13" fmla="*/ 206 h 206"/>
              <a:gd name="T14" fmla="*/ 78 w 177"/>
              <a:gd name="T15" fmla="*/ 0 h 206"/>
              <a:gd name="T16" fmla="*/ 35 w 177"/>
              <a:gd name="T17" fmla="*/ 132 h 206"/>
              <a:gd name="T18" fmla="*/ 144 w 177"/>
              <a:gd name="T19" fmla="*/ 132 h 206"/>
              <a:gd name="T20" fmla="*/ 144 w 177"/>
              <a:gd name="T21" fmla="*/ 161 h 206"/>
              <a:gd name="T22" fmla="*/ 35 w 177"/>
              <a:gd name="T23" fmla="*/ 161 h 206"/>
              <a:gd name="T24" fmla="*/ 35 w 177"/>
              <a:gd name="T25" fmla="*/ 13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06">
                <a:moveTo>
                  <a:pt x="78" y="0"/>
                </a:moveTo>
                <a:lnTo>
                  <a:pt x="101" y="0"/>
                </a:lnTo>
                <a:lnTo>
                  <a:pt x="177" y="206"/>
                </a:lnTo>
                <a:lnTo>
                  <a:pt x="146" y="206"/>
                </a:lnTo>
                <a:lnTo>
                  <a:pt x="90" y="40"/>
                </a:lnTo>
                <a:lnTo>
                  <a:pt x="33" y="206"/>
                </a:lnTo>
                <a:lnTo>
                  <a:pt x="0" y="206"/>
                </a:lnTo>
                <a:lnTo>
                  <a:pt x="78" y="0"/>
                </a:lnTo>
                <a:close/>
                <a:moveTo>
                  <a:pt x="35" y="132"/>
                </a:moveTo>
                <a:lnTo>
                  <a:pt x="144" y="132"/>
                </a:lnTo>
                <a:lnTo>
                  <a:pt x="144" y="161"/>
                </a:lnTo>
                <a:lnTo>
                  <a:pt x="35" y="161"/>
                </a:lnTo>
                <a:lnTo>
                  <a:pt x="35" y="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稻壳儿搜索【幻雨工作室】_10"/>
          <p:cNvSpPr/>
          <p:nvPr/>
        </p:nvSpPr>
        <p:spPr bwMode="auto">
          <a:xfrm>
            <a:off x="11434921" y="601963"/>
            <a:ext cx="91197" cy="124414"/>
          </a:xfrm>
          <a:custGeom>
            <a:avLst/>
            <a:gdLst>
              <a:gd name="T0" fmla="*/ 0 w 151"/>
              <a:gd name="T1" fmla="*/ 0 h 206"/>
              <a:gd name="T2" fmla="*/ 26 w 151"/>
              <a:gd name="T3" fmla="*/ 0 h 206"/>
              <a:gd name="T4" fmla="*/ 125 w 151"/>
              <a:gd name="T5" fmla="*/ 158 h 206"/>
              <a:gd name="T6" fmla="*/ 123 w 151"/>
              <a:gd name="T7" fmla="*/ 163 h 206"/>
              <a:gd name="T8" fmla="*/ 123 w 151"/>
              <a:gd name="T9" fmla="*/ 0 h 206"/>
              <a:gd name="T10" fmla="*/ 151 w 151"/>
              <a:gd name="T11" fmla="*/ 0 h 206"/>
              <a:gd name="T12" fmla="*/ 151 w 151"/>
              <a:gd name="T13" fmla="*/ 206 h 206"/>
              <a:gd name="T14" fmla="*/ 125 w 151"/>
              <a:gd name="T15" fmla="*/ 206 h 206"/>
              <a:gd name="T16" fmla="*/ 24 w 151"/>
              <a:gd name="T17" fmla="*/ 50 h 206"/>
              <a:gd name="T18" fmla="*/ 29 w 151"/>
              <a:gd name="T19" fmla="*/ 45 h 206"/>
              <a:gd name="T20" fmla="*/ 29 w 151"/>
              <a:gd name="T21" fmla="*/ 206 h 206"/>
              <a:gd name="T22" fmla="*/ 0 w 151"/>
              <a:gd name="T23" fmla="*/ 206 h 206"/>
              <a:gd name="T24" fmla="*/ 0 w 151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1" h="206">
                <a:moveTo>
                  <a:pt x="0" y="0"/>
                </a:moveTo>
                <a:lnTo>
                  <a:pt x="26" y="0"/>
                </a:lnTo>
                <a:lnTo>
                  <a:pt x="125" y="158"/>
                </a:lnTo>
                <a:lnTo>
                  <a:pt x="123" y="163"/>
                </a:lnTo>
                <a:lnTo>
                  <a:pt x="123" y="0"/>
                </a:lnTo>
                <a:lnTo>
                  <a:pt x="151" y="0"/>
                </a:lnTo>
                <a:lnTo>
                  <a:pt x="151" y="206"/>
                </a:lnTo>
                <a:lnTo>
                  <a:pt x="125" y="206"/>
                </a:lnTo>
                <a:lnTo>
                  <a:pt x="24" y="50"/>
                </a:lnTo>
                <a:lnTo>
                  <a:pt x="29" y="45"/>
                </a:lnTo>
                <a:lnTo>
                  <a:pt x="29" y="206"/>
                </a:lnTo>
                <a:lnTo>
                  <a:pt x="0" y="2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稻壳儿搜索【幻雨工作室】_11"/>
          <p:cNvSpPr/>
          <p:nvPr/>
        </p:nvSpPr>
        <p:spPr bwMode="auto">
          <a:xfrm>
            <a:off x="11591948" y="601963"/>
            <a:ext cx="94216" cy="124414"/>
          </a:xfrm>
          <a:custGeom>
            <a:avLst/>
            <a:gdLst>
              <a:gd name="T0" fmla="*/ 92 w 156"/>
              <a:gd name="T1" fmla="*/ 121 h 206"/>
              <a:gd name="T2" fmla="*/ 92 w 156"/>
              <a:gd name="T3" fmla="*/ 206 h 206"/>
              <a:gd name="T4" fmla="*/ 64 w 156"/>
              <a:gd name="T5" fmla="*/ 206 h 206"/>
              <a:gd name="T6" fmla="*/ 64 w 156"/>
              <a:gd name="T7" fmla="*/ 121 h 206"/>
              <a:gd name="T8" fmla="*/ 0 w 156"/>
              <a:gd name="T9" fmla="*/ 0 h 206"/>
              <a:gd name="T10" fmla="*/ 33 w 156"/>
              <a:gd name="T11" fmla="*/ 0 h 206"/>
              <a:gd name="T12" fmla="*/ 78 w 156"/>
              <a:gd name="T13" fmla="*/ 92 h 206"/>
              <a:gd name="T14" fmla="*/ 123 w 156"/>
              <a:gd name="T15" fmla="*/ 0 h 206"/>
              <a:gd name="T16" fmla="*/ 156 w 156"/>
              <a:gd name="T17" fmla="*/ 0 h 206"/>
              <a:gd name="T18" fmla="*/ 92 w 156"/>
              <a:gd name="T19" fmla="*/ 12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206">
                <a:moveTo>
                  <a:pt x="92" y="121"/>
                </a:moveTo>
                <a:lnTo>
                  <a:pt x="92" y="206"/>
                </a:lnTo>
                <a:lnTo>
                  <a:pt x="64" y="206"/>
                </a:lnTo>
                <a:lnTo>
                  <a:pt x="64" y="121"/>
                </a:lnTo>
                <a:lnTo>
                  <a:pt x="0" y="0"/>
                </a:lnTo>
                <a:lnTo>
                  <a:pt x="33" y="0"/>
                </a:lnTo>
                <a:lnTo>
                  <a:pt x="78" y="92"/>
                </a:lnTo>
                <a:lnTo>
                  <a:pt x="123" y="0"/>
                </a:lnTo>
                <a:lnTo>
                  <a:pt x="156" y="0"/>
                </a:lnTo>
                <a:lnTo>
                  <a:pt x="92" y="1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稻壳儿搜索【幻雨工作室】_12"/>
          <p:cNvSpPr/>
          <p:nvPr/>
        </p:nvSpPr>
        <p:spPr bwMode="auto">
          <a:xfrm>
            <a:off x="11074361" y="852389"/>
            <a:ext cx="91800" cy="124414"/>
          </a:xfrm>
          <a:custGeom>
            <a:avLst/>
            <a:gdLst>
              <a:gd name="T0" fmla="*/ 0 w 152"/>
              <a:gd name="T1" fmla="*/ 0 h 206"/>
              <a:gd name="T2" fmla="*/ 26 w 152"/>
              <a:gd name="T3" fmla="*/ 0 h 206"/>
              <a:gd name="T4" fmla="*/ 126 w 152"/>
              <a:gd name="T5" fmla="*/ 158 h 206"/>
              <a:gd name="T6" fmla="*/ 123 w 152"/>
              <a:gd name="T7" fmla="*/ 163 h 206"/>
              <a:gd name="T8" fmla="*/ 123 w 152"/>
              <a:gd name="T9" fmla="*/ 0 h 206"/>
              <a:gd name="T10" fmla="*/ 152 w 152"/>
              <a:gd name="T11" fmla="*/ 0 h 206"/>
              <a:gd name="T12" fmla="*/ 152 w 152"/>
              <a:gd name="T13" fmla="*/ 206 h 206"/>
              <a:gd name="T14" fmla="*/ 126 w 152"/>
              <a:gd name="T15" fmla="*/ 206 h 206"/>
              <a:gd name="T16" fmla="*/ 24 w 152"/>
              <a:gd name="T17" fmla="*/ 50 h 206"/>
              <a:gd name="T18" fmla="*/ 29 w 152"/>
              <a:gd name="T19" fmla="*/ 45 h 206"/>
              <a:gd name="T20" fmla="*/ 29 w 152"/>
              <a:gd name="T21" fmla="*/ 206 h 206"/>
              <a:gd name="T22" fmla="*/ 0 w 152"/>
              <a:gd name="T23" fmla="*/ 206 h 206"/>
              <a:gd name="T24" fmla="*/ 0 w 152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2" h="206">
                <a:moveTo>
                  <a:pt x="0" y="0"/>
                </a:moveTo>
                <a:lnTo>
                  <a:pt x="26" y="0"/>
                </a:lnTo>
                <a:lnTo>
                  <a:pt x="126" y="158"/>
                </a:lnTo>
                <a:lnTo>
                  <a:pt x="123" y="163"/>
                </a:lnTo>
                <a:lnTo>
                  <a:pt x="123" y="0"/>
                </a:lnTo>
                <a:lnTo>
                  <a:pt x="152" y="0"/>
                </a:lnTo>
                <a:lnTo>
                  <a:pt x="152" y="206"/>
                </a:lnTo>
                <a:lnTo>
                  <a:pt x="126" y="206"/>
                </a:lnTo>
                <a:lnTo>
                  <a:pt x="24" y="50"/>
                </a:lnTo>
                <a:lnTo>
                  <a:pt x="29" y="45"/>
                </a:lnTo>
                <a:lnTo>
                  <a:pt x="29" y="206"/>
                </a:lnTo>
                <a:lnTo>
                  <a:pt x="0" y="2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稻壳儿搜索【幻雨工作室】_13"/>
          <p:cNvSpPr>
            <a:spLocks noEditPoints="1"/>
          </p:cNvSpPr>
          <p:nvPr/>
        </p:nvSpPr>
        <p:spPr bwMode="auto">
          <a:xfrm>
            <a:off x="11237428" y="852389"/>
            <a:ext cx="106900" cy="124414"/>
          </a:xfrm>
          <a:custGeom>
            <a:avLst/>
            <a:gdLst>
              <a:gd name="T0" fmla="*/ 77 w 177"/>
              <a:gd name="T1" fmla="*/ 0 h 206"/>
              <a:gd name="T2" fmla="*/ 101 w 177"/>
              <a:gd name="T3" fmla="*/ 0 h 206"/>
              <a:gd name="T4" fmla="*/ 177 w 177"/>
              <a:gd name="T5" fmla="*/ 206 h 206"/>
              <a:gd name="T6" fmla="*/ 146 w 177"/>
              <a:gd name="T7" fmla="*/ 206 h 206"/>
              <a:gd name="T8" fmla="*/ 89 w 177"/>
              <a:gd name="T9" fmla="*/ 40 h 206"/>
              <a:gd name="T10" fmla="*/ 33 w 177"/>
              <a:gd name="T11" fmla="*/ 206 h 206"/>
              <a:gd name="T12" fmla="*/ 0 w 177"/>
              <a:gd name="T13" fmla="*/ 206 h 206"/>
              <a:gd name="T14" fmla="*/ 77 w 177"/>
              <a:gd name="T15" fmla="*/ 0 h 206"/>
              <a:gd name="T16" fmla="*/ 35 w 177"/>
              <a:gd name="T17" fmla="*/ 132 h 206"/>
              <a:gd name="T18" fmla="*/ 144 w 177"/>
              <a:gd name="T19" fmla="*/ 132 h 206"/>
              <a:gd name="T20" fmla="*/ 144 w 177"/>
              <a:gd name="T21" fmla="*/ 161 h 206"/>
              <a:gd name="T22" fmla="*/ 35 w 177"/>
              <a:gd name="T23" fmla="*/ 161 h 206"/>
              <a:gd name="T24" fmla="*/ 35 w 177"/>
              <a:gd name="T25" fmla="*/ 13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06">
                <a:moveTo>
                  <a:pt x="77" y="0"/>
                </a:moveTo>
                <a:lnTo>
                  <a:pt x="101" y="0"/>
                </a:lnTo>
                <a:lnTo>
                  <a:pt x="177" y="206"/>
                </a:lnTo>
                <a:lnTo>
                  <a:pt x="146" y="206"/>
                </a:lnTo>
                <a:lnTo>
                  <a:pt x="89" y="40"/>
                </a:lnTo>
                <a:lnTo>
                  <a:pt x="33" y="206"/>
                </a:lnTo>
                <a:lnTo>
                  <a:pt x="0" y="206"/>
                </a:lnTo>
                <a:lnTo>
                  <a:pt x="77" y="0"/>
                </a:lnTo>
                <a:close/>
                <a:moveTo>
                  <a:pt x="35" y="132"/>
                </a:moveTo>
                <a:lnTo>
                  <a:pt x="144" y="132"/>
                </a:lnTo>
                <a:lnTo>
                  <a:pt x="144" y="161"/>
                </a:lnTo>
                <a:lnTo>
                  <a:pt x="35" y="161"/>
                </a:lnTo>
                <a:lnTo>
                  <a:pt x="35" y="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稻壳儿搜索【幻雨工作室】_14"/>
          <p:cNvSpPr/>
          <p:nvPr/>
        </p:nvSpPr>
        <p:spPr bwMode="auto">
          <a:xfrm>
            <a:off x="11416802" y="852389"/>
            <a:ext cx="105691" cy="124414"/>
          </a:xfrm>
          <a:custGeom>
            <a:avLst/>
            <a:gdLst>
              <a:gd name="T0" fmla="*/ 146 w 175"/>
              <a:gd name="T1" fmla="*/ 0 h 206"/>
              <a:gd name="T2" fmla="*/ 175 w 175"/>
              <a:gd name="T3" fmla="*/ 0 h 206"/>
              <a:gd name="T4" fmla="*/ 175 w 175"/>
              <a:gd name="T5" fmla="*/ 206 h 206"/>
              <a:gd name="T6" fmla="*/ 146 w 175"/>
              <a:gd name="T7" fmla="*/ 206 h 206"/>
              <a:gd name="T8" fmla="*/ 146 w 175"/>
              <a:gd name="T9" fmla="*/ 52 h 206"/>
              <a:gd name="T10" fmla="*/ 146 w 175"/>
              <a:gd name="T11" fmla="*/ 61 h 206"/>
              <a:gd name="T12" fmla="*/ 97 w 175"/>
              <a:gd name="T13" fmla="*/ 177 h 206"/>
              <a:gd name="T14" fmla="*/ 75 w 175"/>
              <a:gd name="T15" fmla="*/ 177 h 206"/>
              <a:gd name="T16" fmla="*/ 26 w 175"/>
              <a:gd name="T17" fmla="*/ 64 h 206"/>
              <a:gd name="T18" fmla="*/ 28 w 175"/>
              <a:gd name="T19" fmla="*/ 52 h 206"/>
              <a:gd name="T20" fmla="*/ 28 w 175"/>
              <a:gd name="T21" fmla="*/ 206 h 206"/>
              <a:gd name="T22" fmla="*/ 0 w 175"/>
              <a:gd name="T23" fmla="*/ 206 h 206"/>
              <a:gd name="T24" fmla="*/ 0 w 175"/>
              <a:gd name="T25" fmla="*/ 0 h 206"/>
              <a:gd name="T26" fmla="*/ 26 w 175"/>
              <a:gd name="T27" fmla="*/ 0 h 206"/>
              <a:gd name="T28" fmla="*/ 87 w 175"/>
              <a:gd name="T29" fmla="*/ 135 h 206"/>
              <a:gd name="T30" fmla="*/ 146 w 175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206">
                <a:moveTo>
                  <a:pt x="146" y="0"/>
                </a:moveTo>
                <a:lnTo>
                  <a:pt x="175" y="0"/>
                </a:lnTo>
                <a:lnTo>
                  <a:pt x="175" y="206"/>
                </a:lnTo>
                <a:lnTo>
                  <a:pt x="146" y="206"/>
                </a:lnTo>
                <a:lnTo>
                  <a:pt x="146" y="52"/>
                </a:lnTo>
                <a:lnTo>
                  <a:pt x="146" y="61"/>
                </a:lnTo>
                <a:lnTo>
                  <a:pt x="97" y="177"/>
                </a:lnTo>
                <a:lnTo>
                  <a:pt x="75" y="177"/>
                </a:lnTo>
                <a:lnTo>
                  <a:pt x="26" y="64"/>
                </a:lnTo>
                <a:lnTo>
                  <a:pt x="28" y="52"/>
                </a:lnTo>
                <a:lnTo>
                  <a:pt x="28" y="206"/>
                </a:lnTo>
                <a:lnTo>
                  <a:pt x="0" y="206"/>
                </a:lnTo>
                <a:lnTo>
                  <a:pt x="0" y="0"/>
                </a:lnTo>
                <a:lnTo>
                  <a:pt x="26" y="0"/>
                </a:lnTo>
                <a:lnTo>
                  <a:pt x="87" y="135"/>
                </a:lnTo>
                <a:lnTo>
                  <a:pt x="1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稻壳儿搜索【幻雨工作室】_15"/>
          <p:cNvSpPr>
            <a:spLocks noEditPoints="1"/>
          </p:cNvSpPr>
          <p:nvPr/>
        </p:nvSpPr>
        <p:spPr bwMode="auto">
          <a:xfrm>
            <a:off x="11606443" y="852389"/>
            <a:ext cx="79721" cy="124414"/>
          </a:xfrm>
          <a:custGeom>
            <a:avLst/>
            <a:gdLst>
              <a:gd name="T0" fmla="*/ 0 w 132"/>
              <a:gd name="T1" fmla="*/ 0 h 206"/>
              <a:gd name="T2" fmla="*/ 28 w 132"/>
              <a:gd name="T3" fmla="*/ 0 h 206"/>
              <a:gd name="T4" fmla="*/ 28 w 132"/>
              <a:gd name="T5" fmla="*/ 206 h 206"/>
              <a:gd name="T6" fmla="*/ 0 w 132"/>
              <a:gd name="T7" fmla="*/ 206 h 206"/>
              <a:gd name="T8" fmla="*/ 0 w 132"/>
              <a:gd name="T9" fmla="*/ 0 h 206"/>
              <a:gd name="T10" fmla="*/ 14 w 132"/>
              <a:gd name="T11" fmla="*/ 0 h 206"/>
              <a:gd name="T12" fmla="*/ 132 w 132"/>
              <a:gd name="T13" fmla="*/ 0 h 206"/>
              <a:gd name="T14" fmla="*/ 132 w 132"/>
              <a:gd name="T15" fmla="*/ 26 h 206"/>
              <a:gd name="T16" fmla="*/ 14 w 132"/>
              <a:gd name="T17" fmla="*/ 26 h 206"/>
              <a:gd name="T18" fmla="*/ 14 w 132"/>
              <a:gd name="T19" fmla="*/ 0 h 206"/>
              <a:gd name="T20" fmla="*/ 14 w 132"/>
              <a:gd name="T21" fmla="*/ 90 h 206"/>
              <a:gd name="T22" fmla="*/ 116 w 132"/>
              <a:gd name="T23" fmla="*/ 90 h 206"/>
              <a:gd name="T24" fmla="*/ 116 w 132"/>
              <a:gd name="T25" fmla="*/ 116 h 206"/>
              <a:gd name="T26" fmla="*/ 14 w 132"/>
              <a:gd name="T27" fmla="*/ 116 h 206"/>
              <a:gd name="T28" fmla="*/ 14 w 132"/>
              <a:gd name="T29" fmla="*/ 90 h 206"/>
              <a:gd name="T30" fmla="*/ 14 w 132"/>
              <a:gd name="T31" fmla="*/ 177 h 206"/>
              <a:gd name="T32" fmla="*/ 132 w 132"/>
              <a:gd name="T33" fmla="*/ 177 h 206"/>
              <a:gd name="T34" fmla="*/ 132 w 132"/>
              <a:gd name="T35" fmla="*/ 206 h 206"/>
              <a:gd name="T36" fmla="*/ 14 w 132"/>
              <a:gd name="T37" fmla="*/ 206 h 206"/>
              <a:gd name="T38" fmla="*/ 14 w 132"/>
              <a:gd name="T39" fmla="*/ 1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" h="206">
                <a:moveTo>
                  <a:pt x="0" y="0"/>
                </a:moveTo>
                <a:lnTo>
                  <a:pt x="28" y="0"/>
                </a:lnTo>
                <a:lnTo>
                  <a:pt x="28" y="206"/>
                </a:lnTo>
                <a:lnTo>
                  <a:pt x="0" y="206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132" y="0"/>
                </a:lnTo>
                <a:lnTo>
                  <a:pt x="132" y="26"/>
                </a:lnTo>
                <a:lnTo>
                  <a:pt x="14" y="26"/>
                </a:lnTo>
                <a:lnTo>
                  <a:pt x="14" y="0"/>
                </a:lnTo>
                <a:close/>
                <a:moveTo>
                  <a:pt x="14" y="90"/>
                </a:moveTo>
                <a:lnTo>
                  <a:pt x="116" y="90"/>
                </a:lnTo>
                <a:lnTo>
                  <a:pt x="116" y="116"/>
                </a:lnTo>
                <a:lnTo>
                  <a:pt x="14" y="116"/>
                </a:lnTo>
                <a:lnTo>
                  <a:pt x="14" y="90"/>
                </a:lnTo>
                <a:close/>
                <a:moveTo>
                  <a:pt x="14" y="177"/>
                </a:moveTo>
                <a:lnTo>
                  <a:pt x="132" y="177"/>
                </a:lnTo>
                <a:lnTo>
                  <a:pt x="132" y="206"/>
                </a:lnTo>
                <a:lnTo>
                  <a:pt x="14" y="206"/>
                </a:lnTo>
                <a:lnTo>
                  <a:pt x="14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搜索【幻雨工作室】_1"/>
          <p:cNvSpPr txBox="1"/>
          <p:nvPr/>
        </p:nvSpPr>
        <p:spPr>
          <a:xfrm>
            <a:off x="4534514" y="3703735"/>
            <a:ext cx="3122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Process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稻壳儿搜索【幻雨工作室】_2"/>
          <p:cNvSpPr>
            <a:spLocks noChangeArrowheads="1"/>
          </p:cNvSpPr>
          <p:nvPr/>
        </p:nvSpPr>
        <p:spPr bwMode="auto">
          <a:xfrm>
            <a:off x="5290324" y="1953937"/>
            <a:ext cx="1611354" cy="160711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幻雨工作室】_3"/>
          <p:cNvSpPr txBox="1">
            <a:spLocks noChangeArrowheads="1"/>
          </p:cNvSpPr>
          <p:nvPr/>
        </p:nvSpPr>
        <p:spPr bwMode="auto">
          <a:xfrm>
            <a:off x="5465464" y="2295828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1"/>
          <p:cNvSpPr txBox="1"/>
          <p:nvPr/>
        </p:nvSpPr>
        <p:spPr>
          <a:xfrm>
            <a:off x="1218901" y="554782"/>
            <a:ext cx="20697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Process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稻壳儿搜索【幻雨工作室】_2"/>
          <p:cNvCxnSpPr/>
          <p:nvPr/>
        </p:nvCxnSpPr>
        <p:spPr>
          <a:xfrm rot="10800000" flipV="1">
            <a:off x="1802606" y="2561655"/>
            <a:ext cx="3353594" cy="1182682"/>
          </a:xfrm>
          <a:prstGeom prst="bentConnector3">
            <a:avLst>
              <a:gd name="adj1" fmla="val 99988"/>
            </a:avLst>
          </a:prstGeom>
          <a:ln w="190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稻壳儿搜索【幻雨工作室】_3"/>
          <p:cNvCxnSpPr/>
          <p:nvPr/>
        </p:nvCxnSpPr>
        <p:spPr>
          <a:xfrm rot="10800000" flipV="1">
            <a:off x="4506277" y="2882268"/>
            <a:ext cx="1155958" cy="862069"/>
          </a:xfrm>
          <a:prstGeom prst="bentConnector3">
            <a:avLst>
              <a:gd name="adj1" fmla="val 51318"/>
            </a:avLst>
          </a:prstGeom>
          <a:ln w="190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稻壳儿搜索【幻雨工作室】_4"/>
          <p:cNvCxnSpPr/>
          <p:nvPr/>
        </p:nvCxnSpPr>
        <p:spPr>
          <a:xfrm rot="10800000">
            <a:off x="6370165" y="2882150"/>
            <a:ext cx="1155958" cy="862069"/>
          </a:xfrm>
          <a:prstGeom prst="bentConnector3">
            <a:avLst>
              <a:gd name="adj1" fmla="val 51318"/>
            </a:avLst>
          </a:prstGeom>
          <a:ln w="190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稻壳儿搜索【幻雨工作室】_5"/>
          <p:cNvCxnSpPr/>
          <p:nvPr/>
        </p:nvCxnSpPr>
        <p:spPr>
          <a:xfrm rot="10800000" flipH="1" flipV="1">
            <a:off x="6859620" y="2561537"/>
            <a:ext cx="3353594" cy="1182682"/>
          </a:xfrm>
          <a:prstGeom prst="bentConnector3">
            <a:avLst>
              <a:gd name="adj1" fmla="val 99988"/>
            </a:avLst>
          </a:prstGeom>
          <a:ln w="190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稻壳儿搜索【幻雨工作室】_6"/>
          <p:cNvSpPr/>
          <p:nvPr/>
        </p:nvSpPr>
        <p:spPr>
          <a:xfrm>
            <a:off x="5042236" y="1523092"/>
            <a:ext cx="1905908" cy="19059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稻壳儿搜索【幻雨工作室】_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7328" y="4637124"/>
            <a:ext cx="2070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稻壳儿搜索【幻雨工作室】_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461431" y="4637124"/>
            <a:ext cx="2070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稻壳儿搜索【幻雨工作室】_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5862" y="4637124"/>
            <a:ext cx="2070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稻壳儿搜索【幻雨工作室】_1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177455" y="4637124"/>
            <a:ext cx="2070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稻壳儿搜索【幻雨工作室】_11"/>
          <p:cNvSpPr>
            <a:spLocks noEditPoints="1"/>
          </p:cNvSpPr>
          <p:nvPr/>
        </p:nvSpPr>
        <p:spPr bwMode="auto">
          <a:xfrm>
            <a:off x="5697764" y="2178620"/>
            <a:ext cx="594852" cy="594853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22" name="稻壳儿搜索【幻雨工作室】_12"/>
          <p:cNvSpPr/>
          <p:nvPr/>
        </p:nvSpPr>
        <p:spPr>
          <a:xfrm>
            <a:off x="1374514" y="3744219"/>
            <a:ext cx="856182" cy="8561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01</a:t>
            </a:r>
            <a:endParaRPr lang="zh-CN" altLang="en-US" sz="28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搜索【幻雨工作室】_13"/>
          <p:cNvSpPr/>
          <p:nvPr/>
        </p:nvSpPr>
        <p:spPr>
          <a:xfrm>
            <a:off x="4068617" y="3744219"/>
            <a:ext cx="856182" cy="8561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02</a:t>
            </a:r>
            <a:endParaRPr lang="zh-CN" altLang="en-US" sz="28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搜索【幻雨工作室】_14"/>
          <p:cNvSpPr/>
          <p:nvPr/>
        </p:nvSpPr>
        <p:spPr>
          <a:xfrm>
            <a:off x="7098032" y="3744219"/>
            <a:ext cx="856182" cy="8561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03</a:t>
            </a:r>
            <a:endParaRPr lang="zh-CN" altLang="en-US" sz="28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稻壳儿搜索【幻雨工作室】_15"/>
          <p:cNvSpPr/>
          <p:nvPr/>
        </p:nvSpPr>
        <p:spPr>
          <a:xfrm>
            <a:off x="9784641" y="3744219"/>
            <a:ext cx="856182" cy="8561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04</a:t>
            </a:r>
            <a:endParaRPr lang="zh-CN" altLang="en-US" sz="28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1"/>
          <p:cNvSpPr txBox="1"/>
          <p:nvPr/>
        </p:nvSpPr>
        <p:spPr>
          <a:xfrm>
            <a:off x="1218901" y="554782"/>
            <a:ext cx="20697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Process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稻壳儿搜索【幻雨工作室】_2"/>
          <p:cNvSpPr/>
          <p:nvPr/>
        </p:nvSpPr>
        <p:spPr>
          <a:xfrm>
            <a:off x="6117044" y="1663257"/>
            <a:ext cx="1536214" cy="15362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稻壳儿搜索【幻雨工作室】_3"/>
          <p:cNvSpPr/>
          <p:nvPr/>
        </p:nvSpPr>
        <p:spPr>
          <a:xfrm>
            <a:off x="10230209" y="2697755"/>
            <a:ext cx="1075690" cy="10756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稻壳儿搜索【幻雨工作室】_4"/>
          <p:cNvSpPr txBox="1"/>
          <p:nvPr/>
        </p:nvSpPr>
        <p:spPr>
          <a:xfrm>
            <a:off x="10345657" y="2841265"/>
            <a:ext cx="84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稻壳儿搜索【幻雨工作室】_5"/>
          <p:cNvSpPr txBox="1"/>
          <p:nvPr/>
        </p:nvSpPr>
        <p:spPr>
          <a:xfrm>
            <a:off x="10180007" y="3368324"/>
            <a:ext cx="117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OPTION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稻壳儿搜索【幻雨工作室】_6"/>
          <p:cNvSpPr/>
          <p:nvPr/>
        </p:nvSpPr>
        <p:spPr>
          <a:xfrm>
            <a:off x="7780744" y="3429000"/>
            <a:ext cx="1536214" cy="15362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稻壳儿搜索【幻雨工作室】_7"/>
          <p:cNvSpPr/>
          <p:nvPr/>
        </p:nvSpPr>
        <p:spPr>
          <a:xfrm>
            <a:off x="5996151" y="4924045"/>
            <a:ext cx="889000" cy="889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稻壳儿搜索【幻雨工作室】_8"/>
          <p:cNvSpPr/>
          <p:nvPr/>
        </p:nvSpPr>
        <p:spPr>
          <a:xfrm>
            <a:off x="9368001" y="3796768"/>
            <a:ext cx="1419225" cy="409575"/>
          </a:xfrm>
          <a:custGeom>
            <a:avLst/>
            <a:gdLst>
              <a:gd name="connsiteX0" fmla="*/ 0 w 1419225"/>
              <a:gd name="connsiteY0" fmla="*/ 409575 h 409575"/>
              <a:gd name="connsiteX1" fmla="*/ 1419225 w 1419225"/>
              <a:gd name="connsiteY1" fmla="*/ 409575 h 409575"/>
              <a:gd name="connsiteX2" fmla="*/ 1419225 w 1419225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409575">
                <a:moveTo>
                  <a:pt x="0" y="409575"/>
                </a:moveTo>
                <a:lnTo>
                  <a:pt x="1419225" y="409575"/>
                </a:lnTo>
                <a:lnTo>
                  <a:pt x="1419225" y="0"/>
                </a:lnTo>
              </a:path>
            </a:pathLst>
          </a:cu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稻壳儿搜索【幻雨工作室】_9"/>
          <p:cNvSpPr/>
          <p:nvPr/>
        </p:nvSpPr>
        <p:spPr>
          <a:xfrm>
            <a:off x="5329401" y="2369424"/>
            <a:ext cx="2343150" cy="1836918"/>
          </a:xfrm>
          <a:custGeom>
            <a:avLst/>
            <a:gdLst>
              <a:gd name="connsiteX0" fmla="*/ 2343150 w 2343150"/>
              <a:gd name="connsiteY0" fmla="*/ 2095500 h 2095500"/>
              <a:gd name="connsiteX1" fmla="*/ 1314450 w 2343150"/>
              <a:gd name="connsiteY1" fmla="*/ 2095500 h 2095500"/>
              <a:gd name="connsiteX2" fmla="*/ 1314450 w 2343150"/>
              <a:gd name="connsiteY2" fmla="*/ 1752600 h 2095500"/>
              <a:gd name="connsiteX3" fmla="*/ 0 w 2343150"/>
              <a:gd name="connsiteY3" fmla="*/ 1752600 h 2095500"/>
              <a:gd name="connsiteX4" fmla="*/ 0 w 2343150"/>
              <a:gd name="connsiteY4" fmla="*/ 0 h 2095500"/>
              <a:gd name="connsiteX5" fmla="*/ 628650 w 2343150"/>
              <a:gd name="connsiteY5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2095500">
                <a:moveTo>
                  <a:pt x="2343150" y="2095500"/>
                </a:moveTo>
                <a:lnTo>
                  <a:pt x="1314450" y="2095500"/>
                </a:lnTo>
                <a:lnTo>
                  <a:pt x="1314450" y="1752600"/>
                </a:lnTo>
                <a:lnTo>
                  <a:pt x="0" y="1752600"/>
                </a:lnTo>
                <a:lnTo>
                  <a:pt x="0" y="0"/>
                </a:lnTo>
                <a:lnTo>
                  <a:pt x="628650" y="0"/>
                </a:lnTo>
              </a:path>
            </a:pathLst>
          </a:cu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搜索【幻雨工作室】_10"/>
          <p:cNvSpPr/>
          <p:nvPr/>
        </p:nvSpPr>
        <p:spPr>
          <a:xfrm>
            <a:off x="6415251" y="5015968"/>
            <a:ext cx="2114550" cy="1162050"/>
          </a:xfrm>
          <a:custGeom>
            <a:avLst/>
            <a:gdLst>
              <a:gd name="connsiteX0" fmla="*/ 2114550 w 2114550"/>
              <a:gd name="connsiteY0" fmla="*/ 0 h 1162050"/>
              <a:gd name="connsiteX1" fmla="*/ 2114550 w 2114550"/>
              <a:gd name="connsiteY1" fmla="*/ 1162050 h 1162050"/>
              <a:gd name="connsiteX2" fmla="*/ 0 w 2114550"/>
              <a:gd name="connsiteY2" fmla="*/ 1162050 h 1162050"/>
              <a:gd name="connsiteX3" fmla="*/ 0 w 2114550"/>
              <a:gd name="connsiteY3" fmla="*/ 83820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162050">
                <a:moveTo>
                  <a:pt x="2114550" y="0"/>
                </a:moveTo>
                <a:lnTo>
                  <a:pt x="2114550" y="1162050"/>
                </a:lnTo>
                <a:lnTo>
                  <a:pt x="0" y="1162050"/>
                </a:lnTo>
                <a:lnTo>
                  <a:pt x="0" y="838200"/>
                </a:lnTo>
              </a:path>
            </a:pathLst>
          </a:cu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稻壳儿搜索【幻雨工作室】_11"/>
          <p:cNvGrpSpPr/>
          <p:nvPr/>
        </p:nvGrpSpPr>
        <p:grpSpPr>
          <a:xfrm>
            <a:off x="8143511" y="3867965"/>
            <a:ext cx="810680" cy="646354"/>
            <a:chOff x="5934086" y="669928"/>
            <a:chExt cx="469901" cy="374651"/>
          </a:xfrm>
          <a:solidFill>
            <a:schemeClr val="bg1"/>
          </a:solidFill>
        </p:grpSpPr>
        <p:sp>
          <p:nvSpPr>
            <p:cNvPr id="15" name="Freeform 738"/>
            <p:cNvSpPr/>
            <p:nvPr/>
          </p:nvSpPr>
          <p:spPr bwMode="auto">
            <a:xfrm>
              <a:off x="5989648" y="677866"/>
              <a:ext cx="350838" cy="246063"/>
            </a:xfrm>
            <a:custGeom>
              <a:avLst/>
              <a:gdLst>
                <a:gd name="T0" fmla="*/ 15 w 221"/>
                <a:gd name="T1" fmla="*/ 155 h 155"/>
                <a:gd name="T2" fmla="*/ 0 w 221"/>
                <a:gd name="T3" fmla="*/ 142 h 155"/>
                <a:gd name="T4" fmla="*/ 88 w 221"/>
                <a:gd name="T5" fmla="*/ 37 h 155"/>
                <a:gd name="T6" fmla="*/ 142 w 221"/>
                <a:gd name="T7" fmla="*/ 84 h 155"/>
                <a:gd name="T8" fmla="*/ 205 w 221"/>
                <a:gd name="T9" fmla="*/ 0 h 155"/>
                <a:gd name="T10" fmla="*/ 221 w 221"/>
                <a:gd name="T11" fmla="*/ 12 h 155"/>
                <a:gd name="T12" fmla="*/ 145 w 221"/>
                <a:gd name="T13" fmla="*/ 113 h 155"/>
                <a:gd name="T14" fmla="*/ 90 w 221"/>
                <a:gd name="T15" fmla="*/ 66 h 155"/>
                <a:gd name="T16" fmla="*/ 15 w 221"/>
                <a:gd name="T17" fmla="*/ 155 h 155"/>
                <a:gd name="T18" fmla="*/ 15 w 221"/>
                <a:gd name="T1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155">
                  <a:moveTo>
                    <a:pt x="15" y="155"/>
                  </a:moveTo>
                  <a:lnTo>
                    <a:pt x="0" y="142"/>
                  </a:lnTo>
                  <a:lnTo>
                    <a:pt x="88" y="37"/>
                  </a:lnTo>
                  <a:lnTo>
                    <a:pt x="142" y="84"/>
                  </a:lnTo>
                  <a:lnTo>
                    <a:pt x="205" y="0"/>
                  </a:lnTo>
                  <a:lnTo>
                    <a:pt x="221" y="12"/>
                  </a:lnTo>
                  <a:lnTo>
                    <a:pt x="145" y="113"/>
                  </a:lnTo>
                  <a:lnTo>
                    <a:pt x="90" y="66"/>
                  </a:lnTo>
                  <a:lnTo>
                    <a:pt x="15" y="155"/>
                  </a:lnTo>
                  <a:lnTo>
                    <a:pt x="15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739"/>
            <p:cNvSpPr/>
            <p:nvPr/>
          </p:nvSpPr>
          <p:spPr bwMode="auto">
            <a:xfrm>
              <a:off x="6270636" y="671516"/>
              <a:ext cx="79375" cy="77788"/>
            </a:xfrm>
            <a:custGeom>
              <a:avLst/>
              <a:gdLst>
                <a:gd name="T0" fmla="*/ 0 w 50"/>
                <a:gd name="T1" fmla="*/ 0 h 49"/>
                <a:gd name="T2" fmla="*/ 50 w 50"/>
                <a:gd name="T3" fmla="*/ 0 h 49"/>
                <a:gd name="T4" fmla="*/ 50 w 50"/>
                <a:gd name="T5" fmla="*/ 49 h 49"/>
                <a:gd name="T6" fmla="*/ 0 w 50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50" y="0"/>
                  </a:lnTo>
                  <a:lnTo>
                    <a:pt x="50" y="4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740"/>
            <p:cNvSpPr/>
            <p:nvPr/>
          </p:nvSpPr>
          <p:spPr bwMode="auto">
            <a:xfrm>
              <a:off x="5934086" y="669928"/>
              <a:ext cx="469901" cy="374651"/>
            </a:xfrm>
            <a:custGeom>
              <a:avLst/>
              <a:gdLst>
                <a:gd name="T0" fmla="*/ 296 w 296"/>
                <a:gd name="T1" fmla="*/ 236 h 236"/>
                <a:gd name="T2" fmla="*/ 0 w 296"/>
                <a:gd name="T3" fmla="*/ 236 h 236"/>
                <a:gd name="T4" fmla="*/ 0 w 296"/>
                <a:gd name="T5" fmla="*/ 0 h 236"/>
                <a:gd name="T6" fmla="*/ 17 w 296"/>
                <a:gd name="T7" fmla="*/ 0 h 236"/>
                <a:gd name="T8" fmla="*/ 17 w 296"/>
                <a:gd name="T9" fmla="*/ 219 h 236"/>
                <a:gd name="T10" fmla="*/ 296 w 296"/>
                <a:gd name="T11" fmla="*/ 219 h 236"/>
                <a:gd name="T12" fmla="*/ 296 w 296"/>
                <a:gd name="T13" fmla="*/ 236 h 236"/>
                <a:gd name="T14" fmla="*/ 296 w 296"/>
                <a:gd name="T1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36">
                  <a:moveTo>
                    <a:pt x="296" y="236"/>
                  </a:moveTo>
                  <a:lnTo>
                    <a:pt x="0" y="23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19"/>
                  </a:lnTo>
                  <a:lnTo>
                    <a:pt x="296" y="219"/>
                  </a:lnTo>
                  <a:lnTo>
                    <a:pt x="296" y="236"/>
                  </a:lnTo>
                  <a:lnTo>
                    <a:pt x="296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Rectangle 741"/>
            <p:cNvSpPr>
              <a:spLocks noChangeArrowheads="1"/>
            </p:cNvSpPr>
            <p:nvPr/>
          </p:nvSpPr>
          <p:spPr bwMode="auto">
            <a:xfrm>
              <a:off x="6008698" y="942979"/>
              <a:ext cx="55563" cy="80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Rectangle 742"/>
            <p:cNvSpPr>
              <a:spLocks noChangeArrowheads="1"/>
            </p:cNvSpPr>
            <p:nvPr/>
          </p:nvSpPr>
          <p:spPr bwMode="auto">
            <a:xfrm>
              <a:off x="6105536" y="841379"/>
              <a:ext cx="5397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Rectangle 743"/>
            <p:cNvSpPr>
              <a:spLocks noChangeArrowheads="1"/>
            </p:cNvSpPr>
            <p:nvPr/>
          </p:nvSpPr>
          <p:spPr bwMode="auto">
            <a:xfrm>
              <a:off x="6200786" y="895354"/>
              <a:ext cx="53975" cy="128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Rectangle 744"/>
            <p:cNvSpPr>
              <a:spLocks noChangeArrowheads="1"/>
            </p:cNvSpPr>
            <p:nvPr/>
          </p:nvSpPr>
          <p:spPr bwMode="auto">
            <a:xfrm>
              <a:off x="6296036" y="776291"/>
              <a:ext cx="53975" cy="2476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稻壳儿搜索【幻雨工作室】_12"/>
          <p:cNvSpPr txBox="1"/>
          <p:nvPr/>
        </p:nvSpPr>
        <p:spPr>
          <a:xfrm>
            <a:off x="6387512" y="2026466"/>
            <a:ext cx="98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搜索【幻雨工作室】_13"/>
          <p:cNvSpPr txBox="1"/>
          <p:nvPr/>
        </p:nvSpPr>
        <p:spPr>
          <a:xfrm>
            <a:off x="6291966" y="2553525"/>
            <a:ext cx="117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OPTION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稻壳儿搜索【幻雨工作室】_14"/>
          <p:cNvSpPr txBox="1"/>
          <p:nvPr/>
        </p:nvSpPr>
        <p:spPr>
          <a:xfrm>
            <a:off x="6018254" y="5003770"/>
            <a:ext cx="84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稻壳儿搜索【幻雨工作室】_15"/>
          <p:cNvSpPr txBox="1"/>
          <p:nvPr/>
        </p:nvSpPr>
        <p:spPr>
          <a:xfrm>
            <a:off x="5852604" y="5468913"/>
            <a:ext cx="117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OPTION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稻壳儿搜索【幻雨工作室】_16"/>
          <p:cNvSpPr/>
          <p:nvPr/>
        </p:nvSpPr>
        <p:spPr>
          <a:xfrm>
            <a:off x="823016" y="2029963"/>
            <a:ext cx="856182" cy="8561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01</a:t>
            </a:r>
            <a:endParaRPr lang="zh-CN" altLang="en-US" sz="28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稻壳儿搜索【幻雨工作室】_17"/>
          <p:cNvSpPr/>
          <p:nvPr/>
        </p:nvSpPr>
        <p:spPr>
          <a:xfrm>
            <a:off x="823016" y="3605782"/>
            <a:ext cx="856182" cy="8561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02</a:t>
            </a:r>
            <a:endParaRPr lang="zh-CN" altLang="en-US" sz="28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稻壳儿搜索【幻雨工作室】_18"/>
          <p:cNvSpPr/>
          <p:nvPr/>
        </p:nvSpPr>
        <p:spPr>
          <a:xfrm>
            <a:off x="823016" y="5181601"/>
            <a:ext cx="856182" cy="8561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03</a:t>
            </a:r>
            <a:endParaRPr lang="zh-CN" altLang="en-US" sz="28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稻壳儿搜索【幻雨工作室】_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33562" y="3416396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稻壳儿搜索【幻雨工作室】_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33562" y="1840158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稻壳儿搜索【幻雨工作室】_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33562" y="4990584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搜索【幻雨工作室】_1"/>
          <p:cNvSpPr>
            <a:spLocks noChangeArrowheads="1"/>
          </p:cNvSpPr>
          <p:nvPr/>
        </p:nvSpPr>
        <p:spPr bwMode="auto">
          <a:xfrm>
            <a:off x="5246668" y="1883095"/>
            <a:ext cx="1698668" cy="169419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稻壳儿搜索【幻雨工作室】_2"/>
          <p:cNvSpPr txBox="1">
            <a:spLocks noChangeArrowheads="1"/>
          </p:cNvSpPr>
          <p:nvPr/>
        </p:nvSpPr>
        <p:spPr bwMode="auto">
          <a:xfrm>
            <a:off x="5465465" y="2268529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幻雨工作室】_3"/>
          <p:cNvSpPr txBox="1"/>
          <p:nvPr/>
        </p:nvSpPr>
        <p:spPr>
          <a:xfrm>
            <a:off x="4293263" y="3774576"/>
            <a:ext cx="3605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Conclusion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搜索【幻雨工作室】_1"/>
          <p:cNvSpPr txBox="1"/>
          <p:nvPr/>
        </p:nvSpPr>
        <p:spPr>
          <a:xfrm>
            <a:off x="1218901" y="554782"/>
            <a:ext cx="23775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Conclusion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稻壳儿搜索【幻雨工作室】_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28" y="2195874"/>
            <a:ext cx="5310572" cy="3537160"/>
          </a:xfrm>
          <a:prstGeom prst="rect">
            <a:avLst/>
          </a:prstGeom>
        </p:spPr>
      </p:pic>
      <p:sp>
        <p:nvSpPr>
          <p:cNvPr id="6" name="稻壳儿搜索【幻雨工作室】_3"/>
          <p:cNvSpPr/>
          <p:nvPr/>
        </p:nvSpPr>
        <p:spPr>
          <a:xfrm>
            <a:off x="0" y="1731309"/>
            <a:ext cx="6881428" cy="4466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稻壳儿搜索【幻雨工作室】_4"/>
          <p:cNvSpPr/>
          <p:nvPr/>
        </p:nvSpPr>
        <p:spPr bwMode="auto">
          <a:xfrm>
            <a:off x="1709807" y="2844970"/>
            <a:ext cx="503634" cy="504918"/>
          </a:xfrm>
          <a:custGeom>
            <a:avLst/>
            <a:gdLst>
              <a:gd name="T0" fmla="*/ 1448 w 1568"/>
              <a:gd name="T1" fmla="*/ 6 h 1572"/>
              <a:gd name="T2" fmla="*/ 1190 w 1568"/>
              <a:gd name="T3" fmla="*/ 20 h 1572"/>
              <a:gd name="T4" fmla="*/ 1312 w 1568"/>
              <a:gd name="T5" fmla="*/ 142 h 1572"/>
              <a:gd name="T6" fmla="*/ 0 w 1568"/>
              <a:gd name="T7" fmla="*/ 1446 h 1572"/>
              <a:gd name="T8" fmla="*/ 0 w 1568"/>
              <a:gd name="T9" fmla="*/ 1572 h 1572"/>
              <a:gd name="T10" fmla="*/ 390 w 1568"/>
              <a:gd name="T11" fmla="*/ 1572 h 1572"/>
              <a:gd name="T12" fmla="*/ 568 w 1568"/>
              <a:gd name="T13" fmla="*/ 1572 h 1572"/>
              <a:gd name="T14" fmla="*/ 1426 w 1568"/>
              <a:gd name="T15" fmla="*/ 1572 h 1572"/>
              <a:gd name="T16" fmla="*/ 1426 w 1568"/>
              <a:gd name="T17" fmla="*/ 1464 h 1572"/>
              <a:gd name="T18" fmla="*/ 1426 w 1568"/>
              <a:gd name="T19" fmla="*/ 1446 h 1572"/>
              <a:gd name="T20" fmla="*/ 1426 w 1568"/>
              <a:gd name="T21" fmla="*/ 648 h 1572"/>
              <a:gd name="T22" fmla="*/ 1426 w 1568"/>
              <a:gd name="T23" fmla="*/ 648 h 1572"/>
              <a:gd name="T24" fmla="*/ 1426 w 1568"/>
              <a:gd name="T25" fmla="*/ 524 h 1572"/>
              <a:gd name="T26" fmla="*/ 1384 w 1568"/>
              <a:gd name="T27" fmla="*/ 524 h 1572"/>
              <a:gd name="T28" fmla="*/ 1246 w 1568"/>
              <a:gd name="T29" fmla="*/ 648 h 1572"/>
              <a:gd name="T30" fmla="*/ 1244 w 1568"/>
              <a:gd name="T31" fmla="*/ 648 h 1572"/>
              <a:gd name="T32" fmla="*/ 1244 w 1568"/>
              <a:gd name="T33" fmla="*/ 1446 h 1572"/>
              <a:gd name="T34" fmla="*/ 1138 w 1568"/>
              <a:gd name="T35" fmla="*/ 1446 h 1572"/>
              <a:gd name="T36" fmla="*/ 1138 w 1568"/>
              <a:gd name="T37" fmla="*/ 896 h 1572"/>
              <a:gd name="T38" fmla="*/ 1138 w 1568"/>
              <a:gd name="T39" fmla="*/ 896 h 1572"/>
              <a:gd name="T40" fmla="*/ 1138 w 1568"/>
              <a:gd name="T41" fmla="*/ 772 h 1572"/>
              <a:gd name="T42" fmla="*/ 1096 w 1568"/>
              <a:gd name="T43" fmla="*/ 772 h 1572"/>
              <a:gd name="T44" fmla="*/ 956 w 1568"/>
              <a:gd name="T45" fmla="*/ 896 h 1572"/>
              <a:gd name="T46" fmla="*/ 956 w 1568"/>
              <a:gd name="T47" fmla="*/ 896 h 1572"/>
              <a:gd name="T48" fmla="*/ 956 w 1568"/>
              <a:gd name="T49" fmla="*/ 1446 h 1572"/>
              <a:gd name="T50" fmla="*/ 848 w 1568"/>
              <a:gd name="T51" fmla="*/ 1446 h 1572"/>
              <a:gd name="T52" fmla="*/ 848 w 1568"/>
              <a:gd name="T53" fmla="*/ 1192 h 1572"/>
              <a:gd name="T54" fmla="*/ 848 w 1568"/>
              <a:gd name="T55" fmla="*/ 1192 h 1572"/>
              <a:gd name="T56" fmla="*/ 848 w 1568"/>
              <a:gd name="T57" fmla="*/ 1068 h 1572"/>
              <a:gd name="T58" fmla="*/ 808 w 1568"/>
              <a:gd name="T59" fmla="*/ 1068 h 1572"/>
              <a:gd name="T60" fmla="*/ 668 w 1568"/>
              <a:gd name="T61" fmla="*/ 1192 h 1572"/>
              <a:gd name="T62" fmla="*/ 668 w 1568"/>
              <a:gd name="T63" fmla="*/ 1192 h 1572"/>
              <a:gd name="T64" fmla="*/ 668 w 1568"/>
              <a:gd name="T65" fmla="*/ 1446 h 1572"/>
              <a:gd name="T66" fmla="*/ 568 w 1568"/>
              <a:gd name="T67" fmla="*/ 1446 h 1572"/>
              <a:gd name="T68" fmla="*/ 568 w 1568"/>
              <a:gd name="T69" fmla="*/ 1334 h 1572"/>
              <a:gd name="T70" fmla="*/ 568 w 1568"/>
              <a:gd name="T71" fmla="*/ 1334 h 1572"/>
              <a:gd name="T72" fmla="*/ 568 w 1568"/>
              <a:gd name="T73" fmla="*/ 1320 h 1572"/>
              <a:gd name="T74" fmla="*/ 528 w 1568"/>
              <a:gd name="T75" fmla="*/ 1320 h 1572"/>
              <a:gd name="T76" fmla="*/ 514 w 1568"/>
              <a:gd name="T77" fmla="*/ 1334 h 1572"/>
              <a:gd name="T78" fmla="*/ 390 w 1568"/>
              <a:gd name="T79" fmla="*/ 1444 h 1572"/>
              <a:gd name="T80" fmla="*/ 390 w 1568"/>
              <a:gd name="T81" fmla="*/ 1446 h 1572"/>
              <a:gd name="T82" fmla="*/ 390 w 1568"/>
              <a:gd name="T83" fmla="*/ 1446 h 1572"/>
              <a:gd name="T84" fmla="*/ 390 w 1568"/>
              <a:gd name="T85" fmla="*/ 1446 h 1572"/>
              <a:gd name="T86" fmla="*/ 228 w 1568"/>
              <a:gd name="T87" fmla="*/ 1446 h 1572"/>
              <a:gd name="T88" fmla="*/ 370 w 1568"/>
              <a:gd name="T89" fmla="*/ 1306 h 1572"/>
              <a:gd name="T90" fmla="*/ 516 w 1568"/>
              <a:gd name="T91" fmla="*/ 1158 h 1572"/>
              <a:gd name="T92" fmla="*/ 614 w 1568"/>
              <a:gd name="T93" fmla="*/ 1060 h 1572"/>
              <a:gd name="T94" fmla="*/ 780 w 1568"/>
              <a:gd name="T95" fmla="*/ 894 h 1572"/>
              <a:gd name="T96" fmla="*/ 880 w 1568"/>
              <a:gd name="T97" fmla="*/ 796 h 1572"/>
              <a:gd name="T98" fmla="*/ 1044 w 1568"/>
              <a:gd name="T99" fmla="*/ 630 h 1572"/>
              <a:gd name="T100" fmla="*/ 1142 w 1568"/>
              <a:gd name="T101" fmla="*/ 532 h 1572"/>
              <a:gd name="T102" fmla="*/ 1308 w 1568"/>
              <a:gd name="T103" fmla="*/ 368 h 1572"/>
              <a:gd name="T104" fmla="*/ 1422 w 1568"/>
              <a:gd name="T105" fmla="*/ 252 h 1572"/>
              <a:gd name="T106" fmla="*/ 1546 w 1568"/>
              <a:gd name="T107" fmla="*/ 376 h 1572"/>
              <a:gd name="T108" fmla="*/ 1562 w 1568"/>
              <a:gd name="T109" fmla="*/ 166 h 1572"/>
              <a:gd name="T110" fmla="*/ 1568 w 1568"/>
              <a:gd name="T111" fmla="*/ 0 h 1572"/>
              <a:gd name="T112" fmla="*/ 1466 w 1568"/>
              <a:gd name="T113" fmla="*/ 6 h 1572"/>
              <a:gd name="T114" fmla="*/ 1448 w 1568"/>
              <a:gd name="T115" fmla="*/ 6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68" h="1572">
                <a:moveTo>
                  <a:pt x="1448" y="6"/>
                </a:moveTo>
                <a:lnTo>
                  <a:pt x="1190" y="20"/>
                </a:lnTo>
                <a:lnTo>
                  <a:pt x="1312" y="142"/>
                </a:lnTo>
                <a:lnTo>
                  <a:pt x="0" y="1446"/>
                </a:lnTo>
                <a:lnTo>
                  <a:pt x="0" y="1572"/>
                </a:lnTo>
                <a:lnTo>
                  <a:pt x="390" y="1572"/>
                </a:lnTo>
                <a:lnTo>
                  <a:pt x="568" y="1572"/>
                </a:lnTo>
                <a:lnTo>
                  <a:pt x="1426" y="1572"/>
                </a:lnTo>
                <a:lnTo>
                  <a:pt x="1426" y="1464"/>
                </a:lnTo>
                <a:lnTo>
                  <a:pt x="1426" y="1446"/>
                </a:lnTo>
                <a:lnTo>
                  <a:pt x="1426" y="648"/>
                </a:lnTo>
                <a:lnTo>
                  <a:pt x="1426" y="648"/>
                </a:lnTo>
                <a:lnTo>
                  <a:pt x="1426" y="524"/>
                </a:lnTo>
                <a:lnTo>
                  <a:pt x="1384" y="524"/>
                </a:lnTo>
                <a:lnTo>
                  <a:pt x="1246" y="648"/>
                </a:lnTo>
                <a:lnTo>
                  <a:pt x="1244" y="648"/>
                </a:lnTo>
                <a:lnTo>
                  <a:pt x="1244" y="1446"/>
                </a:lnTo>
                <a:lnTo>
                  <a:pt x="1138" y="1446"/>
                </a:lnTo>
                <a:lnTo>
                  <a:pt x="1138" y="896"/>
                </a:lnTo>
                <a:lnTo>
                  <a:pt x="1138" y="896"/>
                </a:lnTo>
                <a:lnTo>
                  <a:pt x="1138" y="772"/>
                </a:lnTo>
                <a:lnTo>
                  <a:pt x="1096" y="772"/>
                </a:lnTo>
                <a:lnTo>
                  <a:pt x="956" y="896"/>
                </a:lnTo>
                <a:lnTo>
                  <a:pt x="956" y="896"/>
                </a:lnTo>
                <a:lnTo>
                  <a:pt x="956" y="1446"/>
                </a:lnTo>
                <a:lnTo>
                  <a:pt x="848" y="1446"/>
                </a:lnTo>
                <a:lnTo>
                  <a:pt x="848" y="1192"/>
                </a:lnTo>
                <a:lnTo>
                  <a:pt x="848" y="1192"/>
                </a:lnTo>
                <a:lnTo>
                  <a:pt x="848" y="1068"/>
                </a:lnTo>
                <a:lnTo>
                  <a:pt x="808" y="1068"/>
                </a:lnTo>
                <a:lnTo>
                  <a:pt x="668" y="1192"/>
                </a:lnTo>
                <a:lnTo>
                  <a:pt x="668" y="1192"/>
                </a:lnTo>
                <a:lnTo>
                  <a:pt x="668" y="1446"/>
                </a:lnTo>
                <a:lnTo>
                  <a:pt x="568" y="1446"/>
                </a:lnTo>
                <a:lnTo>
                  <a:pt x="568" y="1334"/>
                </a:lnTo>
                <a:lnTo>
                  <a:pt x="568" y="1334"/>
                </a:lnTo>
                <a:lnTo>
                  <a:pt x="568" y="1320"/>
                </a:lnTo>
                <a:lnTo>
                  <a:pt x="528" y="1320"/>
                </a:lnTo>
                <a:lnTo>
                  <a:pt x="514" y="1334"/>
                </a:lnTo>
                <a:lnTo>
                  <a:pt x="390" y="1444"/>
                </a:lnTo>
                <a:lnTo>
                  <a:pt x="390" y="1446"/>
                </a:lnTo>
                <a:lnTo>
                  <a:pt x="390" y="1446"/>
                </a:lnTo>
                <a:lnTo>
                  <a:pt x="390" y="1446"/>
                </a:lnTo>
                <a:lnTo>
                  <a:pt x="228" y="1446"/>
                </a:lnTo>
                <a:lnTo>
                  <a:pt x="370" y="1306"/>
                </a:lnTo>
                <a:lnTo>
                  <a:pt x="516" y="1158"/>
                </a:lnTo>
                <a:lnTo>
                  <a:pt x="614" y="1060"/>
                </a:lnTo>
                <a:lnTo>
                  <a:pt x="780" y="894"/>
                </a:lnTo>
                <a:lnTo>
                  <a:pt x="880" y="796"/>
                </a:lnTo>
                <a:lnTo>
                  <a:pt x="1044" y="630"/>
                </a:lnTo>
                <a:lnTo>
                  <a:pt x="1142" y="532"/>
                </a:lnTo>
                <a:lnTo>
                  <a:pt x="1308" y="368"/>
                </a:lnTo>
                <a:lnTo>
                  <a:pt x="1422" y="252"/>
                </a:lnTo>
                <a:lnTo>
                  <a:pt x="1546" y="376"/>
                </a:lnTo>
                <a:lnTo>
                  <a:pt x="1562" y="166"/>
                </a:lnTo>
                <a:lnTo>
                  <a:pt x="1568" y="0"/>
                </a:lnTo>
                <a:lnTo>
                  <a:pt x="1466" y="6"/>
                </a:lnTo>
                <a:lnTo>
                  <a:pt x="1448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稻壳儿搜索【幻雨工作室】_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563016" y="2479953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稻壳儿搜索【幻雨工作室】_6"/>
          <p:cNvSpPr/>
          <p:nvPr/>
        </p:nvSpPr>
        <p:spPr bwMode="auto">
          <a:xfrm>
            <a:off x="1620337" y="4599942"/>
            <a:ext cx="601206" cy="313380"/>
          </a:xfrm>
          <a:custGeom>
            <a:avLst/>
            <a:gdLst>
              <a:gd name="T0" fmla="*/ 1976 w 1976"/>
              <a:gd name="T1" fmla="*/ 1030 h 1030"/>
              <a:gd name="T2" fmla="*/ 628 w 1976"/>
              <a:gd name="T3" fmla="*/ 1030 h 1030"/>
              <a:gd name="T4" fmla="*/ 310 w 1976"/>
              <a:gd name="T5" fmla="*/ 186 h 1030"/>
              <a:gd name="T6" fmla="*/ 136 w 1976"/>
              <a:gd name="T7" fmla="*/ 266 h 1030"/>
              <a:gd name="T8" fmla="*/ 0 w 1976"/>
              <a:gd name="T9" fmla="*/ 56 h 1030"/>
              <a:gd name="T10" fmla="*/ 414 w 1976"/>
              <a:gd name="T11" fmla="*/ 0 h 1030"/>
              <a:gd name="T12" fmla="*/ 744 w 1976"/>
              <a:gd name="T13" fmla="*/ 872 h 1030"/>
              <a:gd name="T14" fmla="*/ 1976 w 1976"/>
              <a:gd name="T15" fmla="*/ 872 h 1030"/>
              <a:gd name="T16" fmla="*/ 1976 w 1976"/>
              <a:gd name="T17" fmla="*/ 103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6" h="1030">
                <a:moveTo>
                  <a:pt x="1976" y="1030"/>
                </a:moveTo>
                <a:lnTo>
                  <a:pt x="628" y="1030"/>
                </a:lnTo>
                <a:lnTo>
                  <a:pt x="310" y="186"/>
                </a:lnTo>
                <a:lnTo>
                  <a:pt x="136" y="266"/>
                </a:lnTo>
                <a:lnTo>
                  <a:pt x="0" y="56"/>
                </a:lnTo>
                <a:lnTo>
                  <a:pt x="414" y="0"/>
                </a:lnTo>
                <a:lnTo>
                  <a:pt x="744" y="872"/>
                </a:lnTo>
                <a:lnTo>
                  <a:pt x="1976" y="872"/>
                </a:lnTo>
                <a:lnTo>
                  <a:pt x="1976" y="10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稻壳儿搜索【幻雨工作室】_7"/>
          <p:cNvSpPr/>
          <p:nvPr/>
        </p:nvSpPr>
        <p:spPr bwMode="auto">
          <a:xfrm>
            <a:off x="1790719" y="4599942"/>
            <a:ext cx="469160" cy="313380"/>
          </a:xfrm>
          <a:custGeom>
            <a:avLst/>
            <a:gdLst>
              <a:gd name="T0" fmla="*/ 1542 w 1542"/>
              <a:gd name="T1" fmla="*/ 1030 h 1030"/>
              <a:gd name="T2" fmla="*/ 1386 w 1542"/>
              <a:gd name="T3" fmla="*/ 1030 h 1030"/>
              <a:gd name="T4" fmla="*/ 1386 w 1542"/>
              <a:gd name="T5" fmla="*/ 156 h 1030"/>
              <a:gd name="T6" fmla="*/ 252 w 1542"/>
              <a:gd name="T7" fmla="*/ 156 h 1030"/>
              <a:gd name="T8" fmla="*/ 442 w 1542"/>
              <a:gd name="T9" fmla="*/ 532 h 1030"/>
              <a:gd name="T10" fmla="*/ 1320 w 1542"/>
              <a:gd name="T11" fmla="*/ 532 h 1030"/>
              <a:gd name="T12" fmla="*/ 1320 w 1542"/>
              <a:gd name="T13" fmla="*/ 690 h 1030"/>
              <a:gd name="T14" fmla="*/ 346 w 1542"/>
              <a:gd name="T15" fmla="*/ 690 h 1030"/>
              <a:gd name="T16" fmla="*/ 0 w 1542"/>
              <a:gd name="T17" fmla="*/ 0 h 1030"/>
              <a:gd name="T18" fmla="*/ 1542 w 1542"/>
              <a:gd name="T19" fmla="*/ 0 h 1030"/>
              <a:gd name="T20" fmla="*/ 1542 w 1542"/>
              <a:gd name="T21" fmla="*/ 103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42" h="1030">
                <a:moveTo>
                  <a:pt x="1542" y="1030"/>
                </a:moveTo>
                <a:lnTo>
                  <a:pt x="1386" y="1030"/>
                </a:lnTo>
                <a:lnTo>
                  <a:pt x="1386" y="156"/>
                </a:lnTo>
                <a:lnTo>
                  <a:pt x="252" y="156"/>
                </a:lnTo>
                <a:lnTo>
                  <a:pt x="442" y="532"/>
                </a:lnTo>
                <a:lnTo>
                  <a:pt x="1320" y="532"/>
                </a:lnTo>
                <a:lnTo>
                  <a:pt x="1320" y="690"/>
                </a:lnTo>
                <a:lnTo>
                  <a:pt x="346" y="690"/>
                </a:lnTo>
                <a:lnTo>
                  <a:pt x="0" y="0"/>
                </a:lnTo>
                <a:lnTo>
                  <a:pt x="1542" y="0"/>
                </a:lnTo>
                <a:lnTo>
                  <a:pt x="1542" y="10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1" name="稻壳儿搜索【幻雨工作室】_8"/>
          <p:cNvSpPr/>
          <p:nvPr/>
        </p:nvSpPr>
        <p:spPr bwMode="auto">
          <a:xfrm>
            <a:off x="1857047" y="4940096"/>
            <a:ext cx="123527" cy="122918"/>
          </a:xfrm>
          <a:custGeom>
            <a:avLst/>
            <a:gdLst>
              <a:gd name="T0" fmla="*/ 202 w 406"/>
              <a:gd name="T1" fmla="*/ 404 h 404"/>
              <a:gd name="T2" fmla="*/ 162 w 406"/>
              <a:gd name="T3" fmla="*/ 400 h 404"/>
              <a:gd name="T4" fmla="*/ 124 w 406"/>
              <a:gd name="T5" fmla="*/ 388 h 404"/>
              <a:gd name="T6" fmla="*/ 90 w 406"/>
              <a:gd name="T7" fmla="*/ 370 h 404"/>
              <a:gd name="T8" fmla="*/ 58 w 406"/>
              <a:gd name="T9" fmla="*/ 346 h 404"/>
              <a:gd name="T10" fmla="*/ 34 w 406"/>
              <a:gd name="T11" fmla="*/ 316 h 404"/>
              <a:gd name="T12" fmla="*/ 16 w 406"/>
              <a:gd name="T13" fmla="*/ 280 h 404"/>
              <a:gd name="T14" fmla="*/ 4 w 406"/>
              <a:gd name="T15" fmla="*/ 242 h 404"/>
              <a:gd name="T16" fmla="*/ 0 w 406"/>
              <a:gd name="T17" fmla="*/ 202 h 404"/>
              <a:gd name="T18" fmla="*/ 0 w 406"/>
              <a:gd name="T19" fmla="*/ 182 h 404"/>
              <a:gd name="T20" fmla="*/ 8 w 406"/>
              <a:gd name="T21" fmla="*/ 142 h 404"/>
              <a:gd name="T22" fmla="*/ 24 w 406"/>
              <a:gd name="T23" fmla="*/ 106 h 404"/>
              <a:gd name="T24" fmla="*/ 46 w 406"/>
              <a:gd name="T25" fmla="*/ 74 h 404"/>
              <a:gd name="T26" fmla="*/ 74 w 406"/>
              <a:gd name="T27" fmla="*/ 46 h 404"/>
              <a:gd name="T28" fmla="*/ 106 w 406"/>
              <a:gd name="T29" fmla="*/ 24 h 404"/>
              <a:gd name="T30" fmla="*/ 142 w 406"/>
              <a:gd name="T31" fmla="*/ 8 h 404"/>
              <a:gd name="T32" fmla="*/ 182 w 406"/>
              <a:gd name="T33" fmla="*/ 0 h 404"/>
              <a:gd name="T34" fmla="*/ 202 w 406"/>
              <a:gd name="T35" fmla="*/ 0 h 404"/>
              <a:gd name="T36" fmla="*/ 244 w 406"/>
              <a:gd name="T37" fmla="*/ 4 h 404"/>
              <a:gd name="T38" fmla="*/ 282 w 406"/>
              <a:gd name="T39" fmla="*/ 16 h 404"/>
              <a:gd name="T40" fmla="*/ 316 w 406"/>
              <a:gd name="T41" fmla="*/ 34 h 404"/>
              <a:gd name="T42" fmla="*/ 346 w 406"/>
              <a:gd name="T43" fmla="*/ 60 h 404"/>
              <a:gd name="T44" fmla="*/ 370 w 406"/>
              <a:gd name="T45" fmla="*/ 88 h 404"/>
              <a:gd name="T46" fmla="*/ 390 w 406"/>
              <a:gd name="T47" fmla="*/ 124 h 404"/>
              <a:gd name="T48" fmla="*/ 402 w 406"/>
              <a:gd name="T49" fmla="*/ 162 h 404"/>
              <a:gd name="T50" fmla="*/ 406 w 406"/>
              <a:gd name="T51" fmla="*/ 202 h 404"/>
              <a:gd name="T52" fmla="*/ 404 w 406"/>
              <a:gd name="T53" fmla="*/ 222 h 404"/>
              <a:gd name="T54" fmla="*/ 396 w 406"/>
              <a:gd name="T55" fmla="*/ 262 h 404"/>
              <a:gd name="T56" fmla="*/ 380 w 406"/>
              <a:gd name="T57" fmla="*/ 298 h 404"/>
              <a:gd name="T58" fmla="*/ 360 w 406"/>
              <a:gd name="T59" fmla="*/ 330 h 404"/>
              <a:gd name="T60" fmla="*/ 332 w 406"/>
              <a:gd name="T61" fmla="*/ 358 h 404"/>
              <a:gd name="T62" fmla="*/ 300 w 406"/>
              <a:gd name="T63" fmla="*/ 380 h 404"/>
              <a:gd name="T64" fmla="*/ 262 w 406"/>
              <a:gd name="T65" fmla="*/ 396 h 404"/>
              <a:gd name="T66" fmla="*/ 224 w 406"/>
              <a:gd name="T67" fmla="*/ 404 h 404"/>
              <a:gd name="T68" fmla="*/ 202 w 406"/>
              <a:gd name="T69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6" h="404">
                <a:moveTo>
                  <a:pt x="202" y="404"/>
                </a:moveTo>
                <a:lnTo>
                  <a:pt x="202" y="404"/>
                </a:lnTo>
                <a:lnTo>
                  <a:pt x="182" y="404"/>
                </a:lnTo>
                <a:lnTo>
                  <a:pt x="162" y="400"/>
                </a:lnTo>
                <a:lnTo>
                  <a:pt x="142" y="396"/>
                </a:lnTo>
                <a:lnTo>
                  <a:pt x="124" y="388"/>
                </a:lnTo>
                <a:lnTo>
                  <a:pt x="106" y="380"/>
                </a:lnTo>
                <a:lnTo>
                  <a:pt x="90" y="370"/>
                </a:lnTo>
                <a:lnTo>
                  <a:pt x="74" y="358"/>
                </a:lnTo>
                <a:lnTo>
                  <a:pt x="58" y="346"/>
                </a:lnTo>
                <a:lnTo>
                  <a:pt x="46" y="330"/>
                </a:lnTo>
                <a:lnTo>
                  <a:pt x="34" y="316"/>
                </a:lnTo>
                <a:lnTo>
                  <a:pt x="24" y="298"/>
                </a:lnTo>
                <a:lnTo>
                  <a:pt x="16" y="280"/>
                </a:lnTo>
                <a:lnTo>
                  <a:pt x="8" y="262"/>
                </a:lnTo>
                <a:lnTo>
                  <a:pt x="4" y="242"/>
                </a:lnTo>
                <a:lnTo>
                  <a:pt x="0" y="222"/>
                </a:lnTo>
                <a:lnTo>
                  <a:pt x="0" y="202"/>
                </a:lnTo>
                <a:lnTo>
                  <a:pt x="0" y="202"/>
                </a:lnTo>
                <a:lnTo>
                  <a:pt x="0" y="182"/>
                </a:lnTo>
                <a:lnTo>
                  <a:pt x="4" y="162"/>
                </a:lnTo>
                <a:lnTo>
                  <a:pt x="8" y="142"/>
                </a:lnTo>
                <a:lnTo>
                  <a:pt x="16" y="124"/>
                </a:lnTo>
                <a:lnTo>
                  <a:pt x="24" y="106"/>
                </a:lnTo>
                <a:lnTo>
                  <a:pt x="34" y="88"/>
                </a:lnTo>
                <a:lnTo>
                  <a:pt x="46" y="74"/>
                </a:lnTo>
                <a:lnTo>
                  <a:pt x="58" y="60"/>
                </a:lnTo>
                <a:lnTo>
                  <a:pt x="74" y="46"/>
                </a:lnTo>
                <a:lnTo>
                  <a:pt x="90" y="34"/>
                </a:lnTo>
                <a:lnTo>
                  <a:pt x="106" y="24"/>
                </a:lnTo>
                <a:lnTo>
                  <a:pt x="124" y="16"/>
                </a:lnTo>
                <a:lnTo>
                  <a:pt x="142" y="8"/>
                </a:lnTo>
                <a:lnTo>
                  <a:pt x="162" y="4"/>
                </a:lnTo>
                <a:lnTo>
                  <a:pt x="182" y="0"/>
                </a:lnTo>
                <a:lnTo>
                  <a:pt x="202" y="0"/>
                </a:lnTo>
                <a:lnTo>
                  <a:pt x="202" y="0"/>
                </a:lnTo>
                <a:lnTo>
                  <a:pt x="224" y="0"/>
                </a:lnTo>
                <a:lnTo>
                  <a:pt x="244" y="4"/>
                </a:lnTo>
                <a:lnTo>
                  <a:pt x="262" y="8"/>
                </a:lnTo>
                <a:lnTo>
                  <a:pt x="282" y="16"/>
                </a:lnTo>
                <a:lnTo>
                  <a:pt x="300" y="24"/>
                </a:lnTo>
                <a:lnTo>
                  <a:pt x="316" y="34"/>
                </a:lnTo>
                <a:lnTo>
                  <a:pt x="332" y="46"/>
                </a:lnTo>
                <a:lnTo>
                  <a:pt x="346" y="60"/>
                </a:lnTo>
                <a:lnTo>
                  <a:pt x="360" y="74"/>
                </a:lnTo>
                <a:lnTo>
                  <a:pt x="370" y="88"/>
                </a:lnTo>
                <a:lnTo>
                  <a:pt x="380" y="106"/>
                </a:lnTo>
                <a:lnTo>
                  <a:pt x="390" y="124"/>
                </a:lnTo>
                <a:lnTo>
                  <a:pt x="396" y="142"/>
                </a:lnTo>
                <a:lnTo>
                  <a:pt x="402" y="162"/>
                </a:lnTo>
                <a:lnTo>
                  <a:pt x="404" y="182"/>
                </a:lnTo>
                <a:lnTo>
                  <a:pt x="406" y="202"/>
                </a:lnTo>
                <a:lnTo>
                  <a:pt x="406" y="202"/>
                </a:lnTo>
                <a:lnTo>
                  <a:pt x="404" y="222"/>
                </a:lnTo>
                <a:lnTo>
                  <a:pt x="402" y="242"/>
                </a:lnTo>
                <a:lnTo>
                  <a:pt x="396" y="262"/>
                </a:lnTo>
                <a:lnTo>
                  <a:pt x="390" y="280"/>
                </a:lnTo>
                <a:lnTo>
                  <a:pt x="380" y="298"/>
                </a:lnTo>
                <a:lnTo>
                  <a:pt x="370" y="316"/>
                </a:lnTo>
                <a:lnTo>
                  <a:pt x="360" y="330"/>
                </a:lnTo>
                <a:lnTo>
                  <a:pt x="346" y="346"/>
                </a:lnTo>
                <a:lnTo>
                  <a:pt x="332" y="358"/>
                </a:lnTo>
                <a:lnTo>
                  <a:pt x="316" y="370"/>
                </a:lnTo>
                <a:lnTo>
                  <a:pt x="300" y="380"/>
                </a:lnTo>
                <a:lnTo>
                  <a:pt x="282" y="388"/>
                </a:lnTo>
                <a:lnTo>
                  <a:pt x="262" y="396"/>
                </a:lnTo>
                <a:lnTo>
                  <a:pt x="244" y="400"/>
                </a:lnTo>
                <a:lnTo>
                  <a:pt x="224" y="404"/>
                </a:lnTo>
                <a:lnTo>
                  <a:pt x="202" y="404"/>
                </a:lnTo>
                <a:lnTo>
                  <a:pt x="202" y="4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2" name="稻壳儿搜索【幻雨工作室】_9"/>
          <p:cNvSpPr/>
          <p:nvPr/>
        </p:nvSpPr>
        <p:spPr bwMode="auto">
          <a:xfrm>
            <a:off x="2101058" y="4940096"/>
            <a:ext cx="123527" cy="122918"/>
          </a:xfrm>
          <a:custGeom>
            <a:avLst/>
            <a:gdLst>
              <a:gd name="T0" fmla="*/ 202 w 406"/>
              <a:gd name="T1" fmla="*/ 404 h 404"/>
              <a:gd name="T2" fmla="*/ 162 w 406"/>
              <a:gd name="T3" fmla="*/ 400 h 404"/>
              <a:gd name="T4" fmla="*/ 124 w 406"/>
              <a:gd name="T5" fmla="*/ 388 h 404"/>
              <a:gd name="T6" fmla="*/ 88 w 406"/>
              <a:gd name="T7" fmla="*/ 370 h 404"/>
              <a:gd name="T8" fmla="*/ 58 w 406"/>
              <a:gd name="T9" fmla="*/ 346 h 404"/>
              <a:gd name="T10" fmla="*/ 34 w 406"/>
              <a:gd name="T11" fmla="*/ 316 h 404"/>
              <a:gd name="T12" fmla="*/ 16 w 406"/>
              <a:gd name="T13" fmla="*/ 280 h 404"/>
              <a:gd name="T14" fmla="*/ 4 w 406"/>
              <a:gd name="T15" fmla="*/ 242 h 404"/>
              <a:gd name="T16" fmla="*/ 0 w 406"/>
              <a:gd name="T17" fmla="*/ 202 h 404"/>
              <a:gd name="T18" fmla="*/ 0 w 406"/>
              <a:gd name="T19" fmla="*/ 182 h 404"/>
              <a:gd name="T20" fmla="*/ 8 w 406"/>
              <a:gd name="T21" fmla="*/ 142 h 404"/>
              <a:gd name="T22" fmla="*/ 24 w 406"/>
              <a:gd name="T23" fmla="*/ 106 h 404"/>
              <a:gd name="T24" fmla="*/ 46 w 406"/>
              <a:gd name="T25" fmla="*/ 74 h 404"/>
              <a:gd name="T26" fmla="*/ 74 w 406"/>
              <a:gd name="T27" fmla="*/ 46 h 404"/>
              <a:gd name="T28" fmla="*/ 106 w 406"/>
              <a:gd name="T29" fmla="*/ 24 h 404"/>
              <a:gd name="T30" fmla="*/ 142 w 406"/>
              <a:gd name="T31" fmla="*/ 8 h 404"/>
              <a:gd name="T32" fmla="*/ 182 w 406"/>
              <a:gd name="T33" fmla="*/ 0 h 404"/>
              <a:gd name="T34" fmla="*/ 202 w 406"/>
              <a:gd name="T35" fmla="*/ 0 h 404"/>
              <a:gd name="T36" fmla="*/ 244 w 406"/>
              <a:gd name="T37" fmla="*/ 4 h 404"/>
              <a:gd name="T38" fmla="*/ 282 w 406"/>
              <a:gd name="T39" fmla="*/ 16 h 404"/>
              <a:gd name="T40" fmla="*/ 316 w 406"/>
              <a:gd name="T41" fmla="*/ 34 h 404"/>
              <a:gd name="T42" fmla="*/ 346 w 406"/>
              <a:gd name="T43" fmla="*/ 60 h 404"/>
              <a:gd name="T44" fmla="*/ 370 w 406"/>
              <a:gd name="T45" fmla="*/ 88 h 404"/>
              <a:gd name="T46" fmla="*/ 390 w 406"/>
              <a:gd name="T47" fmla="*/ 124 h 404"/>
              <a:gd name="T48" fmla="*/ 402 w 406"/>
              <a:gd name="T49" fmla="*/ 162 h 404"/>
              <a:gd name="T50" fmla="*/ 406 w 406"/>
              <a:gd name="T51" fmla="*/ 202 h 404"/>
              <a:gd name="T52" fmla="*/ 404 w 406"/>
              <a:gd name="T53" fmla="*/ 222 h 404"/>
              <a:gd name="T54" fmla="*/ 396 w 406"/>
              <a:gd name="T55" fmla="*/ 262 h 404"/>
              <a:gd name="T56" fmla="*/ 380 w 406"/>
              <a:gd name="T57" fmla="*/ 298 h 404"/>
              <a:gd name="T58" fmla="*/ 358 w 406"/>
              <a:gd name="T59" fmla="*/ 330 h 404"/>
              <a:gd name="T60" fmla="*/ 332 w 406"/>
              <a:gd name="T61" fmla="*/ 358 h 404"/>
              <a:gd name="T62" fmla="*/ 298 w 406"/>
              <a:gd name="T63" fmla="*/ 380 h 404"/>
              <a:gd name="T64" fmla="*/ 262 w 406"/>
              <a:gd name="T65" fmla="*/ 396 h 404"/>
              <a:gd name="T66" fmla="*/ 224 w 406"/>
              <a:gd name="T67" fmla="*/ 404 h 404"/>
              <a:gd name="T68" fmla="*/ 202 w 406"/>
              <a:gd name="T69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6" h="404">
                <a:moveTo>
                  <a:pt x="202" y="404"/>
                </a:moveTo>
                <a:lnTo>
                  <a:pt x="202" y="404"/>
                </a:lnTo>
                <a:lnTo>
                  <a:pt x="182" y="404"/>
                </a:lnTo>
                <a:lnTo>
                  <a:pt x="162" y="400"/>
                </a:lnTo>
                <a:lnTo>
                  <a:pt x="142" y="396"/>
                </a:lnTo>
                <a:lnTo>
                  <a:pt x="124" y="388"/>
                </a:lnTo>
                <a:lnTo>
                  <a:pt x="106" y="380"/>
                </a:lnTo>
                <a:lnTo>
                  <a:pt x="88" y="370"/>
                </a:lnTo>
                <a:lnTo>
                  <a:pt x="74" y="358"/>
                </a:lnTo>
                <a:lnTo>
                  <a:pt x="58" y="346"/>
                </a:lnTo>
                <a:lnTo>
                  <a:pt x="46" y="330"/>
                </a:lnTo>
                <a:lnTo>
                  <a:pt x="34" y="316"/>
                </a:lnTo>
                <a:lnTo>
                  <a:pt x="24" y="298"/>
                </a:lnTo>
                <a:lnTo>
                  <a:pt x="16" y="280"/>
                </a:lnTo>
                <a:lnTo>
                  <a:pt x="8" y="262"/>
                </a:lnTo>
                <a:lnTo>
                  <a:pt x="4" y="242"/>
                </a:lnTo>
                <a:lnTo>
                  <a:pt x="0" y="222"/>
                </a:lnTo>
                <a:lnTo>
                  <a:pt x="0" y="202"/>
                </a:lnTo>
                <a:lnTo>
                  <a:pt x="0" y="202"/>
                </a:lnTo>
                <a:lnTo>
                  <a:pt x="0" y="182"/>
                </a:lnTo>
                <a:lnTo>
                  <a:pt x="4" y="162"/>
                </a:lnTo>
                <a:lnTo>
                  <a:pt x="8" y="142"/>
                </a:lnTo>
                <a:lnTo>
                  <a:pt x="16" y="124"/>
                </a:lnTo>
                <a:lnTo>
                  <a:pt x="24" y="106"/>
                </a:lnTo>
                <a:lnTo>
                  <a:pt x="34" y="88"/>
                </a:lnTo>
                <a:lnTo>
                  <a:pt x="46" y="74"/>
                </a:lnTo>
                <a:lnTo>
                  <a:pt x="58" y="60"/>
                </a:lnTo>
                <a:lnTo>
                  <a:pt x="74" y="46"/>
                </a:lnTo>
                <a:lnTo>
                  <a:pt x="88" y="34"/>
                </a:lnTo>
                <a:lnTo>
                  <a:pt x="106" y="24"/>
                </a:lnTo>
                <a:lnTo>
                  <a:pt x="124" y="16"/>
                </a:lnTo>
                <a:lnTo>
                  <a:pt x="142" y="8"/>
                </a:lnTo>
                <a:lnTo>
                  <a:pt x="162" y="4"/>
                </a:lnTo>
                <a:lnTo>
                  <a:pt x="182" y="0"/>
                </a:lnTo>
                <a:lnTo>
                  <a:pt x="202" y="0"/>
                </a:lnTo>
                <a:lnTo>
                  <a:pt x="202" y="0"/>
                </a:lnTo>
                <a:lnTo>
                  <a:pt x="224" y="0"/>
                </a:lnTo>
                <a:lnTo>
                  <a:pt x="244" y="4"/>
                </a:lnTo>
                <a:lnTo>
                  <a:pt x="262" y="8"/>
                </a:lnTo>
                <a:lnTo>
                  <a:pt x="282" y="16"/>
                </a:lnTo>
                <a:lnTo>
                  <a:pt x="298" y="24"/>
                </a:lnTo>
                <a:lnTo>
                  <a:pt x="316" y="34"/>
                </a:lnTo>
                <a:lnTo>
                  <a:pt x="332" y="46"/>
                </a:lnTo>
                <a:lnTo>
                  <a:pt x="346" y="60"/>
                </a:lnTo>
                <a:lnTo>
                  <a:pt x="358" y="74"/>
                </a:lnTo>
                <a:lnTo>
                  <a:pt x="370" y="88"/>
                </a:lnTo>
                <a:lnTo>
                  <a:pt x="380" y="106"/>
                </a:lnTo>
                <a:lnTo>
                  <a:pt x="390" y="124"/>
                </a:lnTo>
                <a:lnTo>
                  <a:pt x="396" y="142"/>
                </a:lnTo>
                <a:lnTo>
                  <a:pt x="402" y="162"/>
                </a:lnTo>
                <a:lnTo>
                  <a:pt x="404" y="182"/>
                </a:lnTo>
                <a:lnTo>
                  <a:pt x="406" y="202"/>
                </a:lnTo>
                <a:lnTo>
                  <a:pt x="406" y="202"/>
                </a:lnTo>
                <a:lnTo>
                  <a:pt x="404" y="222"/>
                </a:lnTo>
                <a:lnTo>
                  <a:pt x="402" y="242"/>
                </a:lnTo>
                <a:lnTo>
                  <a:pt x="396" y="262"/>
                </a:lnTo>
                <a:lnTo>
                  <a:pt x="390" y="280"/>
                </a:lnTo>
                <a:lnTo>
                  <a:pt x="380" y="298"/>
                </a:lnTo>
                <a:lnTo>
                  <a:pt x="370" y="316"/>
                </a:lnTo>
                <a:lnTo>
                  <a:pt x="358" y="330"/>
                </a:lnTo>
                <a:lnTo>
                  <a:pt x="346" y="346"/>
                </a:lnTo>
                <a:lnTo>
                  <a:pt x="332" y="358"/>
                </a:lnTo>
                <a:lnTo>
                  <a:pt x="316" y="370"/>
                </a:lnTo>
                <a:lnTo>
                  <a:pt x="298" y="380"/>
                </a:lnTo>
                <a:lnTo>
                  <a:pt x="282" y="388"/>
                </a:lnTo>
                <a:lnTo>
                  <a:pt x="262" y="396"/>
                </a:lnTo>
                <a:lnTo>
                  <a:pt x="244" y="400"/>
                </a:lnTo>
                <a:lnTo>
                  <a:pt x="224" y="404"/>
                </a:lnTo>
                <a:lnTo>
                  <a:pt x="202" y="404"/>
                </a:lnTo>
                <a:lnTo>
                  <a:pt x="202" y="4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稻壳儿搜索【幻雨工作室】_1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563016" y="4214002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搜索【幻雨工作室】_1"/>
          <p:cNvSpPr txBox="1"/>
          <p:nvPr/>
        </p:nvSpPr>
        <p:spPr>
          <a:xfrm>
            <a:off x="1218901" y="554782"/>
            <a:ext cx="23775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Conclusion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稻壳儿搜索【幻雨工作室】_2"/>
          <p:cNvCxnSpPr>
            <a:stCxn id="22" idx="3"/>
            <a:endCxn id="9" idx="26"/>
          </p:cNvCxnSpPr>
          <p:nvPr/>
        </p:nvCxnSpPr>
        <p:spPr>
          <a:xfrm flipH="1">
            <a:off x="3543325" y="2306068"/>
            <a:ext cx="489375" cy="59207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稻壳儿搜索【幻雨工作室】_3"/>
          <p:cNvSpPr>
            <a:spLocks noChangeArrowheads="1"/>
          </p:cNvSpPr>
          <p:nvPr/>
        </p:nvSpPr>
        <p:spPr bwMode="auto">
          <a:xfrm rot="2534512">
            <a:off x="1316095" y="4943406"/>
            <a:ext cx="570505" cy="186581"/>
          </a:xfrm>
          <a:prstGeom prst="rect">
            <a:avLst/>
          </a:prstGeom>
          <a:solidFill>
            <a:srgbClr val="EDE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6" name="稻壳儿搜索【幻雨工作室】_4"/>
          <p:cNvSpPr>
            <a:spLocks noChangeArrowheads="1"/>
          </p:cNvSpPr>
          <p:nvPr/>
        </p:nvSpPr>
        <p:spPr bwMode="auto">
          <a:xfrm rot="2534512">
            <a:off x="1353133" y="4847524"/>
            <a:ext cx="285253" cy="1865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7" name="稻壳儿搜索【幻雨工作室】_5"/>
          <p:cNvSpPr/>
          <p:nvPr/>
        </p:nvSpPr>
        <p:spPr bwMode="auto">
          <a:xfrm rot="2534512">
            <a:off x="744353" y="4213115"/>
            <a:ext cx="1989059" cy="1344250"/>
          </a:xfrm>
          <a:custGeom>
            <a:avLst/>
            <a:gdLst>
              <a:gd name="T0" fmla="*/ 5045 w 9030"/>
              <a:gd name="T1" fmla="*/ 3318 h 6163"/>
              <a:gd name="T2" fmla="*/ 5723 w 9030"/>
              <a:gd name="T3" fmla="*/ 3451 h 6163"/>
              <a:gd name="T4" fmla="*/ 6361 w 9030"/>
              <a:gd name="T5" fmla="*/ 3681 h 6163"/>
              <a:gd name="T6" fmla="*/ 6951 w 9030"/>
              <a:gd name="T7" fmla="*/ 4001 h 6163"/>
              <a:gd name="T8" fmla="*/ 7483 w 9030"/>
              <a:gd name="T9" fmla="*/ 4402 h 6163"/>
              <a:gd name="T10" fmla="*/ 7950 w 9030"/>
              <a:gd name="T11" fmla="*/ 4874 h 6163"/>
              <a:gd name="T12" fmla="*/ 8344 w 9030"/>
              <a:gd name="T13" fmla="*/ 5413 h 6163"/>
              <a:gd name="T14" fmla="*/ 8657 w 9030"/>
              <a:gd name="T15" fmla="*/ 6007 h 6163"/>
              <a:gd name="T16" fmla="*/ 8775 w 9030"/>
              <a:gd name="T17" fmla="*/ 6018 h 6163"/>
              <a:gd name="T18" fmla="*/ 8839 w 9030"/>
              <a:gd name="T19" fmla="*/ 5822 h 6163"/>
              <a:gd name="T20" fmla="*/ 8894 w 9030"/>
              <a:gd name="T21" fmla="*/ 5623 h 6163"/>
              <a:gd name="T22" fmla="*/ 8940 w 9030"/>
              <a:gd name="T23" fmla="*/ 5419 h 6163"/>
              <a:gd name="T24" fmla="*/ 8977 w 9030"/>
              <a:gd name="T25" fmla="*/ 5212 h 6163"/>
              <a:gd name="T26" fmla="*/ 9005 w 9030"/>
              <a:gd name="T27" fmla="*/ 5003 h 6163"/>
              <a:gd name="T28" fmla="*/ 9022 w 9030"/>
              <a:gd name="T29" fmla="*/ 4789 h 6163"/>
              <a:gd name="T30" fmla="*/ 9030 w 9030"/>
              <a:gd name="T31" fmla="*/ 4574 h 6163"/>
              <a:gd name="T32" fmla="*/ 8978 w 9030"/>
              <a:gd name="T33" fmla="*/ 3831 h 6163"/>
              <a:gd name="T34" fmla="*/ 8756 w 9030"/>
              <a:gd name="T35" fmla="*/ 2966 h 6163"/>
              <a:gd name="T36" fmla="*/ 8376 w 9030"/>
              <a:gd name="T37" fmla="*/ 2176 h 6163"/>
              <a:gd name="T38" fmla="*/ 7857 w 9030"/>
              <a:gd name="T39" fmla="*/ 1481 h 6163"/>
              <a:gd name="T40" fmla="*/ 7217 w 9030"/>
              <a:gd name="T41" fmla="*/ 899 h 6163"/>
              <a:gd name="T42" fmla="*/ 6472 w 9030"/>
              <a:gd name="T43" fmla="*/ 446 h 6163"/>
              <a:gd name="T44" fmla="*/ 5643 w 9030"/>
              <a:gd name="T45" fmla="*/ 144 h 6163"/>
              <a:gd name="T46" fmla="*/ 4748 w 9030"/>
              <a:gd name="T47" fmla="*/ 7 h 6163"/>
              <a:gd name="T48" fmla="*/ 3828 w 9030"/>
              <a:gd name="T49" fmla="*/ 53 h 6163"/>
              <a:gd name="T50" fmla="*/ 2963 w 9030"/>
              <a:gd name="T51" fmla="*/ 275 h 6163"/>
              <a:gd name="T52" fmla="*/ 2174 w 9030"/>
              <a:gd name="T53" fmla="*/ 655 h 6163"/>
              <a:gd name="T54" fmla="*/ 1480 w 9030"/>
              <a:gd name="T55" fmla="*/ 1175 h 6163"/>
              <a:gd name="T56" fmla="*/ 897 w 9030"/>
              <a:gd name="T57" fmla="*/ 1816 h 6163"/>
              <a:gd name="T58" fmla="*/ 446 w 9030"/>
              <a:gd name="T59" fmla="*/ 2561 h 6163"/>
              <a:gd name="T60" fmla="*/ 142 w 9030"/>
              <a:gd name="T61" fmla="*/ 3391 h 6163"/>
              <a:gd name="T62" fmla="*/ 6 w 9030"/>
              <a:gd name="T63" fmla="*/ 4287 h 6163"/>
              <a:gd name="T64" fmla="*/ 3 w 9030"/>
              <a:gd name="T65" fmla="*/ 4682 h 6163"/>
              <a:gd name="T66" fmla="*/ 16 w 9030"/>
              <a:gd name="T67" fmla="*/ 4896 h 6163"/>
              <a:gd name="T68" fmla="*/ 38 w 9030"/>
              <a:gd name="T69" fmla="*/ 5108 h 6163"/>
              <a:gd name="T70" fmla="*/ 71 w 9030"/>
              <a:gd name="T71" fmla="*/ 5317 h 6163"/>
              <a:gd name="T72" fmla="*/ 112 w 9030"/>
              <a:gd name="T73" fmla="*/ 5522 h 6163"/>
              <a:gd name="T74" fmla="*/ 163 w 9030"/>
              <a:gd name="T75" fmla="*/ 5722 h 6163"/>
              <a:gd name="T76" fmla="*/ 222 w 9030"/>
              <a:gd name="T77" fmla="*/ 5921 h 6163"/>
              <a:gd name="T78" fmla="*/ 291 w 9030"/>
              <a:gd name="T79" fmla="*/ 6114 h 6163"/>
              <a:gd name="T80" fmla="*/ 519 w 9030"/>
              <a:gd name="T81" fmla="*/ 5703 h 6163"/>
              <a:gd name="T82" fmla="*/ 874 w 9030"/>
              <a:gd name="T83" fmla="*/ 5135 h 6163"/>
              <a:gd name="T84" fmla="*/ 1305 w 9030"/>
              <a:gd name="T85" fmla="*/ 4630 h 6163"/>
              <a:gd name="T86" fmla="*/ 1805 w 9030"/>
              <a:gd name="T87" fmla="*/ 4192 h 6163"/>
              <a:gd name="T88" fmla="*/ 2367 w 9030"/>
              <a:gd name="T89" fmla="*/ 3831 h 6163"/>
              <a:gd name="T90" fmla="*/ 2981 w 9030"/>
              <a:gd name="T91" fmla="*/ 3555 h 6163"/>
              <a:gd name="T92" fmla="*/ 3641 w 9030"/>
              <a:gd name="T93" fmla="*/ 3371 h 6163"/>
              <a:gd name="T94" fmla="*/ 4336 w 9030"/>
              <a:gd name="T95" fmla="*/ 3291 h 6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030" h="6163">
                <a:moveTo>
                  <a:pt x="4515" y="3288"/>
                </a:moveTo>
                <a:lnTo>
                  <a:pt x="4694" y="3291"/>
                </a:lnTo>
                <a:lnTo>
                  <a:pt x="4870" y="3301"/>
                </a:lnTo>
                <a:lnTo>
                  <a:pt x="5045" y="3318"/>
                </a:lnTo>
                <a:lnTo>
                  <a:pt x="5218" y="3342"/>
                </a:lnTo>
                <a:lnTo>
                  <a:pt x="5389" y="3371"/>
                </a:lnTo>
                <a:lnTo>
                  <a:pt x="5557" y="3408"/>
                </a:lnTo>
                <a:lnTo>
                  <a:pt x="5723" y="3451"/>
                </a:lnTo>
                <a:lnTo>
                  <a:pt x="5887" y="3500"/>
                </a:lnTo>
                <a:lnTo>
                  <a:pt x="6049" y="3555"/>
                </a:lnTo>
                <a:lnTo>
                  <a:pt x="6207" y="3616"/>
                </a:lnTo>
                <a:lnTo>
                  <a:pt x="6361" y="3681"/>
                </a:lnTo>
                <a:lnTo>
                  <a:pt x="6514" y="3753"/>
                </a:lnTo>
                <a:lnTo>
                  <a:pt x="6663" y="3831"/>
                </a:lnTo>
                <a:lnTo>
                  <a:pt x="6808" y="3914"/>
                </a:lnTo>
                <a:lnTo>
                  <a:pt x="6951" y="4001"/>
                </a:lnTo>
                <a:lnTo>
                  <a:pt x="7090" y="4094"/>
                </a:lnTo>
                <a:lnTo>
                  <a:pt x="7225" y="4192"/>
                </a:lnTo>
                <a:lnTo>
                  <a:pt x="7355" y="4294"/>
                </a:lnTo>
                <a:lnTo>
                  <a:pt x="7483" y="4402"/>
                </a:lnTo>
                <a:lnTo>
                  <a:pt x="7606" y="4513"/>
                </a:lnTo>
                <a:lnTo>
                  <a:pt x="7725" y="4630"/>
                </a:lnTo>
                <a:lnTo>
                  <a:pt x="7840" y="4750"/>
                </a:lnTo>
                <a:lnTo>
                  <a:pt x="7950" y="4874"/>
                </a:lnTo>
                <a:lnTo>
                  <a:pt x="8055" y="5004"/>
                </a:lnTo>
                <a:lnTo>
                  <a:pt x="8156" y="5135"/>
                </a:lnTo>
                <a:lnTo>
                  <a:pt x="8252" y="5272"/>
                </a:lnTo>
                <a:lnTo>
                  <a:pt x="8344" y="5413"/>
                </a:lnTo>
                <a:lnTo>
                  <a:pt x="8430" y="5556"/>
                </a:lnTo>
                <a:lnTo>
                  <a:pt x="8511" y="5703"/>
                </a:lnTo>
                <a:lnTo>
                  <a:pt x="8586" y="5853"/>
                </a:lnTo>
                <a:lnTo>
                  <a:pt x="8657" y="6007"/>
                </a:lnTo>
                <a:lnTo>
                  <a:pt x="8721" y="6163"/>
                </a:lnTo>
                <a:lnTo>
                  <a:pt x="8739" y="6114"/>
                </a:lnTo>
                <a:lnTo>
                  <a:pt x="8756" y="6066"/>
                </a:lnTo>
                <a:lnTo>
                  <a:pt x="8775" y="6018"/>
                </a:lnTo>
                <a:lnTo>
                  <a:pt x="8791" y="5970"/>
                </a:lnTo>
                <a:lnTo>
                  <a:pt x="8808" y="5921"/>
                </a:lnTo>
                <a:lnTo>
                  <a:pt x="8823" y="5871"/>
                </a:lnTo>
                <a:lnTo>
                  <a:pt x="8839" y="5822"/>
                </a:lnTo>
                <a:lnTo>
                  <a:pt x="8852" y="5773"/>
                </a:lnTo>
                <a:lnTo>
                  <a:pt x="8867" y="5722"/>
                </a:lnTo>
                <a:lnTo>
                  <a:pt x="8880" y="5673"/>
                </a:lnTo>
                <a:lnTo>
                  <a:pt x="8894" y="5623"/>
                </a:lnTo>
                <a:lnTo>
                  <a:pt x="8906" y="5572"/>
                </a:lnTo>
                <a:lnTo>
                  <a:pt x="8918" y="5522"/>
                </a:lnTo>
                <a:lnTo>
                  <a:pt x="8929" y="5470"/>
                </a:lnTo>
                <a:lnTo>
                  <a:pt x="8940" y="5419"/>
                </a:lnTo>
                <a:lnTo>
                  <a:pt x="8950" y="5368"/>
                </a:lnTo>
                <a:lnTo>
                  <a:pt x="8959" y="5317"/>
                </a:lnTo>
                <a:lnTo>
                  <a:pt x="8968" y="5264"/>
                </a:lnTo>
                <a:lnTo>
                  <a:pt x="8977" y="5212"/>
                </a:lnTo>
                <a:lnTo>
                  <a:pt x="8984" y="5161"/>
                </a:lnTo>
                <a:lnTo>
                  <a:pt x="8992" y="5108"/>
                </a:lnTo>
                <a:lnTo>
                  <a:pt x="8998" y="5055"/>
                </a:lnTo>
                <a:lnTo>
                  <a:pt x="9005" y="5003"/>
                </a:lnTo>
                <a:lnTo>
                  <a:pt x="9009" y="4950"/>
                </a:lnTo>
                <a:lnTo>
                  <a:pt x="9014" y="4896"/>
                </a:lnTo>
                <a:lnTo>
                  <a:pt x="9019" y="4843"/>
                </a:lnTo>
                <a:lnTo>
                  <a:pt x="9022" y="4789"/>
                </a:lnTo>
                <a:lnTo>
                  <a:pt x="9025" y="4735"/>
                </a:lnTo>
                <a:lnTo>
                  <a:pt x="9027" y="4683"/>
                </a:lnTo>
                <a:lnTo>
                  <a:pt x="9029" y="4628"/>
                </a:lnTo>
                <a:lnTo>
                  <a:pt x="9030" y="4574"/>
                </a:lnTo>
                <a:lnTo>
                  <a:pt x="9030" y="4520"/>
                </a:lnTo>
                <a:lnTo>
                  <a:pt x="9024" y="4287"/>
                </a:lnTo>
                <a:lnTo>
                  <a:pt x="9007" y="4058"/>
                </a:lnTo>
                <a:lnTo>
                  <a:pt x="8978" y="3831"/>
                </a:lnTo>
                <a:lnTo>
                  <a:pt x="8938" y="3609"/>
                </a:lnTo>
                <a:lnTo>
                  <a:pt x="8888" y="3391"/>
                </a:lnTo>
                <a:lnTo>
                  <a:pt x="8827" y="3175"/>
                </a:lnTo>
                <a:lnTo>
                  <a:pt x="8756" y="2966"/>
                </a:lnTo>
                <a:lnTo>
                  <a:pt x="8675" y="2760"/>
                </a:lnTo>
                <a:lnTo>
                  <a:pt x="8584" y="2561"/>
                </a:lnTo>
                <a:lnTo>
                  <a:pt x="8485" y="2366"/>
                </a:lnTo>
                <a:lnTo>
                  <a:pt x="8376" y="2176"/>
                </a:lnTo>
                <a:lnTo>
                  <a:pt x="8259" y="1994"/>
                </a:lnTo>
                <a:lnTo>
                  <a:pt x="8133" y="1816"/>
                </a:lnTo>
                <a:lnTo>
                  <a:pt x="7999" y="1645"/>
                </a:lnTo>
                <a:lnTo>
                  <a:pt x="7857" y="1481"/>
                </a:lnTo>
                <a:lnTo>
                  <a:pt x="7707" y="1324"/>
                </a:lnTo>
                <a:lnTo>
                  <a:pt x="7551" y="1175"/>
                </a:lnTo>
                <a:lnTo>
                  <a:pt x="7386" y="1033"/>
                </a:lnTo>
                <a:lnTo>
                  <a:pt x="7217" y="899"/>
                </a:lnTo>
                <a:lnTo>
                  <a:pt x="7039" y="773"/>
                </a:lnTo>
                <a:lnTo>
                  <a:pt x="6856" y="655"/>
                </a:lnTo>
                <a:lnTo>
                  <a:pt x="6667" y="546"/>
                </a:lnTo>
                <a:lnTo>
                  <a:pt x="6472" y="446"/>
                </a:lnTo>
                <a:lnTo>
                  <a:pt x="6272" y="356"/>
                </a:lnTo>
                <a:lnTo>
                  <a:pt x="6067" y="275"/>
                </a:lnTo>
                <a:lnTo>
                  <a:pt x="5857" y="204"/>
                </a:lnTo>
                <a:lnTo>
                  <a:pt x="5643" y="144"/>
                </a:lnTo>
                <a:lnTo>
                  <a:pt x="5426" y="93"/>
                </a:lnTo>
                <a:lnTo>
                  <a:pt x="5202" y="53"/>
                </a:lnTo>
                <a:lnTo>
                  <a:pt x="4977" y="24"/>
                </a:lnTo>
                <a:lnTo>
                  <a:pt x="4748" y="7"/>
                </a:lnTo>
                <a:lnTo>
                  <a:pt x="4515" y="0"/>
                </a:lnTo>
                <a:lnTo>
                  <a:pt x="4282" y="7"/>
                </a:lnTo>
                <a:lnTo>
                  <a:pt x="4053" y="24"/>
                </a:lnTo>
                <a:lnTo>
                  <a:pt x="3828" y="53"/>
                </a:lnTo>
                <a:lnTo>
                  <a:pt x="3606" y="93"/>
                </a:lnTo>
                <a:lnTo>
                  <a:pt x="3387" y="144"/>
                </a:lnTo>
                <a:lnTo>
                  <a:pt x="3173" y="204"/>
                </a:lnTo>
                <a:lnTo>
                  <a:pt x="2963" y="275"/>
                </a:lnTo>
                <a:lnTo>
                  <a:pt x="2758" y="356"/>
                </a:lnTo>
                <a:lnTo>
                  <a:pt x="2558" y="446"/>
                </a:lnTo>
                <a:lnTo>
                  <a:pt x="2363" y="546"/>
                </a:lnTo>
                <a:lnTo>
                  <a:pt x="2174" y="655"/>
                </a:lnTo>
                <a:lnTo>
                  <a:pt x="1991" y="773"/>
                </a:lnTo>
                <a:lnTo>
                  <a:pt x="1814" y="899"/>
                </a:lnTo>
                <a:lnTo>
                  <a:pt x="1644" y="1033"/>
                </a:lnTo>
                <a:lnTo>
                  <a:pt x="1480" y="1175"/>
                </a:lnTo>
                <a:lnTo>
                  <a:pt x="1323" y="1324"/>
                </a:lnTo>
                <a:lnTo>
                  <a:pt x="1173" y="1481"/>
                </a:lnTo>
                <a:lnTo>
                  <a:pt x="1031" y="1645"/>
                </a:lnTo>
                <a:lnTo>
                  <a:pt x="897" y="1816"/>
                </a:lnTo>
                <a:lnTo>
                  <a:pt x="771" y="1994"/>
                </a:lnTo>
                <a:lnTo>
                  <a:pt x="654" y="2177"/>
                </a:lnTo>
                <a:lnTo>
                  <a:pt x="545" y="2366"/>
                </a:lnTo>
                <a:lnTo>
                  <a:pt x="446" y="2561"/>
                </a:lnTo>
                <a:lnTo>
                  <a:pt x="355" y="2760"/>
                </a:lnTo>
                <a:lnTo>
                  <a:pt x="274" y="2966"/>
                </a:lnTo>
                <a:lnTo>
                  <a:pt x="203" y="3175"/>
                </a:lnTo>
                <a:lnTo>
                  <a:pt x="142" y="3391"/>
                </a:lnTo>
                <a:lnTo>
                  <a:pt x="92" y="3609"/>
                </a:lnTo>
                <a:lnTo>
                  <a:pt x="52" y="3831"/>
                </a:lnTo>
                <a:lnTo>
                  <a:pt x="23" y="4058"/>
                </a:lnTo>
                <a:lnTo>
                  <a:pt x="6" y="4287"/>
                </a:lnTo>
                <a:lnTo>
                  <a:pt x="0" y="4520"/>
                </a:lnTo>
                <a:lnTo>
                  <a:pt x="0" y="4574"/>
                </a:lnTo>
                <a:lnTo>
                  <a:pt x="1" y="4628"/>
                </a:lnTo>
                <a:lnTo>
                  <a:pt x="3" y="4682"/>
                </a:lnTo>
                <a:lnTo>
                  <a:pt x="5" y="4735"/>
                </a:lnTo>
                <a:lnTo>
                  <a:pt x="8" y="4789"/>
                </a:lnTo>
                <a:lnTo>
                  <a:pt x="11" y="4843"/>
                </a:lnTo>
                <a:lnTo>
                  <a:pt x="16" y="4896"/>
                </a:lnTo>
                <a:lnTo>
                  <a:pt x="21" y="4950"/>
                </a:lnTo>
                <a:lnTo>
                  <a:pt x="25" y="5003"/>
                </a:lnTo>
                <a:lnTo>
                  <a:pt x="32" y="5055"/>
                </a:lnTo>
                <a:lnTo>
                  <a:pt x="38" y="5108"/>
                </a:lnTo>
                <a:lnTo>
                  <a:pt x="46" y="5161"/>
                </a:lnTo>
                <a:lnTo>
                  <a:pt x="53" y="5212"/>
                </a:lnTo>
                <a:lnTo>
                  <a:pt x="62" y="5264"/>
                </a:lnTo>
                <a:lnTo>
                  <a:pt x="71" y="5317"/>
                </a:lnTo>
                <a:lnTo>
                  <a:pt x="80" y="5368"/>
                </a:lnTo>
                <a:lnTo>
                  <a:pt x="90" y="5419"/>
                </a:lnTo>
                <a:lnTo>
                  <a:pt x="101" y="5470"/>
                </a:lnTo>
                <a:lnTo>
                  <a:pt x="112" y="5522"/>
                </a:lnTo>
                <a:lnTo>
                  <a:pt x="124" y="5572"/>
                </a:lnTo>
                <a:lnTo>
                  <a:pt x="136" y="5623"/>
                </a:lnTo>
                <a:lnTo>
                  <a:pt x="149" y="5673"/>
                </a:lnTo>
                <a:lnTo>
                  <a:pt x="163" y="5722"/>
                </a:lnTo>
                <a:lnTo>
                  <a:pt x="176" y="5773"/>
                </a:lnTo>
                <a:lnTo>
                  <a:pt x="191" y="5822"/>
                </a:lnTo>
                <a:lnTo>
                  <a:pt x="207" y="5871"/>
                </a:lnTo>
                <a:lnTo>
                  <a:pt x="222" y="5921"/>
                </a:lnTo>
                <a:lnTo>
                  <a:pt x="238" y="5970"/>
                </a:lnTo>
                <a:lnTo>
                  <a:pt x="255" y="6018"/>
                </a:lnTo>
                <a:lnTo>
                  <a:pt x="273" y="6066"/>
                </a:lnTo>
                <a:lnTo>
                  <a:pt x="291" y="6114"/>
                </a:lnTo>
                <a:lnTo>
                  <a:pt x="309" y="6163"/>
                </a:lnTo>
                <a:lnTo>
                  <a:pt x="373" y="6007"/>
                </a:lnTo>
                <a:lnTo>
                  <a:pt x="443" y="5853"/>
                </a:lnTo>
                <a:lnTo>
                  <a:pt x="519" y="5703"/>
                </a:lnTo>
                <a:lnTo>
                  <a:pt x="600" y="5556"/>
                </a:lnTo>
                <a:lnTo>
                  <a:pt x="686" y="5413"/>
                </a:lnTo>
                <a:lnTo>
                  <a:pt x="778" y="5272"/>
                </a:lnTo>
                <a:lnTo>
                  <a:pt x="874" y="5135"/>
                </a:lnTo>
                <a:lnTo>
                  <a:pt x="975" y="5004"/>
                </a:lnTo>
                <a:lnTo>
                  <a:pt x="1080" y="4874"/>
                </a:lnTo>
                <a:lnTo>
                  <a:pt x="1190" y="4750"/>
                </a:lnTo>
                <a:lnTo>
                  <a:pt x="1305" y="4630"/>
                </a:lnTo>
                <a:lnTo>
                  <a:pt x="1424" y="4513"/>
                </a:lnTo>
                <a:lnTo>
                  <a:pt x="1547" y="4402"/>
                </a:lnTo>
                <a:lnTo>
                  <a:pt x="1675" y="4294"/>
                </a:lnTo>
                <a:lnTo>
                  <a:pt x="1805" y="4192"/>
                </a:lnTo>
                <a:lnTo>
                  <a:pt x="1940" y="4094"/>
                </a:lnTo>
                <a:lnTo>
                  <a:pt x="2079" y="4001"/>
                </a:lnTo>
                <a:lnTo>
                  <a:pt x="2222" y="3914"/>
                </a:lnTo>
                <a:lnTo>
                  <a:pt x="2367" y="3831"/>
                </a:lnTo>
                <a:lnTo>
                  <a:pt x="2516" y="3753"/>
                </a:lnTo>
                <a:lnTo>
                  <a:pt x="2669" y="3681"/>
                </a:lnTo>
                <a:lnTo>
                  <a:pt x="2823" y="3616"/>
                </a:lnTo>
                <a:lnTo>
                  <a:pt x="2981" y="3555"/>
                </a:lnTo>
                <a:lnTo>
                  <a:pt x="3143" y="3500"/>
                </a:lnTo>
                <a:lnTo>
                  <a:pt x="3307" y="3451"/>
                </a:lnTo>
                <a:lnTo>
                  <a:pt x="3473" y="3408"/>
                </a:lnTo>
                <a:lnTo>
                  <a:pt x="3641" y="3371"/>
                </a:lnTo>
                <a:lnTo>
                  <a:pt x="3812" y="3342"/>
                </a:lnTo>
                <a:lnTo>
                  <a:pt x="3985" y="3318"/>
                </a:lnTo>
                <a:lnTo>
                  <a:pt x="4160" y="3301"/>
                </a:lnTo>
                <a:lnTo>
                  <a:pt x="4336" y="3291"/>
                </a:lnTo>
                <a:lnTo>
                  <a:pt x="4515" y="32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8" name="稻壳儿搜索【幻雨工作室】_6"/>
          <p:cNvSpPr/>
          <p:nvPr/>
        </p:nvSpPr>
        <p:spPr bwMode="auto">
          <a:xfrm rot="2534512">
            <a:off x="1819169" y="4661037"/>
            <a:ext cx="741217" cy="1311517"/>
          </a:xfrm>
          <a:custGeom>
            <a:avLst/>
            <a:gdLst>
              <a:gd name="T0" fmla="*/ 0 w 3363"/>
              <a:gd name="T1" fmla="*/ 3289 h 6013"/>
              <a:gd name="T2" fmla="*/ 260 w 3363"/>
              <a:gd name="T3" fmla="*/ 3366 h 6013"/>
              <a:gd name="T4" fmla="*/ 512 w 3363"/>
              <a:gd name="T5" fmla="*/ 3458 h 6013"/>
              <a:gd name="T6" fmla="*/ 757 w 3363"/>
              <a:gd name="T7" fmla="*/ 3563 h 6013"/>
              <a:gd name="T8" fmla="*/ 994 w 3363"/>
              <a:gd name="T9" fmla="*/ 3683 h 6013"/>
              <a:gd name="T10" fmla="*/ 1225 w 3363"/>
              <a:gd name="T11" fmla="*/ 3816 h 6013"/>
              <a:gd name="T12" fmla="*/ 1445 w 3363"/>
              <a:gd name="T13" fmla="*/ 3962 h 6013"/>
              <a:gd name="T14" fmla="*/ 1655 w 3363"/>
              <a:gd name="T15" fmla="*/ 4120 h 6013"/>
              <a:gd name="T16" fmla="*/ 1857 w 3363"/>
              <a:gd name="T17" fmla="*/ 4290 h 6013"/>
              <a:gd name="T18" fmla="*/ 2048 w 3363"/>
              <a:gd name="T19" fmla="*/ 4471 h 6013"/>
              <a:gd name="T20" fmla="*/ 2228 w 3363"/>
              <a:gd name="T21" fmla="*/ 4663 h 6013"/>
              <a:gd name="T22" fmla="*/ 2397 w 3363"/>
              <a:gd name="T23" fmla="*/ 4865 h 6013"/>
              <a:gd name="T24" fmla="*/ 2554 w 3363"/>
              <a:gd name="T25" fmla="*/ 5077 h 6013"/>
              <a:gd name="T26" fmla="*/ 2699 w 3363"/>
              <a:gd name="T27" fmla="*/ 5298 h 6013"/>
              <a:gd name="T28" fmla="*/ 2830 w 3363"/>
              <a:gd name="T29" fmla="*/ 5529 h 6013"/>
              <a:gd name="T30" fmla="*/ 2948 w 3363"/>
              <a:gd name="T31" fmla="*/ 5766 h 6013"/>
              <a:gd name="T32" fmla="*/ 3054 w 3363"/>
              <a:gd name="T33" fmla="*/ 6013 h 6013"/>
              <a:gd name="T34" fmla="*/ 3089 w 3363"/>
              <a:gd name="T35" fmla="*/ 5916 h 6013"/>
              <a:gd name="T36" fmla="*/ 3124 w 3363"/>
              <a:gd name="T37" fmla="*/ 5820 h 6013"/>
              <a:gd name="T38" fmla="*/ 3156 w 3363"/>
              <a:gd name="T39" fmla="*/ 5721 h 6013"/>
              <a:gd name="T40" fmla="*/ 3185 w 3363"/>
              <a:gd name="T41" fmla="*/ 5623 h 6013"/>
              <a:gd name="T42" fmla="*/ 3213 w 3363"/>
              <a:gd name="T43" fmla="*/ 5523 h 6013"/>
              <a:gd name="T44" fmla="*/ 3239 w 3363"/>
              <a:gd name="T45" fmla="*/ 5422 h 6013"/>
              <a:gd name="T46" fmla="*/ 3262 w 3363"/>
              <a:gd name="T47" fmla="*/ 5320 h 6013"/>
              <a:gd name="T48" fmla="*/ 3283 w 3363"/>
              <a:gd name="T49" fmla="*/ 5218 h 6013"/>
              <a:gd name="T50" fmla="*/ 3301 w 3363"/>
              <a:gd name="T51" fmla="*/ 5114 h 6013"/>
              <a:gd name="T52" fmla="*/ 3317 w 3363"/>
              <a:gd name="T53" fmla="*/ 5011 h 6013"/>
              <a:gd name="T54" fmla="*/ 3331 w 3363"/>
              <a:gd name="T55" fmla="*/ 4905 h 6013"/>
              <a:gd name="T56" fmla="*/ 3342 w 3363"/>
              <a:gd name="T57" fmla="*/ 4800 h 6013"/>
              <a:gd name="T58" fmla="*/ 3352 w 3363"/>
              <a:gd name="T59" fmla="*/ 4693 h 6013"/>
              <a:gd name="T60" fmla="*/ 3358 w 3363"/>
              <a:gd name="T61" fmla="*/ 4585 h 6013"/>
              <a:gd name="T62" fmla="*/ 3362 w 3363"/>
              <a:gd name="T63" fmla="*/ 4478 h 6013"/>
              <a:gd name="T64" fmla="*/ 3363 w 3363"/>
              <a:gd name="T65" fmla="*/ 4370 h 6013"/>
              <a:gd name="T66" fmla="*/ 3347 w 3363"/>
              <a:gd name="T67" fmla="*/ 3980 h 6013"/>
              <a:gd name="T68" fmla="*/ 3298 w 3363"/>
              <a:gd name="T69" fmla="*/ 3601 h 6013"/>
              <a:gd name="T70" fmla="*/ 3219 w 3363"/>
              <a:gd name="T71" fmla="*/ 3232 h 6013"/>
              <a:gd name="T72" fmla="*/ 3110 w 3363"/>
              <a:gd name="T73" fmla="*/ 2874 h 6013"/>
              <a:gd name="T74" fmla="*/ 2972 w 3363"/>
              <a:gd name="T75" fmla="*/ 2530 h 6013"/>
              <a:gd name="T76" fmla="*/ 2810 w 3363"/>
              <a:gd name="T77" fmla="*/ 2200 h 6013"/>
              <a:gd name="T78" fmla="*/ 2621 w 3363"/>
              <a:gd name="T79" fmla="*/ 1886 h 6013"/>
              <a:gd name="T80" fmla="*/ 2408 w 3363"/>
              <a:gd name="T81" fmla="*/ 1590 h 6013"/>
              <a:gd name="T82" fmla="*/ 2172 w 3363"/>
              <a:gd name="T83" fmla="*/ 1312 h 6013"/>
              <a:gd name="T84" fmla="*/ 1915 w 3363"/>
              <a:gd name="T85" fmla="*/ 1054 h 6013"/>
              <a:gd name="T86" fmla="*/ 1638 w 3363"/>
              <a:gd name="T87" fmla="*/ 818 h 6013"/>
              <a:gd name="T88" fmla="*/ 1343 w 3363"/>
              <a:gd name="T89" fmla="*/ 603 h 6013"/>
              <a:gd name="T90" fmla="*/ 1030 w 3363"/>
              <a:gd name="T91" fmla="*/ 413 h 6013"/>
              <a:gd name="T92" fmla="*/ 701 w 3363"/>
              <a:gd name="T93" fmla="*/ 248 h 6013"/>
              <a:gd name="T94" fmla="*/ 358 w 3363"/>
              <a:gd name="T95" fmla="*/ 110 h 6013"/>
              <a:gd name="T96" fmla="*/ 0 w 3363"/>
              <a:gd name="T97" fmla="*/ 0 h 6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63" h="6013">
                <a:moveTo>
                  <a:pt x="0" y="0"/>
                </a:moveTo>
                <a:lnTo>
                  <a:pt x="0" y="3289"/>
                </a:lnTo>
                <a:lnTo>
                  <a:pt x="131" y="3326"/>
                </a:lnTo>
                <a:lnTo>
                  <a:pt x="260" y="3366"/>
                </a:lnTo>
                <a:lnTo>
                  <a:pt x="387" y="3409"/>
                </a:lnTo>
                <a:lnTo>
                  <a:pt x="512" y="3458"/>
                </a:lnTo>
                <a:lnTo>
                  <a:pt x="636" y="3509"/>
                </a:lnTo>
                <a:lnTo>
                  <a:pt x="757" y="3563"/>
                </a:lnTo>
                <a:lnTo>
                  <a:pt x="878" y="3621"/>
                </a:lnTo>
                <a:lnTo>
                  <a:pt x="994" y="3683"/>
                </a:lnTo>
                <a:lnTo>
                  <a:pt x="1110" y="3748"/>
                </a:lnTo>
                <a:lnTo>
                  <a:pt x="1225" y="3816"/>
                </a:lnTo>
                <a:lnTo>
                  <a:pt x="1336" y="3887"/>
                </a:lnTo>
                <a:lnTo>
                  <a:pt x="1445" y="3962"/>
                </a:lnTo>
                <a:lnTo>
                  <a:pt x="1551" y="4040"/>
                </a:lnTo>
                <a:lnTo>
                  <a:pt x="1655" y="4120"/>
                </a:lnTo>
                <a:lnTo>
                  <a:pt x="1757" y="4204"/>
                </a:lnTo>
                <a:lnTo>
                  <a:pt x="1857" y="4290"/>
                </a:lnTo>
                <a:lnTo>
                  <a:pt x="1954" y="4379"/>
                </a:lnTo>
                <a:lnTo>
                  <a:pt x="2048" y="4471"/>
                </a:lnTo>
                <a:lnTo>
                  <a:pt x="2140" y="4566"/>
                </a:lnTo>
                <a:lnTo>
                  <a:pt x="2228" y="4663"/>
                </a:lnTo>
                <a:lnTo>
                  <a:pt x="2314" y="4763"/>
                </a:lnTo>
                <a:lnTo>
                  <a:pt x="2397" y="4865"/>
                </a:lnTo>
                <a:lnTo>
                  <a:pt x="2476" y="4969"/>
                </a:lnTo>
                <a:lnTo>
                  <a:pt x="2554" y="5077"/>
                </a:lnTo>
                <a:lnTo>
                  <a:pt x="2628" y="5186"/>
                </a:lnTo>
                <a:lnTo>
                  <a:pt x="2699" y="5298"/>
                </a:lnTo>
                <a:lnTo>
                  <a:pt x="2766" y="5412"/>
                </a:lnTo>
                <a:lnTo>
                  <a:pt x="2830" y="5529"/>
                </a:lnTo>
                <a:lnTo>
                  <a:pt x="2891" y="5647"/>
                </a:lnTo>
                <a:lnTo>
                  <a:pt x="2948" y="5766"/>
                </a:lnTo>
                <a:lnTo>
                  <a:pt x="3003" y="5889"/>
                </a:lnTo>
                <a:lnTo>
                  <a:pt x="3054" y="6013"/>
                </a:lnTo>
                <a:lnTo>
                  <a:pt x="3072" y="5964"/>
                </a:lnTo>
                <a:lnTo>
                  <a:pt x="3089" y="5916"/>
                </a:lnTo>
                <a:lnTo>
                  <a:pt x="3108" y="5868"/>
                </a:lnTo>
                <a:lnTo>
                  <a:pt x="3124" y="5820"/>
                </a:lnTo>
                <a:lnTo>
                  <a:pt x="3141" y="5771"/>
                </a:lnTo>
                <a:lnTo>
                  <a:pt x="3156" y="5721"/>
                </a:lnTo>
                <a:lnTo>
                  <a:pt x="3172" y="5672"/>
                </a:lnTo>
                <a:lnTo>
                  <a:pt x="3185" y="5623"/>
                </a:lnTo>
                <a:lnTo>
                  <a:pt x="3200" y="5572"/>
                </a:lnTo>
                <a:lnTo>
                  <a:pt x="3213" y="5523"/>
                </a:lnTo>
                <a:lnTo>
                  <a:pt x="3227" y="5473"/>
                </a:lnTo>
                <a:lnTo>
                  <a:pt x="3239" y="5422"/>
                </a:lnTo>
                <a:lnTo>
                  <a:pt x="3251" y="5372"/>
                </a:lnTo>
                <a:lnTo>
                  <a:pt x="3262" y="5320"/>
                </a:lnTo>
                <a:lnTo>
                  <a:pt x="3273" y="5269"/>
                </a:lnTo>
                <a:lnTo>
                  <a:pt x="3283" y="5218"/>
                </a:lnTo>
                <a:lnTo>
                  <a:pt x="3292" y="5167"/>
                </a:lnTo>
                <a:lnTo>
                  <a:pt x="3301" y="5114"/>
                </a:lnTo>
                <a:lnTo>
                  <a:pt x="3310" y="5062"/>
                </a:lnTo>
                <a:lnTo>
                  <a:pt x="3317" y="5011"/>
                </a:lnTo>
                <a:lnTo>
                  <a:pt x="3325" y="4958"/>
                </a:lnTo>
                <a:lnTo>
                  <a:pt x="3331" y="4905"/>
                </a:lnTo>
                <a:lnTo>
                  <a:pt x="3338" y="4853"/>
                </a:lnTo>
                <a:lnTo>
                  <a:pt x="3342" y="4800"/>
                </a:lnTo>
                <a:lnTo>
                  <a:pt x="3347" y="4746"/>
                </a:lnTo>
                <a:lnTo>
                  <a:pt x="3352" y="4693"/>
                </a:lnTo>
                <a:lnTo>
                  <a:pt x="3355" y="4639"/>
                </a:lnTo>
                <a:lnTo>
                  <a:pt x="3358" y="4585"/>
                </a:lnTo>
                <a:lnTo>
                  <a:pt x="3360" y="4533"/>
                </a:lnTo>
                <a:lnTo>
                  <a:pt x="3362" y="4478"/>
                </a:lnTo>
                <a:lnTo>
                  <a:pt x="3363" y="4424"/>
                </a:lnTo>
                <a:lnTo>
                  <a:pt x="3363" y="4370"/>
                </a:lnTo>
                <a:lnTo>
                  <a:pt x="3358" y="4174"/>
                </a:lnTo>
                <a:lnTo>
                  <a:pt x="3347" y="3980"/>
                </a:lnTo>
                <a:lnTo>
                  <a:pt x="3326" y="3790"/>
                </a:lnTo>
                <a:lnTo>
                  <a:pt x="3298" y="3601"/>
                </a:lnTo>
                <a:lnTo>
                  <a:pt x="3262" y="3415"/>
                </a:lnTo>
                <a:lnTo>
                  <a:pt x="3219" y="3232"/>
                </a:lnTo>
                <a:lnTo>
                  <a:pt x="3167" y="3052"/>
                </a:lnTo>
                <a:lnTo>
                  <a:pt x="3110" y="2874"/>
                </a:lnTo>
                <a:lnTo>
                  <a:pt x="3045" y="2700"/>
                </a:lnTo>
                <a:lnTo>
                  <a:pt x="2972" y="2530"/>
                </a:lnTo>
                <a:lnTo>
                  <a:pt x="2895" y="2363"/>
                </a:lnTo>
                <a:lnTo>
                  <a:pt x="2810" y="2200"/>
                </a:lnTo>
                <a:lnTo>
                  <a:pt x="2718" y="2041"/>
                </a:lnTo>
                <a:lnTo>
                  <a:pt x="2621" y="1886"/>
                </a:lnTo>
                <a:lnTo>
                  <a:pt x="2517" y="1736"/>
                </a:lnTo>
                <a:lnTo>
                  <a:pt x="2408" y="1590"/>
                </a:lnTo>
                <a:lnTo>
                  <a:pt x="2292" y="1448"/>
                </a:lnTo>
                <a:lnTo>
                  <a:pt x="2172" y="1312"/>
                </a:lnTo>
                <a:lnTo>
                  <a:pt x="2046" y="1180"/>
                </a:lnTo>
                <a:lnTo>
                  <a:pt x="1915" y="1054"/>
                </a:lnTo>
                <a:lnTo>
                  <a:pt x="1779" y="932"/>
                </a:lnTo>
                <a:lnTo>
                  <a:pt x="1638" y="818"/>
                </a:lnTo>
                <a:lnTo>
                  <a:pt x="1493" y="708"/>
                </a:lnTo>
                <a:lnTo>
                  <a:pt x="1343" y="603"/>
                </a:lnTo>
                <a:lnTo>
                  <a:pt x="1188" y="505"/>
                </a:lnTo>
                <a:lnTo>
                  <a:pt x="1030" y="413"/>
                </a:lnTo>
                <a:lnTo>
                  <a:pt x="867" y="327"/>
                </a:lnTo>
                <a:lnTo>
                  <a:pt x="701" y="248"/>
                </a:lnTo>
                <a:lnTo>
                  <a:pt x="531" y="176"/>
                </a:lnTo>
                <a:lnTo>
                  <a:pt x="358" y="110"/>
                </a:lnTo>
                <a:lnTo>
                  <a:pt x="180" y="5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9" name="稻壳儿搜索【幻雨工作室】_7"/>
          <p:cNvSpPr/>
          <p:nvPr/>
        </p:nvSpPr>
        <p:spPr bwMode="auto">
          <a:xfrm rot="2534512">
            <a:off x="1950258" y="2520153"/>
            <a:ext cx="1229120" cy="2911088"/>
          </a:xfrm>
          <a:custGeom>
            <a:avLst/>
            <a:gdLst>
              <a:gd name="T0" fmla="*/ 2996 w 5578"/>
              <a:gd name="T1" fmla="*/ 13097 h 13340"/>
              <a:gd name="T2" fmla="*/ 3303 w 5578"/>
              <a:gd name="T3" fmla="*/ 13119 h 13340"/>
              <a:gd name="T4" fmla="*/ 3606 w 5578"/>
              <a:gd name="T5" fmla="*/ 13157 h 13340"/>
              <a:gd name="T6" fmla="*/ 3901 w 5578"/>
              <a:gd name="T7" fmla="*/ 13212 h 13340"/>
              <a:gd name="T8" fmla="*/ 4192 w 5578"/>
              <a:gd name="T9" fmla="*/ 13284 h 13340"/>
              <a:gd name="T10" fmla="*/ 4451 w 5578"/>
              <a:gd name="T11" fmla="*/ 13197 h 13340"/>
              <a:gd name="T12" fmla="*/ 4648 w 5578"/>
              <a:gd name="T13" fmla="*/ 12753 h 13340"/>
              <a:gd name="T14" fmla="*/ 4828 w 5578"/>
              <a:gd name="T15" fmla="*/ 12288 h 13340"/>
              <a:gd name="T16" fmla="*/ 4990 w 5578"/>
              <a:gd name="T17" fmla="*/ 11803 h 13340"/>
              <a:gd name="T18" fmla="*/ 5135 w 5578"/>
              <a:gd name="T19" fmla="*/ 11299 h 13340"/>
              <a:gd name="T20" fmla="*/ 5260 w 5578"/>
              <a:gd name="T21" fmla="*/ 10777 h 13340"/>
              <a:gd name="T22" fmla="*/ 5366 w 5578"/>
              <a:gd name="T23" fmla="*/ 10239 h 13340"/>
              <a:gd name="T24" fmla="*/ 5451 w 5578"/>
              <a:gd name="T25" fmla="*/ 9686 h 13340"/>
              <a:gd name="T26" fmla="*/ 5515 w 5578"/>
              <a:gd name="T27" fmla="*/ 9118 h 13340"/>
              <a:gd name="T28" fmla="*/ 5557 w 5578"/>
              <a:gd name="T29" fmla="*/ 8540 h 13340"/>
              <a:gd name="T30" fmla="*/ 5577 w 5578"/>
              <a:gd name="T31" fmla="*/ 7949 h 13340"/>
              <a:gd name="T32" fmla="*/ 5565 w 5578"/>
              <a:gd name="T33" fmla="*/ 7121 h 13340"/>
              <a:gd name="T34" fmla="*/ 5498 w 5578"/>
              <a:gd name="T35" fmla="*/ 6201 h 13340"/>
              <a:gd name="T36" fmla="*/ 5375 w 5578"/>
              <a:gd name="T37" fmla="*/ 5314 h 13340"/>
              <a:gd name="T38" fmla="*/ 5201 w 5578"/>
              <a:gd name="T39" fmla="*/ 4463 h 13340"/>
              <a:gd name="T40" fmla="*/ 4978 w 5578"/>
              <a:gd name="T41" fmla="*/ 3657 h 13340"/>
              <a:gd name="T42" fmla="*/ 4710 w 5578"/>
              <a:gd name="T43" fmla="*/ 2898 h 13340"/>
              <a:gd name="T44" fmla="*/ 4399 w 5578"/>
              <a:gd name="T45" fmla="*/ 2192 h 13340"/>
              <a:gd name="T46" fmla="*/ 4048 w 5578"/>
              <a:gd name="T47" fmla="*/ 1544 h 13340"/>
              <a:gd name="T48" fmla="*/ 3661 w 5578"/>
              <a:gd name="T49" fmla="*/ 959 h 13340"/>
              <a:gd name="T50" fmla="*/ 3240 w 5578"/>
              <a:gd name="T51" fmla="*/ 442 h 13340"/>
              <a:gd name="T52" fmla="*/ 2789 w 5578"/>
              <a:gd name="T53" fmla="*/ 0 h 13340"/>
              <a:gd name="T54" fmla="*/ 2338 w 5578"/>
              <a:gd name="T55" fmla="*/ 442 h 13340"/>
              <a:gd name="T56" fmla="*/ 1917 w 5578"/>
              <a:gd name="T57" fmla="*/ 959 h 13340"/>
              <a:gd name="T58" fmla="*/ 1530 w 5578"/>
              <a:gd name="T59" fmla="*/ 1544 h 13340"/>
              <a:gd name="T60" fmla="*/ 1179 w 5578"/>
              <a:gd name="T61" fmla="*/ 2192 h 13340"/>
              <a:gd name="T62" fmla="*/ 868 w 5578"/>
              <a:gd name="T63" fmla="*/ 2898 h 13340"/>
              <a:gd name="T64" fmla="*/ 599 w 5578"/>
              <a:gd name="T65" fmla="*/ 3657 h 13340"/>
              <a:gd name="T66" fmla="*/ 377 w 5578"/>
              <a:gd name="T67" fmla="*/ 4463 h 13340"/>
              <a:gd name="T68" fmla="*/ 203 w 5578"/>
              <a:gd name="T69" fmla="*/ 5314 h 13340"/>
              <a:gd name="T70" fmla="*/ 80 w 5578"/>
              <a:gd name="T71" fmla="*/ 6201 h 13340"/>
              <a:gd name="T72" fmla="*/ 13 w 5578"/>
              <a:gd name="T73" fmla="*/ 7121 h 13340"/>
              <a:gd name="T74" fmla="*/ 1 w 5578"/>
              <a:gd name="T75" fmla="*/ 7949 h 13340"/>
              <a:gd name="T76" fmla="*/ 21 w 5578"/>
              <a:gd name="T77" fmla="*/ 8540 h 13340"/>
              <a:gd name="T78" fmla="*/ 63 w 5578"/>
              <a:gd name="T79" fmla="*/ 9118 h 13340"/>
              <a:gd name="T80" fmla="*/ 127 w 5578"/>
              <a:gd name="T81" fmla="*/ 9686 h 13340"/>
              <a:gd name="T82" fmla="*/ 212 w 5578"/>
              <a:gd name="T83" fmla="*/ 10238 h 13340"/>
              <a:gd name="T84" fmla="*/ 318 w 5578"/>
              <a:gd name="T85" fmla="*/ 10777 h 13340"/>
              <a:gd name="T86" fmla="*/ 443 w 5578"/>
              <a:gd name="T87" fmla="*/ 11299 h 13340"/>
              <a:gd name="T88" fmla="*/ 588 w 5578"/>
              <a:gd name="T89" fmla="*/ 11803 h 13340"/>
              <a:gd name="T90" fmla="*/ 750 w 5578"/>
              <a:gd name="T91" fmla="*/ 12288 h 13340"/>
              <a:gd name="T92" fmla="*/ 930 w 5578"/>
              <a:gd name="T93" fmla="*/ 12753 h 13340"/>
              <a:gd name="T94" fmla="*/ 1127 w 5578"/>
              <a:gd name="T95" fmla="*/ 13197 h 13340"/>
              <a:gd name="T96" fmla="*/ 1386 w 5578"/>
              <a:gd name="T97" fmla="*/ 13284 h 13340"/>
              <a:gd name="T98" fmla="*/ 1677 w 5578"/>
              <a:gd name="T99" fmla="*/ 13212 h 13340"/>
              <a:gd name="T100" fmla="*/ 1972 w 5578"/>
              <a:gd name="T101" fmla="*/ 13157 h 13340"/>
              <a:gd name="T102" fmla="*/ 2275 w 5578"/>
              <a:gd name="T103" fmla="*/ 13119 h 13340"/>
              <a:gd name="T104" fmla="*/ 2582 w 5578"/>
              <a:gd name="T105" fmla="*/ 13097 h 1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578" h="13340">
                <a:moveTo>
                  <a:pt x="2789" y="13094"/>
                </a:moveTo>
                <a:lnTo>
                  <a:pt x="2893" y="13095"/>
                </a:lnTo>
                <a:lnTo>
                  <a:pt x="2996" y="13097"/>
                </a:lnTo>
                <a:lnTo>
                  <a:pt x="3099" y="13103"/>
                </a:lnTo>
                <a:lnTo>
                  <a:pt x="3201" y="13110"/>
                </a:lnTo>
                <a:lnTo>
                  <a:pt x="3303" y="13119"/>
                </a:lnTo>
                <a:lnTo>
                  <a:pt x="3404" y="13129"/>
                </a:lnTo>
                <a:lnTo>
                  <a:pt x="3505" y="13142"/>
                </a:lnTo>
                <a:lnTo>
                  <a:pt x="3606" y="13157"/>
                </a:lnTo>
                <a:lnTo>
                  <a:pt x="3705" y="13174"/>
                </a:lnTo>
                <a:lnTo>
                  <a:pt x="3804" y="13192"/>
                </a:lnTo>
                <a:lnTo>
                  <a:pt x="3901" y="13212"/>
                </a:lnTo>
                <a:lnTo>
                  <a:pt x="4000" y="13235"/>
                </a:lnTo>
                <a:lnTo>
                  <a:pt x="4096" y="13258"/>
                </a:lnTo>
                <a:lnTo>
                  <a:pt x="4192" y="13284"/>
                </a:lnTo>
                <a:lnTo>
                  <a:pt x="4287" y="13311"/>
                </a:lnTo>
                <a:lnTo>
                  <a:pt x="4382" y="13340"/>
                </a:lnTo>
                <a:lnTo>
                  <a:pt x="4451" y="13197"/>
                </a:lnTo>
                <a:lnTo>
                  <a:pt x="4518" y="13051"/>
                </a:lnTo>
                <a:lnTo>
                  <a:pt x="4584" y="12903"/>
                </a:lnTo>
                <a:lnTo>
                  <a:pt x="4648" y="12753"/>
                </a:lnTo>
                <a:lnTo>
                  <a:pt x="4710" y="12601"/>
                </a:lnTo>
                <a:lnTo>
                  <a:pt x="4769" y="12446"/>
                </a:lnTo>
                <a:lnTo>
                  <a:pt x="4828" y="12288"/>
                </a:lnTo>
                <a:lnTo>
                  <a:pt x="4884" y="12128"/>
                </a:lnTo>
                <a:lnTo>
                  <a:pt x="4938" y="11967"/>
                </a:lnTo>
                <a:lnTo>
                  <a:pt x="4990" y="11803"/>
                </a:lnTo>
                <a:lnTo>
                  <a:pt x="5040" y="11637"/>
                </a:lnTo>
                <a:lnTo>
                  <a:pt x="5088" y="11468"/>
                </a:lnTo>
                <a:lnTo>
                  <a:pt x="5135" y="11299"/>
                </a:lnTo>
                <a:lnTo>
                  <a:pt x="5178" y="11127"/>
                </a:lnTo>
                <a:lnTo>
                  <a:pt x="5221" y="10952"/>
                </a:lnTo>
                <a:lnTo>
                  <a:pt x="5260" y="10777"/>
                </a:lnTo>
                <a:lnTo>
                  <a:pt x="5297" y="10599"/>
                </a:lnTo>
                <a:lnTo>
                  <a:pt x="5333" y="10419"/>
                </a:lnTo>
                <a:lnTo>
                  <a:pt x="5366" y="10239"/>
                </a:lnTo>
                <a:lnTo>
                  <a:pt x="5396" y="10056"/>
                </a:lnTo>
                <a:lnTo>
                  <a:pt x="5424" y="9872"/>
                </a:lnTo>
                <a:lnTo>
                  <a:pt x="5451" y="9686"/>
                </a:lnTo>
                <a:lnTo>
                  <a:pt x="5475" y="9498"/>
                </a:lnTo>
                <a:lnTo>
                  <a:pt x="5497" y="9310"/>
                </a:lnTo>
                <a:lnTo>
                  <a:pt x="5515" y="9118"/>
                </a:lnTo>
                <a:lnTo>
                  <a:pt x="5532" y="8927"/>
                </a:lnTo>
                <a:lnTo>
                  <a:pt x="5546" y="8734"/>
                </a:lnTo>
                <a:lnTo>
                  <a:pt x="5557" y="8540"/>
                </a:lnTo>
                <a:lnTo>
                  <a:pt x="5566" y="8344"/>
                </a:lnTo>
                <a:lnTo>
                  <a:pt x="5573" y="8148"/>
                </a:lnTo>
                <a:lnTo>
                  <a:pt x="5577" y="7949"/>
                </a:lnTo>
                <a:lnTo>
                  <a:pt x="5578" y="7750"/>
                </a:lnTo>
                <a:lnTo>
                  <a:pt x="5575" y="7435"/>
                </a:lnTo>
                <a:lnTo>
                  <a:pt x="5565" y="7121"/>
                </a:lnTo>
                <a:lnTo>
                  <a:pt x="5549" y="6811"/>
                </a:lnTo>
                <a:lnTo>
                  <a:pt x="5526" y="6505"/>
                </a:lnTo>
                <a:lnTo>
                  <a:pt x="5498" y="6201"/>
                </a:lnTo>
                <a:lnTo>
                  <a:pt x="5462" y="5901"/>
                </a:lnTo>
                <a:lnTo>
                  <a:pt x="5422" y="5605"/>
                </a:lnTo>
                <a:lnTo>
                  <a:pt x="5375" y="5314"/>
                </a:lnTo>
                <a:lnTo>
                  <a:pt x="5323" y="5026"/>
                </a:lnTo>
                <a:lnTo>
                  <a:pt x="5264" y="4742"/>
                </a:lnTo>
                <a:lnTo>
                  <a:pt x="5201" y="4463"/>
                </a:lnTo>
                <a:lnTo>
                  <a:pt x="5132" y="4190"/>
                </a:lnTo>
                <a:lnTo>
                  <a:pt x="5058" y="3920"/>
                </a:lnTo>
                <a:lnTo>
                  <a:pt x="4978" y="3657"/>
                </a:lnTo>
                <a:lnTo>
                  <a:pt x="4894" y="3399"/>
                </a:lnTo>
                <a:lnTo>
                  <a:pt x="4804" y="3145"/>
                </a:lnTo>
                <a:lnTo>
                  <a:pt x="4710" y="2898"/>
                </a:lnTo>
                <a:lnTo>
                  <a:pt x="4611" y="2656"/>
                </a:lnTo>
                <a:lnTo>
                  <a:pt x="4507" y="2421"/>
                </a:lnTo>
                <a:lnTo>
                  <a:pt x="4399" y="2192"/>
                </a:lnTo>
                <a:lnTo>
                  <a:pt x="4286" y="1969"/>
                </a:lnTo>
                <a:lnTo>
                  <a:pt x="4169" y="1753"/>
                </a:lnTo>
                <a:lnTo>
                  <a:pt x="4048" y="1544"/>
                </a:lnTo>
                <a:lnTo>
                  <a:pt x="3923" y="1341"/>
                </a:lnTo>
                <a:lnTo>
                  <a:pt x="3793" y="1146"/>
                </a:lnTo>
                <a:lnTo>
                  <a:pt x="3661" y="959"/>
                </a:lnTo>
                <a:lnTo>
                  <a:pt x="3524" y="779"/>
                </a:lnTo>
                <a:lnTo>
                  <a:pt x="3385" y="606"/>
                </a:lnTo>
                <a:lnTo>
                  <a:pt x="3240" y="442"/>
                </a:lnTo>
                <a:lnTo>
                  <a:pt x="3094" y="287"/>
                </a:lnTo>
                <a:lnTo>
                  <a:pt x="2942" y="139"/>
                </a:lnTo>
                <a:lnTo>
                  <a:pt x="2789" y="0"/>
                </a:lnTo>
                <a:lnTo>
                  <a:pt x="2636" y="139"/>
                </a:lnTo>
                <a:lnTo>
                  <a:pt x="2485" y="287"/>
                </a:lnTo>
                <a:lnTo>
                  <a:pt x="2338" y="442"/>
                </a:lnTo>
                <a:lnTo>
                  <a:pt x="2195" y="606"/>
                </a:lnTo>
                <a:lnTo>
                  <a:pt x="2054" y="779"/>
                </a:lnTo>
                <a:lnTo>
                  <a:pt x="1917" y="959"/>
                </a:lnTo>
                <a:lnTo>
                  <a:pt x="1785" y="1146"/>
                </a:lnTo>
                <a:lnTo>
                  <a:pt x="1655" y="1341"/>
                </a:lnTo>
                <a:lnTo>
                  <a:pt x="1530" y="1544"/>
                </a:lnTo>
                <a:lnTo>
                  <a:pt x="1409" y="1753"/>
                </a:lnTo>
                <a:lnTo>
                  <a:pt x="1292" y="1969"/>
                </a:lnTo>
                <a:lnTo>
                  <a:pt x="1179" y="2192"/>
                </a:lnTo>
                <a:lnTo>
                  <a:pt x="1071" y="2421"/>
                </a:lnTo>
                <a:lnTo>
                  <a:pt x="967" y="2656"/>
                </a:lnTo>
                <a:lnTo>
                  <a:pt x="868" y="2898"/>
                </a:lnTo>
                <a:lnTo>
                  <a:pt x="773" y="3145"/>
                </a:lnTo>
                <a:lnTo>
                  <a:pt x="684" y="3399"/>
                </a:lnTo>
                <a:lnTo>
                  <a:pt x="599" y="3657"/>
                </a:lnTo>
                <a:lnTo>
                  <a:pt x="520" y="3920"/>
                </a:lnTo>
                <a:lnTo>
                  <a:pt x="446" y="4190"/>
                </a:lnTo>
                <a:lnTo>
                  <a:pt x="377" y="4463"/>
                </a:lnTo>
                <a:lnTo>
                  <a:pt x="313" y="4742"/>
                </a:lnTo>
                <a:lnTo>
                  <a:pt x="255" y="5026"/>
                </a:lnTo>
                <a:lnTo>
                  <a:pt x="203" y="5314"/>
                </a:lnTo>
                <a:lnTo>
                  <a:pt x="156" y="5605"/>
                </a:lnTo>
                <a:lnTo>
                  <a:pt x="116" y="5901"/>
                </a:lnTo>
                <a:lnTo>
                  <a:pt x="80" y="6201"/>
                </a:lnTo>
                <a:lnTo>
                  <a:pt x="52" y="6504"/>
                </a:lnTo>
                <a:lnTo>
                  <a:pt x="29" y="6811"/>
                </a:lnTo>
                <a:lnTo>
                  <a:pt x="13" y="7121"/>
                </a:lnTo>
                <a:lnTo>
                  <a:pt x="3" y="7433"/>
                </a:lnTo>
                <a:lnTo>
                  <a:pt x="0" y="7750"/>
                </a:lnTo>
                <a:lnTo>
                  <a:pt x="1" y="7949"/>
                </a:lnTo>
                <a:lnTo>
                  <a:pt x="5" y="8146"/>
                </a:lnTo>
                <a:lnTo>
                  <a:pt x="12" y="8344"/>
                </a:lnTo>
                <a:lnTo>
                  <a:pt x="21" y="8540"/>
                </a:lnTo>
                <a:lnTo>
                  <a:pt x="32" y="8734"/>
                </a:lnTo>
                <a:lnTo>
                  <a:pt x="46" y="8927"/>
                </a:lnTo>
                <a:lnTo>
                  <a:pt x="63" y="9118"/>
                </a:lnTo>
                <a:lnTo>
                  <a:pt x="81" y="9309"/>
                </a:lnTo>
                <a:lnTo>
                  <a:pt x="103" y="9498"/>
                </a:lnTo>
                <a:lnTo>
                  <a:pt x="127" y="9686"/>
                </a:lnTo>
                <a:lnTo>
                  <a:pt x="154" y="9872"/>
                </a:lnTo>
                <a:lnTo>
                  <a:pt x="181" y="10056"/>
                </a:lnTo>
                <a:lnTo>
                  <a:pt x="212" y="10238"/>
                </a:lnTo>
                <a:lnTo>
                  <a:pt x="245" y="10419"/>
                </a:lnTo>
                <a:lnTo>
                  <a:pt x="281" y="10599"/>
                </a:lnTo>
                <a:lnTo>
                  <a:pt x="318" y="10777"/>
                </a:lnTo>
                <a:lnTo>
                  <a:pt x="357" y="10952"/>
                </a:lnTo>
                <a:lnTo>
                  <a:pt x="400" y="11127"/>
                </a:lnTo>
                <a:lnTo>
                  <a:pt x="443" y="11299"/>
                </a:lnTo>
                <a:lnTo>
                  <a:pt x="489" y="11468"/>
                </a:lnTo>
                <a:lnTo>
                  <a:pt x="537" y="11637"/>
                </a:lnTo>
                <a:lnTo>
                  <a:pt x="588" y="11803"/>
                </a:lnTo>
                <a:lnTo>
                  <a:pt x="640" y="11967"/>
                </a:lnTo>
                <a:lnTo>
                  <a:pt x="694" y="12128"/>
                </a:lnTo>
                <a:lnTo>
                  <a:pt x="750" y="12288"/>
                </a:lnTo>
                <a:lnTo>
                  <a:pt x="809" y="12446"/>
                </a:lnTo>
                <a:lnTo>
                  <a:pt x="868" y="12601"/>
                </a:lnTo>
                <a:lnTo>
                  <a:pt x="930" y="12753"/>
                </a:lnTo>
                <a:lnTo>
                  <a:pt x="994" y="12903"/>
                </a:lnTo>
                <a:lnTo>
                  <a:pt x="1060" y="13051"/>
                </a:lnTo>
                <a:lnTo>
                  <a:pt x="1127" y="13197"/>
                </a:lnTo>
                <a:lnTo>
                  <a:pt x="1196" y="13340"/>
                </a:lnTo>
                <a:lnTo>
                  <a:pt x="1291" y="13311"/>
                </a:lnTo>
                <a:lnTo>
                  <a:pt x="1386" y="13284"/>
                </a:lnTo>
                <a:lnTo>
                  <a:pt x="1482" y="13258"/>
                </a:lnTo>
                <a:lnTo>
                  <a:pt x="1578" y="13235"/>
                </a:lnTo>
                <a:lnTo>
                  <a:pt x="1677" y="13212"/>
                </a:lnTo>
                <a:lnTo>
                  <a:pt x="1774" y="13192"/>
                </a:lnTo>
                <a:lnTo>
                  <a:pt x="1873" y="13174"/>
                </a:lnTo>
                <a:lnTo>
                  <a:pt x="1972" y="13157"/>
                </a:lnTo>
                <a:lnTo>
                  <a:pt x="2073" y="13142"/>
                </a:lnTo>
                <a:lnTo>
                  <a:pt x="2174" y="13129"/>
                </a:lnTo>
                <a:lnTo>
                  <a:pt x="2275" y="13119"/>
                </a:lnTo>
                <a:lnTo>
                  <a:pt x="2377" y="13110"/>
                </a:lnTo>
                <a:lnTo>
                  <a:pt x="2479" y="13103"/>
                </a:lnTo>
                <a:lnTo>
                  <a:pt x="2582" y="13097"/>
                </a:lnTo>
                <a:lnTo>
                  <a:pt x="2685" y="13095"/>
                </a:lnTo>
                <a:lnTo>
                  <a:pt x="2789" y="130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10" name="稻壳儿搜索【幻雨工作室】_8"/>
          <p:cNvSpPr/>
          <p:nvPr/>
        </p:nvSpPr>
        <p:spPr bwMode="auto">
          <a:xfrm rot="2534512">
            <a:off x="2482145" y="2725615"/>
            <a:ext cx="617864" cy="2911088"/>
          </a:xfrm>
          <a:custGeom>
            <a:avLst/>
            <a:gdLst>
              <a:gd name="T0" fmla="*/ 8 w 2805"/>
              <a:gd name="T1" fmla="*/ 8 h 13340"/>
              <a:gd name="T2" fmla="*/ 0 w 2805"/>
              <a:gd name="T3" fmla="*/ 13094 h 13340"/>
              <a:gd name="T4" fmla="*/ 16 w 2805"/>
              <a:gd name="T5" fmla="*/ 13094 h 13340"/>
              <a:gd name="T6" fmla="*/ 223 w 2805"/>
              <a:gd name="T7" fmla="*/ 13097 h 13340"/>
              <a:gd name="T8" fmla="*/ 428 w 2805"/>
              <a:gd name="T9" fmla="*/ 13110 h 13340"/>
              <a:gd name="T10" fmla="*/ 631 w 2805"/>
              <a:gd name="T11" fmla="*/ 13129 h 13340"/>
              <a:gd name="T12" fmla="*/ 833 w 2805"/>
              <a:gd name="T13" fmla="*/ 13157 h 13340"/>
              <a:gd name="T14" fmla="*/ 1031 w 2805"/>
              <a:gd name="T15" fmla="*/ 13192 h 13340"/>
              <a:gd name="T16" fmla="*/ 1227 w 2805"/>
              <a:gd name="T17" fmla="*/ 13235 h 13340"/>
              <a:gd name="T18" fmla="*/ 1419 w 2805"/>
              <a:gd name="T19" fmla="*/ 13284 h 13340"/>
              <a:gd name="T20" fmla="*/ 1609 w 2805"/>
              <a:gd name="T21" fmla="*/ 13340 h 13340"/>
              <a:gd name="T22" fmla="*/ 1745 w 2805"/>
              <a:gd name="T23" fmla="*/ 13051 h 13340"/>
              <a:gd name="T24" fmla="*/ 1875 w 2805"/>
              <a:gd name="T25" fmla="*/ 12753 h 13340"/>
              <a:gd name="T26" fmla="*/ 1996 w 2805"/>
              <a:gd name="T27" fmla="*/ 12446 h 13340"/>
              <a:gd name="T28" fmla="*/ 2111 w 2805"/>
              <a:gd name="T29" fmla="*/ 12128 h 13340"/>
              <a:gd name="T30" fmla="*/ 2217 w 2805"/>
              <a:gd name="T31" fmla="*/ 11803 h 13340"/>
              <a:gd name="T32" fmla="*/ 2315 w 2805"/>
              <a:gd name="T33" fmla="*/ 11468 h 13340"/>
              <a:gd name="T34" fmla="*/ 2405 w 2805"/>
              <a:gd name="T35" fmla="*/ 11127 h 13340"/>
              <a:gd name="T36" fmla="*/ 2487 w 2805"/>
              <a:gd name="T37" fmla="*/ 10777 h 13340"/>
              <a:gd name="T38" fmla="*/ 2560 w 2805"/>
              <a:gd name="T39" fmla="*/ 10419 h 13340"/>
              <a:gd name="T40" fmla="*/ 2623 w 2805"/>
              <a:gd name="T41" fmla="*/ 10056 h 13340"/>
              <a:gd name="T42" fmla="*/ 2678 w 2805"/>
              <a:gd name="T43" fmla="*/ 9686 h 13340"/>
              <a:gd name="T44" fmla="*/ 2724 w 2805"/>
              <a:gd name="T45" fmla="*/ 9310 h 13340"/>
              <a:gd name="T46" fmla="*/ 2759 w 2805"/>
              <a:gd name="T47" fmla="*/ 8927 h 13340"/>
              <a:gd name="T48" fmla="*/ 2784 w 2805"/>
              <a:gd name="T49" fmla="*/ 8540 h 13340"/>
              <a:gd name="T50" fmla="*/ 2800 w 2805"/>
              <a:gd name="T51" fmla="*/ 8148 h 13340"/>
              <a:gd name="T52" fmla="*/ 2805 w 2805"/>
              <a:gd name="T53" fmla="*/ 7750 h 13340"/>
              <a:gd name="T54" fmla="*/ 2792 w 2805"/>
              <a:gd name="T55" fmla="*/ 7121 h 13340"/>
              <a:gd name="T56" fmla="*/ 2753 w 2805"/>
              <a:gd name="T57" fmla="*/ 6505 h 13340"/>
              <a:gd name="T58" fmla="*/ 2689 w 2805"/>
              <a:gd name="T59" fmla="*/ 5901 h 13340"/>
              <a:gd name="T60" fmla="*/ 2602 w 2805"/>
              <a:gd name="T61" fmla="*/ 5314 h 13340"/>
              <a:gd name="T62" fmla="*/ 2491 w 2805"/>
              <a:gd name="T63" fmla="*/ 4742 h 13340"/>
              <a:gd name="T64" fmla="*/ 2359 w 2805"/>
              <a:gd name="T65" fmla="*/ 4190 h 13340"/>
              <a:gd name="T66" fmla="*/ 2205 w 2805"/>
              <a:gd name="T67" fmla="*/ 3657 h 13340"/>
              <a:gd name="T68" fmla="*/ 2031 w 2805"/>
              <a:gd name="T69" fmla="*/ 3145 h 13340"/>
              <a:gd name="T70" fmla="*/ 1838 w 2805"/>
              <a:gd name="T71" fmla="*/ 2656 h 13340"/>
              <a:gd name="T72" fmla="*/ 1626 w 2805"/>
              <a:gd name="T73" fmla="*/ 2192 h 13340"/>
              <a:gd name="T74" fmla="*/ 1396 w 2805"/>
              <a:gd name="T75" fmla="*/ 1753 h 13340"/>
              <a:gd name="T76" fmla="*/ 1150 w 2805"/>
              <a:gd name="T77" fmla="*/ 1341 h 13340"/>
              <a:gd name="T78" fmla="*/ 888 w 2805"/>
              <a:gd name="T79" fmla="*/ 959 h 13340"/>
              <a:gd name="T80" fmla="*/ 612 w 2805"/>
              <a:gd name="T81" fmla="*/ 606 h 13340"/>
              <a:gd name="T82" fmla="*/ 321 w 2805"/>
              <a:gd name="T83" fmla="*/ 287 h 13340"/>
              <a:gd name="T84" fmla="*/ 16 w 2805"/>
              <a:gd name="T85" fmla="*/ 0 h 1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5" h="13340">
                <a:moveTo>
                  <a:pt x="16" y="0"/>
                </a:moveTo>
                <a:lnTo>
                  <a:pt x="8" y="8"/>
                </a:lnTo>
                <a:lnTo>
                  <a:pt x="0" y="15"/>
                </a:lnTo>
                <a:lnTo>
                  <a:pt x="0" y="13094"/>
                </a:lnTo>
                <a:lnTo>
                  <a:pt x="8" y="13094"/>
                </a:lnTo>
                <a:lnTo>
                  <a:pt x="16" y="13094"/>
                </a:lnTo>
                <a:lnTo>
                  <a:pt x="120" y="13095"/>
                </a:lnTo>
                <a:lnTo>
                  <a:pt x="223" y="13097"/>
                </a:lnTo>
                <a:lnTo>
                  <a:pt x="326" y="13103"/>
                </a:lnTo>
                <a:lnTo>
                  <a:pt x="428" y="13110"/>
                </a:lnTo>
                <a:lnTo>
                  <a:pt x="530" y="13119"/>
                </a:lnTo>
                <a:lnTo>
                  <a:pt x="631" y="13129"/>
                </a:lnTo>
                <a:lnTo>
                  <a:pt x="732" y="13142"/>
                </a:lnTo>
                <a:lnTo>
                  <a:pt x="833" y="13157"/>
                </a:lnTo>
                <a:lnTo>
                  <a:pt x="932" y="13174"/>
                </a:lnTo>
                <a:lnTo>
                  <a:pt x="1031" y="13192"/>
                </a:lnTo>
                <a:lnTo>
                  <a:pt x="1128" y="13212"/>
                </a:lnTo>
                <a:lnTo>
                  <a:pt x="1227" y="13235"/>
                </a:lnTo>
                <a:lnTo>
                  <a:pt x="1323" y="13258"/>
                </a:lnTo>
                <a:lnTo>
                  <a:pt x="1419" y="13284"/>
                </a:lnTo>
                <a:lnTo>
                  <a:pt x="1514" y="13311"/>
                </a:lnTo>
                <a:lnTo>
                  <a:pt x="1609" y="13340"/>
                </a:lnTo>
                <a:lnTo>
                  <a:pt x="1678" y="13197"/>
                </a:lnTo>
                <a:lnTo>
                  <a:pt x="1745" y="13051"/>
                </a:lnTo>
                <a:lnTo>
                  <a:pt x="1811" y="12903"/>
                </a:lnTo>
                <a:lnTo>
                  <a:pt x="1875" y="12753"/>
                </a:lnTo>
                <a:lnTo>
                  <a:pt x="1937" y="12601"/>
                </a:lnTo>
                <a:lnTo>
                  <a:pt x="1996" y="12446"/>
                </a:lnTo>
                <a:lnTo>
                  <a:pt x="2055" y="12288"/>
                </a:lnTo>
                <a:lnTo>
                  <a:pt x="2111" y="12128"/>
                </a:lnTo>
                <a:lnTo>
                  <a:pt x="2165" y="11967"/>
                </a:lnTo>
                <a:lnTo>
                  <a:pt x="2217" y="11803"/>
                </a:lnTo>
                <a:lnTo>
                  <a:pt x="2267" y="11637"/>
                </a:lnTo>
                <a:lnTo>
                  <a:pt x="2315" y="11468"/>
                </a:lnTo>
                <a:lnTo>
                  <a:pt x="2362" y="11299"/>
                </a:lnTo>
                <a:lnTo>
                  <a:pt x="2405" y="11127"/>
                </a:lnTo>
                <a:lnTo>
                  <a:pt x="2448" y="10952"/>
                </a:lnTo>
                <a:lnTo>
                  <a:pt x="2487" y="10777"/>
                </a:lnTo>
                <a:lnTo>
                  <a:pt x="2524" y="10599"/>
                </a:lnTo>
                <a:lnTo>
                  <a:pt x="2560" y="10419"/>
                </a:lnTo>
                <a:lnTo>
                  <a:pt x="2593" y="10239"/>
                </a:lnTo>
                <a:lnTo>
                  <a:pt x="2623" y="10056"/>
                </a:lnTo>
                <a:lnTo>
                  <a:pt x="2651" y="9872"/>
                </a:lnTo>
                <a:lnTo>
                  <a:pt x="2678" y="9686"/>
                </a:lnTo>
                <a:lnTo>
                  <a:pt x="2702" y="9498"/>
                </a:lnTo>
                <a:lnTo>
                  <a:pt x="2724" y="9310"/>
                </a:lnTo>
                <a:lnTo>
                  <a:pt x="2742" y="9118"/>
                </a:lnTo>
                <a:lnTo>
                  <a:pt x="2759" y="8927"/>
                </a:lnTo>
                <a:lnTo>
                  <a:pt x="2773" y="8734"/>
                </a:lnTo>
                <a:lnTo>
                  <a:pt x="2784" y="8540"/>
                </a:lnTo>
                <a:lnTo>
                  <a:pt x="2793" y="8344"/>
                </a:lnTo>
                <a:lnTo>
                  <a:pt x="2800" y="8148"/>
                </a:lnTo>
                <a:lnTo>
                  <a:pt x="2804" y="7949"/>
                </a:lnTo>
                <a:lnTo>
                  <a:pt x="2805" y="7750"/>
                </a:lnTo>
                <a:lnTo>
                  <a:pt x="2802" y="7435"/>
                </a:lnTo>
                <a:lnTo>
                  <a:pt x="2792" y="7121"/>
                </a:lnTo>
                <a:lnTo>
                  <a:pt x="2776" y="6811"/>
                </a:lnTo>
                <a:lnTo>
                  <a:pt x="2753" y="6505"/>
                </a:lnTo>
                <a:lnTo>
                  <a:pt x="2725" y="6201"/>
                </a:lnTo>
                <a:lnTo>
                  <a:pt x="2689" y="5901"/>
                </a:lnTo>
                <a:lnTo>
                  <a:pt x="2649" y="5605"/>
                </a:lnTo>
                <a:lnTo>
                  <a:pt x="2602" y="5314"/>
                </a:lnTo>
                <a:lnTo>
                  <a:pt x="2550" y="5026"/>
                </a:lnTo>
                <a:lnTo>
                  <a:pt x="2491" y="4742"/>
                </a:lnTo>
                <a:lnTo>
                  <a:pt x="2428" y="4463"/>
                </a:lnTo>
                <a:lnTo>
                  <a:pt x="2359" y="4190"/>
                </a:lnTo>
                <a:lnTo>
                  <a:pt x="2285" y="3920"/>
                </a:lnTo>
                <a:lnTo>
                  <a:pt x="2205" y="3657"/>
                </a:lnTo>
                <a:lnTo>
                  <a:pt x="2121" y="3399"/>
                </a:lnTo>
                <a:lnTo>
                  <a:pt x="2031" y="3145"/>
                </a:lnTo>
                <a:lnTo>
                  <a:pt x="1937" y="2898"/>
                </a:lnTo>
                <a:lnTo>
                  <a:pt x="1838" y="2656"/>
                </a:lnTo>
                <a:lnTo>
                  <a:pt x="1734" y="2421"/>
                </a:lnTo>
                <a:lnTo>
                  <a:pt x="1626" y="2192"/>
                </a:lnTo>
                <a:lnTo>
                  <a:pt x="1513" y="1969"/>
                </a:lnTo>
                <a:lnTo>
                  <a:pt x="1396" y="1753"/>
                </a:lnTo>
                <a:lnTo>
                  <a:pt x="1275" y="1544"/>
                </a:lnTo>
                <a:lnTo>
                  <a:pt x="1150" y="1341"/>
                </a:lnTo>
                <a:lnTo>
                  <a:pt x="1020" y="1146"/>
                </a:lnTo>
                <a:lnTo>
                  <a:pt x="888" y="959"/>
                </a:lnTo>
                <a:lnTo>
                  <a:pt x="751" y="779"/>
                </a:lnTo>
                <a:lnTo>
                  <a:pt x="612" y="606"/>
                </a:lnTo>
                <a:lnTo>
                  <a:pt x="467" y="442"/>
                </a:lnTo>
                <a:lnTo>
                  <a:pt x="321" y="287"/>
                </a:lnTo>
                <a:lnTo>
                  <a:pt x="169" y="139"/>
                </a:lnTo>
                <a:lnTo>
                  <a:pt x="1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11" name="稻壳儿搜索【幻雨工作室】_9"/>
          <p:cNvSpPr/>
          <p:nvPr/>
        </p:nvSpPr>
        <p:spPr bwMode="auto">
          <a:xfrm rot="2534512">
            <a:off x="2849338" y="2805342"/>
            <a:ext cx="907522" cy="714679"/>
          </a:xfrm>
          <a:custGeom>
            <a:avLst/>
            <a:gdLst>
              <a:gd name="T0" fmla="*/ 2190 w 4116"/>
              <a:gd name="T1" fmla="*/ 3204 h 3273"/>
              <a:gd name="T2" fmla="*/ 2451 w 4116"/>
              <a:gd name="T3" fmla="*/ 3206 h 3273"/>
              <a:gd name="T4" fmla="*/ 2711 w 4116"/>
              <a:gd name="T5" fmla="*/ 3211 h 3273"/>
              <a:gd name="T6" fmla="*/ 2970 w 4116"/>
              <a:gd name="T7" fmla="*/ 3216 h 3273"/>
              <a:gd name="T8" fmla="*/ 3227 w 4116"/>
              <a:gd name="T9" fmla="*/ 3226 h 3273"/>
              <a:gd name="T10" fmla="*/ 3483 w 4116"/>
              <a:gd name="T11" fmla="*/ 3237 h 3273"/>
              <a:gd name="T12" fmla="*/ 3738 w 4116"/>
              <a:gd name="T13" fmla="*/ 3250 h 3273"/>
              <a:gd name="T14" fmla="*/ 3990 w 4116"/>
              <a:gd name="T15" fmla="*/ 3265 h 3273"/>
              <a:gd name="T16" fmla="*/ 4069 w 4116"/>
              <a:gd name="T17" fmla="*/ 3143 h 3273"/>
              <a:gd name="T18" fmla="*/ 3972 w 4116"/>
              <a:gd name="T19" fmla="*/ 2887 h 3273"/>
              <a:gd name="T20" fmla="*/ 3870 w 4116"/>
              <a:gd name="T21" fmla="*/ 2639 h 3273"/>
              <a:gd name="T22" fmla="*/ 3762 w 4116"/>
              <a:gd name="T23" fmla="*/ 2397 h 3273"/>
              <a:gd name="T24" fmla="*/ 3651 w 4116"/>
              <a:gd name="T25" fmla="*/ 2161 h 3273"/>
              <a:gd name="T26" fmla="*/ 3534 w 4116"/>
              <a:gd name="T27" fmla="*/ 1933 h 3273"/>
              <a:gd name="T28" fmla="*/ 3413 w 4116"/>
              <a:gd name="T29" fmla="*/ 1711 h 3273"/>
              <a:gd name="T30" fmla="*/ 3287 w 4116"/>
              <a:gd name="T31" fmla="*/ 1497 h 3273"/>
              <a:gd name="T32" fmla="*/ 3158 w 4116"/>
              <a:gd name="T33" fmla="*/ 1290 h 3273"/>
              <a:gd name="T34" fmla="*/ 3024 w 4116"/>
              <a:gd name="T35" fmla="*/ 1090 h 3273"/>
              <a:gd name="T36" fmla="*/ 2885 w 4116"/>
              <a:gd name="T37" fmla="*/ 900 h 3273"/>
              <a:gd name="T38" fmla="*/ 2743 w 4116"/>
              <a:gd name="T39" fmla="*/ 716 h 3273"/>
              <a:gd name="T40" fmla="*/ 2597 w 4116"/>
              <a:gd name="T41" fmla="*/ 542 h 3273"/>
              <a:gd name="T42" fmla="*/ 2447 w 4116"/>
              <a:gd name="T43" fmla="*/ 376 h 3273"/>
              <a:gd name="T44" fmla="*/ 2294 w 4116"/>
              <a:gd name="T45" fmla="*/ 219 h 3273"/>
              <a:gd name="T46" fmla="*/ 2138 w 4116"/>
              <a:gd name="T47" fmla="*/ 71 h 3273"/>
              <a:gd name="T48" fmla="*/ 1979 w 4116"/>
              <a:gd name="T49" fmla="*/ 71 h 3273"/>
              <a:gd name="T50" fmla="*/ 1822 w 4116"/>
              <a:gd name="T51" fmla="*/ 219 h 3273"/>
              <a:gd name="T52" fmla="*/ 1669 w 4116"/>
              <a:gd name="T53" fmla="*/ 376 h 3273"/>
              <a:gd name="T54" fmla="*/ 1519 w 4116"/>
              <a:gd name="T55" fmla="*/ 542 h 3273"/>
              <a:gd name="T56" fmla="*/ 1373 w 4116"/>
              <a:gd name="T57" fmla="*/ 716 h 3273"/>
              <a:gd name="T58" fmla="*/ 1231 w 4116"/>
              <a:gd name="T59" fmla="*/ 900 h 3273"/>
              <a:gd name="T60" fmla="*/ 1092 w 4116"/>
              <a:gd name="T61" fmla="*/ 1090 h 3273"/>
              <a:gd name="T62" fmla="*/ 958 w 4116"/>
              <a:gd name="T63" fmla="*/ 1290 h 3273"/>
              <a:gd name="T64" fmla="*/ 829 w 4116"/>
              <a:gd name="T65" fmla="*/ 1497 h 3273"/>
              <a:gd name="T66" fmla="*/ 703 w 4116"/>
              <a:gd name="T67" fmla="*/ 1711 h 3273"/>
              <a:gd name="T68" fmla="*/ 582 w 4116"/>
              <a:gd name="T69" fmla="*/ 1933 h 3273"/>
              <a:gd name="T70" fmla="*/ 465 w 4116"/>
              <a:gd name="T71" fmla="*/ 2161 h 3273"/>
              <a:gd name="T72" fmla="*/ 354 w 4116"/>
              <a:gd name="T73" fmla="*/ 2397 h 3273"/>
              <a:gd name="T74" fmla="*/ 246 w 4116"/>
              <a:gd name="T75" fmla="*/ 2639 h 3273"/>
              <a:gd name="T76" fmla="*/ 143 w 4116"/>
              <a:gd name="T77" fmla="*/ 2887 h 3273"/>
              <a:gd name="T78" fmla="*/ 46 w 4116"/>
              <a:gd name="T79" fmla="*/ 3143 h 3273"/>
              <a:gd name="T80" fmla="*/ 125 w 4116"/>
              <a:gd name="T81" fmla="*/ 3265 h 3273"/>
              <a:gd name="T82" fmla="*/ 378 w 4116"/>
              <a:gd name="T83" fmla="*/ 3250 h 3273"/>
              <a:gd name="T84" fmla="*/ 633 w 4116"/>
              <a:gd name="T85" fmla="*/ 3237 h 3273"/>
              <a:gd name="T86" fmla="*/ 889 w 4116"/>
              <a:gd name="T87" fmla="*/ 3226 h 3273"/>
              <a:gd name="T88" fmla="*/ 1146 w 4116"/>
              <a:gd name="T89" fmla="*/ 3216 h 3273"/>
              <a:gd name="T90" fmla="*/ 1405 w 4116"/>
              <a:gd name="T91" fmla="*/ 3211 h 3273"/>
              <a:gd name="T92" fmla="*/ 1665 w 4116"/>
              <a:gd name="T93" fmla="*/ 3206 h 3273"/>
              <a:gd name="T94" fmla="*/ 1926 w 4116"/>
              <a:gd name="T95" fmla="*/ 3204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6" h="3273">
                <a:moveTo>
                  <a:pt x="2058" y="3203"/>
                </a:moveTo>
                <a:lnTo>
                  <a:pt x="2190" y="3204"/>
                </a:lnTo>
                <a:lnTo>
                  <a:pt x="2320" y="3204"/>
                </a:lnTo>
                <a:lnTo>
                  <a:pt x="2451" y="3206"/>
                </a:lnTo>
                <a:lnTo>
                  <a:pt x="2581" y="3207"/>
                </a:lnTo>
                <a:lnTo>
                  <a:pt x="2711" y="3211"/>
                </a:lnTo>
                <a:lnTo>
                  <a:pt x="2840" y="3213"/>
                </a:lnTo>
                <a:lnTo>
                  <a:pt x="2970" y="3216"/>
                </a:lnTo>
                <a:lnTo>
                  <a:pt x="3099" y="3221"/>
                </a:lnTo>
                <a:lnTo>
                  <a:pt x="3227" y="3226"/>
                </a:lnTo>
                <a:lnTo>
                  <a:pt x="3356" y="3231"/>
                </a:lnTo>
                <a:lnTo>
                  <a:pt x="3483" y="3237"/>
                </a:lnTo>
                <a:lnTo>
                  <a:pt x="3611" y="3243"/>
                </a:lnTo>
                <a:lnTo>
                  <a:pt x="3738" y="3250"/>
                </a:lnTo>
                <a:lnTo>
                  <a:pt x="3864" y="3256"/>
                </a:lnTo>
                <a:lnTo>
                  <a:pt x="3990" y="3265"/>
                </a:lnTo>
                <a:lnTo>
                  <a:pt x="4116" y="3273"/>
                </a:lnTo>
                <a:lnTo>
                  <a:pt x="4069" y="3143"/>
                </a:lnTo>
                <a:lnTo>
                  <a:pt x="4022" y="3015"/>
                </a:lnTo>
                <a:lnTo>
                  <a:pt x="3972" y="2887"/>
                </a:lnTo>
                <a:lnTo>
                  <a:pt x="3921" y="2762"/>
                </a:lnTo>
                <a:lnTo>
                  <a:pt x="3870" y="2639"/>
                </a:lnTo>
                <a:lnTo>
                  <a:pt x="3817" y="2517"/>
                </a:lnTo>
                <a:lnTo>
                  <a:pt x="3762" y="2397"/>
                </a:lnTo>
                <a:lnTo>
                  <a:pt x="3707" y="2278"/>
                </a:lnTo>
                <a:lnTo>
                  <a:pt x="3651" y="2161"/>
                </a:lnTo>
                <a:lnTo>
                  <a:pt x="3593" y="2046"/>
                </a:lnTo>
                <a:lnTo>
                  <a:pt x="3534" y="1933"/>
                </a:lnTo>
                <a:lnTo>
                  <a:pt x="3474" y="1820"/>
                </a:lnTo>
                <a:lnTo>
                  <a:pt x="3413" y="1711"/>
                </a:lnTo>
                <a:lnTo>
                  <a:pt x="3350" y="1602"/>
                </a:lnTo>
                <a:lnTo>
                  <a:pt x="3287" y="1497"/>
                </a:lnTo>
                <a:lnTo>
                  <a:pt x="3223" y="1392"/>
                </a:lnTo>
                <a:lnTo>
                  <a:pt x="3158" y="1290"/>
                </a:lnTo>
                <a:lnTo>
                  <a:pt x="3091" y="1189"/>
                </a:lnTo>
                <a:lnTo>
                  <a:pt x="3024" y="1090"/>
                </a:lnTo>
                <a:lnTo>
                  <a:pt x="2955" y="994"/>
                </a:lnTo>
                <a:lnTo>
                  <a:pt x="2885" y="900"/>
                </a:lnTo>
                <a:lnTo>
                  <a:pt x="2814" y="807"/>
                </a:lnTo>
                <a:lnTo>
                  <a:pt x="2743" y="716"/>
                </a:lnTo>
                <a:lnTo>
                  <a:pt x="2671" y="628"/>
                </a:lnTo>
                <a:lnTo>
                  <a:pt x="2597" y="542"/>
                </a:lnTo>
                <a:lnTo>
                  <a:pt x="2523" y="457"/>
                </a:lnTo>
                <a:lnTo>
                  <a:pt x="2447" y="376"/>
                </a:lnTo>
                <a:lnTo>
                  <a:pt x="2372" y="296"/>
                </a:lnTo>
                <a:lnTo>
                  <a:pt x="2294" y="219"/>
                </a:lnTo>
                <a:lnTo>
                  <a:pt x="2216" y="143"/>
                </a:lnTo>
                <a:lnTo>
                  <a:pt x="2138" y="71"/>
                </a:lnTo>
                <a:lnTo>
                  <a:pt x="2058" y="0"/>
                </a:lnTo>
                <a:lnTo>
                  <a:pt x="1979" y="71"/>
                </a:lnTo>
                <a:lnTo>
                  <a:pt x="1900" y="143"/>
                </a:lnTo>
                <a:lnTo>
                  <a:pt x="1822" y="219"/>
                </a:lnTo>
                <a:lnTo>
                  <a:pt x="1745" y="296"/>
                </a:lnTo>
                <a:lnTo>
                  <a:pt x="1669" y="376"/>
                </a:lnTo>
                <a:lnTo>
                  <a:pt x="1593" y="457"/>
                </a:lnTo>
                <a:lnTo>
                  <a:pt x="1519" y="542"/>
                </a:lnTo>
                <a:lnTo>
                  <a:pt x="1445" y="628"/>
                </a:lnTo>
                <a:lnTo>
                  <a:pt x="1373" y="716"/>
                </a:lnTo>
                <a:lnTo>
                  <a:pt x="1302" y="807"/>
                </a:lnTo>
                <a:lnTo>
                  <a:pt x="1231" y="900"/>
                </a:lnTo>
                <a:lnTo>
                  <a:pt x="1161" y="994"/>
                </a:lnTo>
                <a:lnTo>
                  <a:pt x="1092" y="1090"/>
                </a:lnTo>
                <a:lnTo>
                  <a:pt x="1025" y="1189"/>
                </a:lnTo>
                <a:lnTo>
                  <a:pt x="958" y="1290"/>
                </a:lnTo>
                <a:lnTo>
                  <a:pt x="893" y="1393"/>
                </a:lnTo>
                <a:lnTo>
                  <a:pt x="829" y="1497"/>
                </a:lnTo>
                <a:lnTo>
                  <a:pt x="766" y="1602"/>
                </a:lnTo>
                <a:lnTo>
                  <a:pt x="703" y="1711"/>
                </a:lnTo>
                <a:lnTo>
                  <a:pt x="642" y="1820"/>
                </a:lnTo>
                <a:lnTo>
                  <a:pt x="582" y="1933"/>
                </a:lnTo>
                <a:lnTo>
                  <a:pt x="523" y="2046"/>
                </a:lnTo>
                <a:lnTo>
                  <a:pt x="465" y="2161"/>
                </a:lnTo>
                <a:lnTo>
                  <a:pt x="409" y="2278"/>
                </a:lnTo>
                <a:lnTo>
                  <a:pt x="354" y="2397"/>
                </a:lnTo>
                <a:lnTo>
                  <a:pt x="299" y="2517"/>
                </a:lnTo>
                <a:lnTo>
                  <a:pt x="246" y="2639"/>
                </a:lnTo>
                <a:lnTo>
                  <a:pt x="195" y="2762"/>
                </a:lnTo>
                <a:lnTo>
                  <a:pt x="143" y="2887"/>
                </a:lnTo>
                <a:lnTo>
                  <a:pt x="94" y="3015"/>
                </a:lnTo>
                <a:lnTo>
                  <a:pt x="46" y="3143"/>
                </a:lnTo>
                <a:lnTo>
                  <a:pt x="0" y="3273"/>
                </a:lnTo>
                <a:lnTo>
                  <a:pt x="125" y="3265"/>
                </a:lnTo>
                <a:lnTo>
                  <a:pt x="252" y="3256"/>
                </a:lnTo>
                <a:lnTo>
                  <a:pt x="378" y="3250"/>
                </a:lnTo>
                <a:lnTo>
                  <a:pt x="505" y="3243"/>
                </a:lnTo>
                <a:lnTo>
                  <a:pt x="633" y="3237"/>
                </a:lnTo>
                <a:lnTo>
                  <a:pt x="760" y="3231"/>
                </a:lnTo>
                <a:lnTo>
                  <a:pt x="889" y="3226"/>
                </a:lnTo>
                <a:lnTo>
                  <a:pt x="1017" y="3221"/>
                </a:lnTo>
                <a:lnTo>
                  <a:pt x="1146" y="3216"/>
                </a:lnTo>
                <a:lnTo>
                  <a:pt x="1276" y="3213"/>
                </a:lnTo>
                <a:lnTo>
                  <a:pt x="1405" y="3211"/>
                </a:lnTo>
                <a:lnTo>
                  <a:pt x="1535" y="3207"/>
                </a:lnTo>
                <a:lnTo>
                  <a:pt x="1665" y="3206"/>
                </a:lnTo>
                <a:lnTo>
                  <a:pt x="1796" y="3204"/>
                </a:lnTo>
                <a:lnTo>
                  <a:pt x="1926" y="3204"/>
                </a:lnTo>
                <a:lnTo>
                  <a:pt x="2058" y="3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12" name="稻壳儿搜索【幻雨工作室】_10"/>
          <p:cNvSpPr/>
          <p:nvPr/>
        </p:nvSpPr>
        <p:spPr bwMode="auto">
          <a:xfrm rot="2534512">
            <a:off x="3241306" y="2956754"/>
            <a:ext cx="457066" cy="714679"/>
          </a:xfrm>
          <a:custGeom>
            <a:avLst/>
            <a:gdLst>
              <a:gd name="T0" fmla="*/ 0 w 2074"/>
              <a:gd name="T1" fmla="*/ 15 h 3273"/>
              <a:gd name="T2" fmla="*/ 0 w 2074"/>
              <a:gd name="T3" fmla="*/ 3204 h 3273"/>
              <a:gd name="T4" fmla="*/ 8 w 2074"/>
              <a:gd name="T5" fmla="*/ 3204 h 3273"/>
              <a:gd name="T6" fmla="*/ 16 w 2074"/>
              <a:gd name="T7" fmla="*/ 3203 h 3273"/>
              <a:gd name="T8" fmla="*/ 148 w 2074"/>
              <a:gd name="T9" fmla="*/ 3204 h 3273"/>
              <a:gd name="T10" fmla="*/ 278 w 2074"/>
              <a:gd name="T11" fmla="*/ 3204 h 3273"/>
              <a:gd name="T12" fmla="*/ 409 w 2074"/>
              <a:gd name="T13" fmla="*/ 3206 h 3273"/>
              <a:gd name="T14" fmla="*/ 539 w 2074"/>
              <a:gd name="T15" fmla="*/ 3207 h 3273"/>
              <a:gd name="T16" fmla="*/ 669 w 2074"/>
              <a:gd name="T17" fmla="*/ 3211 h 3273"/>
              <a:gd name="T18" fmla="*/ 798 w 2074"/>
              <a:gd name="T19" fmla="*/ 3213 h 3273"/>
              <a:gd name="T20" fmla="*/ 928 w 2074"/>
              <a:gd name="T21" fmla="*/ 3216 h 3273"/>
              <a:gd name="T22" fmla="*/ 1057 w 2074"/>
              <a:gd name="T23" fmla="*/ 3221 h 3273"/>
              <a:gd name="T24" fmla="*/ 1185 w 2074"/>
              <a:gd name="T25" fmla="*/ 3226 h 3273"/>
              <a:gd name="T26" fmla="*/ 1314 w 2074"/>
              <a:gd name="T27" fmla="*/ 3231 h 3273"/>
              <a:gd name="T28" fmla="*/ 1441 w 2074"/>
              <a:gd name="T29" fmla="*/ 3237 h 3273"/>
              <a:gd name="T30" fmla="*/ 1569 w 2074"/>
              <a:gd name="T31" fmla="*/ 3243 h 3273"/>
              <a:gd name="T32" fmla="*/ 1696 w 2074"/>
              <a:gd name="T33" fmla="*/ 3250 h 3273"/>
              <a:gd name="T34" fmla="*/ 1822 w 2074"/>
              <a:gd name="T35" fmla="*/ 3256 h 3273"/>
              <a:gd name="T36" fmla="*/ 1948 w 2074"/>
              <a:gd name="T37" fmla="*/ 3265 h 3273"/>
              <a:gd name="T38" fmla="*/ 2074 w 2074"/>
              <a:gd name="T39" fmla="*/ 3273 h 3273"/>
              <a:gd name="T40" fmla="*/ 2027 w 2074"/>
              <a:gd name="T41" fmla="*/ 3143 h 3273"/>
              <a:gd name="T42" fmla="*/ 1980 w 2074"/>
              <a:gd name="T43" fmla="*/ 3015 h 3273"/>
              <a:gd name="T44" fmla="*/ 1930 w 2074"/>
              <a:gd name="T45" fmla="*/ 2887 h 3273"/>
              <a:gd name="T46" fmla="*/ 1879 w 2074"/>
              <a:gd name="T47" fmla="*/ 2762 h 3273"/>
              <a:gd name="T48" fmla="*/ 1828 w 2074"/>
              <a:gd name="T49" fmla="*/ 2639 h 3273"/>
              <a:gd name="T50" fmla="*/ 1775 w 2074"/>
              <a:gd name="T51" fmla="*/ 2517 h 3273"/>
              <a:gd name="T52" fmla="*/ 1720 w 2074"/>
              <a:gd name="T53" fmla="*/ 2397 h 3273"/>
              <a:gd name="T54" fmla="*/ 1665 w 2074"/>
              <a:gd name="T55" fmla="*/ 2278 h 3273"/>
              <a:gd name="T56" fmla="*/ 1609 w 2074"/>
              <a:gd name="T57" fmla="*/ 2161 h 3273"/>
              <a:gd name="T58" fmla="*/ 1551 w 2074"/>
              <a:gd name="T59" fmla="*/ 2046 h 3273"/>
              <a:gd name="T60" fmla="*/ 1492 w 2074"/>
              <a:gd name="T61" fmla="*/ 1933 h 3273"/>
              <a:gd name="T62" fmla="*/ 1432 w 2074"/>
              <a:gd name="T63" fmla="*/ 1820 h 3273"/>
              <a:gd name="T64" fmla="*/ 1371 w 2074"/>
              <a:gd name="T65" fmla="*/ 1711 h 3273"/>
              <a:gd name="T66" fmla="*/ 1308 w 2074"/>
              <a:gd name="T67" fmla="*/ 1602 h 3273"/>
              <a:gd name="T68" fmla="*/ 1245 w 2074"/>
              <a:gd name="T69" fmla="*/ 1497 h 3273"/>
              <a:gd name="T70" fmla="*/ 1181 w 2074"/>
              <a:gd name="T71" fmla="*/ 1392 h 3273"/>
              <a:gd name="T72" fmla="*/ 1116 w 2074"/>
              <a:gd name="T73" fmla="*/ 1290 h 3273"/>
              <a:gd name="T74" fmla="*/ 1049 w 2074"/>
              <a:gd name="T75" fmla="*/ 1189 h 3273"/>
              <a:gd name="T76" fmla="*/ 982 w 2074"/>
              <a:gd name="T77" fmla="*/ 1090 h 3273"/>
              <a:gd name="T78" fmla="*/ 913 w 2074"/>
              <a:gd name="T79" fmla="*/ 994 h 3273"/>
              <a:gd name="T80" fmla="*/ 843 w 2074"/>
              <a:gd name="T81" fmla="*/ 900 h 3273"/>
              <a:gd name="T82" fmla="*/ 772 w 2074"/>
              <a:gd name="T83" fmla="*/ 807 h 3273"/>
              <a:gd name="T84" fmla="*/ 701 w 2074"/>
              <a:gd name="T85" fmla="*/ 716 h 3273"/>
              <a:gd name="T86" fmla="*/ 629 w 2074"/>
              <a:gd name="T87" fmla="*/ 628 h 3273"/>
              <a:gd name="T88" fmla="*/ 555 w 2074"/>
              <a:gd name="T89" fmla="*/ 542 h 3273"/>
              <a:gd name="T90" fmla="*/ 481 w 2074"/>
              <a:gd name="T91" fmla="*/ 457 h 3273"/>
              <a:gd name="T92" fmla="*/ 405 w 2074"/>
              <a:gd name="T93" fmla="*/ 376 h 3273"/>
              <a:gd name="T94" fmla="*/ 330 w 2074"/>
              <a:gd name="T95" fmla="*/ 296 h 3273"/>
              <a:gd name="T96" fmla="*/ 252 w 2074"/>
              <a:gd name="T97" fmla="*/ 219 h 3273"/>
              <a:gd name="T98" fmla="*/ 174 w 2074"/>
              <a:gd name="T99" fmla="*/ 143 h 3273"/>
              <a:gd name="T100" fmla="*/ 96 w 2074"/>
              <a:gd name="T101" fmla="*/ 71 h 3273"/>
              <a:gd name="T102" fmla="*/ 16 w 2074"/>
              <a:gd name="T103" fmla="*/ 0 h 3273"/>
              <a:gd name="T104" fmla="*/ 8 w 2074"/>
              <a:gd name="T105" fmla="*/ 7 h 3273"/>
              <a:gd name="T106" fmla="*/ 0 w 2074"/>
              <a:gd name="T107" fmla="*/ 15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74" h="3273">
                <a:moveTo>
                  <a:pt x="0" y="15"/>
                </a:moveTo>
                <a:lnTo>
                  <a:pt x="0" y="3204"/>
                </a:lnTo>
                <a:lnTo>
                  <a:pt x="8" y="3204"/>
                </a:lnTo>
                <a:lnTo>
                  <a:pt x="16" y="3203"/>
                </a:lnTo>
                <a:lnTo>
                  <a:pt x="148" y="3204"/>
                </a:lnTo>
                <a:lnTo>
                  <a:pt x="278" y="3204"/>
                </a:lnTo>
                <a:lnTo>
                  <a:pt x="409" y="3206"/>
                </a:lnTo>
                <a:lnTo>
                  <a:pt x="539" y="3207"/>
                </a:lnTo>
                <a:lnTo>
                  <a:pt x="669" y="3211"/>
                </a:lnTo>
                <a:lnTo>
                  <a:pt x="798" y="3213"/>
                </a:lnTo>
                <a:lnTo>
                  <a:pt x="928" y="3216"/>
                </a:lnTo>
                <a:lnTo>
                  <a:pt x="1057" y="3221"/>
                </a:lnTo>
                <a:lnTo>
                  <a:pt x="1185" y="3226"/>
                </a:lnTo>
                <a:lnTo>
                  <a:pt x="1314" y="3231"/>
                </a:lnTo>
                <a:lnTo>
                  <a:pt x="1441" y="3237"/>
                </a:lnTo>
                <a:lnTo>
                  <a:pt x="1569" y="3243"/>
                </a:lnTo>
                <a:lnTo>
                  <a:pt x="1696" y="3250"/>
                </a:lnTo>
                <a:lnTo>
                  <a:pt x="1822" y="3256"/>
                </a:lnTo>
                <a:lnTo>
                  <a:pt x="1948" y="3265"/>
                </a:lnTo>
                <a:lnTo>
                  <a:pt x="2074" y="3273"/>
                </a:lnTo>
                <a:lnTo>
                  <a:pt x="2027" y="3143"/>
                </a:lnTo>
                <a:lnTo>
                  <a:pt x="1980" y="3015"/>
                </a:lnTo>
                <a:lnTo>
                  <a:pt x="1930" y="2887"/>
                </a:lnTo>
                <a:lnTo>
                  <a:pt x="1879" y="2762"/>
                </a:lnTo>
                <a:lnTo>
                  <a:pt x="1828" y="2639"/>
                </a:lnTo>
                <a:lnTo>
                  <a:pt x="1775" y="2517"/>
                </a:lnTo>
                <a:lnTo>
                  <a:pt x="1720" y="2397"/>
                </a:lnTo>
                <a:lnTo>
                  <a:pt x="1665" y="2278"/>
                </a:lnTo>
                <a:lnTo>
                  <a:pt x="1609" y="2161"/>
                </a:lnTo>
                <a:lnTo>
                  <a:pt x="1551" y="2046"/>
                </a:lnTo>
                <a:lnTo>
                  <a:pt x="1492" y="1933"/>
                </a:lnTo>
                <a:lnTo>
                  <a:pt x="1432" y="1820"/>
                </a:lnTo>
                <a:lnTo>
                  <a:pt x="1371" y="1711"/>
                </a:lnTo>
                <a:lnTo>
                  <a:pt x="1308" y="1602"/>
                </a:lnTo>
                <a:lnTo>
                  <a:pt x="1245" y="1497"/>
                </a:lnTo>
                <a:lnTo>
                  <a:pt x="1181" y="1392"/>
                </a:lnTo>
                <a:lnTo>
                  <a:pt x="1116" y="1290"/>
                </a:lnTo>
                <a:lnTo>
                  <a:pt x="1049" y="1189"/>
                </a:lnTo>
                <a:lnTo>
                  <a:pt x="982" y="1090"/>
                </a:lnTo>
                <a:lnTo>
                  <a:pt x="913" y="994"/>
                </a:lnTo>
                <a:lnTo>
                  <a:pt x="843" y="900"/>
                </a:lnTo>
                <a:lnTo>
                  <a:pt x="772" y="807"/>
                </a:lnTo>
                <a:lnTo>
                  <a:pt x="701" y="716"/>
                </a:lnTo>
                <a:lnTo>
                  <a:pt x="629" y="628"/>
                </a:lnTo>
                <a:lnTo>
                  <a:pt x="555" y="542"/>
                </a:lnTo>
                <a:lnTo>
                  <a:pt x="481" y="457"/>
                </a:lnTo>
                <a:lnTo>
                  <a:pt x="405" y="376"/>
                </a:lnTo>
                <a:lnTo>
                  <a:pt x="330" y="296"/>
                </a:lnTo>
                <a:lnTo>
                  <a:pt x="252" y="219"/>
                </a:lnTo>
                <a:lnTo>
                  <a:pt x="174" y="143"/>
                </a:lnTo>
                <a:lnTo>
                  <a:pt x="96" y="71"/>
                </a:lnTo>
                <a:lnTo>
                  <a:pt x="16" y="0"/>
                </a:lnTo>
                <a:lnTo>
                  <a:pt x="8" y="7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13" name="稻壳儿搜索【幻雨工作室】_11"/>
          <p:cNvSpPr/>
          <p:nvPr/>
        </p:nvSpPr>
        <p:spPr bwMode="auto">
          <a:xfrm rot="2534512">
            <a:off x="1625790" y="4160471"/>
            <a:ext cx="264327" cy="1407535"/>
          </a:xfrm>
          <a:custGeom>
            <a:avLst/>
            <a:gdLst>
              <a:gd name="T0" fmla="*/ 534 w 1198"/>
              <a:gd name="T1" fmla="*/ 121 h 6448"/>
              <a:gd name="T2" fmla="*/ 441 w 1198"/>
              <a:gd name="T3" fmla="*/ 325 h 6448"/>
              <a:gd name="T4" fmla="*/ 356 w 1198"/>
              <a:gd name="T5" fmla="*/ 559 h 6448"/>
              <a:gd name="T6" fmla="*/ 278 w 1198"/>
              <a:gd name="T7" fmla="*/ 820 h 6448"/>
              <a:gd name="T8" fmla="*/ 208 w 1198"/>
              <a:gd name="T9" fmla="*/ 1105 h 6448"/>
              <a:gd name="T10" fmla="*/ 148 w 1198"/>
              <a:gd name="T11" fmla="*/ 1415 h 6448"/>
              <a:gd name="T12" fmla="*/ 96 w 1198"/>
              <a:gd name="T13" fmla="*/ 1744 h 6448"/>
              <a:gd name="T14" fmla="*/ 55 w 1198"/>
              <a:gd name="T15" fmla="*/ 2091 h 6448"/>
              <a:gd name="T16" fmla="*/ 25 w 1198"/>
              <a:gd name="T17" fmla="*/ 2456 h 6448"/>
              <a:gd name="T18" fmla="*/ 7 w 1198"/>
              <a:gd name="T19" fmla="*/ 2834 h 6448"/>
              <a:gd name="T20" fmla="*/ 0 w 1198"/>
              <a:gd name="T21" fmla="*/ 3225 h 6448"/>
              <a:gd name="T22" fmla="*/ 7 w 1198"/>
              <a:gd name="T23" fmla="*/ 3614 h 6448"/>
              <a:gd name="T24" fmla="*/ 25 w 1198"/>
              <a:gd name="T25" fmla="*/ 3993 h 6448"/>
              <a:gd name="T26" fmla="*/ 55 w 1198"/>
              <a:gd name="T27" fmla="*/ 4357 h 6448"/>
              <a:gd name="T28" fmla="*/ 96 w 1198"/>
              <a:gd name="T29" fmla="*/ 4705 h 6448"/>
              <a:gd name="T30" fmla="*/ 148 w 1198"/>
              <a:gd name="T31" fmla="*/ 5035 h 6448"/>
              <a:gd name="T32" fmla="*/ 208 w 1198"/>
              <a:gd name="T33" fmla="*/ 5343 h 6448"/>
              <a:gd name="T34" fmla="*/ 278 w 1198"/>
              <a:gd name="T35" fmla="*/ 5628 h 6448"/>
              <a:gd name="T36" fmla="*/ 356 w 1198"/>
              <a:gd name="T37" fmla="*/ 5890 h 6448"/>
              <a:gd name="T38" fmla="*/ 441 w 1198"/>
              <a:gd name="T39" fmla="*/ 6124 h 6448"/>
              <a:gd name="T40" fmla="*/ 534 w 1198"/>
              <a:gd name="T41" fmla="*/ 6329 h 6448"/>
              <a:gd name="T42" fmla="*/ 632 w 1198"/>
              <a:gd name="T43" fmla="*/ 6390 h 6448"/>
              <a:gd name="T44" fmla="*/ 726 w 1198"/>
              <a:gd name="T45" fmla="*/ 6196 h 6448"/>
              <a:gd name="T46" fmla="*/ 814 w 1198"/>
              <a:gd name="T47" fmla="*/ 5971 h 6448"/>
              <a:gd name="T48" fmla="*/ 896 w 1198"/>
              <a:gd name="T49" fmla="*/ 5719 h 6448"/>
              <a:gd name="T50" fmla="*/ 968 w 1198"/>
              <a:gd name="T51" fmla="*/ 5440 h 6448"/>
              <a:gd name="T52" fmla="*/ 1032 w 1198"/>
              <a:gd name="T53" fmla="*/ 5139 h 6448"/>
              <a:gd name="T54" fmla="*/ 1086 w 1198"/>
              <a:gd name="T55" fmla="*/ 4817 h 6448"/>
              <a:gd name="T56" fmla="*/ 1130 w 1198"/>
              <a:gd name="T57" fmla="*/ 4475 h 6448"/>
              <a:gd name="T58" fmla="*/ 1164 w 1198"/>
              <a:gd name="T59" fmla="*/ 4117 h 6448"/>
              <a:gd name="T60" fmla="*/ 1187 w 1198"/>
              <a:gd name="T61" fmla="*/ 3742 h 6448"/>
              <a:gd name="T62" fmla="*/ 1197 w 1198"/>
              <a:gd name="T63" fmla="*/ 3355 h 6448"/>
              <a:gd name="T64" fmla="*/ 1195 w 1198"/>
              <a:gd name="T65" fmla="*/ 2962 h 6448"/>
              <a:gd name="T66" fmla="*/ 1181 w 1198"/>
              <a:gd name="T67" fmla="*/ 2581 h 6448"/>
              <a:gd name="T68" fmla="*/ 1154 w 1198"/>
              <a:gd name="T69" fmla="*/ 2211 h 6448"/>
              <a:gd name="T70" fmla="*/ 1117 w 1198"/>
              <a:gd name="T71" fmla="*/ 1857 h 6448"/>
              <a:gd name="T72" fmla="*/ 1069 w 1198"/>
              <a:gd name="T73" fmla="*/ 1523 h 6448"/>
              <a:gd name="T74" fmla="*/ 1011 w 1198"/>
              <a:gd name="T75" fmla="*/ 1206 h 6448"/>
              <a:gd name="T76" fmla="*/ 945 w 1198"/>
              <a:gd name="T77" fmla="*/ 913 h 6448"/>
              <a:gd name="T78" fmla="*/ 869 w 1198"/>
              <a:gd name="T79" fmla="*/ 643 h 6448"/>
              <a:gd name="T80" fmla="*/ 786 w 1198"/>
              <a:gd name="T81" fmla="*/ 400 h 6448"/>
              <a:gd name="T82" fmla="*/ 696 w 1198"/>
              <a:gd name="T83" fmla="*/ 185 h 6448"/>
              <a:gd name="T84" fmla="*/ 599 w 1198"/>
              <a:gd name="T85" fmla="*/ 0 h 6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8" h="6448">
                <a:moveTo>
                  <a:pt x="599" y="0"/>
                </a:moveTo>
                <a:lnTo>
                  <a:pt x="566" y="59"/>
                </a:lnTo>
                <a:lnTo>
                  <a:pt x="534" y="121"/>
                </a:lnTo>
                <a:lnTo>
                  <a:pt x="503" y="185"/>
                </a:lnTo>
                <a:lnTo>
                  <a:pt x="472" y="254"/>
                </a:lnTo>
                <a:lnTo>
                  <a:pt x="441" y="325"/>
                </a:lnTo>
                <a:lnTo>
                  <a:pt x="412" y="400"/>
                </a:lnTo>
                <a:lnTo>
                  <a:pt x="384" y="478"/>
                </a:lnTo>
                <a:lnTo>
                  <a:pt x="356" y="559"/>
                </a:lnTo>
                <a:lnTo>
                  <a:pt x="329" y="643"/>
                </a:lnTo>
                <a:lnTo>
                  <a:pt x="303" y="730"/>
                </a:lnTo>
                <a:lnTo>
                  <a:pt x="278" y="820"/>
                </a:lnTo>
                <a:lnTo>
                  <a:pt x="253" y="913"/>
                </a:lnTo>
                <a:lnTo>
                  <a:pt x="230" y="1008"/>
                </a:lnTo>
                <a:lnTo>
                  <a:pt x="208" y="1105"/>
                </a:lnTo>
                <a:lnTo>
                  <a:pt x="187" y="1206"/>
                </a:lnTo>
                <a:lnTo>
                  <a:pt x="167" y="1309"/>
                </a:lnTo>
                <a:lnTo>
                  <a:pt x="148" y="1415"/>
                </a:lnTo>
                <a:lnTo>
                  <a:pt x="129" y="1523"/>
                </a:lnTo>
                <a:lnTo>
                  <a:pt x="112" y="1631"/>
                </a:lnTo>
                <a:lnTo>
                  <a:pt x="96" y="1744"/>
                </a:lnTo>
                <a:lnTo>
                  <a:pt x="81" y="1857"/>
                </a:lnTo>
                <a:lnTo>
                  <a:pt x="68" y="1974"/>
                </a:lnTo>
                <a:lnTo>
                  <a:pt x="55" y="2091"/>
                </a:lnTo>
                <a:lnTo>
                  <a:pt x="45" y="2211"/>
                </a:lnTo>
                <a:lnTo>
                  <a:pt x="34" y="2333"/>
                </a:lnTo>
                <a:lnTo>
                  <a:pt x="25" y="2456"/>
                </a:lnTo>
                <a:lnTo>
                  <a:pt x="18" y="2581"/>
                </a:lnTo>
                <a:lnTo>
                  <a:pt x="11" y="2707"/>
                </a:lnTo>
                <a:lnTo>
                  <a:pt x="7" y="2834"/>
                </a:lnTo>
                <a:lnTo>
                  <a:pt x="3" y="2963"/>
                </a:lnTo>
                <a:lnTo>
                  <a:pt x="1" y="3093"/>
                </a:lnTo>
                <a:lnTo>
                  <a:pt x="0" y="3225"/>
                </a:lnTo>
                <a:lnTo>
                  <a:pt x="1" y="3355"/>
                </a:lnTo>
                <a:lnTo>
                  <a:pt x="3" y="3486"/>
                </a:lnTo>
                <a:lnTo>
                  <a:pt x="7" y="3614"/>
                </a:lnTo>
                <a:lnTo>
                  <a:pt x="11" y="3743"/>
                </a:lnTo>
                <a:lnTo>
                  <a:pt x="18" y="3869"/>
                </a:lnTo>
                <a:lnTo>
                  <a:pt x="25" y="3993"/>
                </a:lnTo>
                <a:lnTo>
                  <a:pt x="34" y="4117"/>
                </a:lnTo>
                <a:lnTo>
                  <a:pt x="45" y="4238"/>
                </a:lnTo>
                <a:lnTo>
                  <a:pt x="55" y="4357"/>
                </a:lnTo>
                <a:lnTo>
                  <a:pt x="68" y="4475"/>
                </a:lnTo>
                <a:lnTo>
                  <a:pt x="81" y="4591"/>
                </a:lnTo>
                <a:lnTo>
                  <a:pt x="96" y="4705"/>
                </a:lnTo>
                <a:lnTo>
                  <a:pt x="112" y="4817"/>
                </a:lnTo>
                <a:lnTo>
                  <a:pt x="129" y="4927"/>
                </a:lnTo>
                <a:lnTo>
                  <a:pt x="148" y="5035"/>
                </a:lnTo>
                <a:lnTo>
                  <a:pt x="166" y="5139"/>
                </a:lnTo>
                <a:lnTo>
                  <a:pt x="187" y="5242"/>
                </a:lnTo>
                <a:lnTo>
                  <a:pt x="208" y="5343"/>
                </a:lnTo>
                <a:lnTo>
                  <a:pt x="230" y="5440"/>
                </a:lnTo>
                <a:lnTo>
                  <a:pt x="253" y="5536"/>
                </a:lnTo>
                <a:lnTo>
                  <a:pt x="278" y="5628"/>
                </a:lnTo>
                <a:lnTo>
                  <a:pt x="302" y="5719"/>
                </a:lnTo>
                <a:lnTo>
                  <a:pt x="329" y="5806"/>
                </a:lnTo>
                <a:lnTo>
                  <a:pt x="356" y="5890"/>
                </a:lnTo>
                <a:lnTo>
                  <a:pt x="384" y="5971"/>
                </a:lnTo>
                <a:lnTo>
                  <a:pt x="412" y="6049"/>
                </a:lnTo>
                <a:lnTo>
                  <a:pt x="441" y="6124"/>
                </a:lnTo>
                <a:lnTo>
                  <a:pt x="472" y="6196"/>
                </a:lnTo>
                <a:lnTo>
                  <a:pt x="503" y="6263"/>
                </a:lnTo>
                <a:lnTo>
                  <a:pt x="534" y="6329"/>
                </a:lnTo>
                <a:lnTo>
                  <a:pt x="566" y="6390"/>
                </a:lnTo>
                <a:lnTo>
                  <a:pt x="599" y="6448"/>
                </a:lnTo>
                <a:lnTo>
                  <a:pt x="632" y="6390"/>
                </a:lnTo>
                <a:lnTo>
                  <a:pt x="664" y="6329"/>
                </a:lnTo>
                <a:lnTo>
                  <a:pt x="696" y="6263"/>
                </a:lnTo>
                <a:lnTo>
                  <a:pt x="726" y="6196"/>
                </a:lnTo>
                <a:lnTo>
                  <a:pt x="757" y="6124"/>
                </a:lnTo>
                <a:lnTo>
                  <a:pt x="786" y="6049"/>
                </a:lnTo>
                <a:lnTo>
                  <a:pt x="814" y="5971"/>
                </a:lnTo>
                <a:lnTo>
                  <a:pt x="842" y="5890"/>
                </a:lnTo>
                <a:lnTo>
                  <a:pt x="869" y="5806"/>
                </a:lnTo>
                <a:lnTo>
                  <a:pt x="896" y="5719"/>
                </a:lnTo>
                <a:lnTo>
                  <a:pt x="920" y="5628"/>
                </a:lnTo>
                <a:lnTo>
                  <a:pt x="945" y="5536"/>
                </a:lnTo>
                <a:lnTo>
                  <a:pt x="968" y="5440"/>
                </a:lnTo>
                <a:lnTo>
                  <a:pt x="990" y="5343"/>
                </a:lnTo>
                <a:lnTo>
                  <a:pt x="1011" y="5242"/>
                </a:lnTo>
                <a:lnTo>
                  <a:pt x="1032" y="5139"/>
                </a:lnTo>
                <a:lnTo>
                  <a:pt x="1050" y="5035"/>
                </a:lnTo>
                <a:lnTo>
                  <a:pt x="1069" y="4927"/>
                </a:lnTo>
                <a:lnTo>
                  <a:pt x="1086" y="4817"/>
                </a:lnTo>
                <a:lnTo>
                  <a:pt x="1102" y="4705"/>
                </a:lnTo>
                <a:lnTo>
                  <a:pt x="1117" y="4591"/>
                </a:lnTo>
                <a:lnTo>
                  <a:pt x="1130" y="4475"/>
                </a:lnTo>
                <a:lnTo>
                  <a:pt x="1143" y="4357"/>
                </a:lnTo>
                <a:lnTo>
                  <a:pt x="1154" y="4238"/>
                </a:lnTo>
                <a:lnTo>
                  <a:pt x="1164" y="4117"/>
                </a:lnTo>
                <a:lnTo>
                  <a:pt x="1173" y="3993"/>
                </a:lnTo>
                <a:lnTo>
                  <a:pt x="1180" y="3869"/>
                </a:lnTo>
                <a:lnTo>
                  <a:pt x="1187" y="3742"/>
                </a:lnTo>
                <a:lnTo>
                  <a:pt x="1191" y="3614"/>
                </a:lnTo>
                <a:lnTo>
                  <a:pt x="1195" y="3486"/>
                </a:lnTo>
                <a:lnTo>
                  <a:pt x="1197" y="3355"/>
                </a:lnTo>
                <a:lnTo>
                  <a:pt x="1198" y="3225"/>
                </a:lnTo>
                <a:lnTo>
                  <a:pt x="1197" y="3093"/>
                </a:lnTo>
                <a:lnTo>
                  <a:pt x="1195" y="2962"/>
                </a:lnTo>
                <a:lnTo>
                  <a:pt x="1191" y="2834"/>
                </a:lnTo>
                <a:lnTo>
                  <a:pt x="1187" y="2707"/>
                </a:lnTo>
                <a:lnTo>
                  <a:pt x="1181" y="2581"/>
                </a:lnTo>
                <a:lnTo>
                  <a:pt x="1173" y="2456"/>
                </a:lnTo>
                <a:lnTo>
                  <a:pt x="1164" y="2333"/>
                </a:lnTo>
                <a:lnTo>
                  <a:pt x="1154" y="2211"/>
                </a:lnTo>
                <a:lnTo>
                  <a:pt x="1143" y="2091"/>
                </a:lnTo>
                <a:lnTo>
                  <a:pt x="1130" y="1974"/>
                </a:lnTo>
                <a:lnTo>
                  <a:pt x="1117" y="1857"/>
                </a:lnTo>
                <a:lnTo>
                  <a:pt x="1102" y="1744"/>
                </a:lnTo>
                <a:lnTo>
                  <a:pt x="1086" y="1631"/>
                </a:lnTo>
                <a:lnTo>
                  <a:pt x="1069" y="1523"/>
                </a:lnTo>
                <a:lnTo>
                  <a:pt x="1050" y="1415"/>
                </a:lnTo>
                <a:lnTo>
                  <a:pt x="1032" y="1309"/>
                </a:lnTo>
                <a:lnTo>
                  <a:pt x="1011" y="1206"/>
                </a:lnTo>
                <a:lnTo>
                  <a:pt x="990" y="1105"/>
                </a:lnTo>
                <a:lnTo>
                  <a:pt x="968" y="1008"/>
                </a:lnTo>
                <a:lnTo>
                  <a:pt x="945" y="913"/>
                </a:lnTo>
                <a:lnTo>
                  <a:pt x="920" y="820"/>
                </a:lnTo>
                <a:lnTo>
                  <a:pt x="896" y="730"/>
                </a:lnTo>
                <a:lnTo>
                  <a:pt x="869" y="643"/>
                </a:lnTo>
                <a:lnTo>
                  <a:pt x="842" y="559"/>
                </a:lnTo>
                <a:lnTo>
                  <a:pt x="814" y="478"/>
                </a:lnTo>
                <a:lnTo>
                  <a:pt x="786" y="400"/>
                </a:lnTo>
                <a:lnTo>
                  <a:pt x="757" y="325"/>
                </a:lnTo>
                <a:lnTo>
                  <a:pt x="726" y="254"/>
                </a:lnTo>
                <a:lnTo>
                  <a:pt x="696" y="185"/>
                </a:lnTo>
                <a:lnTo>
                  <a:pt x="664" y="121"/>
                </a:lnTo>
                <a:lnTo>
                  <a:pt x="632" y="59"/>
                </a:lnTo>
                <a:lnTo>
                  <a:pt x="5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14" name="稻壳儿搜索【幻雨工作室】_12"/>
          <p:cNvSpPr/>
          <p:nvPr/>
        </p:nvSpPr>
        <p:spPr bwMode="auto">
          <a:xfrm rot="2534512">
            <a:off x="1737918" y="4203785"/>
            <a:ext cx="135468" cy="1407535"/>
          </a:xfrm>
          <a:custGeom>
            <a:avLst/>
            <a:gdLst>
              <a:gd name="T0" fmla="*/ 0 w 615"/>
              <a:gd name="T1" fmla="*/ 6418 h 6448"/>
              <a:gd name="T2" fmla="*/ 16 w 615"/>
              <a:gd name="T3" fmla="*/ 6448 h 6448"/>
              <a:gd name="T4" fmla="*/ 81 w 615"/>
              <a:gd name="T5" fmla="*/ 6329 h 6448"/>
              <a:gd name="T6" fmla="*/ 143 w 615"/>
              <a:gd name="T7" fmla="*/ 6196 h 6448"/>
              <a:gd name="T8" fmla="*/ 203 w 615"/>
              <a:gd name="T9" fmla="*/ 6049 h 6448"/>
              <a:gd name="T10" fmla="*/ 259 w 615"/>
              <a:gd name="T11" fmla="*/ 5890 h 6448"/>
              <a:gd name="T12" fmla="*/ 313 w 615"/>
              <a:gd name="T13" fmla="*/ 5719 h 6448"/>
              <a:gd name="T14" fmla="*/ 362 w 615"/>
              <a:gd name="T15" fmla="*/ 5536 h 6448"/>
              <a:gd name="T16" fmla="*/ 407 w 615"/>
              <a:gd name="T17" fmla="*/ 5343 h 6448"/>
              <a:gd name="T18" fmla="*/ 449 w 615"/>
              <a:gd name="T19" fmla="*/ 5139 h 6448"/>
              <a:gd name="T20" fmla="*/ 486 w 615"/>
              <a:gd name="T21" fmla="*/ 4927 h 6448"/>
              <a:gd name="T22" fmla="*/ 519 w 615"/>
              <a:gd name="T23" fmla="*/ 4705 h 6448"/>
              <a:gd name="T24" fmla="*/ 547 w 615"/>
              <a:gd name="T25" fmla="*/ 4475 h 6448"/>
              <a:gd name="T26" fmla="*/ 571 w 615"/>
              <a:gd name="T27" fmla="*/ 4238 h 6448"/>
              <a:gd name="T28" fmla="*/ 590 w 615"/>
              <a:gd name="T29" fmla="*/ 3993 h 6448"/>
              <a:gd name="T30" fmla="*/ 604 w 615"/>
              <a:gd name="T31" fmla="*/ 3742 h 6448"/>
              <a:gd name="T32" fmla="*/ 612 w 615"/>
              <a:gd name="T33" fmla="*/ 3486 h 6448"/>
              <a:gd name="T34" fmla="*/ 615 w 615"/>
              <a:gd name="T35" fmla="*/ 3225 h 6448"/>
              <a:gd name="T36" fmla="*/ 612 w 615"/>
              <a:gd name="T37" fmla="*/ 2962 h 6448"/>
              <a:gd name="T38" fmla="*/ 604 w 615"/>
              <a:gd name="T39" fmla="*/ 2707 h 6448"/>
              <a:gd name="T40" fmla="*/ 590 w 615"/>
              <a:gd name="T41" fmla="*/ 2456 h 6448"/>
              <a:gd name="T42" fmla="*/ 571 w 615"/>
              <a:gd name="T43" fmla="*/ 2211 h 6448"/>
              <a:gd name="T44" fmla="*/ 547 w 615"/>
              <a:gd name="T45" fmla="*/ 1974 h 6448"/>
              <a:gd name="T46" fmla="*/ 519 w 615"/>
              <a:gd name="T47" fmla="*/ 1744 h 6448"/>
              <a:gd name="T48" fmla="*/ 486 w 615"/>
              <a:gd name="T49" fmla="*/ 1523 h 6448"/>
              <a:gd name="T50" fmla="*/ 449 w 615"/>
              <a:gd name="T51" fmla="*/ 1309 h 6448"/>
              <a:gd name="T52" fmla="*/ 407 w 615"/>
              <a:gd name="T53" fmla="*/ 1105 h 6448"/>
              <a:gd name="T54" fmla="*/ 362 w 615"/>
              <a:gd name="T55" fmla="*/ 913 h 6448"/>
              <a:gd name="T56" fmla="*/ 313 w 615"/>
              <a:gd name="T57" fmla="*/ 730 h 6448"/>
              <a:gd name="T58" fmla="*/ 259 w 615"/>
              <a:gd name="T59" fmla="*/ 559 h 6448"/>
              <a:gd name="T60" fmla="*/ 203 w 615"/>
              <a:gd name="T61" fmla="*/ 400 h 6448"/>
              <a:gd name="T62" fmla="*/ 143 w 615"/>
              <a:gd name="T63" fmla="*/ 254 h 6448"/>
              <a:gd name="T64" fmla="*/ 81 w 615"/>
              <a:gd name="T65" fmla="*/ 121 h 6448"/>
              <a:gd name="T66" fmla="*/ 16 w 615"/>
              <a:gd name="T67" fmla="*/ 0 h 6448"/>
              <a:gd name="T68" fmla="*/ 0 w 615"/>
              <a:gd name="T69" fmla="*/ 30 h 6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5" h="6448">
                <a:moveTo>
                  <a:pt x="0" y="30"/>
                </a:moveTo>
                <a:lnTo>
                  <a:pt x="0" y="6418"/>
                </a:lnTo>
                <a:lnTo>
                  <a:pt x="8" y="6433"/>
                </a:lnTo>
                <a:lnTo>
                  <a:pt x="16" y="6448"/>
                </a:lnTo>
                <a:lnTo>
                  <a:pt x="49" y="6390"/>
                </a:lnTo>
                <a:lnTo>
                  <a:pt x="81" y="6329"/>
                </a:lnTo>
                <a:lnTo>
                  <a:pt x="113" y="6263"/>
                </a:lnTo>
                <a:lnTo>
                  <a:pt x="143" y="6196"/>
                </a:lnTo>
                <a:lnTo>
                  <a:pt x="174" y="6124"/>
                </a:lnTo>
                <a:lnTo>
                  <a:pt x="203" y="6049"/>
                </a:lnTo>
                <a:lnTo>
                  <a:pt x="231" y="5971"/>
                </a:lnTo>
                <a:lnTo>
                  <a:pt x="259" y="5890"/>
                </a:lnTo>
                <a:lnTo>
                  <a:pt x="286" y="5806"/>
                </a:lnTo>
                <a:lnTo>
                  <a:pt x="313" y="5719"/>
                </a:lnTo>
                <a:lnTo>
                  <a:pt x="337" y="5628"/>
                </a:lnTo>
                <a:lnTo>
                  <a:pt x="362" y="5536"/>
                </a:lnTo>
                <a:lnTo>
                  <a:pt x="385" y="5440"/>
                </a:lnTo>
                <a:lnTo>
                  <a:pt x="407" y="5343"/>
                </a:lnTo>
                <a:lnTo>
                  <a:pt x="428" y="5242"/>
                </a:lnTo>
                <a:lnTo>
                  <a:pt x="449" y="5139"/>
                </a:lnTo>
                <a:lnTo>
                  <a:pt x="467" y="5035"/>
                </a:lnTo>
                <a:lnTo>
                  <a:pt x="486" y="4927"/>
                </a:lnTo>
                <a:lnTo>
                  <a:pt x="503" y="4817"/>
                </a:lnTo>
                <a:lnTo>
                  <a:pt x="519" y="4705"/>
                </a:lnTo>
                <a:lnTo>
                  <a:pt x="534" y="4591"/>
                </a:lnTo>
                <a:lnTo>
                  <a:pt x="547" y="4475"/>
                </a:lnTo>
                <a:lnTo>
                  <a:pt x="560" y="4357"/>
                </a:lnTo>
                <a:lnTo>
                  <a:pt x="571" y="4238"/>
                </a:lnTo>
                <a:lnTo>
                  <a:pt x="581" y="4117"/>
                </a:lnTo>
                <a:lnTo>
                  <a:pt x="590" y="3993"/>
                </a:lnTo>
                <a:lnTo>
                  <a:pt x="597" y="3869"/>
                </a:lnTo>
                <a:lnTo>
                  <a:pt x="604" y="3742"/>
                </a:lnTo>
                <a:lnTo>
                  <a:pt x="608" y="3614"/>
                </a:lnTo>
                <a:lnTo>
                  <a:pt x="612" y="3486"/>
                </a:lnTo>
                <a:lnTo>
                  <a:pt x="614" y="3355"/>
                </a:lnTo>
                <a:lnTo>
                  <a:pt x="615" y="3225"/>
                </a:lnTo>
                <a:lnTo>
                  <a:pt x="614" y="3093"/>
                </a:lnTo>
                <a:lnTo>
                  <a:pt x="612" y="2962"/>
                </a:lnTo>
                <a:lnTo>
                  <a:pt x="608" y="2834"/>
                </a:lnTo>
                <a:lnTo>
                  <a:pt x="604" y="2707"/>
                </a:lnTo>
                <a:lnTo>
                  <a:pt x="598" y="2581"/>
                </a:lnTo>
                <a:lnTo>
                  <a:pt x="590" y="2456"/>
                </a:lnTo>
                <a:lnTo>
                  <a:pt x="581" y="2333"/>
                </a:lnTo>
                <a:lnTo>
                  <a:pt x="571" y="2211"/>
                </a:lnTo>
                <a:lnTo>
                  <a:pt x="560" y="2091"/>
                </a:lnTo>
                <a:lnTo>
                  <a:pt x="547" y="1974"/>
                </a:lnTo>
                <a:lnTo>
                  <a:pt x="534" y="1857"/>
                </a:lnTo>
                <a:lnTo>
                  <a:pt x="519" y="1744"/>
                </a:lnTo>
                <a:lnTo>
                  <a:pt x="503" y="1631"/>
                </a:lnTo>
                <a:lnTo>
                  <a:pt x="486" y="1523"/>
                </a:lnTo>
                <a:lnTo>
                  <a:pt x="467" y="1415"/>
                </a:lnTo>
                <a:lnTo>
                  <a:pt x="449" y="1309"/>
                </a:lnTo>
                <a:lnTo>
                  <a:pt x="428" y="1206"/>
                </a:lnTo>
                <a:lnTo>
                  <a:pt x="407" y="1105"/>
                </a:lnTo>
                <a:lnTo>
                  <a:pt x="385" y="1008"/>
                </a:lnTo>
                <a:lnTo>
                  <a:pt x="362" y="913"/>
                </a:lnTo>
                <a:lnTo>
                  <a:pt x="337" y="820"/>
                </a:lnTo>
                <a:lnTo>
                  <a:pt x="313" y="730"/>
                </a:lnTo>
                <a:lnTo>
                  <a:pt x="286" y="643"/>
                </a:lnTo>
                <a:lnTo>
                  <a:pt x="259" y="559"/>
                </a:lnTo>
                <a:lnTo>
                  <a:pt x="231" y="478"/>
                </a:lnTo>
                <a:lnTo>
                  <a:pt x="203" y="400"/>
                </a:lnTo>
                <a:lnTo>
                  <a:pt x="174" y="325"/>
                </a:lnTo>
                <a:lnTo>
                  <a:pt x="143" y="254"/>
                </a:lnTo>
                <a:lnTo>
                  <a:pt x="113" y="185"/>
                </a:lnTo>
                <a:lnTo>
                  <a:pt x="81" y="121"/>
                </a:lnTo>
                <a:lnTo>
                  <a:pt x="49" y="59"/>
                </a:lnTo>
                <a:lnTo>
                  <a:pt x="16" y="0"/>
                </a:lnTo>
                <a:lnTo>
                  <a:pt x="8" y="15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15" name="稻壳儿搜索【幻雨工作室】_13"/>
          <p:cNvSpPr/>
          <p:nvPr/>
        </p:nvSpPr>
        <p:spPr bwMode="auto">
          <a:xfrm rot="2534512">
            <a:off x="2290651" y="3554506"/>
            <a:ext cx="690554" cy="684128"/>
          </a:xfrm>
          <a:custGeom>
            <a:avLst/>
            <a:gdLst>
              <a:gd name="T0" fmla="*/ 1408 w 3135"/>
              <a:gd name="T1" fmla="*/ 3129 h 3137"/>
              <a:gd name="T2" fmla="*/ 1176 w 3135"/>
              <a:gd name="T3" fmla="*/ 3088 h 3137"/>
              <a:gd name="T4" fmla="*/ 959 w 3135"/>
              <a:gd name="T5" fmla="*/ 3013 h 3137"/>
              <a:gd name="T6" fmla="*/ 756 w 3135"/>
              <a:gd name="T7" fmla="*/ 2910 h 3137"/>
              <a:gd name="T8" fmla="*/ 572 w 3135"/>
              <a:gd name="T9" fmla="*/ 2778 h 3137"/>
              <a:gd name="T10" fmla="*/ 408 w 3135"/>
              <a:gd name="T11" fmla="*/ 2622 h 3137"/>
              <a:gd name="T12" fmla="*/ 268 w 3135"/>
              <a:gd name="T13" fmla="*/ 2444 h 3137"/>
              <a:gd name="T14" fmla="*/ 156 w 3135"/>
              <a:gd name="T15" fmla="*/ 2247 h 3137"/>
              <a:gd name="T16" fmla="*/ 71 w 3135"/>
              <a:gd name="T17" fmla="*/ 2034 h 3137"/>
              <a:gd name="T18" fmla="*/ 18 w 3135"/>
              <a:gd name="T19" fmla="*/ 1806 h 3137"/>
              <a:gd name="T20" fmla="*/ 0 w 3135"/>
              <a:gd name="T21" fmla="*/ 1568 h 3137"/>
              <a:gd name="T22" fmla="*/ 18 w 3135"/>
              <a:gd name="T23" fmla="*/ 1329 h 3137"/>
              <a:gd name="T24" fmla="*/ 71 w 3135"/>
              <a:gd name="T25" fmla="*/ 1102 h 3137"/>
              <a:gd name="T26" fmla="*/ 156 w 3135"/>
              <a:gd name="T27" fmla="*/ 888 h 3137"/>
              <a:gd name="T28" fmla="*/ 268 w 3135"/>
              <a:gd name="T29" fmla="*/ 692 h 3137"/>
              <a:gd name="T30" fmla="*/ 408 w 3135"/>
              <a:gd name="T31" fmla="*/ 514 h 3137"/>
              <a:gd name="T32" fmla="*/ 572 w 3135"/>
              <a:gd name="T33" fmla="*/ 358 h 3137"/>
              <a:gd name="T34" fmla="*/ 756 w 3135"/>
              <a:gd name="T35" fmla="*/ 226 h 3137"/>
              <a:gd name="T36" fmla="*/ 959 w 3135"/>
              <a:gd name="T37" fmla="*/ 123 h 3137"/>
              <a:gd name="T38" fmla="*/ 1176 w 3135"/>
              <a:gd name="T39" fmla="*/ 49 h 3137"/>
              <a:gd name="T40" fmla="*/ 1408 w 3135"/>
              <a:gd name="T41" fmla="*/ 8 h 3137"/>
              <a:gd name="T42" fmla="*/ 1648 w 3135"/>
              <a:gd name="T43" fmla="*/ 2 h 3137"/>
              <a:gd name="T44" fmla="*/ 1883 w 3135"/>
              <a:gd name="T45" fmla="*/ 32 h 3137"/>
              <a:gd name="T46" fmla="*/ 2106 w 3135"/>
              <a:gd name="T47" fmla="*/ 95 h 3137"/>
              <a:gd name="T48" fmla="*/ 2315 w 3135"/>
              <a:gd name="T49" fmla="*/ 189 h 3137"/>
              <a:gd name="T50" fmla="*/ 2505 w 3135"/>
              <a:gd name="T51" fmla="*/ 311 h 3137"/>
              <a:gd name="T52" fmla="*/ 2676 w 3135"/>
              <a:gd name="T53" fmla="*/ 459 h 3137"/>
              <a:gd name="T54" fmla="*/ 2823 w 3135"/>
              <a:gd name="T55" fmla="*/ 630 h 3137"/>
              <a:gd name="T56" fmla="*/ 2946 w 3135"/>
              <a:gd name="T57" fmla="*/ 821 h 3137"/>
              <a:gd name="T58" fmla="*/ 3040 w 3135"/>
              <a:gd name="T59" fmla="*/ 1029 h 3137"/>
              <a:gd name="T60" fmla="*/ 3104 w 3135"/>
              <a:gd name="T61" fmla="*/ 1252 h 3137"/>
              <a:gd name="T62" fmla="*/ 3134 w 3135"/>
              <a:gd name="T63" fmla="*/ 1487 h 3137"/>
              <a:gd name="T64" fmla="*/ 3127 w 3135"/>
              <a:gd name="T65" fmla="*/ 1728 h 3137"/>
              <a:gd name="T66" fmla="*/ 3086 w 3135"/>
              <a:gd name="T67" fmla="*/ 1960 h 3137"/>
              <a:gd name="T68" fmla="*/ 3012 w 3135"/>
              <a:gd name="T69" fmla="*/ 2179 h 3137"/>
              <a:gd name="T70" fmla="*/ 2908 w 3135"/>
              <a:gd name="T71" fmla="*/ 2381 h 3137"/>
              <a:gd name="T72" fmla="*/ 2777 w 3135"/>
              <a:gd name="T73" fmla="*/ 2565 h 3137"/>
              <a:gd name="T74" fmla="*/ 2622 w 3135"/>
              <a:gd name="T75" fmla="*/ 2729 h 3137"/>
              <a:gd name="T76" fmla="*/ 2444 w 3135"/>
              <a:gd name="T77" fmla="*/ 2869 h 3137"/>
              <a:gd name="T78" fmla="*/ 2247 w 3135"/>
              <a:gd name="T79" fmla="*/ 2982 h 3137"/>
              <a:gd name="T80" fmla="*/ 2033 w 3135"/>
              <a:gd name="T81" fmla="*/ 3066 h 3137"/>
              <a:gd name="T82" fmla="*/ 1806 w 3135"/>
              <a:gd name="T83" fmla="*/ 3118 h 3137"/>
              <a:gd name="T84" fmla="*/ 1568 w 3135"/>
              <a:gd name="T85" fmla="*/ 3137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35" h="3137">
                <a:moveTo>
                  <a:pt x="1568" y="3137"/>
                </a:moveTo>
                <a:lnTo>
                  <a:pt x="1488" y="3135"/>
                </a:lnTo>
                <a:lnTo>
                  <a:pt x="1408" y="3129"/>
                </a:lnTo>
                <a:lnTo>
                  <a:pt x="1330" y="3118"/>
                </a:lnTo>
                <a:lnTo>
                  <a:pt x="1253" y="3105"/>
                </a:lnTo>
                <a:lnTo>
                  <a:pt x="1176" y="3088"/>
                </a:lnTo>
                <a:lnTo>
                  <a:pt x="1103" y="3066"/>
                </a:lnTo>
                <a:lnTo>
                  <a:pt x="1030" y="3042"/>
                </a:lnTo>
                <a:lnTo>
                  <a:pt x="959" y="3013"/>
                </a:lnTo>
                <a:lnTo>
                  <a:pt x="889" y="2982"/>
                </a:lnTo>
                <a:lnTo>
                  <a:pt x="821" y="2948"/>
                </a:lnTo>
                <a:lnTo>
                  <a:pt x="756" y="2910"/>
                </a:lnTo>
                <a:lnTo>
                  <a:pt x="692" y="2869"/>
                </a:lnTo>
                <a:lnTo>
                  <a:pt x="631" y="2825"/>
                </a:lnTo>
                <a:lnTo>
                  <a:pt x="572" y="2778"/>
                </a:lnTo>
                <a:lnTo>
                  <a:pt x="514" y="2729"/>
                </a:lnTo>
                <a:lnTo>
                  <a:pt x="460" y="2677"/>
                </a:lnTo>
                <a:lnTo>
                  <a:pt x="408" y="2622"/>
                </a:lnTo>
                <a:lnTo>
                  <a:pt x="359" y="2565"/>
                </a:lnTo>
                <a:lnTo>
                  <a:pt x="313" y="2506"/>
                </a:lnTo>
                <a:lnTo>
                  <a:pt x="268" y="2444"/>
                </a:lnTo>
                <a:lnTo>
                  <a:pt x="228" y="2381"/>
                </a:lnTo>
                <a:lnTo>
                  <a:pt x="190" y="2315"/>
                </a:lnTo>
                <a:lnTo>
                  <a:pt x="156" y="2247"/>
                </a:lnTo>
                <a:lnTo>
                  <a:pt x="124" y="2179"/>
                </a:lnTo>
                <a:lnTo>
                  <a:pt x="96" y="2106"/>
                </a:lnTo>
                <a:lnTo>
                  <a:pt x="71" y="2034"/>
                </a:lnTo>
                <a:lnTo>
                  <a:pt x="50" y="1960"/>
                </a:lnTo>
                <a:lnTo>
                  <a:pt x="32" y="1884"/>
                </a:lnTo>
                <a:lnTo>
                  <a:pt x="18" y="1806"/>
                </a:lnTo>
                <a:lnTo>
                  <a:pt x="8" y="1728"/>
                </a:lnTo>
                <a:lnTo>
                  <a:pt x="2" y="1649"/>
                </a:lnTo>
                <a:lnTo>
                  <a:pt x="0" y="1568"/>
                </a:lnTo>
                <a:lnTo>
                  <a:pt x="2" y="1487"/>
                </a:lnTo>
                <a:lnTo>
                  <a:pt x="8" y="1408"/>
                </a:lnTo>
                <a:lnTo>
                  <a:pt x="18" y="1329"/>
                </a:lnTo>
                <a:lnTo>
                  <a:pt x="32" y="1252"/>
                </a:lnTo>
                <a:lnTo>
                  <a:pt x="50" y="1177"/>
                </a:lnTo>
                <a:lnTo>
                  <a:pt x="71" y="1102"/>
                </a:lnTo>
                <a:lnTo>
                  <a:pt x="96" y="1029"/>
                </a:lnTo>
                <a:lnTo>
                  <a:pt x="124" y="958"/>
                </a:lnTo>
                <a:lnTo>
                  <a:pt x="156" y="888"/>
                </a:lnTo>
                <a:lnTo>
                  <a:pt x="190" y="820"/>
                </a:lnTo>
                <a:lnTo>
                  <a:pt x="228" y="755"/>
                </a:lnTo>
                <a:lnTo>
                  <a:pt x="268" y="692"/>
                </a:lnTo>
                <a:lnTo>
                  <a:pt x="313" y="630"/>
                </a:lnTo>
                <a:lnTo>
                  <a:pt x="359" y="570"/>
                </a:lnTo>
                <a:lnTo>
                  <a:pt x="408" y="514"/>
                </a:lnTo>
                <a:lnTo>
                  <a:pt x="460" y="459"/>
                </a:lnTo>
                <a:lnTo>
                  <a:pt x="514" y="408"/>
                </a:lnTo>
                <a:lnTo>
                  <a:pt x="572" y="358"/>
                </a:lnTo>
                <a:lnTo>
                  <a:pt x="631" y="311"/>
                </a:lnTo>
                <a:lnTo>
                  <a:pt x="692" y="268"/>
                </a:lnTo>
                <a:lnTo>
                  <a:pt x="756" y="226"/>
                </a:lnTo>
                <a:lnTo>
                  <a:pt x="821" y="189"/>
                </a:lnTo>
                <a:lnTo>
                  <a:pt x="889" y="154"/>
                </a:lnTo>
                <a:lnTo>
                  <a:pt x="959" y="123"/>
                </a:lnTo>
                <a:lnTo>
                  <a:pt x="1030" y="95"/>
                </a:lnTo>
                <a:lnTo>
                  <a:pt x="1102" y="69"/>
                </a:lnTo>
                <a:lnTo>
                  <a:pt x="1176" y="49"/>
                </a:lnTo>
                <a:lnTo>
                  <a:pt x="1252" y="32"/>
                </a:lnTo>
                <a:lnTo>
                  <a:pt x="1330" y="18"/>
                </a:lnTo>
                <a:lnTo>
                  <a:pt x="1408" y="8"/>
                </a:lnTo>
                <a:lnTo>
                  <a:pt x="1488" y="2"/>
                </a:lnTo>
                <a:lnTo>
                  <a:pt x="1568" y="0"/>
                </a:lnTo>
                <a:lnTo>
                  <a:pt x="1648" y="2"/>
                </a:lnTo>
                <a:lnTo>
                  <a:pt x="1728" y="8"/>
                </a:lnTo>
                <a:lnTo>
                  <a:pt x="1806" y="18"/>
                </a:lnTo>
                <a:lnTo>
                  <a:pt x="1883" y="32"/>
                </a:lnTo>
                <a:lnTo>
                  <a:pt x="1960" y="49"/>
                </a:lnTo>
                <a:lnTo>
                  <a:pt x="2033" y="69"/>
                </a:lnTo>
                <a:lnTo>
                  <a:pt x="2106" y="95"/>
                </a:lnTo>
                <a:lnTo>
                  <a:pt x="2177" y="123"/>
                </a:lnTo>
                <a:lnTo>
                  <a:pt x="2247" y="154"/>
                </a:lnTo>
                <a:lnTo>
                  <a:pt x="2315" y="189"/>
                </a:lnTo>
                <a:lnTo>
                  <a:pt x="2380" y="226"/>
                </a:lnTo>
                <a:lnTo>
                  <a:pt x="2444" y="268"/>
                </a:lnTo>
                <a:lnTo>
                  <a:pt x="2505" y="311"/>
                </a:lnTo>
                <a:lnTo>
                  <a:pt x="2564" y="358"/>
                </a:lnTo>
                <a:lnTo>
                  <a:pt x="2622" y="408"/>
                </a:lnTo>
                <a:lnTo>
                  <a:pt x="2676" y="459"/>
                </a:lnTo>
                <a:lnTo>
                  <a:pt x="2727" y="514"/>
                </a:lnTo>
                <a:lnTo>
                  <a:pt x="2777" y="570"/>
                </a:lnTo>
                <a:lnTo>
                  <a:pt x="2823" y="630"/>
                </a:lnTo>
                <a:lnTo>
                  <a:pt x="2867" y="692"/>
                </a:lnTo>
                <a:lnTo>
                  <a:pt x="2908" y="755"/>
                </a:lnTo>
                <a:lnTo>
                  <a:pt x="2946" y="821"/>
                </a:lnTo>
                <a:lnTo>
                  <a:pt x="2980" y="889"/>
                </a:lnTo>
                <a:lnTo>
                  <a:pt x="3012" y="958"/>
                </a:lnTo>
                <a:lnTo>
                  <a:pt x="3040" y="1029"/>
                </a:lnTo>
                <a:lnTo>
                  <a:pt x="3065" y="1102"/>
                </a:lnTo>
                <a:lnTo>
                  <a:pt x="3086" y="1177"/>
                </a:lnTo>
                <a:lnTo>
                  <a:pt x="3104" y="1252"/>
                </a:lnTo>
                <a:lnTo>
                  <a:pt x="3118" y="1329"/>
                </a:lnTo>
                <a:lnTo>
                  <a:pt x="3127" y="1408"/>
                </a:lnTo>
                <a:lnTo>
                  <a:pt x="3134" y="1487"/>
                </a:lnTo>
                <a:lnTo>
                  <a:pt x="3135" y="1568"/>
                </a:lnTo>
                <a:lnTo>
                  <a:pt x="3134" y="1649"/>
                </a:lnTo>
                <a:lnTo>
                  <a:pt x="3127" y="1728"/>
                </a:lnTo>
                <a:lnTo>
                  <a:pt x="3118" y="1807"/>
                </a:lnTo>
                <a:lnTo>
                  <a:pt x="3104" y="1884"/>
                </a:lnTo>
                <a:lnTo>
                  <a:pt x="3086" y="1960"/>
                </a:lnTo>
                <a:lnTo>
                  <a:pt x="3065" y="2034"/>
                </a:lnTo>
                <a:lnTo>
                  <a:pt x="3040" y="2107"/>
                </a:lnTo>
                <a:lnTo>
                  <a:pt x="3012" y="2179"/>
                </a:lnTo>
                <a:lnTo>
                  <a:pt x="2980" y="2247"/>
                </a:lnTo>
                <a:lnTo>
                  <a:pt x="2946" y="2315"/>
                </a:lnTo>
                <a:lnTo>
                  <a:pt x="2908" y="2381"/>
                </a:lnTo>
                <a:lnTo>
                  <a:pt x="2867" y="2444"/>
                </a:lnTo>
                <a:lnTo>
                  <a:pt x="2823" y="2506"/>
                </a:lnTo>
                <a:lnTo>
                  <a:pt x="2777" y="2565"/>
                </a:lnTo>
                <a:lnTo>
                  <a:pt x="2728" y="2622"/>
                </a:lnTo>
                <a:lnTo>
                  <a:pt x="2676" y="2677"/>
                </a:lnTo>
                <a:lnTo>
                  <a:pt x="2622" y="2729"/>
                </a:lnTo>
                <a:lnTo>
                  <a:pt x="2564" y="2778"/>
                </a:lnTo>
                <a:lnTo>
                  <a:pt x="2505" y="2825"/>
                </a:lnTo>
                <a:lnTo>
                  <a:pt x="2444" y="2869"/>
                </a:lnTo>
                <a:lnTo>
                  <a:pt x="2380" y="2910"/>
                </a:lnTo>
                <a:lnTo>
                  <a:pt x="2315" y="2948"/>
                </a:lnTo>
                <a:lnTo>
                  <a:pt x="2247" y="2982"/>
                </a:lnTo>
                <a:lnTo>
                  <a:pt x="2177" y="3013"/>
                </a:lnTo>
                <a:lnTo>
                  <a:pt x="2106" y="3042"/>
                </a:lnTo>
                <a:lnTo>
                  <a:pt x="2033" y="3066"/>
                </a:lnTo>
                <a:lnTo>
                  <a:pt x="1960" y="3088"/>
                </a:lnTo>
                <a:lnTo>
                  <a:pt x="1883" y="3105"/>
                </a:lnTo>
                <a:lnTo>
                  <a:pt x="1806" y="3118"/>
                </a:lnTo>
                <a:lnTo>
                  <a:pt x="1728" y="3129"/>
                </a:lnTo>
                <a:lnTo>
                  <a:pt x="1648" y="3135"/>
                </a:lnTo>
                <a:lnTo>
                  <a:pt x="1568" y="31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16" name="稻壳儿搜索【幻雨工作室】_14"/>
          <p:cNvSpPr/>
          <p:nvPr/>
        </p:nvSpPr>
        <p:spPr bwMode="auto">
          <a:xfrm rot="2534512">
            <a:off x="2396606" y="3658673"/>
            <a:ext cx="480194" cy="475725"/>
          </a:xfrm>
          <a:custGeom>
            <a:avLst/>
            <a:gdLst>
              <a:gd name="T0" fmla="*/ 978 w 2178"/>
              <a:gd name="T1" fmla="*/ 4 h 2179"/>
              <a:gd name="T2" fmla="*/ 818 w 2178"/>
              <a:gd name="T3" fmla="*/ 33 h 2179"/>
              <a:gd name="T4" fmla="*/ 665 w 2178"/>
              <a:gd name="T5" fmla="*/ 84 h 2179"/>
              <a:gd name="T6" fmla="*/ 524 w 2178"/>
              <a:gd name="T7" fmla="*/ 157 h 2179"/>
              <a:gd name="T8" fmla="*/ 396 w 2178"/>
              <a:gd name="T9" fmla="*/ 248 h 2179"/>
              <a:gd name="T10" fmla="*/ 283 w 2178"/>
              <a:gd name="T11" fmla="*/ 356 h 2179"/>
              <a:gd name="T12" fmla="*/ 186 w 2178"/>
              <a:gd name="T13" fmla="*/ 480 h 2179"/>
              <a:gd name="T14" fmla="*/ 107 w 2178"/>
              <a:gd name="T15" fmla="*/ 616 h 2179"/>
              <a:gd name="T16" fmla="*/ 49 w 2178"/>
              <a:gd name="T17" fmla="*/ 765 h 2179"/>
              <a:gd name="T18" fmla="*/ 12 w 2178"/>
              <a:gd name="T19" fmla="*/ 924 h 2179"/>
              <a:gd name="T20" fmla="*/ 0 w 2178"/>
              <a:gd name="T21" fmla="*/ 1089 h 2179"/>
              <a:gd name="T22" fmla="*/ 12 w 2178"/>
              <a:gd name="T23" fmla="*/ 1255 h 2179"/>
              <a:gd name="T24" fmla="*/ 49 w 2178"/>
              <a:gd name="T25" fmla="*/ 1413 h 2179"/>
              <a:gd name="T26" fmla="*/ 107 w 2178"/>
              <a:gd name="T27" fmla="*/ 1561 h 2179"/>
              <a:gd name="T28" fmla="*/ 186 w 2178"/>
              <a:gd name="T29" fmla="*/ 1698 h 2179"/>
              <a:gd name="T30" fmla="*/ 283 w 2178"/>
              <a:gd name="T31" fmla="*/ 1822 h 2179"/>
              <a:gd name="T32" fmla="*/ 396 w 2178"/>
              <a:gd name="T33" fmla="*/ 1930 h 2179"/>
              <a:gd name="T34" fmla="*/ 524 w 2178"/>
              <a:gd name="T35" fmla="*/ 2022 h 2179"/>
              <a:gd name="T36" fmla="*/ 665 w 2178"/>
              <a:gd name="T37" fmla="*/ 2093 h 2179"/>
              <a:gd name="T38" fmla="*/ 818 w 2178"/>
              <a:gd name="T39" fmla="*/ 2144 h 2179"/>
              <a:gd name="T40" fmla="*/ 978 w 2178"/>
              <a:gd name="T41" fmla="*/ 2173 h 2179"/>
              <a:gd name="T42" fmla="*/ 1145 w 2178"/>
              <a:gd name="T43" fmla="*/ 2178 h 2179"/>
              <a:gd name="T44" fmla="*/ 1308 w 2178"/>
              <a:gd name="T45" fmla="*/ 2157 h 2179"/>
              <a:gd name="T46" fmla="*/ 1464 w 2178"/>
              <a:gd name="T47" fmla="*/ 2112 h 2179"/>
              <a:gd name="T48" fmla="*/ 1608 w 2178"/>
              <a:gd name="T49" fmla="*/ 2047 h 2179"/>
              <a:gd name="T50" fmla="*/ 1741 w 2178"/>
              <a:gd name="T51" fmla="*/ 1962 h 2179"/>
              <a:gd name="T52" fmla="*/ 1859 w 2178"/>
              <a:gd name="T53" fmla="*/ 1860 h 2179"/>
              <a:gd name="T54" fmla="*/ 1962 w 2178"/>
              <a:gd name="T55" fmla="*/ 1741 h 2179"/>
              <a:gd name="T56" fmla="*/ 2047 w 2178"/>
              <a:gd name="T57" fmla="*/ 1608 h 2179"/>
              <a:gd name="T58" fmla="*/ 2112 w 2178"/>
              <a:gd name="T59" fmla="*/ 1463 h 2179"/>
              <a:gd name="T60" fmla="*/ 2156 w 2178"/>
              <a:gd name="T61" fmla="*/ 1309 h 2179"/>
              <a:gd name="T62" fmla="*/ 2177 w 2178"/>
              <a:gd name="T63" fmla="*/ 1145 h 2179"/>
              <a:gd name="T64" fmla="*/ 2173 w 2178"/>
              <a:gd name="T65" fmla="*/ 977 h 2179"/>
              <a:gd name="T66" fmla="*/ 2144 w 2178"/>
              <a:gd name="T67" fmla="*/ 817 h 2179"/>
              <a:gd name="T68" fmla="*/ 2092 w 2178"/>
              <a:gd name="T69" fmla="*/ 666 h 2179"/>
              <a:gd name="T70" fmla="*/ 2020 w 2178"/>
              <a:gd name="T71" fmla="*/ 525 h 2179"/>
              <a:gd name="T72" fmla="*/ 1929 w 2178"/>
              <a:gd name="T73" fmla="*/ 396 h 2179"/>
              <a:gd name="T74" fmla="*/ 1821 w 2178"/>
              <a:gd name="T75" fmla="*/ 283 h 2179"/>
              <a:gd name="T76" fmla="*/ 1697 w 2178"/>
              <a:gd name="T77" fmla="*/ 185 h 2179"/>
              <a:gd name="T78" fmla="*/ 1561 w 2178"/>
              <a:gd name="T79" fmla="*/ 106 h 2179"/>
              <a:gd name="T80" fmla="*/ 1412 w 2178"/>
              <a:gd name="T81" fmla="*/ 48 h 2179"/>
              <a:gd name="T82" fmla="*/ 1255 w 2178"/>
              <a:gd name="T83" fmla="*/ 11 h 2179"/>
              <a:gd name="T84" fmla="*/ 1089 w 2178"/>
              <a:gd name="T85" fmla="*/ 0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78" h="2179">
                <a:moveTo>
                  <a:pt x="1089" y="0"/>
                </a:moveTo>
                <a:lnTo>
                  <a:pt x="1033" y="1"/>
                </a:lnTo>
                <a:lnTo>
                  <a:pt x="978" y="4"/>
                </a:lnTo>
                <a:lnTo>
                  <a:pt x="923" y="11"/>
                </a:lnTo>
                <a:lnTo>
                  <a:pt x="870" y="21"/>
                </a:lnTo>
                <a:lnTo>
                  <a:pt x="818" y="33"/>
                </a:lnTo>
                <a:lnTo>
                  <a:pt x="766" y="48"/>
                </a:lnTo>
                <a:lnTo>
                  <a:pt x="714" y="65"/>
                </a:lnTo>
                <a:lnTo>
                  <a:pt x="665" y="84"/>
                </a:lnTo>
                <a:lnTo>
                  <a:pt x="617" y="106"/>
                </a:lnTo>
                <a:lnTo>
                  <a:pt x="570" y="130"/>
                </a:lnTo>
                <a:lnTo>
                  <a:pt x="524" y="157"/>
                </a:lnTo>
                <a:lnTo>
                  <a:pt x="481" y="185"/>
                </a:lnTo>
                <a:lnTo>
                  <a:pt x="437" y="216"/>
                </a:lnTo>
                <a:lnTo>
                  <a:pt x="396" y="248"/>
                </a:lnTo>
                <a:lnTo>
                  <a:pt x="357" y="283"/>
                </a:lnTo>
                <a:lnTo>
                  <a:pt x="319" y="318"/>
                </a:lnTo>
                <a:lnTo>
                  <a:pt x="283" y="356"/>
                </a:lnTo>
                <a:lnTo>
                  <a:pt x="248" y="396"/>
                </a:lnTo>
                <a:lnTo>
                  <a:pt x="216" y="438"/>
                </a:lnTo>
                <a:lnTo>
                  <a:pt x="186" y="480"/>
                </a:lnTo>
                <a:lnTo>
                  <a:pt x="158" y="525"/>
                </a:lnTo>
                <a:lnTo>
                  <a:pt x="131" y="569"/>
                </a:lnTo>
                <a:lnTo>
                  <a:pt x="107" y="616"/>
                </a:lnTo>
                <a:lnTo>
                  <a:pt x="86" y="666"/>
                </a:lnTo>
                <a:lnTo>
                  <a:pt x="66" y="715"/>
                </a:lnTo>
                <a:lnTo>
                  <a:pt x="49" y="765"/>
                </a:lnTo>
                <a:lnTo>
                  <a:pt x="34" y="817"/>
                </a:lnTo>
                <a:lnTo>
                  <a:pt x="22" y="870"/>
                </a:lnTo>
                <a:lnTo>
                  <a:pt x="12" y="924"/>
                </a:lnTo>
                <a:lnTo>
                  <a:pt x="5" y="977"/>
                </a:lnTo>
                <a:lnTo>
                  <a:pt x="1" y="1032"/>
                </a:lnTo>
                <a:lnTo>
                  <a:pt x="0" y="1089"/>
                </a:lnTo>
                <a:lnTo>
                  <a:pt x="1" y="1145"/>
                </a:lnTo>
                <a:lnTo>
                  <a:pt x="5" y="1200"/>
                </a:lnTo>
                <a:lnTo>
                  <a:pt x="12" y="1255"/>
                </a:lnTo>
                <a:lnTo>
                  <a:pt x="22" y="1309"/>
                </a:lnTo>
                <a:lnTo>
                  <a:pt x="34" y="1361"/>
                </a:lnTo>
                <a:lnTo>
                  <a:pt x="49" y="1413"/>
                </a:lnTo>
                <a:lnTo>
                  <a:pt x="66" y="1463"/>
                </a:lnTo>
                <a:lnTo>
                  <a:pt x="86" y="1513"/>
                </a:lnTo>
                <a:lnTo>
                  <a:pt x="107" y="1561"/>
                </a:lnTo>
                <a:lnTo>
                  <a:pt x="131" y="1608"/>
                </a:lnTo>
                <a:lnTo>
                  <a:pt x="158" y="1654"/>
                </a:lnTo>
                <a:lnTo>
                  <a:pt x="186" y="1698"/>
                </a:lnTo>
                <a:lnTo>
                  <a:pt x="216" y="1741"/>
                </a:lnTo>
                <a:lnTo>
                  <a:pt x="248" y="1782"/>
                </a:lnTo>
                <a:lnTo>
                  <a:pt x="283" y="1822"/>
                </a:lnTo>
                <a:lnTo>
                  <a:pt x="319" y="1860"/>
                </a:lnTo>
                <a:lnTo>
                  <a:pt x="357" y="1896"/>
                </a:lnTo>
                <a:lnTo>
                  <a:pt x="396" y="1930"/>
                </a:lnTo>
                <a:lnTo>
                  <a:pt x="437" y="1962"/>
                </a:lnTo>
                <a:lnTo>
                  <a:pt x="481" y="1993"/>
                </a:lnTo>
                <a:lnTo>
                  <a:pt x="524" y="2022"/>
                </a:lnTo>
                <a:lnTo>
                  <a:pt x="570" y="2047"/>
                </a:lnTo>
                <a:lnTo>
                  <a:pt x="617" y="2071"/>
                </a:lnTo>
                <a:lnTo>
                  <a:pt x="665" y="2093"/>
                </a:lnTo>
                <a:lnTo>
                  <a:pt x="714" y="2113"/>
                </a:lnTo>
                <a:lnTo>
                  <a:pt x="765" y="2129"/>
                </a:lnTo>
                <a:lnTo>
                  <a:pt x="818" y="2144"/>
                </a:lnTo>
                <a:lnTo>
                  <a:pt x="870" y="2157"/>
                </a:lnTo>
                <a:lnTo>
                  <a:pt x="923" y="2166"/>
                </a:lnTo>
                <a:lnTo>
                  <a:pt x="978" y="2173"/>
                </a:lnTo>
                <a:lnTo>
                  <a:pt x="1033" y="2178"/>
                </a:lnTo>
                <a:lnTo>
                  <a:pt x="1089" y="2179"/>
                </a:lnTo>
                <a:lnTo>
                  <a:pt x="1145" y="2178"/>
                </a:lnTo>
                <a:lnTo>
                  <a:pt x="1200" y="2173"/>
                </a:lnTo>
                <a:lnTo>
                  <a:pt x="1255" y="2166"/>
                </a:lnTo>
                <a:lnTo>
                  <a:pt x="1308" y="2157"/>
                </a:lnTo>
                <a:lnTo>
                  <a:pt x="1360" y="2144"/>
                </a:lnTo>
                <a:lnTo>
                  <a:pt x="1412" y="2129"/>
                </a:lnTo>
                <a:lnTo>
                  <a:pt x="1464" y="2112"/>
                </a:lnTo>
                <a:lnTo>
                  <a:pt x="1513" y="2093"/>
                </a:lnTo>
                <a:lnTo>
                  <a:pt x="1561" y="2071"/>
                </a:lnTo>
                <a:lnTo>
                  <a:pt x="1608" y="2047"/>
                </a:lnTo>
                <a:lnTo>
                  <a:pt x="1654" y="2020"/>
                </a:lnTo>
                <a:lnTo>
                  <a:pt x="1697" y="1993"/>
                </a:lnTo>
                <a:lnTo>
                  <a:pt x="1741" y="1962"/>
                </a:lnTo>
                <a:lnTo>
                  <a:pt x="1782" y="1930"/>
                </a:lnTo>
                <a:lnTo>
                  <a:pt x="1821" y="1896"/>
                </a:lnTo>
                <a:lnTo>
                  <a:pt x="1859" y="1860"/>
                </a:lnTo>
                <a:lnTo>
                  <a:pt x="1895" y="1821"/>
                </a:lnTo>
                <a:lnTo>
                  <a:pt x="1930" y="1782"/>
                </a:lnTo>
                <a:lnTo>
                  <a:pt x="1962" y="1741"/>
                </a:lnTo>
                <a:lnTo>
                  <a:pt x="1992" y="1698"/>
                </a:lnTo>
                <a:lnTo>
                  <a:pt x="2020" y="1654"/>
                </a:lnTo>
                <a:lnTo>
                  <a:pt x="2047" y="1608"/>
                </a:lnTo>
                <a:lnTo>
                  <a:pt x="2071" y="1561"/>
                </a:lnTo>
                <a:lnTo>
                  <a:pt x="2092" y="1513"/>
                </a:lnTo>
                <a:lnTo>
                  <a:pt x="2112" y="1463"/>
                </a:lnTo>
                <a:lnTo>
                  <a:pt x="2129" y="1413"/>
                </a:lnTo>
                <a:lnTo>
                  <a:pt x="2144" y="1361"/>
                </a:lnTo>
                <a:lnTo>
                  <a:pt x="2156" y="1309"/>
                </a:lnTo>
                <a:lnTo>
                  <a:pt x="2166" y="1255"/>
                </a:lnTo>
                <a:lnTo>
                  <a:pt x="2173" y="1200"/>
                </a:lnTo>
                <a:lnTo>
                  <a:pt x="2177" y="1145"/>
                </a:lnTo>
                <a:lnTo>
                  <a:pt x="2178" y="1089"/>
                </a:lnTo>
                <a:lnTo>
                  <a:pt x="2177" y="1032"/>
                </a:lnTo>
                <a:lnTo>
                  <a:pt x="2173" y="977"/>
                </a:lnTo>
                <a:lnTo>
                  <a:pt x="2166" y="924"/>
                </a:lnTo>
                <a:lnTo>
                  <a:pt x="2156" y="870"/>
                </a:lnTo>
                <a:lnTo>
                  <a:pt x="2144" y="817"/>
                </a:lnTo>
                <a:lnTo>
                  <a:pt x="2129" y="765"/>
                </a:lnTo>
                <a:lnTo>
                  <a:pt x="2112" y="715"/>
                </a:lnTo>
                <a:lnTo>
                  <a:pt x="2092" y="666"/>
                </a:lnTo>
                <a:lnTo>
                  <a:pt x="2071" y="616"/>
                </a:lnTo>
                <a:lnTo>
                  <a:pt x="2047" y="569"/>
                </a:lnTo>
                <a:lnTo>
                  <a:pt x="2020" y="525"/>
                </a:lnTo>
                <a:lnTo>
                  <a:pt x="1992" y="480"/>
                </a:lnTo>
                <a:lnTo>
                  <a:pt x="1962" y="438"/>
                </a:lnTo>
                <a:lnTo>
                  <a:pt x="1929" y="396"/>
                </a:lnTo>
                <a:lnTo>
                  <a:pt x="1895" y="356"/>
                </a:lnTo>
                <a:lnTo>
                  <a:pt x="1859" y="318"/>
                </a:lnTo>
                <a:lnTo>
                  <a:pt x="1821" y="283"/>
                </a:lnTo>
                <a:lnTo>
                  <a:pt x="1782" y="248"/>
                </a:lnTo>
                <a:lnTo>
                  <a:pt x="1741" y="216"/>
                </a:lnTo>
                <a:lnTo>
                  <a:pt x="1697" y="185"/>
                </a:lnTo>
                <a:lnTo>
                  <a:pt x="1654" y="157"/>
                </a:lnTo>
                <a:lnTo>
                  <a:pt x="1608" y="130"/>
                </a:lnTo>
                <a:lnTo>
                  <a:pt x="1561" y="106"/>
                </a:lnTo>
                <a:lnTo>
                  <a:pt x="1513" y="84"/>
                </a:lnTo>
                <a:lnTo>
                  <a:pt x="1464" y="65"/>
                </a:lnTo>
                <a:lnTo>
                  <a:pt x="1412" y="48"/>
                </a:lnTo>
                <a:lnTo>
                  <a:pt x="1360" y="33"/>
                </a:lnTo>
                <a:lnTo>
                  <a:pt x="1308" y="21"/>
                </a:lnTo>
                <a:lnTo>
                  <a:pt x="1255" y="11"/>
                </a:lnTo>
                <a:lnTo>
                  <a:pt x="1200" y="4"/>
                </a:lnTo>
                <a:lnTo>
                  <a:pt x="1145" y="1"/>
                </a:lnTo>
                <a:lnTo>
                  <a:pt x="10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17" name="稻壳儿搜索【幻雨工作室】_15"/>
          <p:cNvSpPr/>
          <p:nvPr/>
        </p:nvSpPr>
        <p:spPr bwMode="auto">
          <a:xfrm rot="2534512">
            <a:off x="2588699" y="3669638"/>
            <a:ext cx="348030" cy="684128"/>
          </a:xfrm>
          <a:custGeom>
            <a:avLst/>
            <a:gdLst>
              <a:gd name="T0" fmla="*/ 0 w 1583"/>
              <a:gd name="T1" fmla="*/ 0 h 3137"/>
              <a:gd name="T2" fmla="*/ 16 w 1583"/>
              <a:gd name="T3" fmla="*/ 479 h 3137"/>
              <a:gd name="T4" fmla="*/ 182 w 1583"/>
              <a:gd name="T5" fmla="*/ 490 h 3137"/>
              <a:gd name="T6" fmla="*/ 339 w 1583"/>
              <a:gd name="T7" fmla="*/ 527 h 3137"/>
              <a:gd name="T8" fmla="*/ 488 w 1583"/>
              <a:gd name="T9" fmla="*/ 585 h 3137"/>
              <a:gd name="T10" fmla="*/ 624 w 1583"/>
              <a:gd name="T11" fmla="*/ 664 h 3137"/>
              <a:gd name="T12" fmla="*/ 748 w 1583"/>
              <a:gd name="T13" fmla="*/ 762 h 3137"/>
              <a:gd name="T14" fmla="*/ 856 w 1583"/>
              <a:gd name="T15" fmla="*/ 875 h 3137"/>
              <a:gd name="T16" fmla="*/ 947 w 1583"/>
              <a:gd name="T17" fmla="*/ 1004 h 3137"/>
              <a:gd name="T18" fmla="*/ 1019 w 1583"/>
              <a:gd name="T19" fmla="*/ 1145 h 3137"/>
              <a:gd name="T20" fmla="*/ 1071 w 1583"/>
              <a:gd name="T21" fmla="*/ 1296 h 3137"/>
              <a:gd name="T22" fmla="*/ 1100 w 1583"/>
              <a:gd name="T23" fmla="*/ 1456 h 3137"/>
              <a:gd name="T24" fmla="*/ 1104 w 1583"/>
              <a:gd name="T25" fmla="*/ 1624 h 3137"/>
              <a:gd name="T26" fmla="*/ 1083 w 1583"/>
              <a:gd name="T27" fmla="*/ 1788 h 3137"/>
              <a:gd name="T28" fmla="*/ 1039 w 1583"/>
              <a:gd name="T29" fmla="*/ 1942 h 3137"/>
              <a:gd name="T30" fmla="*/ 974 w 1583"/>
              <a:gd name="T31" fmla="*/ 2087 h 3137"/>
              <a:gd name="T32" fmla="*/ 889 w 1583"/>
              <a:gd name="T33" fmla="*/ 2220 h 3137"/>
              <a:gd name="T34" fmla="*/ 786 w 1583"/>
              <a:gd name="T35" fmla="*/ 2339 h 3137"/>
              <a:gd name="T36" fmla="*/ 668 w 1583"/>
              <a:gd name="T37" fmla="*/ 2441 h 3137"/>
              <a:gd name="T38" fmla="*/ 535 w 1583"/>
              <a:gd name="T39" fmla="*/ 2526 h 3137"/>
              <a:gd name="T40" fmla="*/ 391 w 1583"/>
              <a:gd name="T41" fmla="*/ 2591 h 3137"/>
              <a:gd name="T42" fmla="*/ 235 w 1583"/>
              <a:gd name="T43" fmla="*/ 2636 h 3137"/>
              <a:gd name="T44" fmla="*/ 72 w 1583"/>
              <a:gd name="T45" fmla="*/ 2657 h 3137"/>
              <a:gd name="T46" fmla="*/ 0 w 1583"/>
              <a:gd name="T47" fmla="*/ 2658 h 3137"/>
              <a:gd name="T48" fmla="*/ 16 w 1583"/>
              <a:gd name="T49" fmla="*/ 3137 h 3137"/>
              <a:gd name="T50" fmla="*/ 254 w 1583"/>
              <a:gd name="T51" fmla="*/ 3118 h 3137"/>
              <a:gd name="T52" fmla="*/ 481 w 1583"/>
              <a:gd name="T53" fmla="*/ 3066 h 3137"/>
              <a:gd name="T54" fmla="*/ 695 w 1583"/>
              <a:gd name="T55" fmla="*/ 2982 h 3137"/>
              <a:gd name="T56" fmla="*/ 892 w 1583"/>
              <a:gd name="T57" fmla="*/ 2869 h 3137"/>
              <a:gd name="T58" fmla="*/ 1070 w 1583"/>
              <a:gd name="T59" fmla="*/ 2729 h 3137"/>
              <a:gd name="T60" fmla="*/ 1225 w 1583"/>
              <a:gd name="T61" fmla="*/ 2565 h 3137"/>
              <a:gd name="T62" fmla="*/ 1356 w 1583"/>
              <a:gd name="T63" fmla="*/ 2381 h 3137"/>
              <a:gd name="T64" fmla="*/ 1460 w 1583"/>
              <a:gd name="T65" fmla="*/ 2179 h 3137"/>
              <a:gd name="T66" fmla="*/ 1534 w 1583"/>
              <a:gd name="T67" fmla="*/ 1960 h 3137"/>
              <a:gd name="T68" fmla="*/ 1575 w 1583"/>
              <a:gd name="T69" fmla="*/ 1728 h 3137"/>
              <a:gd name="T70" fmla="*/ 1582 w 1583"/>
              <a:gd name="T71" fmla="*/ 1487 h 3137"/>
              <a:gd name="T72" fmla="*/ 1552 w 1583"/>
              <a:gd name="T73" fmla="*/ 1252 h 3137"/>
              <a:gd name="T74" fmla="*/ 1488 w 1583"/>
              <a:gd name="T75" fmla="*/ 1029 h 3137"/>
              <a:gd name="T76" fmla="*/ 1394 w 1583"/>
              <a:gd name="T77" fmla="*/ 821 h 3137"/>
              <a:gd name="T78" fmla="*/ 1271 w 1583"/>
              <a:gd name="T79" fmla="*/ 630 h 3137"/>
              <a:gd name="T80" fmla="*/ 1124 w 1583"/>
              <a:gd name="T81" fmla="*/ 459 h 3137"/>
              <a:gd name="T82" fmla="*/ 953 w 1583"/>
              <a:gd name="T83" fmla="*/ 311 h 3137"/>
              <a:gd name="T84" fmla="*/ 763 w 1583"/>
              <a:gd name="T85" fmla="*/ 189 h 3137"/>
              <a:gd name="T86" fmla="*/ 554 w 1583"/>
              <a:gd name="T87" fmla="*/ 95 h 3137"/>
              <a:gd name="T88" fmla="*/ 331 w 1583"/>
              <a:gd name="T89" fmla="*/ 32 h 3137"/>
              <a:gd name="T90" fmla="*/ 96 w 1583"/>
              <a:gd name="T91" fmla="*/ 2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83" h="3137">
                <a:moveTo>
                  <a:pt x="16" y="0"/>
                </a:moveTo>
                <a:lnTo>
                  <a:pt x="8" y="0"/>
                </a:lnTo>
                <a:lnTo>
                  <a:pt x="0" y="0"/>
                </a:lnTo>
                <a:lnTo>
                  <a:pt x="0" y="479"/>
                </a:lnTo>
                <a:lnTo>
                  <a:pt x="8" y="479"/>
                </a:lnTo>
                <a:lnTo>
                  <a:pt x="16" y="479"/>
                </a:lnTo>
                <a:lnTo>
                  <a:pt x="72" y="480"/>
                </a:lnTo>
                <a:lnTo>
                  <a:pt x="127" y="483"/>
                </a:lnTo>
                <a:lnTo>
                  <a:pt x="182" y="490"/>
                </a:lnTo>
                <a:lnTo>
                  <a:pt x="235" y="500"/>
                </a:lnTo>
                <a:lnTo>
                  <a:pt x="287" y="512"/>
                </a:lnTo>
                <a:lnTo>
                  <a:pt x="339" y="527"/>
                </a:lnTo>
                <a:lnTo>
                  <a:pt x="391" y="544"/>
                </a:lnTo>
                <a:lnTo>
                  <a:pt x="440" y="563"/>
                </a:lnTo>
                <a:lnTo>
                  <a:pt x="488" y="585"/>
                </a:lnTo>
                <a:lnTo>
                  <a:pt x="535" y="609"/>
                </a:lnTo>
                <a:lnTo>
                  <a:pt x="581" y="636"/>
                </a:lnTo>
                <a:lnTo>
                  <a:pt x="624" y="664"/>
                </a:lnTo>
                <a:lnTo>
                  <a:pt x="668" y="695"/>
                </a:lnTo>
                <a:lnTo>
                  <a:pt x="709" y="727"/>
                </a:lnTo>
                <a:lnTo>
                  <a:pt x="748" y="762"/>
                </a:lnTo>
                <a:lnTo>
                  <a:pt x="786" y="797"/>
                </a:lnTo>
                <a:lnTo>
                  <a:pt x="822" y="835"/>
                </a:lnTo>
                <a:lnTo>
                  <a:pt x="856" y="875"/>
                </a:lnTo>
                <a:lnTo>
                  <a:pt x="889" y="917"/>
                </a:lnTo>
                <a:lnTo>
                  <a:pt x="919" y="959"/>
                </a:lnTo>
                <a:lnTo>
                  <a:pt x="947" y="1004"/>
                </a:lnTo>
                <a:lnTo>
                  <a:pt x="974" y="1048"/>
                </a:lnTo>
                <a:lnTo>
                  <a:pt x="998" y="1095"/>
                </a:lnTo>
                <a:lnTo>
                  <a:pt x="1019" y="1145"/>
                </a:lnTo>
                <a:lnTo>
                  <a:pt x="1039" y="1194"/>
                </a:lnTo>
                <a:lnTo>
                  <a:pt x="1056" y="1244"/>
                </a:lnTo>
                <a:lnTo>
                  <a:pt x="1071" y="1296"/>
                </a:lnTo>
                <a:lnTo>
                  <a:pt x="1083" y="1349"/>
                </a:lnTo>
                <a:lnTo>
                  <a:pt x="1093" y="1403"/>
                </a:lnTo>
                <a:lnTo>
                  <a:pt x="1100" y="1456"/>
                </a:lnTo>
                <a:lnTo>
                  <a:pt x="1104" y="1511"/>
                </a:lnTo>
                <a:lnTo>
                  <a:pt x="1105" y="1568"/>
                </a:lnTo>
                <a:lnTo>
                  <a:pt x="1104" y="1624"/>
                </a:lnTo>
                <a:lnTo>
                  <a:pt x="1100" y="1679"/>
                </a:lnTo>
                <a:lnTo>
                  <a:pt x="1093" y="1734"/>
                </a:lnTo>
                <a:lnTo>
                  <a:pt x="1083" y="1788"/>
                </a:lnTo>
                <a:lnTo>
                  <a:pt x="1071" y="1840"/>
                </a:lnTo>
                <a:lnTo>
                  <a:pt x="1056" y="1892"/>
                </a:lnTo>
                <a:lnTo>
                  <a:pt x="1039" y="1942"/>
                </a:lnTo>
                <a:lnTo>
                  <a:pt x="1019" y="1992"/>
                </a:lnTo>
                <a:lnTo>
                  <a:pt x="998" y="2040"/>
                </a:lnTo>
                <a:lnTo>
                  <a:pt x="974" y="2087"/>
                </a:lnTo>
                <a:lnTo>
                  <a:pt x="947" y="2133"/>
                </a:lnTo>
                <a:lnTo>
                  <a:pt x="919" y="2177"/>
                </a:lnTo>
                <a:lnTo>
                  <a:pt x="889" y="2220"/>
                </a:lnTo>
                <a:lnTo>
                  <a:pt x="857" y="2261"/>
                </a:lnTo>
                <a:lnTo>
                  <a:pt x="822" y="2300"/>
                </a:lnTo>
                <a:lnTo>
                  <a:pt x="786" y="2339"/>
                </a:lnTo>
                <a:lnTo>
                  <a:pt x="748" y="2375"/>
                </a:lnTo>
                <a:lnTo>
                  <a:pt x="709" y="2409"/>
                </a:lnTo>
                <a:lnTo>
                  <a:pt x="668" y="2441"/>
                </a:lnTo>
                <a:lnTo>
                  <a:pt x="624" y="2472"/>
                </a:lnTo>
                <a:lnTo>
                  <a:pt x="581" y="2499"/>
                </a:lnTo>
                <a:lnTo>
                  <a:pt x="535" y="2526"/>
                </a:lnTo>
                <a:lnTo>
                  <a:pt x="488" y="2550"/>
                </a:lnTo>
                <a:lnTo>
                  <a:pt x="440" y="2572"/>
                </a:lnTo>
                <a:lnTo>
                  <a:pt x="391" y="2591"/>
                </a:lnTo>
                <a:lnTo>
                  <a:pt x="339" y="2608"/>
                </a:lnTo>
                <a:lnTo>
                  <a:pt x="287" y="2623"/>
                </a:lnTo>
                <a:lnTo>
                  <a:pt x="235" y="2636"/>
                </a:lnTo>
                <a:lnTo>
                  <a:pt x="182" y="2645"/>
                </a:lnTo>
                <a:lnTo>
                  <a:pt x="127" y="2652"/>
                </a:lnTo>
                <a:lnTo>
                  <a:pt x="72" y="2657"/>
                </a:lnTo>
                <a:lnTo>
                  <a:pt x="16" y="2658"/>
                </a:lnTo>
                <a:lnTo>
                  <a:pt x="8" y="2658"/>
                </a:lnTo>
                <a:lnTo>
                  <a:pt x="0" y="2658"/>
                </a:lnTo>
                <a:lnTo>
                  <a:pt x="0" y="3136"/>
                </a:lnTo>
                <a:lnTo>
                  <a:pt x="8" y="3136"/>
                </a:lnTo>
                <a:lnTo>
                  <a:pt x="16" y="3137"/>
                </a:lnTo>
                <a:lnTo>
                  <a:pt x="96" y="3135"/>
                </a:lnTo>
                <a:lnTo>
                  <a:pt x="176" y="3129"/>
                </a:lnTo>
                <a:lnTo>
                  <a:pt x="254" y="3118"/>
                </a:lnTo>
                <a:lnTo>
                  <a:pt x="331" y="3105"/>
                </a:lnTo>
                <a:lnTo>
                  <a:pt x="408" y="3088"/>
                </a:lnTo>
                <a:lnTo>
                  <a:pt x="481" y="3066"/>
                </a:lnTo>
                <a:lnTo>
                  <a:pt x="554" y="3042"/>
                </a:lnTo>
                <a:lnTo>
                  <a:pt x="625" y="3013"/>
                </a:lnTo>
                <a:lnTo>
                  <a:pt x="695" y="2982"/>
                </a:lnTo>
                <a:lnTo>
                  <a:pt x="763" y="2948"/>
                </a:lnTo>
                <a:lnTo>
                  <a:pt x="828" y="2910"/>
                </a:lnTo>
                <a:lnTo>
                  <a:pt x="892" y="2869"/>
                </a:lnTo>
                <a:lnTo>
                  <a:pt x="953" y="2825"/>
                </a:lnTo>
                <a:lnTo>
                  <a:pt x="1012" y="2778"/>
                </a:lnTo>
                <a:lnTo>
                  <a:pt x="1070" y="2729"/>
                </a:lnTo>
                <a:lnTo>
                  <a:pt x="1124" y="2677"/>
                </a:lnTo>
                <a:lnTo>
                  <a:pt x="1176" y="2622"/>
                </a:lnTo>
                <a:lnTo>
                  <a:pt x="1225" y="2565"/>
                </a:lnTo>
                <a:lnTo>
                  <a:pt x="1271" y="2506"/>
                </a:lnTo>
                <a:lnTo>
                  <a:pt x="1315" y="2444"/>
                </a:lnTo>
                <a:lnTo>
                  <a:pt x="1356" y="2381"/>
                </a:lnTo>
                <a:lnTo>
                  <a:pt x="1394" y="2315"/>
                </a:lnTo>
                <a:lnTo>
                  <a:pt x="1428" y="2247"/>
                </a:lnTo>
                <a:lnTo>
                  <a:pt x="1460" y="2179"/>
                </a:lnTo>
                <a:lnTo>
                  <a:pt x="1488" y="2107"/>
                </a:lnTo>
                <a:lnTo>
                  <a:pt x="1513" y="2034"/>
                </a:lnTo>
                <a:lnTo>
                  <a:pt x="1534" y="1960"/>
                </a:lnTo>
                <a:lnTo>
                  <a:pt x="1552" y="1884"/>
                </a:lnTo>
                <a:lnTo>
                  <a:pt x="1566" y="1807"/>
                </a:lnTo>
                <a:lnTo>
                  <a:pt x="1575" y="1728"/>
                </a:lnTo>
                <a:lnTo>
                  <a:pt x="1582" y="1649"/>
                </a:lnTo>
                <a:lnTo>
                  <a:pt x="1583" y="1568"/>
                </a:lnTo>
                <a:lnTo>
                  <a:pt x="1582" y="1487"/>
                </a:lnTo>
                <a:lnTo>
                  <a:pt x="1575" y="1408"/>
                </a:lnTo>
                <a:lnTo>
                  <a:pt x="1566" y="1329"/>
                </a:lnTo>
                <a:lnTo>
                  <a:pt x="1552" y="1252"/>
                </a:lnTo>
                <a:lnTo>
                  <a:pt x="1534" y="1177"/>
                </a:lnTo>
                <a:lnTo>
                  <a:pt x="1513" y="1102"/>
                </a:lnTo>
                <a:lnTo>
                  <a:pt x="1488" y="1029"/>
                </a:lnTo>
                <a:lnTo>
                  <a:pt x="1460" y="958"/>
                </a:lnTo>
                <a:lnTo>
                  <a:pt x="1428" y="889"/>
                </a:lnTo>
                <a:lnTo>
                  <a:pt x="1394" y="821"/>
                </a:lnTo>
                <a:lnTo>
                  <a:pt x="1356" y="755"/>
                </a:lnTo>
                <a:lnTo>
                  <a:pt x="1315" y="692"/>
                </a:lnTo>
                <a:lnTo>
                  <a:pt x="1271" y="630"/>
                </a:lnTo>
                <a:lnTo>
                  <a:pt x="1225" y="570"/>
                </a:lnTo>
                <a:lnTo>
                  <a:pt x="1175" y="514"/>
                </a:lnTo>
                <a:lnTo>
                  <a:pt x="1124" y="459"/>
                </a:lnTo>
                <a:lnTo>
                  <a:pt x="1070" y="408"/>
                </a:lnTo>
                <a:lnTo>
                  <a:pt x="1012" y="358"/>
                </a:lnTo>
                <a:lnTo>
                  <a:pt x="953" y="311"/>
                </a:lnTo>
                <a:lnTo>
                  <a:pt x="892" y="268"/>
                </a:lnTo>
                <a:lnTo>
                  <a:pt x="828" y="226"/>
                </a:lnTo>
                <a:lnTo>
                  <a:pt x="763" y="189"/>
                </a:lnTo>
                <a:lnTo>
                  <a:pt x="695" y="154"/>
                </a:lnTo>
                <a:lnTo>
                  <a:pt x="625" y="123"/>
                </a:lnTo>
                <a:lnTo>
                  <a:pt x="554" y="95"/>
                </a:lnTo>
                <a:lnTo>
                  <a:pt x="481" y="69"/>
                </a:lnTo>
                <a:lnTo>
                  <a:pt x="408" y="49"/>
                </a:lnTo>
                <a:lnTo>
                  <a:pt x="331" y="32"/>
                </a:lnTo>
                <a:lnTo>
                  <a:pt x="254" y="18"/>
                </a:lnTo>
                <a:lnTo>
                  <a:pt x="176" y="8"/>
                </a:lnTo>
                <a:lnTo>
                  <a:pt x="96" y="2"/>
                </a:lnTo>
                <a:lnTo>
                  <a:pt x="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18" name="稻壳儿搜索【幻雨工作室】_16"/>
          <p:cNvSpPr/>
          <p:nvPr/>
        </p:nvSpPr>
        <p:spPr bwMode="auto">
          <a:xfrm rot="2534512">
            <a:off x="2602652" y="3738266"/>
            <a:ext cx="243401" cy="475725"/>
          </a:xfrm>
          <a:custGeom>
            <a:avLst/>
            <a:gdLst>
              <a:gd name="T0" fmla="*/ 1104 w 1105"/>
              <a:gd name="T1" fmla="*/ 1032 h 2179"/>
              <a:gd name="T2" fmla="*/ 1093 w 1105"/>
              <a:gd name="T3" fmla="*/ 924 h 2179"/>
              <a:gd name="T4" fmla="*/ 1071 w 1105"/>
              <a:gd name="T5" fmla="*/ 817 h 2179"/>
              <a:gd name="T6" fmla="*/ 1039 w 1105"/>
              <a:gd name="T7" fmla="*/ 715 h 2179"/>
              <a:gd name="T8" fmla="*/ 998 w 1105"/>
              <a:gd name="T9" fmla="*/ 616 h 2179"/>
              <a:gd name="T10" fmla="*/ 947 w 1105"/>
              <a:gd name="T11" fmla="*/ 525 h 2179"/>
              <a:gd name="T12" fmla="*/ 889 w 1105"/>
              <a:gd name="T13" fmla="*/ 438 h 2179"/>
              <a:gd name="T14" fmla="*/ 822 w 1105"/>
              <a:gd name="T15" fmla="*/ 356 h 2179"/>
              <a:gd name="T16" fmla="*/ 748 w 1105"/>
              <a:gd name="T17" fmla="*/ 283 h 2179"/>
              <a:gd name="T18" fmla="*/ 668 w 1105"/>
              <a:gd name="T19" fmla="*/ 216 h 2179"/>
              <a:gd name="T20" fmla="*/ 581 w 1105"/>
              <a:gd name="T21" fmla="*/ 157 h 2179"/>
              <a:gd name="T22" fmla="*/ 488 w 1105"/>
              <a:gd name="T23" fmla="*/ 106 h 2179"/>
              <a:gd name="T24" fmla="*/ 391 w 1105"/>
              <a:gd name="T25" fmla="*/ 65 h 2179"/>
              <a:gd name="T26" fmla="*/ 287 w 1105"/>
              <a:gd name="T27" fmla="*/ 33 h 2179"/>
              <a:gd name="T28" fmla="*/ 182 w 1105"/>
              <a:gd name="T29" fmla="*/ 11 h 2179"/>
              <a:gd name="T30" fmla="*/ 72 w 1105"/>
              <a:gd name="T31" fmla="*/ 1 h 2179"/>
              <a:gd name="T32" fmla="*/ 8 w 1105"/>
              <a:gd name="T33" fmla="*/ 0 h 2179"/>
              <a:gd name="T34" fmla="*/ 0 w 1105"/>
              <a:gd name="T35" fmla="*/ 2179 h 2179"/>
              <a:gd name="T36" fmla="*/ 16 w 1105"/>
              <a:gd name="T37" fmla="*/ 2179 h 2179"/>
              <a:gd name="T38" fmla="*/ 127 w 1105"/>
              <a:gd name="T39" fmla="*/ 2173 h 2179"/>
              <a:gd name="T40" fmla="*/ 235 w 1105"/>
              <a:gd name="T41" fmla="*/ 2157 h 2179"/>
              <a:gd name="T42" fmla="*/ 339 w 1105"/>
              <a:gd name="T43" fmla="*/ 2129 h 2179"/>
              <a:gd name="T44" fmla="*/ 440 w 1105"/>
              <a:gd name="T45" fmla="*/ 2093 h 2179"/>
              <a:gd name="T46" fmla="*/ 535 w 1105"/>
              <a:gd name="T47" fmla="*/ 2047 h 2179"/>
              <a:gd name="T48" fmla="*/ 624 w 1105"/>
              <a:gd name="T49" fmla="*/ 1993 h 2179"/>
              <a:gd name="T50" fmla="*/ 709 w 1105"/>
              <a:gd name="T51" fmla="*/ 1930 h 2179"/>
              <a:gd name="T52" fmla="*/ 786 w 1105"/>
              <a:gd name="T53" fmla="*/ 1860 h 2179"/>
              <a:gd name="T54" fmla="*/ 857 w 1105"/>
              <a:gd name="T55" fmla="*/ 1782 h 2179"/>
              <a:gd name="T56" fmla="*/ 919 w 1105"/>
              <a:gd name="T57" fmla="*/ 1698 h 2179"/>
              <a:gd name="T58" fmla="*/ 974 w 1105"/>
              <a:gd name="T59" fmla="*/ 1608 h 2179"/>
              <a:gd name="T60" fmla="*/ 1019 w 1105"/>
              <a:gd name="T61" fmla="*/ 1513 h 2179"/>
              <a:gd name="T62" fmla="*/ 1056 w 1105"/>
              <a:gd name="T63" fmla="*/ 1413 h 2179"/>
              <a:gd name="T64" fmla="*/ 1083 w 1105"/>
              <a:gd name="T65" fmla="*/ 1309 h 2179"/>
              <a:gd name="T66" fmla="*/ 1100 w 1105"/>
              <a:gd name="T67" fmla="*/ 1200 h 2179"/>
              <a:gd name="T68" fmla="*/ 1105 w 1105"/>
              <a:gd name="T69" fmla="*/ 1089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5" h="2179">
                <a:moveTo>
                  <a:pt x="1105" y="1089"/>
                </a:moveTo>
                <a:lnTo>
                  <a:pt x="1104" y="1032"/>
                </a:lnTo>
                <a:lnTo>
                  <a:pt x="1100" y="977"/>
                </a:lnTo>
                <a:lnTo>
                  <a:pt x="1093" y="924"/>
                </a:lnTo>
                <a:lnTo>
                  <a:pt x="1083" y="870"/>
                </a:lnTo>
                <a:lnTo>
                  <a:pt x="1071" y="817"/>
                </a:lnTo>
                <a:lnTo>
                  <a:pt x="1056" y="765"/>
                </a:lnTo>
                <a:lnTo>
                  <a:pt x="1039" y="715"/>
                </a:lnTo>
                <a:lnTo>
                  <a:pt x="1019" y="666"/>
                </a:lnTo>
                <a:lnTo>
                  <a:pt x="998" y="616"/>
                </a:lnTo>
                <a:lnTo>
                  <a:pt x="974" y="569"/>
                </a:lnTo>
                <a:lnTo>
                  <a:pt x="947" y="525"/>
                </a:lnTo>
                <a:lnTo>
                  <a:pt x="919" y="480"/>
                </a:lnTo>
                <a:lnTo>
                  <a:pt x="889" y="438"/>
                </a:lnTo>
                <a:lnTo>
                  <a:pt x="856" y="396"/>
                </a:lnTo>
                <a:lnTo>
                  <a:pt x="822" y="356"/>
                </a:lnTo>
                <a:lnTo>
                  <a:pt x="786" y="318"/>
                </a:lnTo>
                <a:lnTo>
                  <a:pt x="748" y="283"/>
                </a:lnTo>
                <a:lnTo>
                  <a:pt x="709" y="248"/>
                </a:lnTo>
                <a:lnTo>
                  <a:pt x="668" y="216"/>
                </a:lnTo>
                <a:lnTo>
                  <a:pt x="624" y="185"/>
                </a:lnTo>
                <a:lnTo>
                  <a:pt x="581" y="157"/>
                </a:lnTo>
                <a:lnTo>
                  <a:pt x="535" y="130"/>
                </a:lnTo>
                <a:lnTo>
                  <a:pt x="488" y="106"/>
                </a:lnTo>
                <a:lnTo>
                  <a:pt x="440" y="84"/>
                </a:lnTo>
                <a:lnTo>
                  <a:pt x="391" y="65"/>
                </a:lnTo>
                <a:lnTo>
                  <a:pt x="339" y="48"/>
                </a:lnTo>
                <a:lnTo>
                  <a:pt x="287" y="33"/>
                </a:lnTo>
                <a:lnTo>
                  <a:pt x="235" y="21"/>
                </a:lnTo>
                <a:lnTo>
                  <a:pt x="182" y="11"/>
                </a:lnTo>
                <a:lnTo>
                  <a:pt x="127" y="4"/>
                </a:lnTo>
                <a:lnTo>
                  <a:pt x="72" y="1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2179"/>
                </a:lnTo>
                <a:lnTo>
                  <a:pt x="8" y="2179"/>
                </a:lnTo>
                <a:lnTo>
                  <a:pt x="16" y="2179"/>
                </a:lnTo>
                <a:lnTo>
                  <a:pt x="72" y="2178"/>
                </a:lnTo>
                <a:lnTo>
                  <a:pt x="127" y="2173"/>
                </a:lnTo>
                <a:lnTo>
                  <a:pt x="182" y="2166"/>
                </a:lnTo>
                <a:lnTo>
                  <a:pt x="235" y="2157"/>
                </a:lnTo>
                <a:lnTo>
                  <a:pt x="287" y="2144"/>
                </a:lnTo>
                <a:lnTo>
                  <a:pt x="339" y="2129"/>
                </a:lnTo>
                <a:lnTo>
                  <a:pt x="391" y="2112"/>
                </a:lnTo>
                <a:lnTo>
                  <a:pt x="440" y="2093"/>
                </a:lnTo>
                <a:lnTo>
                  <a:pt x="488" y="2071"/>
                </a:lnTo>
                <a:lnTo>
                  <a:pt x="535" y="2047"/>
                </a:lnTo>
                <a:lnTo>
                  <a:pt x="581" y="2020"/>
                </a:lnTo>
                <a:lnTo>
                  <a:pt x="624" y="1993"/>
                </a:lnTo>
                <a:lnTo>
                  <a:pt x="668" y="1962"/>
                </a:lnTo>
                <a:lnTo>
                  <a:pt x="709" y="1930"/>
                </a:lnTo>
                <a:lnTo>
                  <a:pt x="748" y="1896"/>
                </a:lnTo>
                <a:lnTo>
                  <a:pt x="786" y="1860"/>
                </a:lnTo>
                <a:lnTo>
                  <a:pt x="822" y="1821"/>
                </a:lnTo>
                <a:lnTo>
                  <a:pt x="857" y="1782"/>
                </a:lnTo>
                <a:lnTo>
                  <a:pt x="889" y="1741"/>
                </a:lnTo>
                <a:lnTo>
                  <a:pt x="919" y="1698"/>
                </a:lnTo>
                <a:lnTo>
                  <a:pt x="947" y="1654"/>
                </a:lnTo>
                <a:lnTo>
                  <a:pt x="974" y="1608"/>
                </a:lnTo>
                <a:lnTo>
                  <a:pt x="998" y="1561"/>
                </a:lnTo>
                <a:lnTo>
                  <a:pt x="1019" y="1513"/>
                </a:lnTo>
                <a:lnTo>
                  <a:pt x="1039" y="1463"/>
                </a:lnTo>
                <a:lnTo>
                  <a:pt x="1056" y="1413"/>
                </a:lnTo>
                <a:lnTo>
                  <a:pt x="1071" y="1361"/>
                </a:lnTo>
                <a:lnTo>
                  <a:pt x="1083" y="1309"/>
                </a:lnTo>
                <a:lnTo>
                  <a:pt x="1093" y="1255"/>
                </a:lnTo>
                <a:lnTo>
                  <a:pt x="1100" y="1200"/>
                </a:lnTo>
                <a:lnTo>
                  <a:pt x="1104" y="1145"/>
                </a:lnTo>
                <a:lnTo>
                  <a:pt x="1105" y="10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cxnSp>
        <p:nvCxnSpPr>
          <p:cNvPr id="19" name="稻壳儿搜索【幻雨工作室】_17"/>
          <p:cNvCxnSpPr>
            <a:stCxn id="23" idx="1"/>
            <a:endCxn id="22" idx="5"/>
          </p:cNvCxnSpPr>
          <p:nvPr/>
        </p:nvCxnSpPr>
        <p:spPr>
          <a:xfrm flipH="1" flipV="1">
            <a:off x="4198834" y="2306068"/>
            <a:ext cx="1118750" cy="150509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稻壳儿搜索【幻雨工作室】_18"/>
          <p:cNvCxnSpPr>
            <a:stCxn id="23" idx="6"/>
            <a:endCxn id="24" idx="2"/>
          </p:cNvCxnSpPr>
          <p:nvPr/>
        </p:nvCxnSpPr>
        <p:spPr>
          <a:xfrm flipV="1">
            <a:off x="5518126" y="3434272"/>
            <a:ext cx="2012432" cy="459955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稻壳儿搜索【幻雨工作室】_19"/>
          <p:cNvCxnSpPr>
            <a:stCxn id="24" idx="6"/>
            <a:endCxn id="25" idx="1"/>
          </p:cNvCxnSpPr>
          <p:nvPr/>
        </p:nvCxnSpPr>
        <p:spPr>
          <a:xfrm>
            <a:off x="7765508" y="3434272"/>
            <a:ext cx="1986550" cy="41755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稻壳儿搜索【幻雨工作室】_20"/>
          <p:cNvSpPr/>
          <p:nvPr/>
        </p:nvSpPr>
        <p:spPr>
          <a:xfrm>
            <a:off x="3998292" y="2105526"/>
            <a:ext cx="234950" cy="23495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23" name="稻壳儿搜索【幻雨工作室】_21"/>
          <p:cNvSpPr/>
          <p:nvPr/>
        </p:nvSpPr>
        <p:spPr>
          <a:xfrm>
            <a:off x="5283176" y="3776752"/>
            <a:ext cx="234950" cy="23495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24" name="稻壳儿搜索【幻雨工作室】_22"/>
          <p:cNvSpPr/>
          <p:nvPr/>
        </p:nvSpPr>
        <p:spPr>
          <a:xfrm>
            <a:off x="7530558" y="3316797"/>
            <a:ext cx="234950" cy="23495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25" name="稻壳儿搜索【幻雨工作室】_23"/>
          <p:cNvSpPr/>
          <p:nvPr/>
        </p:nvSpPr>
        <p:spPr>
          <a:xfrm>
            <a:off x="9717650" y="3817414"/>
            <a:ext cx="234950" cy="23495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" panose="020B0604020202020204" pitchFamily="34" charset="0"/>
              <a:ea typeface="思源黑体 CN Normal" panose="020B0400000000000000" pitchFamily="34" charset="-122"/>
              <a:cs typeface="inpin heiti" charset="-122"/>
              <a:sym typeface="Arial" panose="020B0604020202020204" pitchFamily="34" charset="0"/>
            </a:endParaRPr>
          </a:p>
        </p:txBody>
      </p:sp>
      <p:sp>
        <p:nvSpPr>
          <p:cNvPr id="30" name="稻壳儿搜索【幻雨工作室】_2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32482" y="4239143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稻壳儿搜索【幻雨工作室】_2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114546" y="4323337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稻壳儿搜索【幻雨工作室】_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465683" y="1416556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稻壳儿搜索【幻雨工作室】_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836816" y="2054147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稻壳儿搜索【幻雨工作室】_1"/>
          <p:cNvSpPr/>
          <p:nvPr/>
        </p:nvSpPr>
        <p:spPr bwMode="auto">
          <a:xfrm>
            <a:off x="10594220" y="600755"/>
            <a:ext cx="85158" cy="126830"/>
          </a:xfrm>
          <a:custGeom>
            <a:avLst/>
            <a:gdLst>
              <a:gd name="T0" fmla="*/ 21 w 60"/>
              <a:gd name="T1" fmla="*/ 89 h 89"/>
              <a:gd name="T2" fmla="*/ 14 w 60"/>
              <a:gd name="T3" fmla="*/ 85 h 89"/>
              <a:gd name="T4" fmla="*/ 4 w 60"/>
              <a:gd name="T5" fmla="*/ 73 h 89"/>
              <a:gd name="T6" fmla="*/ 0 w 60"/>
              <a:gd name="T7" fmla="*/ 56 h 89"/>
              <a:gd name="T8" fmla="*/ 0 w 60"/>
              <a:gd name="T9" fmla="*/ 32 h 89"/>
              <a:gd name="T10" fmla="*/ 4 w 60"/>
              <a:gd name="T11" fmla="*/ 15 h 89"/>
              <a:gd name="T12" fmla="*/ 14 w 60"/>
              <a:gd name="T13" fmla="*/ 4 h 89"/>
              <a:gd name="T14" fmla="*/ 30 w 60"/>
              <a:gd name="T15" fmla="*/ 0 h 89"/>
              <a:gd name="T16" fmla="*/ 44 w 60"/>
              <a:gd name="T17" fmla="*/ 3 h 89"/>
              <a:gd name="T18" fmla="*/ 54 w 60"/>
              <a:gd name="T19" fmla="*/ 12 h 89"/>
              <a:gd name="T20" fmla="*/ 60 w 60"/>
              <a:gd name="T21" fmla="*/ 26 h 89"/>
              <a:gd name="T22" fmla="*/ 47 w 60"/>
              <a:gd name="T23" fmla="*/ 26 h 89"/>
              <a:gd name="T24" fmla="*/ 44 w 60"/>
              <a:gd name="T25" fmla="*/ 19 h 89"/>
              <a:gd name="T26" fmla="*/ 37 w 60"/>
              <a:gd name="T27" fmla="*/ 14 h 89"/>
              <a:gd name="T28" fmla="*/ 30 w 60"/>
              <a:gd name="T29" fmla="*/ 12 h 89"/>
              <a:gd name="T30" fmla="*/ 21 w 60"/>
              <a:gd name="T31" fmla="*/ 14 h 89"/>
              <a:gd name="T32" fmla="*/ 14 w 60"/>
              <a:gd name="T33" fmla="*/ 22 h 89"/>
              <a:gd name="T34" fmla="*/ 12 w 60"/>
              <a:gd name="T35" fmla="*/ 32 h 89"/>
              <a:gd name="T36" fmla="*/ 12 w 60"/>
              <a:gd name="T37" fmla="*/ 56 h 89"/>
              <a:gd name="T38" fmla="*/ 14 w 60"/>
              <a:gd name="T39" fmla="*/ 67 h 89"/>
              <a:gd name="T40" fmla="*/ 21 w 60"/>
              <a:gd name="T41" fmla="*/ 74 h 89"/>
              <a:gd name="T42" fmla="*/ 30 w 60"/>
              <a:gd name="T43" fmla="*/ 77 h 89"/>
              <a:gd name="T44" fmla="*/ 37 w 60"/>
              <a:gd name="T45" fmla="*/ 75 h 89"/>
              <a:gd name="T46" fmla="*/ 44 w 60"/>
              <a:gd name="T47" fmla="*/ 70 h 89"/>
              <a:gd name="T48" fmla="*/ 47 w 60"/>
              <a:gd name="T49" fmla="*/ 63 h 89"/>
              <a:gd name="T50" fmla="*/ 60 w 60"/>
              <a:gd name="T51" fmla="*/ 63 h 89"/>
              <a:gd name="T52" fmla="*/ 54 w 60"/>
              <a:gd name="T53" fmla="*/ 76 h 89"/>
              <a:gd name="T54" fmla="*/ 44 w 60"/>
              <a:gd name="T55" fmla="*/ 86 h 89"/>
              <a:gd name="T56" fmla="*/ 30 w 60"/>
              <a:gd name="T57" fmla="*/ 89 h 89"/>
              <a:gd name="T58" fmla="*/ 21 w 60"/>
              <a:gd name="T59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" h="89">
                <a:moveTo>
                  <a:pt x="21" y="89"/>
                </a:moveTo>
                <a:cubicBezTo>
                  <a:pt x="21" y="89"/>
                  <a:pt x="19" y="87"/>
                  <a:pt x="14" y="85"/>
                </a:cubicBezTo>
                <a:cubicBezTo>
                  <a:pt x="10" y="82"/>
                  <a:pt x="6" y="78"/>
                  <a:pt x="4" y="73"/>
                </a:cubicBezTo>
                <a:cubicBezTo>
                  <a:pt x="1" y="68"/>
                  <a:pt x="0" y="63"/>
                  <a:pt x="0" y="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6" y="10"/>
                  <a:pt x="10" y="7"/>
                  <a:pt x="14" y="4"/>
                </a:cubicBezTo>
                <a:cubicBezTo>
                  <a:pt x="19" y="1"/>
                  <a:pt x="24" y="0"/>
                  <a:pt x="30" y="0"/>
                </a:cubicBezTo>
                <a:cubicBezTo>
                  <a:pt x="35" y="0"/>
                  <a:pt x="40" y="1"/>
                  <a:pt x="44" y="3"/>
                </a:cubicBezTo>
                <a:cubicBezTo>
                  <a:pt x="48" y="5"/>
                  <a:pt x="51" y="8"/>
                  <a:pt x="54" y="12"/>
                </a:cubicBezTo>
                <a:cubicBezTo>
                  <a:pt x="57" y="16"/>
                  <a:pt x="59" y="21"/>
                  <a:pt x="60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3"/>
                  <a:pt x="45" y="21"/>
                  <a:pt x="44" y="19"/>
                </a:cubicBezTo>
                <a:cubicBezTo>
                  <a:pt x="42" y="16"/>
                  <a:pt x="40" y="15"/>
                  <a:pt x="37" y="14"/>
                </a:cubicBezTo>
                <a:cubicBezTo>
                  <a:pt x="35" y="12"/>
                  <a:pt x="33" y="12"/>
                  <a:pt x="30" y="12"/>
                </a:cubicBezTo>
                <a:cubicBezTo>
                  <a:pt x="26" y="12"/>
                  <a:pt x="23" y="13"/>
                  <a:pt x="21" y="14"/>
                </a:cubicBezTo>
                <a:cubicBezTo>
                  <a:pt x="18" y="16"/>
                  <a:pt x="16" y="19"/>
                  <a:pt x="14" y="22"/>
                </a:cubicBezTo>
                <a:cubicBezTo>
                  <a:pt x="13" y="25"/>
                  <a:pt x="12" y="28"/>
                  <a:pt x="12" y="32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60"/>
                  <a:pt x="13" y="64"/>
                  <a:pt x="14" y="67"/>
                </a:cubicBezTo>
                <a:cubicBezTo>
                  <a:pt x="16" y="70"/>
                  <a:pt x="18" y="73"/>
                  <a:pt x="21" y="74"/>
                </a:cubicBezTo>
                <a:cubicBezTo>
                  <a:pt x="23" y="76"/>
                  <a:pt x="26" y="77"/>
                  <a:pt x="30" y="77"/>
                </a:cubicBezTo>
                <a:cubicBezTo>
                  <a:pt x="33" y="77"/>
                  <a:pt x="35" y="76"/>
                  <a:pt x="37" y="75"/>
                </a:cubicBezTo>
                <a:cubicBezTo>
                  <a:pt x="40" y="74"/>
                  <a:pt x="42" y="73"/>
                  <a:pt x="44" y="70"/>
                </a:cubicBezTo>
                <a:cubicBezTo>
                  <a:pt x="45" y="68"/>
                  <a:pt x="47" y="66"/>
                  <a:pt x="47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9" y="68"/>
                  <a:pt x="57" y="73"/>
                  <a:pt x="54" y="76"/>
                </a:cubicBezTo>
                <a:cubicBezTo>
                  <a:pt x="51" y="80"/>
                  <a:pt x="48" y="83"/>
                  <a:pt x="44" y="86"/>
                </a:cubicBezTo>
                <a:cubicBezTo>
                  <a:pt x="40" y="88"/>
                  <a:pt x="35" y="89"/>
                  <a:pt x="30" y="89"/>
                </a:cubicBezTo>
                <a:cubicBezTo>
                  <a:pt x="24" y="89"/>
                  <a:pt x="21" y="89"/>
                  <a:pt x="21" y="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稻壳儿搜索【幻雨工作室】_2"/>
          <p:cNvSpPr>
            <a:spLocks noEditPoints="1"/>
          </p:cNvSpPr>
          <p:nvPr/>
        </p:nvSpPr>
        <p:spPr bwMode="auto">
          <a:xfrm>
            <a:off x="10754871" y="600755"/>
            <a:ext cx="86969" cy="126830"/>
          </a:xfrm>
          <a:custGeom>
            <a:avLst/>
            <a:gdLst>
              <a:gd name="T0" fmla="*/ 15 w 61"/>
              <a:gd name="T1" fmla="*/ 85 h 89"/>
              <a:gd name="T2" fmla="*/ 4 w 61"/>
              <a:gd name="T3" fmla="*/ 73 h 89"/>
              <a:gd name="T4" fmla="*/ 0 w 61"/>
              <a:gd name="T5" fmla="*/ 57 h 89"/>
              <a:gd name="T6" fmla="*/ 0 w 61"/>
              <a:gd name="T7" fmla="*/ 32 h 89"/>
              <a:gd name="T8" fmla="*/ 4 w 61"/>
              <a:gd name="T9" fmla="*/ 15 h 89"/>
              <a:gd name="T10" fmla="*/ 15 w 61"/>
              <a:gd name="T11" fmla="*/ 4 h 89"/>
              <a:gd name="T12" fmla="*/ 31 w 61"/>
              <a:gd name="T13" fmla="*/ 0 h 89"/>
              <a:gd name="T14" fmla="*/ 47 w 61"/>
              <a:gd name="T15" fmla="*/ 4 h 89"/>
              <a:gd name="T16" fmla="*/ 57 w 61"/>
              <a:gd name="T17" fmla="*/ 15 h 89"/>
              <a:gd name="T18" fmla="*/ 61 w 61"/>
              <a:gd name="T19" fmla="*/ 32 h 89"/>
              <a:gd name="T20" fmla="*/ 61 w 61"/>
              <a:gd name="T21" fmla="*/ 57 h 89"/>
              <a:gd name="T22" fmla="*/ 57 w 61"/>
              <a:gd name="T23" fmla="*/ 73 h 89"/>
              <a:gd name="T24" fmla="*/ 47 w 61"/>
              <a:gd name="T25" fmla="*/ 85 h 89"/>
              <a:gd name="T26" fmla="*/ 31 w 61"/>
              <a:gd name="T27" fmla="*/ 89 h 89"/>
              <a:gd name="T28" fmla="*/ 15 w 61"/>
              <a:gd name="T29" fmla="*/ 85 h 89"/>
              <a:gd name="T30" fmla="*/ 40 w 61"/>
              <a:gd name="T31" fmla="*/ 74 h 89"/>
              <a:gd name="T32" fmla="*/ 46 w 61"/>
              <a:gd name="T33" fmla="*/ 67 h 89"/>
              <a:gd name="T34" fmla="*/ 49 w 61"/>
              <a:gd name="T35" fmla="*/ 57 h 89"/>
              <a:gd name="T36" fmla="*/ 49 w 61"/>
              <a:gd name="T37" fmla="*/ 32 h 89"/>
              <a:gd name="T38" fmla="*/ 46 w 61"/>
              <a:gd name="T39" fmla="*/ 21 h 89"/>
              <a:gd name="T40" fmla="*/ 40 w 61"/>
              <a:gd name="T41" fmla="*/ 14 h 89"/>
              <a:gd name="T42" fmla="*/ 31 w 61"/>
              <a:gd name="T43" fmla="*/ 12 h 89"/>
              <a:gd name="T44" fmla="*/ 21 w 61"/>
              <a:gd name="T45" fmla="*/ 14 h 89"/>
              <a:gd name="T46" fmla="*/ 15 w 61"/>
              <a:gd name="T47" fmla="*/ 21 h 89"/>
              <a:gd name="T48" fmla="*/ 13 w 61"/>
              <a:gd name="T49" fmla="*/ 32 h 89"/>
              <a:gd name="T50" fmla="*/ 13 w 61"/>
              <a:gd name="T51" fmla="*/ 57 h 89"/>
              <a:gd name="T52" fmla="*/ 15 w 61"/>
              <a:gd name="T53" fmla="*/ 67 h 89"/>
              <a:gd name="T54" fmla="*/ 21 w 61"/>
              <a:gd name="T55" fmla="*/ 74 h 89"/>
              <a:gd name="T56" fmla="*/ 31 w 61"/>
              <a:gd name="T57" fmla="*/ 77 h 89"/>
              <a:gd name="T58" fmla="*/ 40 w 61"/>
              <a:gd name="T59" fmla="*/ 7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9">
                <a:moveTo>
                  <a:pt x="15" y="85"/>
                </a:moveTo>
                <a:cubicBezTo>
                  <a:pt x="10" y="82"/>
                  <a:pt x="6" y="78"/>
                  <a:pt x="4" y="73"/>
                </a:cubicBezTo>
                <a:cubicBezTo>
                  <a:pt x="1" y="69"/>
                  <a:pt x="0" y="63"/>
                  <a:pt x="0" y="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6" y="10"/>
                  <a:pt x="10" y="7"/>
                  <a:pt x="15" y="4"/>
                </a:cubicBezTo>
                <a:cubicBezTo>
                  <a:pt x="19" y="1"/>
                  <a:pt x="25" y="0"/>
                  <a:pt x="31" y="0"/>
                </a:cubicBezTo>
                <a:cubicBezTo>
                  <a:pt x="37" y="0"/>
                  <a:pt x="42" y="1"/>
                  <a:pt x="47" y="4"/>
                </a:cubicBezTo>
                <a:cubicBezTo>
                  <a:pt x="51" y="7"/>
                  <a:pt x="55" y="10"/>
                  <a:pt x="57" y="15"/>
                </a:cubicBezTo>
                <a:cubicBezTo>
                  <a:pt x="60" y="20"/>
                  <a:pt x="61" y="26"/>
                  <a:pt x="61" y="32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63"/>
                  <a:pt x="60" y="69"/>
                  <a:pt x="57" y="73"/>
                </a:cubicBezTo>
                <a:cubicBezTo>
                  <a:pt x="55" y="78"/>
                  <a:pt x="51" y="82"/>
                  <a:pt x="47" y="85"/>
                </a:cubicBezTo>
                <a:cubicBezTo>
                  <a:pt x="42" y="87"/>
                  <a:pt x="37" y="89"/>
                  <a:pt x="31" y="89"/>
                </a:cubicBezTo>
                <a:cubicBezTo>
                  <a:pt x="25" y="89"/>
                  <a:pt x="19" y="87"/>
                  <a:pt x="15" y="85"/>
                </a:cubicBezTo>
                <a:close/>
                <a:moveTo>
                  <a:pt x="40" y="74"/>
                </a:moveTo>
                <a:cubicBezTo>
                  <a:pt x="43" y="73"/>
                  <a:pt x="45" y="70"/>
                  <a:pt x="46" y="67"/>
                </a:cubicBezTo>
                <a:cubicBezTo>
                  <a:pt x="48" y="64"/>
                  <a:pt x="49" y="61"/>
                  <a:pt x="49" y="57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28"/>
                  <a:pt x="48" y="24"/>
                  <a:pt x="46" y="21"/>
                </a:cubicBezTo>
                <a:cubicBezTo>
                  <a:pt x="45" y="18"/>
                  <a:pt x="43" y="16"/>
                  <a:pt x="40" y="14"/>
                </a:cubicBezTo>
                <a:cubicBezTo>
                  <a:pt x="37" y="13"/>
                  <a:pt x="34" y="12"/>
                  <a:pt x="31" y="12"/>
                </a:cubicBezTo>
                <a:cubicBezTo>
                  <a:pt x="27" y="12"/>
                  <a:pt x="24" y="13"/>
                  <a:pt x="21" y="14"/>
                </a:cubicBezTo>
                <a:cubicBezTo>
                  <a:pt x="18" y="16"/>
                  <a:pt x="16" y="18"/>
                  <a:pt x="15" y="21"/>
                </a:cubicBezTo>
                <a:cubicBezTo>
                  <a:pt x="13" y="24"/>
                  <a:pt x="13" y="28"/>
                  <a:pt x="13" y="32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61"/>
                  <a:pt x="13" y="64"/>
                  <a:pt x="15" y="67"/>
                </a:cubicBezTo>
                <a:cubicBezTo>
                  <a:pt x="16" y="70"/>
                  <a:pt x="18" y="73"/>
                  <a:pt x="21" y="74"/>
                </a:cubicBezTo>
                <a:cubicBezTo>
                  <a:pt x="24" y="76"/>
                  <a:pt x="27" y="77"/>
                  <a:pt x="31" y="77"/>
                </a:cubicBezTo>
                <a:cubicBezTo>
                  <a:pt x="34" y="77"/>
                  <a:pt x="37" y="76"/>
                  <a:pt x="40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稻壳儿搜索【幻雨工作室】_3"/>
          <p:cNvSpPr/>
          <p:nvPr/>
        </p:nvSpPr>
        <p:spPr bwMode="auto">
          <a:xfrm>
            <a:off x="10923374" y="601963"/>
            <a:ext cx="105691" cy="124414"/>
          </a:xfrm>
          <a:custGeom>
            <a:avLst/>
            <a:gdLst>
              <a:gd name="T0" fmla="*/ 149 w 175"/>
              <a:gd name="T1" fmla="*/ 0 h 206"/>
              <a:gd name="T2" fmla="*/ 175 w 175"/>
              <a:gd name="T3" fmla="*/ 0 h 206"/>
              <a:gd name="T4" fmla="*/ 175 w 175"/>
              <a:gd name="T5" fmla="*/ 206 h 206"/>
              <a:gd name="T6" fmla="*/ 146 w 175"/>
              <a:gd name="T7" fmla="*/ 206 h 206"/>
              <a:gd name="T8" fmla="*/ 146 w 175"/>
              <a:gd name="T9" fmla="*/ 52 h 206"/>
              <a:gd name="T10" fmla="*/ 149 w 175"/>
              <a:gd name="T11" fmla="*/ 61 h 206"/>
              <a:gd name="T12" fmla="*/ 99 w 175"/>
              <a:gd name="T13" fmla="*/ 177 h 206"/>
              <a:gd name="T14" fmla="*/ 78 w 175"/>
              <a:gd name="T15" fmla="*/ 177 h 206"/>
              <a:gd name="T16" fmla="*/ 28 w 175"/>
              <a:gd name="T17" fmla="*/ 64 h 206"/>
              <a:gd name="T18" fmla="*/ 28 w 175"/>
              <a:gd name="T19" fmla="*/ 52 h 206"/>
              <a:gd name="T20" fmla="*/ 28 w 175"/>
              <a:gd name="T21" fmla="*/ 206 h 206"/>
              <a:gd name="T22" fmla="*/ 0 w 175"/>
              <a:gd name="T23" fmla="*/ 206 h 206"/>
              <a:gd name="T24" fmla="*/ 0 w 175"/>
              <a:gd name="T25" fmla="*/ 0 h 206"/>
              <a:gd name="T26" fmla="*/ 28 w 175"/>
              <a:gd name="T27" fmla="*/ 0 h 206"/>
              <a:gd name="T28" fmla="*/ 87 w 175"/>
              <a:gd name="T29" fmla="*/ 135 h 206"/>
              <a:gd name="T30" fmla="*/ 149 w 175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206">
                <a:moveTo>
                  <a:pt x="149" y="0"/>
                </a:moveTo>
                <a:lnTo>
                  <a:pt x="175" y="0"/>
                </a:lnTo>
                <a:lnTo>
                  <a:pt x="175" y="206"/>
                </a:lnTo>
                <a:lnTo>
                  <a:pt x="146" y="206"/>
                </a:lnTo>
                <a:lnTo>
                  <a:pt x="146" y="52"/>
                </a:lnTo>
                <a:lnTo>
                  <a:pt x="149" y="61"/>
                </a:lnTo>
                <a:lnTo>
                  <a:pt x="99" y="177"/>
                </a:lnTo>
                <a:lnTo>
                  <a:pt x="78" y="177"/>
                </a:lnTo>
                <a:lnTo>
                  <a:pt x="28" y="64"/>
                </a:lnTo>
                <a:lnTo>
                  <a:pt x="28" y="52"/>
                </a:lnTo>
                <a:lnTo>
                  <a:pt x="28" y="206"/>
                </a:lnTo>
                <a:lnTo>
                  <a:pt x="0" y="206"/>
                </a:lnTo>
                <a:lnTo>
                  <a:pt x="0" y="0"/>
                </a:lnTo>
                <a:lnTo>
                  <a:pt x="28" y="0"/>
                </a:lnTo>
                <a:lnTo>
                  <a:pt x="87" y="135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稻壳儿搜索【幻雨工作室】_4"/>
          <p:cNvSpPr>
            <a:spLocks noEditPoints="1"/>
          </p:cNvSpPr>
          <p:nvPr/>
        </p:nvSpPr>
        <p:spPr bwMode="auto">
          <a:xfrm>
            <a:off x="11113015" y="601963"/>
            <a:ext cx="85158" cy="124414"/>
          </a:xfrm>
          <a:custGeom>
            <a:avLst/>
            <a:gdLst>
              <a:gd name="T0" fmla="*/ 0 w 60"/>
              <a:gd name="T1" fmla="*/ 0 h 87"/>
              <a:gd name="T2" fmla="*/ 13 w 60"/>
              <a:gd name="T3" fmla="*/ 0 h 87"/>
              <a:gd name="T4" fmla="*/ 13 w 60"/>
              <a:gd name="T5" fmla="*/ 87 h 87"/>
              <a:gd name="T6" fmla="*/ 0 w 60"/>
              <a:gd name="T7" fmla="*/ 87 h 87"/>
              <a:gd name="T8" fmla="*/ 0 w 60"/>
              <a:gd name="T9" fmla="*/ 0 h 87"/>
              <a:gd name="T10" fmla="*/ 7 w 60"/>
              <a:gd name="T11" fmla="*/ 41 h 87"/>
              <a:gd name="T12" fmla="*/ 35 w 60"/>
              <a:gd name="T13" fmla="*/ 41 h 87"/>
              <a:gd name="T14" fmla="*/ 41 w 60"/>
              <a:gd name="T15" fmla="*/ 40 h 87"/>
              <a:gd name="T16" fmla="*/ 46 w 60"/>
              <a:gd name="T17" fmla="*/ 34 h 87"/>
              <a:gd name="T18" fmla="*/ 48 w 60"/>
              <a:gd name="T19" fmla="*/ 27 h 87"/>
              <a:gd name="T20" fmla="*/ 46 w 60"/>
              <a:gd name="T21" fmla="*/ 19 h 87"/>
              <a:gd name="T22" fmla="*/ 41 w 60"/>
              <a:gd name="T23" fmla="*/ 13 h 87"/>
              <a:gd name="T24" fmla="*/ 35 w 60"/>
              <a:gd name="T25" fmla="*/ 11 h 87"/>
              <a:gd name="T26" fmla="*/ 7 w 60"/>
              <a:gd name="T27" fmla="*/ 11 h 87"/>
              <a:gd name="T28" fmla="*/ 7 w 60"/>
              <a:gd name="T29" fmla="*/ 0 h 87"/>
              <a:gd name="T30" fmla="*/ 34 w 60"/>
              <a:gd name="T31" fmla="*/ 0 h 87"/>
              <a:gd name="T32" fmla="*/ 48 w 60"/>
              <a:gd name="T33" fmla="*/ 3 h 87"/>
              <a:gd name="T34" fmla="*/ 57 w 60"/>
              <a:gd name="T35" fmla="*/ 13 h 87"/>
              <a:gd name="T36" fmla="*/ 60 w 60"/>
              <a:gd name="T37" fmla="*/ 27 h 87"/>
              <a:gd name="T38" fmla="*/ 57 w 60"/>
              <a:gd name="T39" fmla="*/ 41 h 87"/>
              <a:gd name="T40" fmla="*/ 48 w 60"/>
              <a:gd name="T41" fmla="*/ 50 h 87"/>
              <a:gd name="T42" fmla="*/ 34 w 60"/>
              <a:gd name="T43" fmla="*/ 53 h 87"/>
              <a:gd name="T44" fmla="*/ 7 w 60"/>
              <a:gd name="T45" fmla="*/ 53 h 87"/>
              <a:gd name="T46" fmla="*/ 7 w 60"/>
              <a:gd name="T47" fmla="*/ 4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" h="87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3" y="87"/>
                  <a:pt x="13" y="87"/>
                  <a:pt x="13" y="87"/>
                </a:cubicBezTo>
                <a:cubicBezTo>
                  <a:pt x="0" y="87"/>
                  <a:pt x="0" y="87"/>
                  <a:pt x="0" y="87"/>
                </a:cubicBezTo>
                <a:lnTo>
                  <a:pt x="0" y="0"/>
                </a:lnTo>
                <a:close/>
                <a:moveTo>
                  <a:pt x="7" y="41"/>
                </a:moveTo>
                <a:cubicBezTo>
                  <a:pt x="35" y="41"/>
                  <a:pt x="35" y="41"/>
                  <a:pt x="35" y="41"/>
                </a:cubicBezTo>
                <a:cubicBezTo>
                  <a:pt x="37" y="41"/>
                  <a:pt x="39" y="41"/>
                  <a:pt x="41" y="40"/>
                </a:cubicBezTo>
                <a:cubicBezTo>
                  <a:pt x="43" y="38"/>
                  <a:pt x="45" y="37"/>
                  <a:pt x="46" y="34"/>
                </a:cubicBezTo>
                <a:cubicBezTo>
                  <a:pt x="47" y="32"/>
                  <a:pt x="48" y="29"/>
                  <a:pt x="48" y="27"/>
                </a:cubicBezTo>
                <a:cubicBezTo>
                  <a:pt x="48" y="24"/>
                  <a:pt x="47" y="21"/>
                  <a:pt x="46" y="19"/>
                </a:cubicBezTo>
                <a:cubicBezTo>
                  <a:pt x="45" y="16"/>
                  <a:pt x="43" y="15"/>
                  <a:pt x="41" y="13"/>
                </a:cubicBezTo>
                <a:cubicBezTo>
                  <a:pt x="39" y="12"/>
                  <a:pt x="37" y="11"/>
                  <a:pt x="35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0"/>
                  <a:pt x="7" y="0"/>
                  <a:pt x="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4" y="1"/>
                  <a:pt x="48" y="3"/>
                </a:cubicBezTo>
                <a:cubicBezTo>
                  <a:pt x="52" y="5"/>
                  <a:pt x="55" y="8"/>
                  <a:pt x="57" y="13"/>
                </a:cubicBezTo>
                <a:cubicBezTo>
                  <a:pt x="59" y="17"/>
                  <a:pt x="60" y="21"/>
                  <a:pt x="60" y="27"/>
                </a:cubicBezTo>
                <a:cubicBezTo>
                  <a:pt x="60" y="32"/>
                  <a:pt x="59" y="37"/>
                  <a:pt x="57" y="41"/>
                </a:cubicBezTo>
                <a:cubicBezTo>
                  <a:pt x="55" y="45"/>
                  <a:pt x="52" y="48"/>
                  <a:pt x="48" y="50"/>
                </a:cubicBezTo>
                <a:cubicBezTo>
                  <a:pt x="44" y="52"/>
                  <a:pt x="39" y="53"/>
                  <a:pt x="34" y="53"/>
                </a:cubicBezTo>
                <a:cubicBezTo>
                  <a:pt x="7" y="53"/>
                  <a:pt x="7" y="53"/>
                  <a:pt x="7" y="53"/>
                </a:cubicBezTo>
                <a:lnTo>
                  <a:pt x="7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稻壳儿搜索【幻雨工作室】_5"/>
          <p:cNvSpPr>
            <a:spLocks noEditPoints="1"/>
          </p:cNvSpPr>
          <p:nvPr/>
        </p:nvSpPr>
        <p:spPr bwMode="auto">
          <a:xfrm>
            <a:off x="11255547" y="601963"/>
            <a:ext cx="106900" cy="124414"/>
          </a:xfrm>
          <a:custGeom>
            <a:avLst/>
            <a:gdLst>
              <a:gd name="T0" fmla="*/ 78 w 177"/>
              <a:gd name="T1" fmla="*/ 0 h 206"/>
              <a:gd name="T2" fmla="*/ 101 w 177"/>
              <a:gd name="T3" fmla="*/ 0 h 206"/>
              <a:gd name="T4" fmla="*/ 177 w 177"/>
              <a:gd name="T5" fmla="*/ 206 h 206"/>
              <a:gd name="T6" fmla="*/ 146 w 177"/>
              <a:gd name="T7" fmla="*/ 206 h 206"/>
              <a:gd name="T8" fmla="*/ 90 w 177"/>
              <a:gd name="T9" fmla="*/ 40 h 206"/>
              <a:gd name="T10" fmla="*/ 33 w 177"/>
              <a:gd name="T11" fmla="*/ 206 h 206"/>
              <a:gd name="T12" fmla="*/ 0 w 177"/>
              <a:gd name="T13" fmla="*/ 206 h 206"/>
              <a:gd name="T14" fmla="*/ 78 w 177"/>
              <a:gd name="T15" fmla="*/ 0 h 206"/>
              <a:gd name="T16" fmla="*/ 35 w 177"/>
              <a:gd name="T17" fmla="*/ 132 h 206"/>
              <a:gd name="T18" fmla="*/ 144 w 177"/>
              <a:gd name="T19" fmla="*/ 132 h 206"/>
              <a:gd name="T20" fmla="*/ 144 w 177"/>
              <a:gd name="T21" fmla="*/ 161 h 206"/>
              <a:gd name="T22" fmla="*/ 35 w 177"/>
              <a:gd name="T23" fmla="*/ 161 h 206"/>
              <a:gd name="T24" fmla="*/ 35 w 177"/>
              <a:gd name="T25" fmla="*/ 13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06">
                <a:moveTo>
                  <a:pt x="78" y="0"/>
                </a:moveTo>
                <a:lnTo>
                  <a:pt x="101" y="0"/>
                </a:lnTo>
                <a:lnTo>
                  <a:pt x="177" y="206"/>
                </a:lnTo>
                <a:lnTo>
                  <a:pt x="146" y="206"/>
                </a:lnTo>
                <a:lnTo>
                  <a:pt x="90" y="40"/>
                </a:lnTo>
                <a:lnTo>
                  <a:pt x="33" y="206"/>
                </a:lnTo>
                <a:lnTo>
                  <a:pt x="0" y="206"/>
                </a:lnTo>
                <a:lnTo>
                  <a:pt x="78" y="0"/>
                </a:lnTo>
                <a:close/>
                <a:moveTo>
                  <a:pt x="35" y="132"/>
                </a:moveTo>
                <a:lnTo>
                  <a:pt x="144" y="132"/>
                </a:lnTo>
                <a:lnTo>
                  <a:pt x="144" y="161"/>
                </a:lnTo>
                <a:lnTo>
                  <a:pt x="35" y="161"/>
                </a:lnTo>
                <a:lnTo>
                  <a:pt x="35" y="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稻壳儿搜索【幻雨工作室】_6"/>
          <p:cNvSpPr/>
          <p:nvPr/>
        </p:nvSpPr>
        <p:spPr bwMode="auto">
          <a:xfrm>
            <a:off x="11434921" y="601963"/>
            <a:ext cx="91197" cy="124414"/>
          </a:xfrm>
          <a:custGeom>
            <a:avLst/>
            <a:gdLst>
              <a:gd name="T0" fmla="*/ 0 w 151"/>
              <a:gd name="T1" fmla="*/ 0 h 206"/>
              <a:gd name="T2" fmla="*/ 26 w 151"/>
              <a:gd name="T3" fmla="*/ 0 h 206"/>
              <a:gd name="T4" fmla="*/ 125 w 151"/>
              <a:gd name="T5" fmla="*/ 158 h 206"/>
              <a:gd name="T6" fmla="*/ 123 w 151"/>
              <a:gd name="T7" fmla="*/ 163 h 206"/>
              <a:gd name="T8" fmla="*/ 123 w 151"/>
              <a:gd name="T9" fmla="*/ 0 h 206"/>
              <a:gd name="T10" fmla="*/ 151 w 151"/>
              <a:gd name="T11" fmla="*/ 0 h 206"/>
              <a:gd name="T12" fmla="*/ 151 w 151"/>
              <a:gd name="T13" fmla="*/ 206 h 206"/>
              <a:gd name="T14" fmla="*/ 125 w 151"/>
              <a:gd name="T15" fmla="*/ 206 h 206"/>
              <a:gd name="T16" fmla="*/ 24 w 151"/>
              <a:gd name="T17" fmla="*/ 50 h 206"/>
              <a:gd name="T18" fmla="*/ 29 w 151"/>
              <a:gd name="T19" fmla="*/ 45 h 206"/>
              <a:gd name="T20" fmla="*/ 29 w 151"/>
              <a:gd name="T21" fmla="*/ 206 h 206"/>
              <a:gd name="T22" fmla="*/ 0 w 151"/>
              <a:gd name="T23" fmla="*/ 206 h 206"/>
              <a:gd name="T24" fmla="*/ 0 w 151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1" h="206">
                <a:moveTo>
                  <a:pt x="0" y="0"/>
                </a:moveTo>
                <a:lnTo>
                  <a:pt x="26" y="0"/>
                </a:lnTo>
                <a:lnTo>
                  <a:pt x="125" y="158"/>
                </a:lnTo>
                <a:lnTo>
                  <a:pt x="123" y="163"/>
                </a:lnTo>
                <a:lnTo>
                  <a:pt x="123" y="0"/>
                </a:lnTo>
                <a:lnTo>
                  <a:pt x="151" y="0"/>
                </a:lnTo>
                <a:lnTo>
                  <a:pt x="151" y="206"/>
                </a:lnTo>
                <a:lnTo>
                  <a:pt x="125" y="206"/>
                </a:lnTo>
                <a:lnTo>
                  <a:pt x="24" y="50"/>
                </a:lnTo>
                <a:lnTo>
                  <a:pt x="29" y="45"/>
                </a:lnTo>
                <a:lnTo>
                  <a:pt x="29" y="206"/>
                </a:lnTo>
                <a:lnTo>
                  <a:pt x="0" y="2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稻壳儿搜索【幻雨工作室】_7"/>
          <p:cNvSpPr/>
          <p:nvPr/>
        </p:nvSpPr>
        <p:spPr bwMode="auto">
          <a:xfrm>
            <a:off x="11591948" y="601963"/>
            <a:ext cx="94216" cy="124414"/>
          </a:xfrm>
          <a:custGeom>
            <a:avLst/>
            <a:gdLst>
              <a:gd name="T0" fmla="*/ 92 w 156"/>
              <a:gd name="T1" fmla="*/ 121 h 206"/>
              <a:gd name="T2" fmla="*/ 92 w 156"/>
              <a:gd name="T3" fmla="*/ 206 h 206"/>
              <a:gd name="T4" fmla="*/ 64 w 156"/>
              <a:gd name="T5" fmla="*/ 206 h 206"/>
              <a:gd name="T6" fmla="*/ 64 w 156"/>
              <a:gd name="T7" fmla="*/ 121 h 206"/>
              <a:gd name="T8" fmla="*/ 0 w 156"/>
              <a:gd name="T9" fmla="*/ 0 h 206"/>
              <a:gd name="T10" fmla="*/ 33 w 156"/>
              <a:gd name="T11" fmla="*/ 0 h 206"/>
              <a:gd name="T12" fmla="*/ 78 w 156"/>
              <a:gd name="T13" fmla="*/ 92 h 206"/>
              <a:gd name="T14" fmla="*/ 123 w 156"/>
              <a:gd name="T15" fmla="*/ 0 h 206"/>
              <a:gd name="T16" fmla="*/ 156 w 156"/>
              <a:gd name="T17" fmla="*/ 0 h 206"/>
              <a:gd name="T18" fmla="*/ 92 w 156"/>
              <a:gd name="T19" fmla="*/ 12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206">
                <a:moveTo>
                  <a:pt x="92" y="121"/>
                </a:moveTo>
                <a:lnTo>
                  <a:pt x="92" y="206"/>
                </a:lnTo>
                <a:lnTo>
                  <a:pt x="64" y="206"/>
                </a:lnTo>
                <a:lnTo>
                  <a:pt x="64" y="121"/>
                </a:lnTo>
                <a:lnTo>
                  <a:pt x="0" y="0"/>
                </a:lnTo>
                <a:lnTo>
                  <a:pt x="33" y="0"/>
                </a:lnTo>
                <a:lnTo>
                  <a:pt x="78" y="92"/>
                </a:lnTo>
                <a:lnTo>
                  <a:pt x="123" y="0"/>
                </a:lnTo>
                <a:lnTo>
                  <a:pt x="156" y="0"/>
                </a:lnTo>
                <a:lnTo>
                  <a:pt x="92" y="1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稻壳儿搜索【幻雨工作室】_8"/>
          <p:cNvSpPr/>
          <p:nvPr/>
        </p:nvSpPr>
        <p:spPr bwMode="auto">
          <a:xfrm>
            <a:off x="11074361" y="852389"/>
            <a:ext cx="91800" cy="124414"/>
          </a:xfrm>
          <a:custGeom>
            <a:avLst/>
            <a:gdLst>
              <a:gd name="T0" fmla="*/ 0 w 152"/>
              <a:gd name="T1" fmla="*/ 0 h 206"/>
              <a:gd name="T2" fmla="*/ 26 w 152"/>
              <a:gd name="T3" fmla="*/ 0 h 206"/>
              <a:gd name="T4" fmla="*/ 126 w 152"/>
              <a:gd name="T5" fmla="*/ 158 h 206"/>
              <a:gd name="T6" fmla="*/ 123 w 152"/>
              <a:gd name="T7" fmla="*/ 163 h 206"/>
              <a:gd name="T8" fmla="*/ 123 w 152"/>
              <a:gd name="T9" fmla="*/ 0 h 206"/>
              <a:gd name="T10" fmla="*/ 152 w 152"/>
              <a:gd name="T11" fmla="*/ 0 h 206"/>
              <a:gd name="T12" fmla="*/ 152 w 152"/>
              <a:gd name="T13" fmla="*/ 206 h 206"/>
              <a:gd name="T14" fmla="*/ 126 w 152"/>
              <a:gd name="T15" fmla="*/ 206 h 206"/>
              <a:gd name="T16" fmla="*/ 24 w 152"/>
              <a:gd name="T17" fmla="*/ 50 h 206"/>
              <a:gd name="T18" fmla="*/ 29 w 152"/>
              <a:gd name="T19" fmla="*/ 45 h 206"/>
              <a:gd name="T20" fmla="*/ 29 w 152"/>
              <a:gd name="T21" fmla="*/ 206 h 206"/>
              <a:gd name="T22" fmla="*/ 0 w 152"/>
              <a:gd name="T23" fmla="*/ 206 h 206"/>
              <a:gd name="T24" fmla="*/ 0 w 152"/>
              <a:gd name="T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2" h="206">
                <a:moveTo>
                  <a:pt x="0" y="0"/>
                </a:moveTo>
                <a:lnTo>
                  <a:pt x="26" y="0"/>
                </a:lnTo>
                <a:lnTo>
                  <a:pt x="126" y="158"/>
                </a:lnTo>
                <a:lnTo>
                  <a:pt x="123" y="163"/>
                </a:lnTo>
                <a:lnTo>
                  <a:pt x="123" y="0"/>
                </a:lnTo>
                <a:lnTo>
                  <a:pt x="152" y="0"/>
                </a:lnTo>
                <a:lnTo>
                  <a:pt x="152" y="206"/>
                </a:lnTo>
                <a:lnTo>
                  <a:pt x="126" y="206"/>
                </a:lnTo>
                <a:lnTo>
                  <a:pt x="24" y="50"/>
                </a:lnTo>
                <a:lnTo>
                  <a:pt x="29" y="45"/>
                </a:lnTo>
                <a:lnTo>
                  <a:pt x="29" y="206"/>
                </a:lnTo>
                <a:lnTo>
                  <a:pt x="0" y="2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稻壳儿搜索【幻雨工作室】_9"/>
          <p:cNvSpPr>
            <a:spLocks noEditPoints="1"/>
          </p:cNvSpPr>
          <p:nvPr/>
        </p:nvSpPr>
        <p:spPr bwMode="auto">
          <a:xfrm>
            <a:off x="11237428" y="852389"/>
            <a:ext cx="106900" cy="124414"/>
          </a:xfrm>
          <a:custGeom>
            <a:avLst/>
            <a:gdLst>
              <a:gd name="T0" fmla="*/ 77 w 177"/>
              <a:gd name="T1" fmla="*/ 0 h 206"/>
              <a:gd name="T2" fmla="*/ 101 w 177"/>
              <a:gd name="T3" fmla="*/ 0 h 206"/>
              <a:gd name="T4" fmla="*/ 177 w 177"/>
              <a:gd name="T5" fmla="*/ 206 h 206"/>
              <a:gd name="T6" fmla="*/ 146 w 177"/>
              <a:gd name="T7" fmla="*/ 206 h 206"/>
              <a:gd name="T8" fmla="*/ 89 w 177"/>
              <a:gd name="T9" fmla="*/ 40 h 206"/>
              <a:gd name="T10" fmla="*/ 33 w 177"/>
              <a:gd name="T11" fmla="*/ 206 h 206"/>
              <a:gd name="T12" fmla="*/ 0 w 177"/>
              <a:gd name="T13" fmla="*/ 206 h 206"/>
              <a:gd name="T14" fmla="*/ 77 w 177"/>
              <a:gd name="T15" fmla="*/ 0 h 206"/>
              <a:gd name="T16" fmla="*/ 35 w 177"/>
              <a:gd name="T17" fmla="*/ 132 h 206"/>
              <a:gd name="T18" fmla="*/ 144 w 177"/>
              <a:gd name="T19" fmla="*/ 132 h 206"/>
              <a:gd name="T20" fmla="*/ 144 w 177"/>
              <a:gd name="T21" fmla="*/ 161 h 206"/>
              <a:gd name="T22" fmla="*/ 35 w 177"/>
              <a:gd name="T23" fmla="*/ 161 h 206"/>
              <a:gd name="T24" fmla="*/ 35 w 177"/>
              <a:gd name="T25" fmla="*/ 13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06">
                <a:moveTo>
                  <a:pt x="77" y="0"/>
                </a:moveTo>
                <a:lnTo>
                  <a:pt x="101" y="0"/>
                </a:lnTo>
                <a:lnTo>
                  <a:pt x="177" y="206"/>
                </a:lnTo>
                <a:lnTo>
                  <a:pt x="146" y="206"/>
                </a:lnTo>
                <a:lnTo>
                  <a:pt x="89" y="40"/>
                </a:lnTo>
                <a:lnTo>
                  <a:pt x="33" y="206"/>
                </a:lnTo>
                <a:lnTo>
                  <a:pt x="0" y="206"/>
                </a:lnTo>
                <a:lnTo>
                  <a:pt x="77" y="0"/>
                </a:lnTo>
                <a:close/>
                <a:moveTo>
                  <a:pt x="35" y="132"/>
                </a:moveTo>
                <a:lnTo>
                  <a:pt x="144" y="132"/>
                </a:lnTo>
                <a:lnTo>
                  <a:pt x="144" y="161"/>
                </a:lnTo>
                <a:lnTo>
                  <a:pt x="35" y="161"/>
                </a:lnTo>
                <a:lnTo>
                  <a:pt x="35" y="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稻壳儿搜索【幻雨工作室】_10"/>
          <p:cNvSpPr/>
          <p:nvPr/>
        </p:nvSpPr>
        <p:spPr bwMode="auto">
          <a:xfrm>
            <a:off x="11416802" y="852389"/>
            <a:ext cx="105691" cy="124414"/>
          </a:xfrm>
          <a:custGeom>
            <a:avLst/>
            <a:gdLst>
              <a:gd name="T0" fmla="*/ 146 w 175"/>
              <a:gd name="T1" fmla="*/ 0 h 206"/>
              <a:gd name="T2" fmla="*/ 175 w 175"/>
              <a:gd name="T3" fmla="*/ 0 h 206"/>
              <a:gd name="T4" fmla="*/ 175 w 175"/>
              <a:gd name="T5" fmla="*/ 206 h 206"/>
              <a:gd name="T6" fmla="*/ 146 w 175"/>
              <a:gd name="T7" fmla="*/ 206 h 206"/>
              <a:gd name="T8" fmla="*/ 146 w 175"/>
              <a:gd name="T9" fmla="*/ 52 h 206"/>
              <a:gd name="T10" fmla="*/ 146 w 175"/>
              <a:gd name="T11" fmla="*/ 61 h 206"/>
              <a:gd name="T12" fmla="*/ 97 w 175"/>
              <a:gd name="T13" fmla="*/ 177 h 206"/>
              <a:gd name="T14" fmla="*/ 75 w 175"/>
              <a:gd name="T15" fmla="*/ 177 h 206"/>
              <a:gd name="T16" fmla="*/ 26 w 175"/>
              <a:gd name="T17" fmla="*/ 64 h 206"/>
              <a:gd name="T18" fmla="*/ 28 w 175"/>
              <a:gd name="T19" fmla="*/ 52 h 206"/>
              <a:gd name="T20" fmla="*/ 28 w 175"/>
              <a:gd name="T21" fmla="*/ 206 h 206"/>
              <a:gd name="T22" fmla="*/ 0 w 175"/>
              <a:gd name="T23" fmla="*/ 206 h 206"/>
              <a:gd name="T24" fmla="*/ 0 w 175"/>
              <a:gd name="T25" fmla="*/ 0 h 206"/>
              <a:gd name="T26" fmla="*/ 26 w 175"/>
              <a:gd name="T27" fmla="*/ 0 h 206"/>
              <a:gd name="T28" fmla="*/ 87 w 175"/>
              <a:gd name="T29" fmla="*/ 135 h 206"/>
              <a:gd name="T30" fmla="*/ 146 w 175"/>
              <a:gd name="T3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206">
                <a:moveTo>
                  <a:pt x="146" y="0"/>
                </a:moveTo>
                <a:lnTo>
                  <a:pt x="175" y="0"/>
                </a:lnTo>
                <a:lnTo>
                  <a:pt x="175" y="206"/>
                </a:lnTo>
                <a:lnTo>
                  <a:pt x="146" y="206"/>
                </a:lnTo>
                <a:lnTo>
                  <a:pt x="146" y="52"/>
                </a:lnTo>
                <a:lnTo>
                  <a:pt x="146" y="61"/>
                </a:lnTo>
                <a:lnTo>
                  <a:pt x="97" y="177"/>
                </a:lnTo>
                <a:lnTo>
                  <a:pt x="75" y="177"/>
                </a:lnTo>
                <a:lnTo>
                  <a:pt x="26" y="64"/>
                </a:lnTo>
                <a:lnTo>
                  <a:pt x="28" y="52"/>
                </a:lnTo>
                <a:lnTo>
                  <a:pt x="28" y="206"/>
                </a:lnTo>
                <a:lnTo>
                  <a:pt x="0" y="206"/>
                </a:lnTo>
                <a:lnTo>
                  <a:pt x="0" y="0"/>
                </a:lnTo>
                <a:lnTo>
                  <a:pt x="26" y="0"/>
                </a:lnTo>
                <a:lnTo>
                  <a:pt x="87" y="135"/>
                </a:lnTo>
                <a:lnTo>
                  <a:pt x="1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稻壳儿搜索【幻雨工作室】_11"/>
          <p:cNvSpPr>
            <a:spLocks noEditPoints="1"/>
          </p:cNvSpPr>
          <p:nvPr/>
        </p:nvSpPr>
        <p:spPr bwMode="auto">
          <a:xfrm>
            <a:off x="11606443" y="852389"/>
            <a:ext cx="79721" cy="124414"/>
          </a:xfrm>
          <a:custGeom>
            <a:avLst/>
            <a:gdLst>
              <a:gd name="T0" fmla="*/ 0 w 132"/>
              <a:gd name="T1" fmla="*/ 0 h 206"/>
              <a:gd name="T2" fmla="*/ 28 w 132"/>
              <a:gd name="T3" fmla="*/ 0 h 206"/>
              <a:gd name="T4" fmla="*/ 28 w 132"/>
              <a:gd name="T5" fmla="*/ 206 h 206"/>
              <a:gd name="T6" fmla="*/ 0 w 132"/>
              <a:gd name="T7" fmla="*/ 206 h 206"/>
              <a:gd name="T8" fmla="*/ 0 w 132"/>
              <a:gd name="T9" fmla="*/ 0 h 206"/>
              <a:gd name="T10" fmla="*/ 14 w 132"/>
              <a:gd name="T11" fmla="*/ 0 h 206"/>
              <a:gd name="T12" fmla="*/ 132 w 132"/>
              <a:gd name="T13" fmla="*/ 0 h 206"/>
              <a:gd name="T14" fmla="*/ 132 w 132"/>
              <a:gd name="T15" fmla="*/ 26 h 206"/>
              <a:gd name="T16" fmla="*/ 14 w 132"/>
              <a:gd name="T17" fmla="*/ 26 h 206"/>
              <a:gd name="T18" fmla="*/ 14 w 132"/>
              <a:gd name="T19" fmla="*/ 0 h 206"/>
              <a:gd name="T20" fmla="*/ 14 w 132"/>
              <a:gd name="T21" fmla="*/ 90 h 206"/>
              <a:gd name="T22" fmla="*/ 116 w 132"/>
              <a:gd name="T23" fmla="*/ 90 h 206"/>
              <a:gd name="T24" fmla="*/ 116 w 132"/>
              <a:gd name="T25" fmla="*/ 116 h 206"/>
              <a:gd name="T26" fmla="*/ 14 w 132"/>
              <a:gd name="T27" fmla="*/ 116 h 206"/>
              <a:gd name="T28" fmla="*/ 14 w 132"/>
              <a:gd name="T29" fmla="*/ 90 h 206"/>
              <a:gd name="T30" fmla="*/ 14 w 132"/>
              <a:gd name="T31" fmla="*/ 177 h 206"/>
              <a:gd name="T32" fmla="*/ 132 w 132"/>
              <a:gd name="T33" fmla="*/ 177 h 206"/>
              <a:gd name="T34" fmla="*/ 132 w 132"/>
              <a:gd name="T35" fmla="*/ 206 h 206"/>
              <a:gd name="T36" fmla="*/ 14 w 132"/>
              <a:gd name="T37" fmla="*/ 206 h 206"/>
              <a:gd name="T38" fmla="*/ 14 w 132"/>
              <a:gd name="T39" fmla="*/ 1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" h="206">
                <a:moveTo>
                  <a:pt x="0" y="0"/>
                </a:moveTo>
                <a:lnTo>
                  <a:pt x="28" y="0"/>
                </a:lnTo>
                <a:lnTo>
                  <a:pt x="28" y="206"/>
                </a:lnTo>
                <a:lnTo>
                  <a:pt x="0" y="206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132" y="0"/>
                </a:lnTo>
                <a:lnTo>
                  <a:pt x="132" y="26"/>
                </a:lnTo>
                <a:lnTo>
                  <a:pt x="14" y="26"/>
                </a:lnTo>
                <a:lnTo>
                  <a:pt x="14" y="0"/>
                </a:lnTo>
                <a:close/>
                <a:moveTo>
                  <a:pt x="14" y="90"/>
                </a:moveTo>
                <a:lnTo>
                  <a:pt x="116" y="90"/>
                </a:lnTo>
                <a:lnTo>
                  <a:pt x="116" y="116"/>
                </a:lnTo>
                <a:lnTo>
                  <a:pt x="14" y="116"/>
                </a:lnTo>
                <a:lnTo>
                  <a:pt x="14" y="90"/>
                </a:lnTo>
                <a:close/>
                <a:moveTo>
                  <a:pt x="14" y="177"/>
                </a:moveTo>
                <a:lnTo>
                  <a:pt x="132" y="177"/>
                </a:lnTo>
                <a:lnTo>
                  <a:pt x="132" y="206"/>
                </a:lnTo>
                <a:lnTo>
                  <a:pt x="14" y="206"/>
                </a:lnTo>
                <a:lnTo>
                  <a:pt x="14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稻壳儿搜索【幻雨工作室】_12"/>
          <p:cNvSpPr txBox="1"/>
          <p:nvPr/>
        </p:nvSpPr>
        <p:spPr>
          <a:xfrm>
            <a:off x="3233678" y="2580803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F补 汉仪夏日体" panose="020B0604000101010104" pitchFamily="34" charset="-128"/>
              </a:rPr>
              <a:t>感谢各位观看</a:t>
            </a:r>
            <a:endParaRPr lang="zh-CN" altLang="en-US" sz="7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F补 汉仪夏日体" panose="020B0604000101010104" pitchFamily="34" charset="-128"/>
            </a:endParaRPr>
          </a:p>
        </p:txBody>
      </p:sp>
      <p:sp>
        <p:nvSpPr>
          <p:cNvPr id="18" name="稻壳儿搜索【幻雨工作室】_13"/>
          <p:cNvSpPr/>
          <p:nvPr/>
        </p:nvSpPr>
        <p:spPr>
          <a:xfrm>
            <a:off x="3778250" y="3852600"/>
            <a:ext cx="463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THANKYOU</a:t>
            </a:r>
            <a:endParaRPr lang="zh-CN" altLang="en-US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/>
          <p:nvPr/>
        </p:nvSpPr>
        <p:spPr>
          <a:xfrm>
            <a:off x="1895567" y="1269338"/>
            <a:ext cx="3171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搜索【幻雨工作室】_2"/>
          <p:cNvSpPr>
            <a:spLocks noChangeArrowheads="1"/>
          </p:cNvSpPr>
          <p:nvPr/>
        </p:nvSpPr>
        <p:spPr bwMode="auto">
          <a:xfrm>
            <a:off x="2898458" y="3015675"/>
            <a:ext cx="801234" cy="798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搜索【幻雨工作室】_3"/>
          <p:cNvSpPr txBox="1">
            <a:spLocks noChangeArrowheads="1"/>
          </p:cNvSpPr>
          <p:nvPr/>
        </p:nvSpPr>
        <p:spPr bwMode="auto">
          <a:xfrm>
            <a:off x="2996747" y="3153400"/>
            <a:ext cx="604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20" name="稻壳儿搜索【幻雨工作室】_4"/>
          <p:cNvSpPr>
            <a:spLocks noChangeArrowheads="1"/>
          </p:cNvSpPr>
          <p:nvPr/>
        </p:nvSpPr>
        <p:spPr bwMode="auto">
          <a:xfrm>
            <a:off x="2898458" y="4557293"/>
            <a:ext cx="801234" cy="798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5"/>
          <p:cNvSpPr txBox="1">
            <a:spLocks noChangeArrowheads="1"/>
          </p:cNvSpPr>
          <p:nvPr/>
        </p:nvSpPr>
        <p:spPr bwMode="auto">
          <a:xfrm>
            <a:off x="2996747" y="4695018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22" name="稻壳儿搜索【幻雨工作室】_6"/>
          <p:cNvSpPr>
            <a:spLocks noChangeArrowheads="1"/>
          </p:cNvSpPr>
          <p:nvPr/>
        </p:nvSpPr>
        <p:spPr bwMode="auto">
          <a:xfrm>
            <a:off x="6601180" y="4557293"/>
            <a:ext cx="801234" cy="798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7"/>
          <p:cNvSpPr txBox="1">
            <a:spLocks noChangeArrowheads="1"/>
          </p:cNvSpPr>
          <p:nvPr/>
        </p:nvSpPr>
        <p:spPr bwMode="auto">
          <a:xfrm>
            <a:off x="6699469" y="4695018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04</a:t>
            </a:r>
            <a:endParaRPr lang="zh-CN" altLang="en-US" sz="2800" dirty="0"/>
          </a:p>
        </p:txBody>
      </p:sp>
      <p:sp>
        <p:nvSpPr>
          <p:cNvPr id="24" name="稻壳儿搜索【幻雨工作室】_8"/>
          <p:cNvSpPr>
            <a:spLocks noChangeArrowheads="1"/>
          </p:cNvSpPr>
          <p:nvPr/>
        </p:nvSpPr>
        <p:spPr bwMode="auto">
          <a:xfrm>
            <a:off x="6615954" y="3015675"/>
            <a:ext cx="801234" cy="798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搜索【幻雨工作室】_9"/>
          <p:cNvSpPr txBox="1">
            <a:spLocks noChangeArrowheads="1"/>
          </p:cNvSpPr>
          <p:nvPr/>
        </p:nvSpPr>
        <p:spPr bwMode="auto">
          <a:xfrm>
            <a:off x="6699469" y="3153400"/>
            <a:ext cx="604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稻壳儿搜索【幻雨工作室】_10"/>
          <p:cNvSpPr txBox="1"/>
          <p:nvPr/>
        </p:nvSpPr>
        <p:spPr>
          <a:xfrm>
            <a:off x="3781517" y="3061067"/>
            <a:ext cx="1701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Background</a:t>
            </a:r>
            <a:endParaRPr lang="zh-CN" alt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3781517" y="4602685"/>
            <a:ext cx="162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Process</a:t>
            </a:r>
            <a:endParaRPr lang="zh-CN" alt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稻壳儿搜索【幻雨工作室】_12"/>
          <p:cNvSpPr txBox="1"/>
          <p:nvPr/>
        </p:nvSpPr>
        <p:spPr>
          <a:xfrm>
            <a:off x="7487792" y="3061067"/>
            <a:ext cx="180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Summary Of The Paper</a:t>
            </a:r>
            <a:endParaRPr lang="zh-CN" alt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稻壳儿搜索【幻雨工作室】_13"/>
          <p:cNvSpPr txBox="1"/>
          <p:nvPr/>
        </p:nvSpPr>
        <p:spPr>
          <a:xfrm>
            <a:off x="7487792" y="4602685"/>
            <a:ext cx="1695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Conclusion</a:t>
            </a:r>
            <a:endParaRPr lang="zh-CN" alt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【幻雨工作室】_1"/>
          <p:cNvSpPr>
            <a:spLocks noChangeArrowheads="1"/>
          </p:cNvSpPr>
          <p:nvPr/>
        </p:nvSpPr>
        <p:spPr bwMode="auto">
          <a:xfrm>
            <a:off x="5321301" y="2043651"/>
            <a:ext cx="1549398" cy="154532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搜索【幻雨工作室】_2"/>
          <p:cNvSpPr txBox="1">
            <a:spLocks noChangeArrowheads="1"/>
          </p:cNvSpPr>
          <p:nvPr/>
        </p:nvSpPr>
        <p:spPr bwMode="auto">
          <a:xfrm>
            <a:off x="5465463" y="2354646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稻壳儿搜索【幻雨工作室】_3"/>
          <p:cNvSpPr txBox="1"/>
          <p:nvPr/>
        </p:nvSpPr>
        <p:spPr>
          <a:xfrm>
            <a:off x="4424196" y="3767909"/>
            <a:ext cx="33436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搜索【幻雨工作室】_1"/>
          <p:cNvSpPr txBox="1"/>
          <p:nvPr/>
        </p:nvSpPr>
        <p:spPr>
          <a:xfrm>
            <a:off x="1218901" y="570171"/>
            <a:ext cx="2295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Background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稻壳儿搜索【幻雨工作室】_2"/>
          <p:cNvSpPr/>
          <p:nvPr/>
        </p:nvSpPr>
        <p:spPr bwMode="auto">
          <a:xfrm>
            <a:off x="6168301" y="2163868"/>
            <a:ext cx="1587861" cy="1348708"/>
          </a:xfrm>
          <a:custGeom>
            <a:avLst/>
            <a:gdLst/>
            <a:ahLst/>
            <a:cxnLst/>
            <a:rect l="0" t="0" r="r" b="b"/>
            <a:pathLst>
              <a:path w="21458" h="21246">
                <a:moveTo>
                  <a:pt x="12562" y="20852"/>
                </a:moveTo>
                <a:lnTo>
                  <a:pt x="20998" y="15182"/>
                </a:lnTo>
                <a:cubicBezTo>
                  <a:pt x="21463" y="14870"/>
                  <a:pt x="21600" y="14162"/>
                  <a:pt x="21297" y="13646"/>
                </a:cubicBezTo>
                <a:cubicBezTo>
                  <a:pt x="16781" y="5972"/>
                  <a:pt x="9426" y="742"/>
                  <a:pt x="994" y="3"/>
                </a:cubicBezTo>
                <a:cubicBezTo>
                  <a:pt x="458" y="-44"/>
                  <a:pt x="0" y="447"/>
                  <a:pt x="0" y="1072"/>
                </a:cubicBezTo>
                <a:lnTo>
                  <a:pt x="0" y="12411"/>
                </a:lnTo>
                <a:cubicBezTo>
                  <a:pt x="0" y="13814"/>
                  <a:pt x="846" y="15011"/>
                  <a:pt x="2023" y="15315"/>
                </a:cubicBezTo>
                <a:cubicBezTo>
                  <a:pt x="4902" y="16059"/>
                  <a:pt x="7451" y="17818"/>
                  <a:pt x="9380" y="20255"/>
                </a:cubicBezTo>
                <a:cubicBezTo>
                  <a:pt x="10200" y="21292"/>
                  <a:pt x="11514" y="21556"/>
                  <a:pt x="12562" y="20852"/>
                </a:cubicBezTo>
                <a:close/>
                <a:moveTo>
                  <a:pt x="12562" y="20852"/>
                </a:moveTo>
              </a:path>
            </a:pathLst>
          </a:cu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 sz="109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6" name="稻壳儿搜索【幻雨工作室】_3"/>
          <p:cNvSpPr/>
          <p:nvPr/>
        </p:nvSpPr>
        <p:spPr bwMode="auto">
          <a:xfrm>
            <a:off x="6171082" y="4811230"/>
            <a:ext cx="1585081" cy="1348708"/>
          </a:xfrm>
          <a:custGeom>
            <a:avLst/>
            <a:gdLst/>
            <a:ahLst/>
            <a:cxnLst/>
            <a:rect l="0" t="0" r="r" b="b"/>
            <a:pathLst>
              <a:path w="21458" h="21246">
                <a:moveTo>
                  <a:pt x="0" y="8835"/>
                </a:moveTo>
                <a:lnTo>
                  <a:pt x="0" y="20174"/>
                </a:lnTo>
                <a:cubicBezTo>
                  <a:pt x="0" y="20799"/>
                  <a:pt x="458" y="21290"/>
                  <a:pt x="994" y="21243"/>
                </a:cubicBezTo>
                <a:cubicBezTo>
                  <a:pt x="9426" y="20504"/>
                  <a:pt x="16780" y="15274"/>
                  <a:pt x="21297" y="7600"/>
                </a:cubicBezTo>
                <a:cubicBezTo>
                  <a:pt x="21600" y="7084"/>
                  <a:pt x="21462" y="6377"/>
                  <a:pt x="20998" y="6064"/>
                </a:cubicBezTo>
                <a:lnTo>
                  <a:pt x="12562" y="394"/>
                </a:lnTo>
                <a:cubicBezTo>
                  <a:pt x="11514" y="-310"/>
                  <a:pt x="10199" y="-46"/>
                  <a:pt x="9379" y="990"/>
                </a:cubicBezTo>
                <a:cubicBezTo>
                  <a:pt x="7451" y="3428"/>
                  <a:pt x="4901" y="5187"/>
                  <a:pt x="2023" y="5931"/>
                </a:cubicBezTo>
                <a:cubicBezTo>
                  <a:pt x="846" y="6235"/>
                  <a:pt x="0" y="7432"/>
                  <a:pt x="0" y="8835"/>
                </a:cubicBezTo>
                <a:close/>
                <a:moveTo>
                  <a:pt x="0" y="8835"/>
                </a:moveTo>
              </a:path>
            </a:pathLst>
          </a:cu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 sz="109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1" name="稻壳儿搜索【幻雨工作室】_4"/>
          <p:cNvSpPr/>
          <p:nvPr/>
        </p:nvSpPr>
        <p:spPr bwMode="auto">
          <a:xfrm>
            <a:off x="4102134" y="3253959"/>
            <a:ext cx="1006665" cy="1810328"/>
          </a:xfrm>
          <a:custGeom>
            <a:avLst/>
            <a:gdLst/>
            <a:ahLst/>
            <a:cxnLst/>
            <a:rect l="0" t="0" r="r" b="b"/>
            <a:pathLst>
              <a:path w="21228" h="21348">
                <a:moveTo>
                  <a:pt x="20038" y="10674"/>
                </a:moveTo>
                <a:cubicBezTo>
                  <a:pt x="20038" y="9387"/>
                  <a:pt x="20388" y="8146"/>
                  <a:pt x="21039" y="6979"/>
                </a:cubicBezTo>
                <a:cubicBezTo>
                  <a:pt x="21600" y="5971"/>
                  <a:pt x="20886" y="4879"/>
                  <a:pt x="19256" y="4351"/>
                </a:cubicBezTo>
                <a:lnTo>
                  <a:pt x="6147" y="107"/>
                </a:lnTo>
                <a:cubicBezTo>
                  <a:pt x="5426" y="-126"/>
                  <a:pt x="4502" y="34"/>
                  <a:pt x="4141" y="455"/>
                </a:cubicBezTo>
                <a:cubicBezTo>
                  <a:pt x="1488" y="3547"/>
                  <a:pt x="0" y="7013"/>
                  <a:pt x="0" y="10674"/>
                </a:cubicBezTo>
                <a:cubicBezTo>
                  <a:pt x="0" y="14335"/>
                  <a:pt x="1488" y="17801"/>
                  <a:pt x="4141" y="20893"/>
                </a:cubicBezTo>
                <a:cubicBezTo>
                  <a:pt x="4502" y="21314"/>
                  <a:pt x="5426" y="21474"/>
                  <a:pt x="6147" y="21241"/>
                </a:cubicBezTo>
                <a:lnTo>
                  <a:pt x="19255" y="16997"/>
                </a:lnTo>
                <a:cubicBezTo>
                  <a:pt x="20886" y="16469"/>
                  <a:pt x="21600" y="15377"/>
                  <a:pt x="21038" y="14369"/>
                </a:cubicBezTo>
                <a:cubicBezTo>
                  <a:pt x="20388" y="13202"/>
                  <a:pt x="20038" y="11961"/>
                  <a:pt x="20038" y="10674"/>
                </a:cubicBezTo>
                <a:close/>
                <a:moveTo>
                  <a:pt x="20038" y="10674"/>
                </a:move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/>
          <a:lstStyle/>
          <a:p>
            <a:endParaRPr lang="en-US" sz="109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2" name="稻壳儿搜索【幻雨工作室】_5"/>
          <p:cNvSpPr/>
          <p:nvPr/>
        </p:nvSpPr>
        <p:spPr bwMode="auto">
          <a:xfrm>
            <a:off x="4435836" y="4811230"/>
            <a:ext cx="1585081" cy="1348708"/>
          </a:xfrm>
          <a:custGeom>
            <a:avLst/>
            <a:gdLst/>
            <a:ahLst/>
            <a:cxnLst/>
            <a:rect l="0" t="0" r="r" b="b"/>
            <a:pathLst>
              <a:path w="21458" h="21246">
                <a:moveTo>
                  <a:pt x="8896" y="394"/>
                </a:moveTo>
                <a:lnTo>
                  <a:pt x="460" y="6064"/>
                </a:lnTo>
                <a:cubicBezTo>
                  <a:pt x="-5" y="6376"/>
                  <a:pt x="-142" y="7084"/>
                  <a:pt x="161" y="7600"/>
                </a:cubicBezTo>
                <a:cubicBezTo>
                  <a:pt x="4677" y="15274"/>
                  <a:pt x="12032" y="20504"/>
                  <a:pt x="20464" y="21243"/>
                </a:cubicBezTo>
                <a:cubicBezTo>
                  <a:pt x="21000" y="21290"/>
                  <a:pt x="21458" y="20799"/>
                  <a:pt x="21458" y="20174"/>
                </a:cubicBezTo>
                <a:lnTo>
                  <a:pt x="21458" y="8834"/>
                </a:lnTo>
                <a:cubicBezTo>
                  <a:pt x="21458" y="7431"/>
                  <a:pt x="20612" y="6234"/>
                  <a:pt x="19435" y="5931"/>
                </a:cubicBezTo>
                <a:cubicBezTo>
                  <a:pt x="16556" y="5187"/>
                  <a:pt x="14007" y="3428"/>
                  <a:pt x="12078" y="990"/>
                </a:cubicBezTo>
                <a:cubicBezTo>
                  <a:pt x="11258" y="-46"/>
                  <a:pt x="9944" y="-310"/>
                  <a:pt x="8896" y="394"/>
                </a:cubicBezTo>
                <a:close/>
                <a:moveTo>
                  <a:pt x="8896" y="394"/>
                </a:move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endParaRPr lang="en-US" sz="109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3" name="稻壳儿搜索【幻雨工作室】_6"/>
          <p:cNvSpPr/>
          <p:nvPr/>
        </p:nvSpPr>
        <p:spPr bwMode="auto">
          <a:xfrm>
            <a:off x="7083199" y="3253959"/>
            <a:ext cx="1006665" cy="1810328"/>
          </a:xfrm>
          <a:custGeom>
            <a:avLst/>
            <a:gdLst/>
            <a:ahLst/>
            <a:cxnLst/>
            <a:rect l="0" t="0" r="r" b="b"/>
            <a:pathLst>
              <a:path w="21228" h="21348">
                <a:moveTo>
                  <a:pt x="1191" y="10674"/>
                </a:moveTo>
                <a:cubicBezTo>
                  <a:pt x="1191" y="11961"/>
                  <a:pt x="840" y="13202"/>
                  <a:pt x="190" y="14369"/>
                </a:cubicBezTo>
                <a:cubicBezTo>
                  <a:pt x="-372" y="15377"/>
                  <a:pt x="342" y="16469"/>
                  <a:pt x="1973" y="16997"/>
                </a:cubicBezTo>
                <a:lnTo>
                  <a:pt x="15081" y="21241"/>
                </a:lnTo>
                <a:cubicBezTo>
                  <a:pt x="15802" y="21474"/>
                  <a:pt x="16726" y="21314"/>
                  <a:pt x="17087" y="20893"/>
                </a:cubicBezTo>
                <a:cubicBezTo>
                  <a:pt x="19740" y="17801"/>
                  <a:pt x="21228" y="14335"/>
                  <a:pt x="21228" y="10674"/>
                </a:cubicBezTo>
                <a:cubicBezTo>
                  <a:pt x="21228" y="7013"/>
                  <a:pt x="19740" y="3547"/>
                  <a:pt x="17087" y="455"/>
                </a:cubicBezTo>
                <a:cubicBezTo>
                  <a:pt x="16726" y="34"/>
                  <a:pt x="15802" y="-126"/>
                  <a:pt x="15081" y="107"/>
                </a:cubicBezTo>
                <a:lnTo>
                  <a:pt x="1972" y="4351"/>
                </a:lnTo>
                <a:cubicBezTo>
                  <a:pt x="341" y="4878"/>
                  <a:pt x="-372" y="5971"/>
                  <a:pt x="189" y="6978"/>
                </a:cubicBezTo>
                <a:cubicBezTo>
                  <a:pt x="840" y="8145"/>
                  <a:pt x="1191" y="9386"/>
                  <a:pt x="1191" y="10674"/>
                </a:cubicBezTo>
                <a:close/>
                <a:moveTo>
                  <a:pt x="1191" y="10674"/>
                </a:move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 sz="109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4" name="稻壳儿搜索【幻雨工作室】_7"/>
          <p:cNvSpPr/>
          <p:nvPr/>
        </p:nvSpPr>
        <p:spPr bwMode="auto">
          <a:xfrm>
            <a:off x="4435836" y="2163868"/>
            <a:ext cx="1585081" cy="1348708"/>
          </a:xfrm>
          <a:custGeom>
            <a:avLst/>
            <a:gdLst/>
            <a:ahLst/>
            <a:cxnLst/>
            <a:rect l="0" t="0" r="r" b="b"/>
            <a:pathLst>
              <a:path w="21458" h="21246">
                <a:moveTo>
                  <a:pt x="21458" y="12411"/>
                </a:moveTo>
                <a:lnTo>
                  <a:pt x="21458" y="1072"/>
                </a:lnTo>
                <a:cubicBezTo>
                  <a:pt x="21458" y="447"/>
                  <a:pt x="21000" y="-44"/>
                  <a:pt x="20464" y="3"/>
                </a:cubicBezTo>
                <a:cubicBezTo>
                  <a:pt x="12032" y="742"/>
                  <a:pt x="4677" y="5972"/>
                  <a:pt x="161" y="13646"/>
                </a:cubicBezTo>
                <a:cubicBezTo>
                  <a:pt x="-142" y="14162"/>
                  <a:pt x="-5" y="14870"/>
                  <a:pt x="460" y="15182"/>
                </a:cubicBezTo>
                <a:lnTo>
                  <a:pt x="8896" y="20852"/>
                </a:lnTo>
                <a:cubicBezTo>
                  <a:pt x="9944" y="21556"/>
                  <a:pt x="11258" y="21292"/>
                  <a:pt x="12078" y="20256"/>
                </a:cubicBezTo>
                <a:cubicBezTo>
                  <a:pt x="14006" y="17818"/>
                  <a:pt x="16556" y="16059"/>
                  <a:pt x="19435" y="15315"/>
                </a:cubicBezTo>
                <a:cubicBezTo>
                  <a:pt x="20612" y="15011"/>
                  <a:pt x="21458" y="13814"/>
                  <a:pt x="21458" y="12411"/>
                </a:cubicBezTo>
                <a:close/>
                <a:moveTo>
                  <a:pt x="21458" y="12411"/>
                </a:move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0" tIns="0" rIns="0" bIns="0"/>
          <a:lstStyle/>
          <a:p>
            <a:endParaRPr lang="en-US" sz="109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5" name="稻壳儿搜索【幻雨工作室】_8"/>
          <p:cNvSpPr/>
          <p:nvPr/>
        </p:nvSpPr>
        <p:spPr>
          <a:xfrm>
            <a:off x="5173755" y="2670424"/>
            <a:ext cx="335595" cy="335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稻壳儿搜索【幻雨工作室】_9"/>
          <p:cNvSpPr/>
          <p:nvPr/>
        </p:nvSpPr>
        <p:spPr>
          <a:xfrm>
            <a:off x="4354700" y="3991332"/>
            <a:ext cx="335595" cy="335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" name="稻壳儿搜索【幻雨工作室】_10"/>
          <p:cNvSpPr/>
          <p:nvPr/>
        </p:nvSpPr>
        <p:spPr>
          <a:xfrm>
            <a:off x="5173755" y="5317786"/>
            <a:ext cx="335595" cy="335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8" name="稻壳儿搜索【幻雨工作室】_11"/>
          <p:cNvSpPr/>
          <p:nvPr/>
        </p:nvSpPr>
        <p:spPr>
          <a:xfrm>
            <a:off x="6733863" y="5317786"/>
            <a:ext cx="335595" cy="274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9" name="稻壳儿搜索【幻雨工作室】_12"/>
          <p:cNvSpPr/>
          <p:nvPr/>
        </p:nvSpPr>
        <p:spPr>
          <a:xfrm>
            <a:off x="7438977" y="3991325"/>
            <a:ext cx="335387" cy="33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0" name="稻壳儿搜索【幻雨工作室】_13"/>
          <p:cNvSpPr/>
          <p:nvPr/>
        </p:nvSpPr>
        <p:spPr>
          <a:xfrm>
            <a:off x="6733863" y="2668126"/>
            <a:ext cx="335595" cy="335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稻壳儿搜索【幻雨工作室】_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77245" y="2035978"/>
            <a:ext cx="2755138" cy="99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《塞尔达传说》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自定义玩家的衣着与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造型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首次出现皮肤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这一概念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稻壳儿搜索【幻雨工作室】_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77245" y="3544427"/>
            <a:ext cx="2755138" cy="123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啊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稻壳儿搜索【幻雨工作室】_1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77245" y="5052876"/>
            <a:ext cx="2755138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稻壳儿搜索【幻雨工作室】_1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9616" y="2035978"/>
            <a:ext cx="2755138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稻壳儿搜索【幻雨工作室】_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9616" y="3544427"/>
            <a:ext cx="2755138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稻壳儿搜索【幻雨工作室】_1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9616" y="5052876"/>
            <a:ext cx="2755138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6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稻壳儿搜索【幻雨工作室】_1"/>
          <p:cNvSpPr/>
          <p:nvPr/>
        </p:nvSpPr>
        <p:spPr>
          <a:xfrm>
            <a:off x="9159786" y="2244961"/>
            <a:ext cx="2687955" cy="1981094"/>
          </a:xfrm>
          <a:custGeom>
            <a:avLst/>
            <a:gdLst>
              <a:gd name="connsiteX0" fmla="*/ 0 w 2687955"/>
              <a:gd name="connsiteY0" fmla="*/ 0 h 1981094"/>
              <a:gd name="connsiteX1" fmla="*/ 2687955 w 2687955"/>
              <a:gd name="connsiteY1" fmla="*/ 0 h 1981094"/>
              <a:gd name="connsiteX2" fmla="*/ 2687955 w 2687955"/>
              <a:gd name="connsiteY2" fmla="*/ 1981094 h 1981094"/>
              <a:gd name="connsiteX3" fmla="*/ 0 w 2687955"/>
              <a:gd name="connsiteY3" fmla="*/ 1981094 h 1981094"/>
              <a:gd name="connsiteX4" fmla="*/ 0 w 2687955"/>
              <a:gd name="connsiteY4" fmla="*/ 0 h 198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7955" h="1981094">
                <a:moveTo>
                  <a:pt x="0" y="0"/>
                </a:moveTo>
                <a:lnTo>
                  <a:pt x="2687955" y="0"/>
                </a:lnTo>
                <a:lnTo>
                  <a:pt x="2687955" y="1981094"/>
                </a:lnTo>
                <a:lnTo>
                  <a:pt x="0" y="198109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搜索【幻雨工作室】_2"/>
          <p:cNvSpPr txBox="1"/>
          <p:nvPr/>
        </p:nvSpPr>
        <p:spPr>
          <a:xfrm>
            <a:off x="1218901" y="570171"/>
            <a:ext cx="2295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Background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5" name="稻壳儿搜索【幻雨工作室】_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60" y="2244961"/>
            <a:ext cx="2955745" cy="1970497"/>
          </a:xfrm>
          <a:prstGeom prst="rect">
            <a:avLst/>
          </a:prstGeom>
        </p:spPr>
      </p:pic>
      <p:pic>
        <p:nvPicPr>
          <p:cNvPr id="26" name="稻壳儿搜索【幻雨工作室】_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5"/>
          <a:stretch>
            <a:fillRect/>
          </a:stretch>
        </p:blipFill>
        <p:spPr>
          <a:xfrm>
            <a:off x="3461295" y="2244961"/>
            <a:ext cx="2687955" cy="1954059"/>
          </a:xfrm>
          <a:prstGeom prst="rect">
            <a:avLst/>
          </a:prstGeom>
        </p:spPr>
      </p:pic>
      <p:pic>
        <p:nvPicPr>
          <p:cNvPr id="27" name="稻壳儿搜索【幻雨工作室】_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6"/>
          <a:stretch>
            <a:fillRect/>
          </a:stretch>
        </p:blipFill>
        <p:spPr>
          <a:xfrm>
            <a:off x="6310540" y="2244961"/>
            <a:ext cx="2687955" cy="1981094"/>
          </a:xfrm>
          <a:prstGeom prst="rect">
            <a:avLst/>
          </a:prstGeom>
        </p:spPr>
      </p:pic>
      <p:sp>
        <p:nvSpPr>
          <p:cNvPr id="32" name="稻壳儿搜索【幻雨工作室】_6"/>
          <p:cNvSpPr>
            <a:spLocks noEditPoints="1"/>
          </p:cNvSpPr>
          <p:nvPr/>
        </p:nvSpPr>
        <p:spPr bwMode="auto">
          <a:xfrm>
            <a:off x="10186684" y="2871145"/>
            <a:ext cx="634159" cy="728727"/>
          </a:xfrm>
          <a:custGeom>
            <a:avLst/>
            <a:gdLst>
              <a:gd name="T0" fmla="*/ 27 w 94"/>
              <a:gd name="T1" fmla="*/ 39 h 108"/>
              <a:gd name="T2" fmla="*/ 52 w 94"/>
              <a:gd name="T3" fmla="*/ 37 h 108"/>
              <a:gd name="T4" fmla="*/ 93 w 94"/>
              <a:gd name="T5" fmla="*/ 58 h 108"/>
              <a:gd name="T6" fmla="*/ 90 w 94"/>
              <a:gd name="T7" fmla="*/ 50 h 108"/>
              <a:gd name="T8" fmla="*/ 88 w 94"/>
              <a:gd name="T9" fmla="*/ 43 h 108"/>
              <a:gd name="T10" fmla="*/ 89 w 94"/>
              <a:gd name="T11" fmla="*/ 39 h 108"/>
              <a:gd name="T12" fmla="*/ 87 w 94"/>
              <a:gd name="T13" fmla="*/ 32 h 108"/>
              <a:gd name="T14" fmla="*/ 84 w 94"/>
              <a:gd name="T15" fmla="*/ 25 h 108"/>
              <a:gd name="T16" fmla="*/ 84 w 94"/>
              <a:gd name="T17" fmla="*/ 19 h 108"/>
              <a:gd name="T18" fmla="*/ 80 w 94"/>
              <a:gd name="T19" fmla="*/ 14 h 108"/>
              <a:gd name="T20" fmla="*/ 76 w 94"/>
              <a:gd name="T21" fmla="*/ 10 h 108"/>
              <a:gd name="T22" fmla="*/ 75 w 94"/>
              <a:gd name="T23" fmla="*/ 7 h 108"/>
              <a:gd name="T24" fmla="*/ 70 w 94"/>
              <a:gd name="T25" fmla="*/ 4 h 108"/>
              <a:gd name="T26" fmla="*/ 65 w 94"/>
              <a:gd name="T27" fmla="*/ 2 h 108"/>
              <a:gd name="T28" fmla="*/ 58 w 94"/>
              <a:gd name="T29" fmla="*/ 1 h 108"/>
              <a:gd name="T30" fmla="*/ 51 w 94"/>
              <a:gd name="T31" fmla="*/ 0 h 108"/>
              <a:gd name="T32" fmla="*/ 45 w 94"/>
              <a:gd name="T33" fmla="*/ 0 h 108"/>
              <a:gd name="T34" fmla="*/ 38 w 94"/>
              <a:gd name="T35" fmla="*/ 1 h 108"/>
              <a:gd name="T36" fmla="*/ 31 w 94"/>
              <a:gd name="T37" fmla="*/ 2 h 108"/>
              <a:gd name="T38" fmla="*/ 24 w 94"/>
              <a:gd name="T39" fmla="*/ 4 h 108"/>
              <a:gd name="T40" fmla="*/ 18 w 94"/>
              <a:gd name="T41" fmla="*/ 8 h 108"/>
              <a:gd name="T42" fmla="*/ 13 w 94"/>
              <a:gd name="T43" fmla="*/ 12 h 108"/>
              <a:gd name="T44" fmla="*/ 8 w 94"/>
              <a:gd name="T45" fmla="*/ 17 h 108"/>
              <a:gd name="T46" fmla="*/ 5 w 94"/>
              <a:gd name="T47" fmla="*/ 22 h 108"/>
              <a:gd name="T48" fmla="*/ 2 w 94"/>
              <a:gd name="T49" fmla="*/ 28 h 108"/>
              <a:gd name="T50" fmla="*/ 0 w 94"/>
              <a:gd name="T51" fmla="*/ 36 h 108"/>
              <a:gd name="T52" fmla="*/ 1 w 94"/>
              <a:gd name="T53" fmla="*/ 49 h 108"/>
              <a:gd name="T54" fmla="*/ 24 w 94"/>
              <a:gd name="T55" fmla="*/ 97 h 108"/>
              <a:gd name="T56" fmla="*/ 71 w 94"/>
              <a:gd name="T57" fmla="*/ 107 h 108"/>
              <a:gd name="T58" fmla="*/ 72 w 94"/>
              <a:gd name="T59" fmla="*/ 93 h 108"/>
              <a:gd name="T60" fmla="*/ 73 w 94"/>
              <a:gd name="T61" fmla="*/ 90 h 108"/>
              <a:gd name="T62" fmla="*/ 76 w 94"/>
              <a:gd name="T63" fmla="*/ 89 h 108"/>
              <a:gd name="T64" fmla="*/ 79 w 94"/>
              <a:gd name="T65" fmla="*/ 89 h 108"/>
              <a:gd name="T66" fmla="*/ 82 w 94"/>
              <a:gd name="T67" fmla="*/ 90 h 108"/>
              <a:gd name="T68" fmla="*/ 83 w 94"/>
              <a:gd name="T69" fmla="*/ 90 h 108"/>
              <a:gd name="T70" fmla="*/ 86 w 94"/>
              <a:gd name="T71" fmla="*/ 90 h 108"/>
              <a:gd name="T72" fmla="*/ 89 w 94"/>
              <a:gd name="T73" fmla="*/ 88 h 108"/>
              <a:gd name="T74" fmla="*/ 89 w 94"/>
              <a:gd name="T75" fmla="*/ 84 h 108"/>
              <a:gd name="T76" fmla="*/ 90 w 94"/>
              <a:gd name="T77" fmla="*/ 81 h 108"/>
              <a:gd name="T78" fmla="*/ 91 w 94"/>
              <a:gd name="T79" fmla="*/ 79 h 108"/>
              <a:gd name="T80" fmla="*/ 90 w 94"/>
              <a:gd name="T81" fmla="*/ 77 h 108"/>
              <a:gd name="T82" fmla="*/ 89 w 94"/>
              <a:gd name="T83" fmla="*/ 75 h 108"/>
              <a:gd name="T84" fmla="*/ 90 w 94"/>
              <a:gd name="T85" fmla="*/ 73 h 108"/>
              <a:gd name="T86" fmla="*/ 91 w 94"/>
              <a:gd name="T87" fmla="*/ 71 h 108"/>
              <a:gd name="T88" fmla="*/ 90 w 94"/>
              <a:gd name="T89" fmla="*/ 66 h 108"/>
              <a:gd name="T90" fmla="*/ 92 w 94"/>
              <a:gd name="T91" fmla="*/ 63 h 108"/>
              <a:gd name="T92" fmla="*/ 94 w 94"/>
              <a:gd name="T93" fmla="*/ 61 h 108"/>
              <a:gd name="T94" fmla="*/ 28 w 94"/>
              <a:gd name="T95" fmla="*/ 46 h 108"/>
              <a:gd name="T96" fmla="*/ 22 w 94"/>
              <a:gd name="T97" fmla="*/ 47 h 108"/>
              <a:gd name="T98" fmla="*/ 18 w 94"/>
              <a:gd name="T99" fmla="*/ 44 h 108"/>
              <a:gd name="T100" fmla="*/ 17 w 94"/>
              <a:gd name="T101" fmla="*/ 38 h 108"/>
              <a:gd name="T102" fmla="*/ 20 w 94"/>
              <a:gd name="T103" fmla="*/ 33 h 108"/>
              <a:gd name="T104" fmla="*/ 26 w 94"/>
              <a:gd name="T105" fmla="*/ 33 h 108"/>
              <a:gd name="T106" fmla="*/ 30 w 94"/>
              <a:gd name="T107" fmla="*/ 36 h 108"/>
              <a:gd name="T108" fmla="*/ 31 w 94"/>
              <a:gd name="T109" fmla="*/ 42 h 108"/>
              <a:gd name="T110" fmla="*/ 67 w 94"/>
              <a:gd name="T111" fmla="*/ 35 h 108"/>
              <a:gd name="T112" fmla="*/ 59 w 94"/>
              <a:gd name="T113" fmla="*/ 44 h 108"/>
              <a:gd name="T114" fmla="*/ 47 w 94"/>
              <a:gd name="T115" fmla="*/ 45 h 108"/>
              <a:gd name="T116" fmla="*/ 38 w 94"/>
              <a:gd name="T117" fmla="*/ 37 h 108"/>
              <a:gd name="T118" fmla="*/ 37 w 94"/>
              <a:gd name="T119" fmla="*/ 25 h 108"/>
              <a:gd name="T120" fmla="*/ 45 w 94"/>
              <a:gd name="T121" fmla="*/ 16 h 108"/>
              <a:gd name="T122" fmla="*/ 57 w 94"/>
              <a:gd name="T123" fmla="*/ 15 h 108"/>
              <a:gd name="T124" fmla="*/ 66 w 94"/>
              <a:gd name="T125" fmla="*/ 2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4" h="108">
                <a:moveTo>
                  <a:pt x="25" y="43"/>
                </a:moveTo>
                <a:cubicBezTo>
                  <a:pt x="23" y="43"/>
                  <a:pt x="22" y="42"/>
                  <a:pt x="21" y="41"/>
                </a:cubicBezTo>
                <a:cubicBezTo>
                  <a:pt x="21" y="39"/>
                  <a:pt x="22" y="37"/>
                  <a:pt x="23" y="37"/>
                </a:cubicBezTo>
                <a:cubicBezTo>
                  <a:pt x="25" y="36"/>
                  <a:pt x="27" y="37"/>
                  <a:pt x="27" y="39"/>
                </a:cubicBezTo>
                <a:cubicBezTo>
                  <a:pt x="28" y="41"/>
                  <a:pt x="27" y="43"/>
                  <a:pt x="25" y="43"/>
                </a:cubicBezTo>
                <a:close/>
                <a:moveTo>
                  <a:pt x="52" y="24"/>
                </a:moveTo>
                <a:cubicBezTo>
                  <a:pt x="48" y="24"/>
                  <a:pt x="45" y="26"/>
                  <a:pt x="45" y="30"/>
                </a:cubicBezTo>
                <a:cubicBezTo>
                  <a:pt x="45" y="34"/>
                  <a:pt x="48" y="37"/>
                  <a:pt x="52" y="37"/>
                </a:cubicBezTo>
                <a:cubicBezTo>
                  <a:pt x="56" y="37"/>
                  <a:pt x="59" y="34"/>
                  <a:pt x="59" y="30"/>
                </a:cubicBezTo>
                <a:cubicBezTo>
                  <a:pt x="59" y="26"/>
                  <a:pt x="56" y="24"/>
                  <a:pt x="52" y="24"/>
                </a:cubicBezTo>
                <a:close/>
                <a:moveTo>
                  <a:pt x="94" y="61"/>
                </a:moveTo>
                <a:cubicBezTo>
                  <a:pt x="93" y="58"/>
                  <a:pt x="93" y="58"/>
                  <a:pt x="93" y="58"/>
                </a:cubicBezTo>
                <a:cubicBezTo>
                  <a:pt x="92" y="56"/>
                  <a:pt x="92" y="56"/>
                  <a:pt x="92" y="56"/>
                </a:cubicBezTo>
                <a:cubicBezTo>
                  <a:pt x="92" y="54"/>
                  <a:pt x="92" y="54"/>
                  <a:pt x="92" y="54"/>
                </a:cubicBezTo>
                <a:cubicBezTo>
                  <a:pt x="91" y="52"/>
                  <a:pt x="91" y="52"/>
                  <a:pt x="91" y="52"/>
                </a:cubicBezTo>
                <a:cubicBezTo>
                  <a:pt x="90" y="50"/>
                  <a:pt x="90" y="50"/>
                  <a:pt x="90" y="50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6"/>
                  <a:pt x="89" y="46"/>
                  <a:pt x="89" y="46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89" y="43"/>
                  <a:pt x="89" y="43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37"/>
                  <a:pt x="89" y="37"/>
                  <a:pt x="89" y="37"/>
                </a:cubicBezTo>
                <a:cubicBezTo>
                  <a:pt x="88" y="36"/>
                  <a:pt x="88" y="36"/>
                  <a:pt x="88" y="36"/>
                </a:cubicBezTo>
                <a:cubicBezTo>
                  <a:pt x="87" y="34"/>
                  <a:pt x="87" y="34"/>
                  <a:pt x="87" y="34"/>
                </a:cubicBezTo>
                <a:cubicBezTo>
                  <a:pt x="87" y="32"/>
                  <a:pt x="87" y="32"/>
                  <a:pt x="87" y="32"/>
                </a:cubicBezTo>
                <a:cubicBezTo>
                  <a:pt x="86" y="30"/>
                  <a:pt x="86" y="30"/>
                  <a:pt x="86" y="30"/>
                </a:cubicBezTo>
                <a:cubicBezTo>
                  <a:pt x="86" y="29"/>
                  <a:pt x="86" y="29"/>
                  <a:pt x="86" y="29"/>
                </a:cubicBezTo>
                <a:cubicBezTo>
                  <a:pt x="85" y="27"/>
                  <a:pt x="85" y="27"/>
                  <a:pt x="85" y="27"/>
                </a:cubicBezTo>
                <a:cubicBezTo>
                  <a:pt x="84" y="25"/>
                  <a:pt x="84" y="25"/>
                  <a:pt x="84" y="25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22"/>
                  <a:pt x="83" y="22"/>
                  <a:pt x="83" y="22"/>
                </a:cubicBezTo>
                <a:cubicBezTo>
                  <a:pt x="85" y="21"/>
                  <a:pt x="85" y="21"/>
                  <a:pt x="85" y="21"/>
                </a:cubicBezTo>
                <a:cubicBezTo>
                  <a:pt x="84" y="19"/>
                  <a:pt x="84" y="19"/>
                  <a:pt x="84" y="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2" y="16"/>
                  <a:pt x="82" y="16"/>
                  <a:pt x="82" y="16"/>
                </a:cubicBezTo>
                <a:cubicBezTo>
                  <a:pt x="81" y="15"/>
                  <a:pt x="81" y="15"/>
                  <a:pt x="81" y="15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2"/>
                  <a:pt x="78" y="12"/>
                  <a:pt x="78" y="12"/>
                </a:cubicBezTo>
                <a:cubicBezTo>
                  <a:pt x="77" y="11"/>
                  <a:pt x="77" y="11"/>
                  <a:pt x="77" y="11"/>
                </a:cubicBezTo>
                <a:cubicBezTo>
                  <a:pt x="76" y="10"/>
                  <a:pt x="76" y="10"/>
                  <a:pt x="76" y="10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8"/>
                  <a:pt x="78" y="8"/>
                  <a:pt x="78" y="8"/>
                </a:cubicBezTo>
                <a:cubicBezTo>
                  <a:pt x="76" y="7"/>
                  <a:pt x="76" y="7"/>
                  <a:pt x="76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4" y="6"/>
                  <a:pt x="74" y="6"/>
                  <a:pt x="74" y="6"/>
                </a:cubicBezTo>
                <a:cubicBezTo>
                  <a:pt x="73" y="5"/>
                  <a:pt x="73" y="5"/>
                  <a:pt x="73" y="5"/>
                </a:cubicBezTo>
                <a:cubicBezTo>
                  <a:pt x="72" y="5"/>
                  <a:pt x="72" y="5"/>
                  <a:pt x="72" y="5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4"/>
                  <a:pt x="69" y="4"/>
                  <a:pt x="69" y="4"/>
                </a:cubicBezTo>
                <a:cubicBezTo>
                  <a:pt x="68" y="3"/>
                  <a:pt x="68" y="3"/>
                  <a:pt x="6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5" y="2"/>
                  <a:pt x="65" y="2"/>
                  <a:pt x="65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1" y="1"/>
                  <a:pt x="61" y="1"/>
                  <a:pt x="61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6" y="0"/>
                  <a:pt x="56" y="0"/>
                  <a:pt x="5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2"/>
                  <a:pt x="33" y="2"/>
                  <a:pt x="33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4"/>
                  <a:pt x="26" y="4"/>
                  <a:pt x="2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0" y="14"/>
                  <a:pt x="10" y="14"/>
                  <a:pt x="10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6"/>
                  <a:pt x="3" y="56"/>
                  <a:pt x="3" y="56"/>
                </a:cubicBezTo>
                <a:cubicBezTo>
                  <a:pt x="11" y="69"/>
                  <a:pt x="11" y="69"/>
                  <a:pt x="11" y="69"/>
                </a:cubicBezTo>
                <a:cubicBezTo>
                  <a:pt x="25" y="83"/>
                  <a:pt x="24" y="97"/>
                  <a:pt x="24" y="97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1"/>
                  <a:pt x="72" y="91"/>
                  <a:pt x="72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73" y="90"/>
                  <a:pt x="73" y="90"/>
                  <a:pt x="73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6" y="89"/>
                  <a:pt x="76" y="89"/>
                  <a:pt x="76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9" y="89"/>
                  <a:pt x="79" y="89"/>
                  <a:pt x="79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5" y="90"/>
                  <a:pt x="85" y="90"/>
                  <a:pt x="85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87" y="89"/>
                  <a:pt x="87" y="89"/>
                  <a:pt x="87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8" y="88"/>
                  <a:pt x="88" y="88"/>
                  <a:pt x="88" y="88"/>
                </a:cubicBezTo>
                <a:cubicBezTo>
                  <a:pt x="89" y="88"/>
                  <a:pt x="89" y="88"/>
                  <a:pt x="89" y="88"/>
                </a:cubicBezTo>
                <a:cubicBezTo>
                  <a:pt x="89" y="87"/>
                  <a:pt x="89" y="87"/>
                  <a:pt x="89" y="87"/>
                </a:cubicBezTo>
                <a:cubicBezTo>
                  <a:pt x="89" y="86"/>
                  <a:pt x="89" y="86"/>
                  <a:pt x="89" y="86"/>
                </a:cubicBezTo>
                <a:cubicBezTo>
                  <a:pt x="89" y="85"/>
                  <a:pt x="89" y="85"/>
                  <a:pt x="89" y="85"/>
                </a:cubicBezTo>
                <a:cubicBezTo>
                  <a:pt x="89" y="84"/>
                  <a:pt x="89" y="84"/>
                  <a:pt x="89" y="84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2"/>
                  <a:pt x="89" y="82"/>
                  <a:pt x="89" y="82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80"/>
                  <a:pt x="90" y="80"/>
                  <a:pt x="90" y="80"/>
                </a:cubicBezTo>
                <a:cubicBezTo>
                  <a:pt x="90" y="79"/>
                  <a:pt x="90" y="79"/>
                  <a:pt x="90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7"/>
                  <a:pt x="91" y="77"/>
                  <a:pt x="91" y="77"/>
                </a:cubicBezTo>
                <a:cubicBezTo>
                  <a:pt x="90" y="77"/>
                  <a:pt x="90" y="77"/>
                  <a:pt x="90" y="77"/>
                </a:cubicBezTo>
                <a:cubicBezTo>
                  <a:pt x="90" y="76"/>
                  <a:pt x="90" y="76"/>
                  <a:pt x="90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89" y="75"/>
                  <a:pt x="89" y="75"/>
                  <a:pt x="89" y="75"/>
                </a:cubicBezTo>
                <a:cubicBezTo>
                  <a:pt x="89" y="75"/>
                  <a:pt x="89" y="75"/>
                  <a:pt x="89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9" y="74"/>
                  <a:pt x="89" y="74"/>
                  <a:pt x="89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1" y="71"/>
                  <a:pt x="91" y="71"/>
                  <a:pt x="91" y="71"/>
                </a:cubicBezTo>
                <a:cubicBezTo>
                  <a:pt x="90" y="69"/>
                  <a:pt x="90" y="69"/>
                  <a:pt x="90" y="69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64"/>
                  <a:pt x="90" y="64"/>
                  <a:pt x="90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2" y="63"/>
                  <a:pt x="92" y="63"/>
                  <a:pt x="92" y="63"/>
                </a:cubicBezTo>
                <a:cubicBezTo>
                  <a:pt x="92" y="63"/>
                  <a:pt x="92" y="63"/>
                  <a:pt x="92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2"/>
                  <a:pt x="93" y="62"/>
                  <a:pt x="93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4" y="61"/>
                  <a:pt x="94" y="61"/>
                  <a:pt x="94" y="61"/>
                </a:cubicBezTo>
                <a:close/>
                <a:moveTo>
                  <a:pt x="33" y="44"/>
                </a:moveTo>
                <a:cubicBezTo>
                  <a:pt x="32" y="46"/>
                  <a:pt x="32" y="46"/>
                  <a:pt x="32" y="46"/>
                </a:cubicBezTo>
                <a:cubicBezTo>
                  <a:pt x="32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6"/>
                  <a:pt x="28" y="49"/>
                  <a:pt x="28" y="49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4" y="47"/>
                  <a:pt x="24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0" y="49"/>
                  <a:pt x="20" y="49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5"/>
                  <a:pt x="19" y="45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5" y="43"/>
                  <a:pt x="15" y="43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7" y="39"/>
                  <a:pt x="17" y="3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5" y="36"/>
                  <a:pt x="15" y="36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9" y="34"/>
                  <a:pt x="19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1"/>
                  <a:pt x="21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5" y="32"/>
                  <a:pt x="25" y="32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8" y="31"/>
                  <a:pt x="28" y="31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5"/>
                  <a:pt x="30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3" y="36"/>
                  <a:pt x="33" y="3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2" y="40"/>
                  <a:pt x="32" y="40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3" y="44"/>
                  <a:pt x="33" y="44"/>
                </a:cubicBezTo>
                <a:close/>
                <a:moveTo>
                  <a:pt x="73" y="32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67" y="35"/>
                  <a:pt x="67" y="35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9" y="43"/>
                  <a:pt x="68" y="43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46"/>
                  <a:pt x="59" y="44"/>
                  <a:pt x="59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5"/>
                  <a:pt x="55" y="50"/>
                  <a:pt x="54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49" y="50"/>
                  <a:pt x="47" y="45"/>
                  <a:pt x="47" y="45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4"/>
                  <a:pt x="39" y="46"/>
                  <a:pt x="39" y="46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5"/>
                  <a:pt x="31" y="32"/>
                  <a:pt x="31" y="32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7" y="25"/>
                  <a:pt x="37" y="25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36" y="17"/>
                  <a:pt x="36" y="17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5" y="16"/>
                  <a:pt x="45" y="16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50" y="10"/>
                  <a:pt x="50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7" y="15"/>
                  <a:pt x="57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16"/>
                  <a:pt x="65" y="14"/>
                  <a:pt x="65" y="14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8"/>
                  <a:pt x="66" y="23"/>
                  <a:pt x="66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73" y="28"/>
                  <a:pt x="73" y="28"/>
                </a:cubicBezTo>
                <a:cubicBezTo>
                  <a:pt x="73" y="32"/>
                  <a:pt x="73" y="32"/>
                  <a:pt x="7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" name="稻壳儿搜索【幻雨工作室】_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44260" y="4452370"/>
            <a:ext cx="2755138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稻壳儿搜索【幻雨工作室】_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203270" y="4452371"/>
            <a:ext cx="2755138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稻壳儿搜索【幻雨工作室】_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340862" y="4452370"/>
            <a:ext cx="2755138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稻壳儿搜索【幻雨工作室】_1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065678" y="4452370"/>
            <a:ext cx="2755138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搜索【幻雨工作室】_1"/>
          <p:cNvSpPr txBox="1"/>
          <p:nvPr/>
        </p:nvSpPr>
        <p:spPr>
          <a:xfrm>
            <a:off x="1218901" y="570171"/>
            <a:ext cx="2295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Background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搜索【幻雨工作室】_2"/>
          <p:cNvSpPr/>
          <p:nvPr/>
        </p:nvSpPr>
        <p:spPr>
          <a:xfrm>
            <a:off x="1948010" y="1879350"/>
            <a:ext cx="8295979" cy="2827509"/>
          </a:xfrm>
          <a:prstGeom prst="rightArrow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稻壳儿搜索【幻雨工作室】_3"/>
          <p:cNvSpPr/>
          <p:nvPr/>
        </p:nvSpPr>
        <p:spPr>
          <a:xfrm>
            <a:off x="1219348" y="2727603"/>
            <a:ext cx="2167401" cy="1131003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稻壳儿搜索【幻雨工作室】_4"/>
          <p:cNvSpPr/>
          <p:nvPr/>
        </p:nvSpPr>
        <p:spPr>
          <a:xfrm>
            <a:off x="3747983" y="2727603"/>
            <a:ext cx="2167401" cy="1131003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稻壳儿搜索【幻雨工作室】_5"/>
          <p:cNvSpPr/>
          <p:nvPr/>
        </p:nvSpPr>
        <p:spPr>
          <a:xfrm>
            <a:off x="6276616" y="2727603"/>
            <a:ext cx="2167401" cy="1131003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稻壳儿搜索【幻雨工作室】_6"/>
          <p:cNvSpPr/>
          <p:nvPr/>
        </p:nvSpPr>
        <p:spPr>
          <a:xfrm>
            <a:off x="8805251" y="2727603"/>
            <a:ext cx="2167401" cy="1131003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稻壳儿搜索【幻雨工作室】_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67773" y="4392322"/>
            <a:ext cx="2070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稻壳儿搜索【幻雨工作室】_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796405" y="4392322"/>
            <a:ext cx="2070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25038" y="4392322"/>
            <a:ext cx="2070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稻壳儿搜索【幻雨工作室】_1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853671" y="4395524"/>
            <a:ext cx="2070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搜索【幻雨工作室】_1"/>
          <p:cNvSpPr>
            <a:spLocks noChangeArrowheads="1"/>
          </p:cNvSpPr>
          <p:nvPr/>
        </p:nvSpPr>
        <p:spPr bwMode="auto">
          <a:xfrm>
            <a:off x="5321302" y="2043651"/>
            <a:ext cx="1549398" cy="154532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稻壳儿搜索【幻雨工作室】_2"/>
          <p:cNvSpPr txBox="1">
            <a:spLocks noChangeArrowheads="1"/>
          </p:cNvSpPr>
          <p:nvPr/>
        </p:nvSpPr>
        <p:spPr bwMode="auto">
          <a:xfrm>
            <a:off x="5465464" y="2354646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3"/>
          <p:cNvSpPr txBox="1"/>
          <p:nvPr/>
        </p:nvSpPr>
        <p:spPr>
          <a:xfrm>
            <a:off x="4381813" y="3767909"/>
            <a:ext cx="34283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  <a:endParaRPr lang="zh-CN" altLang="en-US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Paper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稻壳儿搜索【幻雨工作室】_1"/>
          <p:cNvSpPr/>
          <p:nvPr/>
        </p:nvSpPr>
        <p:spPr>
          <a:xfrm>
            <a:off x="0" y="2463800"/>
            <a:ext cx="3754665" cy="2773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GB" sz="8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Arial" panose="020B0604020202020204" pitchFamily="34" charset="0"/>
              <a:sym typeface="iekie-Weilaiti" panose="02010601030101010101" pitchFamily="2" charset="-128"/>
            </a:endParaRPr>
          </a:p>
        </p:txBody>
      </p:sp>
      <p:sp>
        <p:nvSpPr>
          <p:cNvPr id="23" name="稻壳儿搜索【幻雨工作室】_2"/>
          <p:cNvSpPr/>
          <p:nvPr/>
        </p:nvSpPr>
        <p:spPr>
          <a:xfrm>
            <a:off x="8437337" y="2463800"/>
            <a:ext cx="3754664" cy="27735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GB" sz="8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Arial" panose="020B0604020202020204" pitchFamily="34" charset="0"/>
              <a:sym typeface="iekie-Weilaiti" panose="02010601030101010101" pitchFamily="2" charset="-128"/>
            </a:endParaRPr>
          </a:p>
        </p:txBody>
      </p:sp>
      <p:sp>
        <p:nvSpPr>
          <p:cNvPr id="3" name="稻壳儿搜索【幻雨工作室】_3"/>
          <p:cNvSpPr txBox="1"/>
          <p:nvPr/>
        </p:nvSpPr>
        <p:spPr>
          <a:xfrm>
            <a:off x="1218901" y="570171"/>
            <a:ext cx="2349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Paper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稻壳儿搜索【幻雨工作室】_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965631" y="3233107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稻壳儿搜索【幻雨工作室】_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28294" y="3233107"/>
            <a:ext cx="2698076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稻壳儿搜索【幻雨工作室】_6"/>
          <p:cNvSpPr/>
          <p:nvPr/>
        </p:nvSpPr>
        <p:spPr>
          <a:xfrm>
            <a:off x="3923050" y="2463800"/>
            <a:ext cx="4323003" cy="2773566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GB" sz="800" dirty="0">
              <a:solidFill>
                <a:schemeClr val="bg1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Arial" panose="020B0604020202020204" pitchFamily="34" charset="0"/>
              <a:sym typeface="iekie-Weilaiti" panose="02010601030101010101" pitchFamily="2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搜索【幻雨工作室】_1"/>
          <p:cNvSpPr txBox="1"/>
          <p:nvPr/>
        </p:nvSpPr>
        <p:spPr>
          <a:xfrm>
            <a:off x="1218901" y="570171"/>
            <a:ext cx="2349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Paper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稻壳儿搜索【幻雨工作室】_2"/>
          <p:cNvGrpSpPr/>
          <p:nvPr/>
        </p:nvGrpSpPr>
        <p:grpSpPr>
          <a:xfrm>
            <a:off x="7319049" y="2191061"/>
            <a:ext cx="4130036" cy="2481121"/>
            <a:chOff x="3123163" y="2234263"/>
            <a:chExt cx="3062743" cy="183994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Shape 2004"/>
            <p:cNvSpPr/>
            <p:nvPr/>
          </p:nvSpPr>
          <p:spPr>
            <a:xfrm>
              <a:off x="5096757" y="3635673"/>
              <a:ext cx="1089148" cy="4356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19" name="Shape 2005"/>
            <p:cNvSpPr/>
            <p:nvPr/>
          </p:nvSpPr>
          <p:spPr>
            <a:xfrm rot="-2315715">
              <a:off x="4957814" y="2990562"/>
              <a:ext cx="1089149" cy="4356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20" name="Shape 2006"/>
            <p:cNvSpPr/>
            <p:nvPr/>
          </p:nvSpPr>
          <p:spPr>
            <a:xfrm rot="-4048411">
              <a:off x="4529682" y="2653252"/>
              <a:ext cx="1089149" cy="4356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21" name="Shape 2007"/>
            <p:cNvSpPr/>
            <p:nvPr/>
          </p:nvSpPr>
          <p:spPr>
            <a:xfrm rot="-5892694">
              <a:off x="3994198" y="2586538"/>
              <a:ext cx="1089148" cy="4356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22" name="Shape 2008"/>
            <p:cNvSpPr/>
            <p:nvPr/>
          </p:nvSpPr>
          <p:spPr>
            <a:xfrm rot="-7737082">
              <a:off x="3472378" y="2761968"/>
              <a:ext cx="1089149" cy="4356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23" name="Shape 2009"/>
            <p:cNvSpPr/>
            <p:nvPr/>
          </p:nvSpPr>
          <p:spPr>
            <a:xfrm rot="-9230458">
              <a:off x="3163417" y="3172781"/>
              <a:ext cx="1089148" cy="4356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24" name="Shape 2010"/>
            <p:cNvSpPr/>
            <p:nvPr/>
          </p:nvSpPr>
          <p:spPr>
            <a:xfrm rot="10800000">
              <a:off x="3124199" y="3638550"/>
              <a:ext cx="1089148" cy="4356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</p:grpSp>
      <p:sp>
        <p:nvSpPr>
          <p:cNvPr id="25" name="稻壳儿搜索【幻雨工作室】_3"/>
          <p:cNvSpPr/>
          <p:nvPr/>
        </p:nvSpPr>
        <p:spPr>
          <a:xfrm flipH="1">
            <a:off x="8893919" y="3898132"/>
            <a:ext cx="981696" cy="22211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550" y="118919"/>
                </a:moveTo>
                <a:cubicBezTo>
                  <a:pt x="94550" y="118919"/>
                  <a:pt x="80412" y="79148"/>
                  <a:pt x="91369" y="53617"/>
                </a:cubicBezTo>
                <a:cubicBezTo>
                  <a:pt x="102503" y="27986"/>
                  <a:pt x="120000" y="22684"/>
                  <a:pt x="118232" y="18756"/>
                </a:cubicBezTo>
                <a:cubicBezTo>
                  <a:pt x="116642" y="14828"/>
                  <a:pt x="107628" y="16693"/>
                  <a:pt x="104801" y="20327"/>
                </a:cubicBezTo>
                <a:cubicBezTo>
                  <a:pt x="101973" y="23862"/>
                  <a:pt x="90486" y="31718"/>
                  <a:pt x="79705" y="30441"/>
                </a:cubicBezTo>
                <a:cubicBezTo>
                  <a:pt x="69101" y="29165"/>
                  <a:pt x="66273" y="4811"/>
                  <a:pt x="58497" y="2454"/>
                </a:cubicBezTo>
                <a:cubicBezTo>
                  <a:pt x="50721" y="0"/>
                  <a:pt x="53372" y="11194"/>
                  <a:pt x="56377" y="21014"/>
                </a:cubicBezTo>
                <a:cubicBezTo>
                  <a:pt x="59381" y="30736"/>
                  <a:pt x="44536" y="25335"/>
                  <a:pt x="35169" y="13649"/>
                </a:cubicBezTo>
                <a:cubicBezTo>
                  <a:pt x="25802" y="1963"/>
                  <a:pt x="20324" y="5302"/>
                  <a:pt x="19440" y="6972"/>
                </a:cubicBezTo>
                <a:cubicBezTo>
                  <a:pt x="18379" y="8641"/>
                  <a:pt x="39764" y="29459"/>
                  <a:pt x="38173" y="30540"/>
                </a:cubicBezTo>
                <a:cubicBezTo>
                  <a:pt x="36759" y="31522"/>
                  <a:pt x="9720" y="14238"/>
                  <a:pt x="7069" y="14729"/>
                </a:cubicBezTo>
                <a:cubicBezTo>
                  <a:pt x="4594" y="15220"/>
                  <a:pt x="0" y="16595"/>
                  <a:pt x="6539" y="21996"/>
                </a:cubicBezTo>
                <a:cubicBezTo>
                  <a:pt x="12901" y="27495"/>
                  <a:pt x="33048" y="36628"/>
                  <a:pt x="31811" y="38101"/>
                </a:cubicBezTo>
                <a:cubicBezTo>
                  <a:pt x="30574" y="39672"/>
                  <a:pt x="13784" y="31325"/>
                  <a:pt x="7776" y="31129"/>
                </a:cubicBezTo>
                <a:cubicBezTo>
                  <a:pt x="1590" y="30932"/>
                  <a:pt x="4064" y="35744"/>
                  <a:pt x="15022" y="40065"/>
                </a:cubicBezTo>
                <a:cubicBezTo>
                  <a:pt x="25979" y="44386"/>
                  <a:pt x="48600" y="52340"/>
                  <a:pt x="53549" y="65597"/>
                </a:cubicBezTo>
                <a:cubicBezTo>
                  <a:pt x="58497" y="78854"/>
                  <a:pt x="44359" y="120000"/>
                  <a:pt x="44359" y="12000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grpSp>
        <p:nvGrpSpPr>
          <p:cNvPr id="26" name="稻壳儿搜索【幻雨工作室】_4"/>
          <p:cNvGrpSpPr/>
          <p:nvPr/>
        </p:nvGrpSpPr>
        <p:grpSpPr>
          <a:xfrm>
            <a:off x="7602262" y="2658675"/>
            <a:ext cx="3553783" cy="2224977"/>
            <a:chOff x="3144321" y="2385308"/>
            <a:chExt cx="2846367" cy="1782073"/>
          </a:xfrm>
        </p:grpSpPr>
        <p:sp>
          <p:nvSpPr>
            <p:cNvPr id="27" name="Shape 2013"/>
            <p:cNvSpPr/>
            <p:nvPr/>
          </p:nvSpPr>
          <p:spPr>
            <a:xfrm rot="-4237138">
              <a:off x="4457654" y="2767452"/>
              <a:ext cx="993369" cy="3973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28" name="Shape 2014"/>
            <p:cNvSpPr/>
            <p:nvPr/>
          </p:nvSpPr>
          <p:spPr>
            <a:xfrm rot="-2176632">
              <a:off x="4848135" y="3075098"/>
              <a:ext cx="993369" cy="3973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29" name="Shape 2015"/>
            <p:cNvSpPr/>
            <p:nvPr/>
          </p:nvSpPr>
          <p:spPr>
            <a:xfrm rot="-7737082">
              <a:off x="3493328" y="2866605"/>
              <a:ext cx="993370" cy="3973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30" name="Shape 2016"/>
            <p:cNvSpPr/>
            <p:nvPr/>
          </p:nvSpPr>
          <p:spPr>
            <a:xfrm rot="-9823906">
              <a:off x="3211538" y="3241293"/>
              <a:ext cx="993369" cy="3973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31" name="Shape 2017"/>
            <p:cNvSpPr/>
            <p:nvPr/>
          </p:nvSpPr>
          <p:spPr>
            <a:xfrm rot="-5892694">
              <a:off x="3969260" y="2706604"/>
              <a:ext cx="993369" cy="3973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32" name="Shape 2018"/>
            <p:cNvSpPr/>
            <p:nvPr/>
          </p:nvSpPr>
          <p:spPr>
            <a:xfrm rot="470411">
              <a:off x="4974860" y="3663481"/>
              <a:ext cx="993370" cy="3973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  <p:sp>
          <p:nvSpPr>
            <p:cNvPr id="33" name="Shape 2019"/>
            <p:cNvSpPr/>
            <p:nvPr/>
          </p:nvSpPr>
          <p:spPr>
            <a:xfrm rot="10041127">
              <a:off x="3175770" y="3666103"/>
              <a:ext cx="993369" cy="3973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8623" y="0"/>
                    <a:pt x="3302" y="52820"/>
                    <a:pt x="275" y="59487"/>
                  </a:cubicBezTo>
                  <a:cubicBezTo>
                    <a:pt x="0" y="59487"/>
                    <a:pt x="0" y="60000"/>
                    <a:pt x="0" y="60000"/>
                  </a:cubicBezTo>
                  <a:cubicBezTo>
                    <a:pt x="0" y="60000"/>
                    <a:pt x="26697" y="120000"/>
                    <a:pt x="60000" y="120000"/>
                  </a:cubicBezTo>
                  <a:cubicBezTo>
                    <a:pt x="93027" y="120000"/>
                    <a:pt x="120000" y="60000"/>
                    <a:pt x="120000" y="60000"/>
                  </a:cubicBezTo>
                  <a:cubicBezTo>
                    <a:pt x="120000" y="60000"/>
                    <a:pt x="119724" y="59487"/>
                    <a:pt x="119449" y="59487"/>
                  </a:cubicBezTo>
                  <a:cubicBezTo>
                    <a:pt x="116697" y="52820"/>
                    <a:pt x="91100" y="0"/>
                    <a:pt x="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endParaRPr>
            </a:p>
          </p:txBody>
        </p:sp>
      </p:grpSp>
      <p:sp>
        <p:nvSpPr>
          <p:cNvPr id="34" name="稻壳儿搜索【幻雨工作室】_5"/>
          <p:cNvSpPr/>
          <p:nvPr/>
        </p:nvSpPr>
        <p:spPr>
          <a:xfrm>
            <a:off x="-14289" y="5667855"/>
            <a:ext cx="12236883" cy="12246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75177"/>
                </a:moveTo>
                <a:cubicBezTo>
                  <a:pt x="1918" y="73992"/>
                  <a:pt x="3836" y="73517"/>
                  <a:pt x="5754" y="73517"/>
                </a:cubicBezTo>
                <a:cubicBezTo>
                  <a:pt x="7230" y="73517"/>
                  <a:pt x="8742" y="72806"/>
                  <a:pt x="10218" y="71383"/>
                </a:cubicBezTo>
                <a:cubicBezTo>
                  <a:pt x="12800" y="69011"/>
                  <a:pt x="15419" y="67826"/>
                  <a:pt x="18038" y="67826"/>
                </a:cubicBezTo>
                <a:cubicBezTo>
                  <a:pt x="20620" y="68063"/>
                  <a:pt x="23166" y="66403"/>
                  <a:pt x="25711" y="67114"/>
                </a:cubicBezTo>
                <a:cubicBezTo>
                  <a:pt x="27150" y="67351"/>
                  <a:pt x="28699" y="56679"/>
                  <a:pt x="30064" y="55494"/>
                </a:cubicBezTo>
                <a:cubicBezTo>
                  <a:pt x="34233" y="52173"/>
                  <a:pt x="38364" y="33201"/>
                  <a:pt x="42533" y="31067"/>
                </a:cubicBezTo>
                <a:cubicBezTo>
                  <a:pt x="48140" y="28458"/>
                  <a:pt x="53784" y="46956"/>
                  <a:pt x="59428" y="44584"/>
                </a:cubicBezTo>
                <a:cubicBezTo>
                  <a:pt x="60424" y="44347"/>
                  <a:pt x="61420" y="44110"/>
                  <a:pt x="62416" y="43873"/>
                </a:cubicBezTo>
                <a:cubicBezTo>
                  <a:pt x="65441" y="43873"/>
                  <a:pt x="68392" y="45296"/>
                  <a:pt x="71380" y="48379"/>
                </a:cubicBezTo>
                <a:cubicBezTo>
                  <a:pt x="74220" y="51462"/>
                  <a:pt x="77098" y="52173"/>
                  <a:pt x="79975" y="50276"/>
                </a:cubicBezTo>
                <a:cubicBezTo>
                  <a:pt x="83221" y="48379"/>
                  <a:pt x="86430" y="23715"/>
                  <a:pt x="89603" y="18260"/>
                </a:cubicBezTo>
                <a:cubicBezTo>
                  <a:pt x="91558" y="14940"/>
                  <a:pt x="93550" y="12569"/>
                  <a:pt x="95542" y="11146"/>
                </a:cubicBezTo>
                <a:cubicBezTo>
                  <a:pt x="98235" y="8774"/>
                  <a:pt x="100891" y="6166"/>
                  <a:pt x="103547" y="2845"/>
                </a:cubicBezTo>
                <a:cubicBezTo>
                  <a:pt x="105760" y="237"/>
                  <a:pt x="107974" y="0"/>
                  <a:pt x="110187" y="2134"/>
                </a:cubicBezTo>
                <a:cubicBezTo>
                  <a:pt x="113286" y="4743"/>
                  <a:pt x="116532" y="7588"/>
                  <a:pt x="120000" y="9960"/>
                </a:cubicBezTo>
                <a:cubicBezTo>
                  <a:pt x="120000" y="118102"/>
                  <a:pt x="120000" y="118102"/>
                  <a:pt x="120000" y="118102"/>
                </a:cubicBezTo>
                <a:cubicBezTo>
                  <a:pt x="147" y="120000"/>
                  <a:pt x="147" y="120000"/>
                  <a:pt x="147" y="120000"/>
                </a:cubicBezTo>
                <a:lnTo>
                  <a:pt x="0" y="7517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5" name="稻壳儿搜索【幻雨工作室】_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739192" y="1801669"/>
            <a:ext cx="373797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稻壳儿搜索【幻雨工作室】_7"/>
          <p:cNvSpPr/>
          <p:nvPr/>
        </p:nvSpPr>
        <p:spPr>
          <a:xfrm rot="10800000" flipH="1">
            <a:off x="1390475" y="1955262"/>
            <a:ext cx="6651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09700" tIns="54850" rIns="109700" bIns="5485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+mn-ea"/>
              <a:ea typeface="+mn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稻壳儿搜索【幻雨工作室】_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739192" y="3157035"/>
            <a:ext cx="373797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稻壳儿搜索【幻雨工作室】_9"/>
          <p:cNvSpPr/>
          <p:nvPr/>
        </p:nvSpPr>
        <p:spPr>
          <a:xfrm rot="10800000" flipH="1">
            <a:off x="1388290" y="3310628"/>
            <a:ext cx="6651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109700" tIns="54850" rIns="109700" bIns="5485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+mn-ea"/>
              <a:ea typeface="+mn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稻壳儿搜索【幻雨工作室】_1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689287" y="4512402"/>
            <a:ext cx="373797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稻壳儿搜索【幻雨工作室】_11"/>
          <p:cNvSpPr/>
          <p:nvPr/>
        </p:nvSpPr>
        <p:spPr>
          <a:xfrm rot="10800000" flipH="1">
            <a:off x="1390475" y="4665995"/>
            <a:ext cx="6651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109700" tIns="54850" rIns="109700" bIns="5485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+mn-ea"/>
              <a:ea typeface="+mn-ea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经典蓝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505B"/>
      </a:accent1>
      <a:accent2>
        <a:srgbClr val="48505B"/>
      </a:accent2>
      <a:accent3>
        <a:srgbClr val="48505B"/>
      </a:accent3>
      <a:accent4>
        <a:srgbClr val="48505B"/>
      </a:accent4>
      <a:accent5>
        <a:srgbClr val="48505B"/>
      </a:accent5>
      <a:accent6>
        <a:srgbClr val="48505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3614</Words>
  <Application>WPS 演示</Application>
  <PresentationFormat>宽屏</PresentationFormat>
  <Paragraphs>212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Nexa Light</vt:lpstr>
      <vt:lpstr>Segoe Print</vt:lpstr>
      <vt:lpstr>微软雅黑 Light</vt:lpstr>
      <vt:lpstr>Roboto Thin</vt:lpstr>
      <vt:lpstr>Gill Sans</vt:lpstr>
      <vt:lpstr>Source Sans Pro Light</vt:lpstr>
      <vt:lpstr>Open Sans</vt:lpstr>
      <vt:lpstr>方正黑体简体</vt:lpstr>
      <vt:lpstr>iekie-Weilaiti</vt:lpstr>
      <vt:lpstr>Lato</vt:lpstr>
      <vt:lpstr>Calibri</vt:lpstr>
      <vt:lpstr>思源黑体 CN Normal</vt:lpstr>
      <vt:lpstr>inpin heiti</vt:lpstr>
      <vt:lpstr>黑体</vt:lpstr>
      <vt:lpstr>YF补 汉仪夏日体</vt:lpstr>
      <vt:lpstr>MS UI Gothic</vt:lpstr>
      <vt:lpstr>等线</vt:lpstr>
      <vt:lpstr>等线 Light</vt:lpstr>
      <vt:lpstr>Yu Gothic UI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XAU</cp:lastModifiedBy>
  <cp:revision>21</cp:revision>
  <dcterms:created xsi:type="dcterms:W3CDTF">2020-05-23T14:09:00Z</dcterms:created>
  <dcterms:modified xsi:type="dcterms:W3CDTF">2021-05-31T10:58:48Z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v1.0_mb_RjtSgiU/X4r7tn/20nS3/g==</vt:lpwstr>
  </property>
  <property fmtid="{D5CDD505-2E9C-101B-9397-08002B2CF9AE}" pid="4" name="ICV">
    <vt:lpwstr>5047E9F4A0A646E3B68F9C2084256E23</vt:lpwstr>
  </property>
</Properties>
</file>