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6FBA-6315-4A8F-8807-0639569569D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DCB1-FCAB-4192-B58B-DA337A5DC7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7DCB1-FCAB-4192-B58B-DA337A5DC7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）初始化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n-US" altLang="zh-CN" dirty="0" smtClean="0"/>
              <a:t>θ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）定义最小误差值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）最大迭代次数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maxIterator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）计算</a:t>
            </a:r>
            <a:r>
              <a:rPr lang="en-US" altLang="zh-CN" dirty="0" smtClean="0"/>
              <a:t>h</a:t>
            </a:r>
            <a:r>
              <a:rPr lang="zh-CN" altLang="en-US" dirty="0" smtClean="0"/>
              <a:t>值的函数： </a:t>
            </a:r>
            <a:r>
              <a:rPr lang="en-US" altLang="zh-CN" dirty="0" err="1" smtClean="0"/>
              <a:t>calculateH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）更新</a:t>
            </a:r>
            <a:r>
              <a:rPr lang="en-US" altLang="zh-CN" dirty="0" smtClean="0"/>
              <a:t>θ</a:t>
            </a:r>
            <a:r>
              <a:rPr lang="zh-CN" altLang="en-US" dirty="0" smtClean="0"/>
              <a:t>函数：</a:t>
            </a:r>
            <a:r>
              <a:rPr lang="en-US" altLang="zh-CN" dirty="0" err="1" smtClean="0"/>
              <a:t>update</a:t>
            </a:r>
            <a:r>
              <a:rPr lang="en-US" dirty="0" err="1" smtClean="0"/>
              <a:t>Theta</a:t>
            </a:r>
            <a:r>
              <a:rPr lang="en-US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4149080"/>
            <a:ext cx="3152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5589240"/>
            <a:ext cx="471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 误差计算函数：</a:t>
            </a:r>
            <a:r>
              <a:rPr lang="en-US" altLang="zh-CN" dirty="0" smtClean="0"/>
              <a:t>J()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 流程控制函数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420888"/>
            <a:ext cx="3171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Commons Math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线性回归问题定义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数据集： </a:t>
            </a:r>
            <a:r>
              <a:rPr lang="en-US" dirty="0" smtClean="0"/>
              <a:t>D = {（x1,y1）,(x2,y2)...,(</a:t>
            </a:r>
            <a:r>
              <a:rPr lang="en-US" dirty="0" err="1" smtClean="0"/>
              <a:t>xn,yn</a:t>
            </a:r>
            <a:r>
              <a:rPr lang="en-US" dirty="0" smtClean="0"/>
              <a:t>)}</a:t>
            </a:r>
          </a:p>
          <a:p>
            <a:r>
              <a:rPr lang="en-US" altLang="zh-CN" dirty="0" smtClean="0"/>
              <a:t>x</a:t>
            </a:r>
            <a:r>
              <a:rPr lang="en-US" dirty="0" smtClean="0"/>
              <a:t>i </a:t>
            </a:r>
            <a:r>
              <a:rPr lang="zh-CN" altLang="en-US" dirty="0" smtClean="0"/>
              <a:t>是一个向量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函数：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线性回归的模型求解就是计算出</a:t>
            </a:r>
            <a:r>
              <a:rPr lang="en-US" altLang="zh-CN" dirty="0" smtClean="0"/>
              <a:t>theta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3501008"/>
            <a:ext cx="3152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线性回归问题定义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zh-CN" altLang="en-US" dirty="0" smtClean="0"/>
              <a:t>线性回归模型中求解最优值的过程中，使用到了最小二乘算法来进行参数估计。</a:t>
            </a:r>
            <a:endParaRPr lang="en-US" altLang="zh-CN" dirty="0" smtClean="0"/>
          </a:p>
          <a:p>
            <a:r>
              <a:rPr lang="zh-CN" altLang="en-US" dirty="0" smtClean="0"/>
              <a:t>目标是如何让</a:t>
            </a:r>
            <a:r>
              <a:rPr lang="en-US" altLang="zh-CN" dirty="0" smtClean="0"/>
              <a:t>J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1628800"/>
            <a:ext cx="3171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、计算</a:t>
            </a:r>
            <a:r>
              <a:rPr lang="en-US" altLang="zh-CN" b="1" dirty="0" smtClean="0"/>
              <a:t>J(θ)</a:t>
            </a:r>
            <a:r>
              <a:rPr lang="zh-CN" altLang="en-US" dirty="0" smtClean="0"/>
              <a:t>关于</a:t>
            </a:r>
            <a:r>
              <a:rPr lang="en-US" altLang="zh-CN" dirty="0" err="1" smtClean="0"/>
              <a:t>θ</a:t>
            </a:r>
            <a:r>
              <a:rPr lang="en-US" altLang="zh-CN" baseline="30000" dirty="0" err="1" smtClean="0"/>
              <a:t>T</a:t>
            </a:r>
            <a:r>
              <a:rPr lang="zh-CN" altLang="en-US" dirty="0" smtClean="0"/>
              <a:t>的偏导数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也就得到了向量中每一个</a:t>
            </a:r>
            <a:r>
              <a:rPr lang="en-US" altLang="zh-CN" dirty="0" smtClean="0"/>
              <a:t>θ</a:t>
            </a:r>
            <a:r>
              <a:rPr lang="zh-CN" altLang="en-US" dirty="0" smtClean="0"/>
              <a:t>的梯度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996952"/>
            <a:ext cx="7905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、沿着梯度的方向更新参数</a:t>
            </a:r>
            <a:r>
              <a:rPr lang="en-US" altLang="zh-CN" dirty="0" smtClean="0"/>
              <a:t>θ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alpha </a:t>
            </a:r>
            <a:r>
              <a:rPr lang="zh-CN" altLang="en-US" dirty="0" smtClean="0"/>
              <a:t>称为学习率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492896"/>
            <a:ext cx="4714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、迭代直到收敛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2533650"/>
            <a:ext cx="81057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和批量梯度有所不同的地方在于，每次迭代</a:t>
            </a:r>
            <a:r>
              <a:rPr lang="zh-CN" altLang="en-US" b="1" dirty="0" smtClean="0"/>
              <a:t>只选取一个样本</a:t>
            </a:r>
            <a:r>
              <a:rPr lang="zh-CN" altLang="en-US" dirty="0" smtClean="0"/>
              <a:t>的数据，一旦到达最大的迭代次数或是满足预期的精度，就停止。</a:t>
            </a:r>
          </a:p>
          <a:p>
            <a:r>
              <a:rPr lang="zh-CN" altLang="en-US" dirty="0" smtClean="0"/>
              <a:t>可以得出随机梯度下降法的</a:t>
            </a:r>
            <a:r>
              <a:rPr lang="en-US" altLang="zh-CN" dirty="0" smtClean="0"/>
              <a:t>θ</a:t>
            </a:r>
            <a:r>
              <a:rPr lang="zh-CN" altLang="en-US" dirty="0" smtClean="0"/>
              <a:t>更新表达式。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645024"/>
            <a:ext cx="32194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4509120"/>
            <a:ext cx="6336704" cy="2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批量梯度下降与随机梯度下降比较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批量梯度收敛速度慢，随机梯度收敛速度快。</a:t>
            </a:r>
          </a:p>
          <a:p>
            <a:r>
              <a:rPr lang="zh-CN" altLang="en-US" dirty="0" smtClean="0"/>
              <a:t>批量梯度是在</a:t>
            </a:r>
            <a:r>
              <a:rPr lang="en-US" altLang="zh-CN" dirty="0" smtClean="0"/>
              <a:t>θ</a:t>
            </a:r>
            <a:r>
              <a:rPr lang="zh-CN" altLang="en-US" dirty="0" smtClean="0"/>
              <a:t>更新前对所有样例汇总误差，而随机梯度下降的权值是通过考查某个样本来更新的</a:t>
            </a:r>
          </a:p>
          <a:p>
            <a:r>
              <a:rPr lang="zh-CN" altLang="en-US" dirty="0" smtClean="0"/>
              <a:t>批量梯度的开销大，随机梯度的开销小。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矩阵求解法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2724150"/>
            <a:ext cx="6943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291</Words>
  <Application>Microsoft Office PowerPoint</Application>
  <PresentationFormat>全屏显示(4:3)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人工智能算法-线性回归</vt:lpstr>
      <vt:lpstr>线性回归问题定义</vt:lpstr>
      <vt:lpstr>线性回归问题定义</vt:lpstr>
      <vt:lpstr>梯度下降法</vt:lpstr>
      <vt:lpstr>梯度下降法</vt:lpstr>
      <vt:lpstr>梯度下降法</vt:lpstr>
      <vt:lpstr>随机梯度下降</vt:lpstr>
      <vt:lpstr>批量梯度下降与随机梯度下降比较</vt:lpstr>
      <vt:lpstr>矩阵求解法</vt:lpstr>
      <vt:lpstr>梯度下降法-程序实现</vt:lpstr>
      <vt:lpstr>梯度下降法-程序实现</vt:lpstr>
      <vt:lpstr>Java 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王斌</cp:lastModifiedBy>
  <cp:revision>13</cp:revision>
  <dcterms:created xsi:type="dcterms:W3CDTF">2018-01-05T05:34:34Z</dcterms:created>
  <dcterms:modified xsi:type="dcterms:W3CDTF">2018-01-09T11:47:13Z</dcterms:modified>
</cp:coreProperties>
</file>