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472" r:id="rId4"/>
    <p:sldId id="417" r:id="rId5"/>
    <p:sldId id="473" r:id="rId6"/>
    <p:sldId id="474" r:id="rId7"/>
    <p:sldId id="328" r:id="rId8"/>
    <p:sldId id="343" r:id="rId9"/>
    <p:sldId id="475" r:id="rId10"/>
    <p:sldId id="476" r:id="rId11"/>
    <p:sldId id="477" r:id="rId12"/>
    <p:sldId id="478" r:id="rId13"/>
    <p:sldId id="25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宁" initials="CO" lastIdx="2" clrIdx="0">
    <p:extLst>
      <p:ext uri="{19B8F6BF-5375-455C-9EA6-DF929625EA0E}">
        <p15:presenceInfo xmlns:p15="http://schemas.microsoft.com/office/powerpoint/2012/main" xmlns="" userId="欧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9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CA50-C4DE-4519-A652-7038AE3FF29A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9190-94D2-4E1D-8F8D-D77F575AB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053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69190-94D2-4E1D-8F8D-D77F575AB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900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02A-7A2B-488E-B0B6-FA5125E68860}" type="datetime1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9C86-F15F-44B1-A588-553199B488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9840" y="3429000"/>
            <a:ext cx="5183928" cy="656955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59840" y="4292988"/>
            <a:ext cx="4967931" cy="431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15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09600" y="1269030"/>
            <a:ext cx="10972800" cy="485713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1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304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52CBD0DF-43C3-455F-901B-91FB4B8A0DF8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1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09600" y="126903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0"/>
          </p:nvPr>
        </p:nvSpPr>
        <p:spPr>
          <a:xfrm>
            <a:off x="6172200" y="1269029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1242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06108" y="1274559"/>
            <a:ext cx="5417893" cy="5704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606108" y="1989021"/>
            <a:ext cx="5417893" cy="39188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0" y="1268956"/>
            <a:ext cx="5183188" cy="57606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4"/>
          </p:nvPr>
        </p:nvSpPr>
        <p:spPr>
          <a:xfrm>
            <a:off x="6096000" y="1989020"/>
            <a:ext cx="5486400" cy="391883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日期占位符 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9247A924-4997-4B24-871B-3A29DEB90306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18" name="页脚占位符 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89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58094"/>
            <a:ext cx="122031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网龙反白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2493" y="2276475"/>
            <a:ext cx="214312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>
            <a:spLocks noChangeArrowheads="1"/>
          </p:cNvSpPr>
          <p:nvPr userDrawn="1"/>
        </p:nvSpPr>
        <p:spPr bwMode="auto">
          <a:xfrm>
            <a:off x="3792536" y="5253770"/>
            <a:ext cx="39830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48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16299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9CC3-86C2-49E0-91B6-FAFB811752A0}" type="datetime1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9C86-F15F-44B1-A588-553199B488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93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629" y="3044284"/>
            <a:ext cx="5676139" cy="1041672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神经网络入门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1990" y="4371974"/>
            <a:ext cx="3031109" cy="7429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39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1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5" name="TextBox 54"/>
          <p:cNvSpPr txBox="1"/>
          <p:nvPr/>
        </p:nvSpPr>
        <p:spPr>
          <a:xfrm>
            <a:off x="944661" y="1782836"/>
            <a:ext cx="1030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人工智能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问题处理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神经元结构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3" name="Picture 1" descr="D:\imData\im\100924@nd\Image\e3b5ed234c7ea4f8804bb7e3d142d8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1782836"/>
            <a:ext cx="2819400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什么是人工智能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69030"/>
            <a:ext cx="10934700" cy="4807919"/>
          </a:xfrm>
        </p:spPr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人工智能</a:t>
            </a:r>
            <a:r>
              <a:rPr lang="zh-CN" altLang="en-US" dirty="0" smtClean="0"/>
              <a:t>的基本概念</a:t>
            </a:r>
            <a:r>
              <a:rPr lang="en-US" altLang="zh-CN" dirty="0" smtClean="0"/>
              <a:t>-</a:t>
            </a:r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69030"/>
            <a:ext cx="10934700" cy="4807919"/>
          </a:xfrm>
        </p:spPr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人工智能问题</a:t>
            </a:r>
            <a:r>
              <a:rPr lang="zh-CN" altLang="en-US" dirty="0" smtClean="0"/>
              <a:t>的处理流程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69030"/>
            <a:ext cx="10934700" cy="4807919"/>
          </a:xfrm>
        </p:spPr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神经网络介绍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69030"/>
            <a:ext cx="10934700" cy="4807919"/>
          </a:xfrm>
        </p:spPr>
        <p:txBody>
          <a:bodyPr/>
          <a:lstStyle/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神经元结构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6775" y="1373325"/>
            <a:ext cx="10420350" cy="486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</a:rPr>
              <a:t>输入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</a:rPr>
              <a:t>输入权值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</a:rPr>
              <a:t>偏置值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</a:rPr>
              <a:t>激活函数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</a:rPr>
              <a:t>输出</a:t>
            </a:r>
            <a:endParaRPr lang="en-US" altLang="zh-CN" sz="3200" dirty="0" smtClean="0">
              <a:solidFill>
                <a:schemeClr val="accent5"/>
              </a:solidFill>
            </a:endParaRPr>
          </a:p>
        </p:txBody>
      </p:sp>
      <p:pic>
        <p:nvPicPr>
          <p:cNvPr id="8" name="Picture 2" descr="感知机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6581" y="1826543"/>
            <a:ext cx="5019675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51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神经元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激活函数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1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前馈神经网络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2018/3/26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2_199059381"/>
  <p:tag name="[PLUGINVER]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14884</TotalTime>
  <Words>133</Words>
  <Application>Microsoft Office PowerPoint</Application>
  <PresentationFormat>自定义</PresentationFormat>
  <Paragraphs>59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神经网络入门</vt:lpstr>
      <vt:lpstr>课程简介</vt:lpstr>
      <vt:lpstr>什么是人工智能</vt:lpstr>
      <vt:lpstr>人工智能的基本概念-训练</vt:lpstr>
      <vt:lpstr>人工智能问题的处理流程</vt:lpstr>
      <vt:lpstr>神经网络介绍</vt:lpstr>
      <vt:lpstr>神经元结构</vt:lpstr>
      <vt:lpstr>神经元结构-激活函数</vt:lpstr>
      <vt:lpstr>前馈神经网络</vt:lpstr>
      <vt:lpstr>卷积神经网络</vt:lpstr>
      <vt:lpstr>应用实例</vt:lpstr>
      <vt:lpstr>进一步学习</vt:lpstr>
      <vt:lpstr>幻灯片 13</vt:lpstr>
    </vt:vector>
  </TitlesOfParts>
  <Company>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黄振</dc:creator>
  <cp:lastModifiedBy>王斌</cp:lastModifiedBy>
  <cp:revision>1205</cp:revision>
  <dcterms:created xsi:type="dcterms:W3CDTF">2016-09-22T03:56:16Z</dcterms:created>
  <dcterms:modified xsi:type="dcterms:W3CDTF">2018-03-26T06:48:10Z</dcterms:modified>
</cp:coreProperties>
</file>