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82" r:id="rId6"/>
    <p:sldId id="284" r:id="rId7"/>
    <p:sldId id="283" r:id="rId8"/>
    <p:sldId id="267" r:id="rId9"/>
    <p:sldId id="269" r:id="rId10"/>
    <p:sldId id="272" r:id="rId11"/>
    <p:sldId id="270" r:id="rId12"/>
    <p:sldId id="271" r:id="rId13"/>
    <p:sldId id="281" r:id="rId14"/>
    <p:sldId id="264" r:id="rId15"/>
    <p:sldId id="273" r:id="rId16"/>
    <p:sldId id="285" r:id="rId17"/>
    <p:sldId id="286" r:id="rId18"/>
    <p:sldId id="287" r:id="rId19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5" autoAdjust="0"/>
  </p:normalViewPr>
  <p:slideViewPr>
    <p:cSldViewPr>
      <p:cViewPr>
        <p:scale>
          <a:sx n="125" d="100"/>
          <a:sy n="125" d="100"/>
        </p:scale>
        <p:origin x="-93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3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3717-BED1-4500-B578-0DA139FF39A3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神经网络入门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感知机 的图像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912" y="1556792"/>
            <a:ext cx="5019675" cy="329565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单层神经网络</a:t>
            </a:r>
            <a:r>
              <a:rPr lang="en-US" altLang="zh-CN" dirty="0" smtClean="0"/>
              <a:t>-</a:t>
            </a:r>
            <a:r>
              <a:rPr lang="zh-CN" altLang="en-US" dirty="0" smtClean="0"/>
              <a:t>感知机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/>
          <a:lstStyle/>
          <a:p>
            <a:r>
              <a:rPr lang="zh-CN" altLang="en-US" dirty="0" smtClean="0"/>
              <a:t>最简单的神经网络</a:t>
            </a:r>
            <a:endParaRPr lang="en-US" altLang="zh-CN" dirty="0" smtClean="0"/>
          </a:p>
          <a:p>
            <a:r>
              <a:rPr lang="zh-CN" altLang="en-US" dirty="0" smtClean="0"/>
              <a:t>没有隐藏层</a:t>
            </a:r>
            <a:endParaRPr lang="en-US" altLang="zh-CN" dirty="0" smtClean="0"/>
          </a:p>
          <a:p>
            <a:r>
              <a:rPr lang="zh-CN" altLang="en-US" dirty="0" smtClean="0"/>
              <a:t>只有一个神经元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Y = f(</a:t>
            </a:r>
            <a:r>
              <a:rPr lang="en-US" altLang="zh-CN" dirty="0" err="1" smtClean="0"/>
              <a:t>Wx+b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 </a:t>
            </a:r>
            <a:r>
              <a:rPr lang="zh-CN" altLang="en-US" dirty="0" smtClean="0"/>
              <a:t>激活函数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776" y="4797152"/>
            <a:ext cx="5334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学习算法参数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学习率  </a:t>
            </a:r>
            <a:endParaRPr lang="en-US" altLang="zh-CN" dirty="0" smtClean="0"/>
          </a:p>
          <a:p>
            <a:r>
              <a:rPr lang="zh-CN" altLang="en-US" dirty="0" smtClean="0"/>
              <a:t>权值 </a:t>
            </a:r>
            <a:r>
              <a:rPr lang="en-US" altLang="zh-CN" dirty="0" smtClean="0"/>
              <a:t>w</a:t>
            </a:r>
          </a:p>
          <a:p>
            <a:r>
              <a:rPr lang="zh-CN" altLang="en-US" dirty="0" smtClean="0"/>
              <a:t>停止条件</a:t>
            </a:r>
            <a:r>
              <a:rPr lang="en-US" altLang="zh-CN" dirty="0" smtClean="0"/>
              <a:t>: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误差小于约定值或到达最大迭代次数</a:t>
            </a:r>
            <a:endParaRPr lang="en-US" altLang="zh-CN" dirty="0" smtClean="0"/>
          </a:p>
          <a:p>
            <a:r>
              <a:rPr lang="zh-CN" altLang="en-US" dirty="0" smtClean="0"/>
              <a:t>误差：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 = ANN(x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 -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损失函数：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1628800"/>
            <a:ext cx="180975" cy="400050"/>
          </a:xfrm>
          <a:prstGeom prst="rect">
            <a:avLst/>
          </a:prstGeom>
          <a:noFill/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权值更新规则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感知机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Delta</a:t>
            </a:r>
            <a:r>
              <a:rPr lang="zh-CN" altLang="en-US" dirty="0" smtClean="0"/>
              <a:t>规则</a:t>
            </a:r>
            <a:endParaRPr lang="en-US" altLang="zh-CN" dirty="0" smtClean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2348880"/>
            <a:ext cx="2466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4221088"/>
            <a:ext cx="31908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感知机局限性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zh-CN" altLang="en-US" dirty="0" smtClean="0"/>
              <a:t>仅对线性问题具有分类能力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338" name="Picture 2" descr="http://www.hahack.com/images/ann2/tZU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996952"/>
            <a:ext cx="3432380" cy="1728192"/>
          </a:xfrm>
          <a:prstGeom prst="rect">
            <a:avLst/>
          </a:prstGeom>
          <a:noFill/>
        </p:spPr>
      </p:pic>
      <p:pic>
        <p:nvPicPr>
          <p:cNvPr id="14340" name="Picture 4" descr="http://www.hahack.com/images/ann2/HmF6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2924945"/>
            <a:ext cx="3184354" cy="1800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79712" y="47971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线性问题可解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47971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非线性问题，不可解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多层神经网络</a:t>
            </a:r>
            <a:endParaRPr lang="zh-CN" alt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628800"/>
            <a:ext cx="7426027" cy="445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多层神经网络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运行步骤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定义算法公式</a:t>
            </a:r>
            <a:endParaRPr lang="en-US" altLang="zh-CN" dirty="0" smtClean="0"/>
          </a:p>
          <a:p>
            <a:r>
              <a:rPr lang="zh-CN" altLang="en-US" dirty="0" smtClean="0"/>
              <a:t>定义损失，选定优化器，使用优化器优化损失</a:t>
            </a:r>
            <a:endParaRPr lang="en-US" altLang="zh-CN" dirty="0" smtClean="0"/>
          </a:p>
          <a:p>
            <a:r>
              <a:rPr lang="zh-CN" altLang="en-US" dirty="0" smtClean="0"/>
              <a:t>迭代的对数据进行训练</a:t>
            </a:r>
            <a:endParaRPr lang="en-US" altLang="zh-CN" dirty="0" smtClean="0"/>
          </a:p>
          <a:p>
            <a:r>
              <a:rPr lang="zh-CN" altLang="en-US" dirty="0" smtClean="0"/>
              <a:t>在测试集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验证集上对准确率进行评测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示例一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628800"/>
            <a:ext cx="3757984" cy="434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示例二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556792"/>
            <a:ext cx="3513385" cy="419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神经元</a:t>
            </a:r>
            <a:endParaRPr lang="en-US" altLang="zh-CN" dirty="0" smtClean="0"/>
          </a:p>
          <a:p>
            <a:r>
              <a:rPr lang="zh-CN" altLang="en-US" dirty="0" smtClean="0"/>
              <a:t>网络结构</a:t>
            </a:r>
            <a:endParaRPr lang="en-US" altLang="zh-CN" dirty="0" smtClean="0"/>
          </a:p>
          <a:p>
            <a:r>
              <a:rPr lang="zh-CN" altLang="en-US" dirty="0" smtClean="0"/>
              <a:t>训练</a:t>
            </a:r>
            <a:endParaRPr lang="zh-CN" altLang="en-US" dirty="0" smtClean="0"/>
          </a:p>
          <a:p>
            <a:r>
              <a:rPr lang="zh-CN" altLang="en-US" dirty="0" smtClean="0"/>
              <a:t>损失函数</a:t>
            </a:r>
            <a:endParaRPr lang="en-US" altLang="zh-CN" dirty="0" smtClean="0"/>
          </a:p>
          <a:p>
            <a:r>
              <a:rPr lang="zh-CN" altLang="en-US" dirty="0" smtClean="0"/>
              <a:t>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zh-CN" altLang="en-US" dirty="0" smtClean="0"/>
              <a:t>输入权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偏置值</a:t>
            </a:r>
            <a:endParaRPr lang="en-US" altLang="zh-CN" dirty="0" smtClean="0"/>
          </a:p>
          <a:p>
            <a:r>
              <a:rPr lang="zh-CN" altLang="en-US" dirty="0" smtClean="0"/>
              <a:t>激活函数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Picture 2" descr="感知机 的图像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56" y="1340768"/>
            <a:ext cx="5019675" cy="3295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Sigmoid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双曲正切函数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阈值函数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纯线性函数： 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800" y="4077072"/>
            <a:ext cx="3362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5517232"/>
            <a:ext cx="1409700" cy="390525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1484784"/>
            <a:ext cx="2085975" cy="742950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3284984"/>
            <a:ext cx="2085975" cy="762000"/>
          </a:xfrm>
          <a:prstGeom prst="rect">
            <a:avLst/>
          </a:prstGeom>
          <a:noFill/>
        </p:spPr>
      </p:pic>
      <p:pic>
        <p:nvPicPr>
          <p:cNvPr id="26626" name="Picture 2" descr="https://images0.cnblogs.com/blog2015/678029/201504/24122124062346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52120" y="1484784"/>
            <a:ext cx="3258886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r>
              <a:rPr lang="en-US" dirty="0" smtClean="0"/>
              <a:t>  </a:t>
            </a:r>
            <a:r>
              <a:rPr lang="en-US" sz="2400" dirty="0" smtClean="0"/>
              <a:t>f(x) = max(0,x)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Softplus</a:t>
            </a:r>
            <a:r>
              <a:rPr lang="en-US" dirty="0" smtClean="0"/>
              <a:t> </a:t>
            </a:r>
            <a:r>
              <a:rPr lang="en-US" sz="2400" dirty="0" smtClean="0"/>
              <a:t>f(x)=log(1+e</a:t>
            </a:r>
            <a:r>
              <a:rPr lang="en-US" sz="2400" baseline="30000" dirty="0" smtClean="0"/>
              <a:t>x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dirty="0" err="1" smtClean="0"/>
              <a:t>Softmax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412776"/>
            <a:ext cx="40290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img.blog.csdn.net/201612191750585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776" y="3789040"/>
            <a:ext cx="1114425" cy="466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训练优化器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定义优化算法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权重更新规则</a:t>
            </a:r>
            <a:endParaRPr lang="en-US" altLang="zh-CN" dirty="0" smtClean="0"/>
          </a:p>
          <a:p>
            <a:r>
              <a:rPr lang="zh-CN" altLang="en-US" dirty="0" smtClean="0"/>
              <a:t>常用的训练优化器有：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</a:t>
            </a:r>
            <a:r>
              <a:rPr lang="zh-CN" altLang="en-US" sz="2800" dirty="0" smtClean="0"/>
              <a:t>随机梯度下降法（</a:t>
            </a:r>
            <a:r>
              <a:rPr lang="en-US" altLang="zh-CN" sz="2800" dirty="0" smtClean="0"/>
              <a:t>SGD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Adagrad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Adam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损失函数是模型对数据拟合程度的反映，拟合得越差、损失函数的值就应该越大</a:t>
            </a:r>
            <a:endParaRPr lang="en-US" altLang="zh-CN" dirty="0" smtClean="0"/>
          </a:p>
          <a:p>
            <a:r>
              <a:rPr lang="zh-CN" altLang="en-US" dirty="0" smtClean="0"/>
              <a:t>常用损失函数：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最小平方误差准则（</a:t>
            </a:r>
            <a:r>
              <a:rPr lang="en-US" altLang="zh-CN" sz="2000" dirty="0" smtClean="0"/>
              <a:t>MSE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	</a:t>
            </a:r>
            <a:r>
              <a:rPr lang="zh-CN" altLang="en-US" sz="2000" dirty="0" smtClean="0"/>
              <a:t>交叉信息熵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	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监督学习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数据集中包含实际结果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无监督学习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数据集中不包含实际结果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无监督学习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聚类</a:t>
            </a:r>
            <a:endParaRPr lang="zh-CN" altLang="en-US" dirty="0"/>
          </a:p>
        </p:txBody>
      </p:sp>
      <p:pic>
        <p:nvPicPr>
          <p:cNvPr id="23554" name="Picture 2" descr="neural network programming with java 2-3 的图像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412776"/>
            <a:ext cx="8062986" cy="4953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PLUGINVER]" val="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202</Words>
  <Application>Microsoft Office PowerPoint</Application>
  <PresentationFormat>全屏显示(4:3)</PresentationFormat>
  <Paragraphs>86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神经网络入门</vt:lpstr>
      <vt:lpstr>神经网络概念</vt:lpstr>
      <vt:lpstr>神经元</vt:lpstr>
      <vt:lpstr>激活函数类型</vt:lpstr>
      <vt:lpstr>激活函数类型</vt:lpstr>
      <vt:lpstr>训练优化器</vt:lpstr>
      <vt:lpstr>损失函数</vt:lpstr>
      <vt:lpstr>学习方式</vt:lpstr>
      <vt:lpstr>无监督学习-聚类</vt:lpstr>
      <vt:lpstr>单层神经网络-感知机</vt:lpstr>
      <vt:lpstr>学习算法参数</vt:lpstr>
      <vt:lpstr>权值更新规则</vt:lpstr>
      <vt:lpstr>感知机局限性</vt:lpstr>
      <vt:lpstr>多层神经网络</vt:lpstr>
      <vt:lpstr>多层神经网络</vt:lpstr>
      <vt:lpstr>Tensorflow 运行步骤</vt:lpstr>
      <vt:lpstr>Tensorflow 示例一</vt:lpstr>
      <vt:lpstr>Tensorflow 示例二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王斌</dc:creator>
  <cp:lastModifiedBy>王斌</cp:lastModifiedBy>
  <cp:revision>103</cp:revision>
  <dcterms:created xsi:type="dcterms:W3CDTF">2018-01-05T08:54:38Z</dcterms:created>
  <dcterms:modified xsi:type="dcterms:W3CDTF">2018-03-26T06:14:23Z</dcterms:modified>
</cp:coreProperties>
</file>