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6" r:id="rId6"/>
    <p:sldId id="264" r:id="rId7"/>
    <p:sldId id="263" r:id="rId8"/>
    <p:sldId id="265" r:id="rId9"/>
    <p:sldId id="267" r:id="rId10"/>
    <p:sldId id="269" r:id="rId11"/>
    <p:sldId id="268" r:id="rId12"/>
    <p:sldId id="278" r:id="rId13"/>
    <p:sldId id="270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79" r:id="rId22"/>
    <p:sldId id="280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3717-BED1-4500-B578-0DA139FF39A3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D712-2973-4F88-B323-F0FEAA4B8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3717-BED1-4500-B578-0DA139FF39A3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D712-2973-4F88-B323-F0FEAA4B8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3717-BED1-4500-B578-0DA139FF39A3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D712-2973-4F88-B323-F0FEAA4B8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3717-BED1-4500-B578-0DA139FF39A3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D712-2973-4F88-B323-F0FEAA4B8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3717-BED1-4500-B578-0DA139FF39A3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D712-2973-4F88-B323-F0FEAA4B8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3717-BED1-4500-B578-0DA139FF39A3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D712-2973-4F88-B323-F0FEAA4B8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3717-BED1-4500-B578-0DA139FF39A3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D712-2973-4F88-B323-F0FEAA4B8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3717-BED1-4500-B578-0DA139FF39A3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D712-2973-4F88-B323-F0FEAA4B8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3717-BED1-4500-B578-0DA139FF39A3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D712-2973-4F88-B323-F0FEAA4B8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3717-BED1-4500-B578-0DA139FF39A3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D712-2973-4F88-B323-F0FEAA4B8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3717-BED1-4500-B578-0DA139FF39A3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D712-2973-4F88-B323-F0FEAA4B8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23717-BED1-4500-B578-0DA139FF39A3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0D712-2973-4F88-B323-F0FEAA4B8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无监督学习</a:t>
            </a:r>
            <a:r>
              <a:rPr lang="en-US" altLang="zh-CN" dirty="0" smtClean="0"/>
              <a:t>-</a:t>
            </a:r>
            <a:r>
              <a:rPr lang="zh-CN" altLang="en-US" dirty="0" smtClean="0"/>
              <a:t>聚类</a:t>
            </a:r>
            <a:endParaRPr lang="zh-CN" altLang="en-US" dirty="0"/>
          </a:p>
        </p:txBody>
      </p:sp>
      <p:pic>
        <p:nvPicPr>
          <p:cNvPr id="23554" name="Picture 2" descr="neural network programming with java 2-3 的图像结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1412776"/>
            <a:ext cx="8062986" cy="4953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学习算法流程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数据整理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776" y="4797152"/>
            <a:ext cx="53340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学习算法参数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学习率  </a:t>
            </a:r>
            <a:endParaRPr lang="en-US" altLang="zh-CN" dirty="0" smtClean="0"/>
          </a:p>
          <a:p>
            <a:r>
              <a:rPr lang="zh-CN" altLang="en-US" dirty="0" smtClean="0"/>
              <a:t>权值 </a:t>
            </a:r>
            <a:r>
              <a:rPr lang="en-US" altLang="zh-CN" dirty="0" smtClean="0"/>
              <a:t>w</a:t>
            </a:r>
          </a:p>
          <a:p>
            <a:r>
              <a:rPr lang="zh-CN" altLang="en-US" dirty="0" smtClean="0"/>
              <a:t>停止条件</a:t>
            </a:r>
            <a:r>
              <a:rPr lang="en-US" altLang="zh-CN" dirty="0" smtClean="0"/>
              <a:t>: 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误差小于约定值或到达最大迭代次数</a:t>
            </a:r>
            <a:endParaRPr lang="en-US" altLang="zh-CN" dirty="0" smtClean="0"/>
          </a:p>
          <a:p>
            <a:r>
              <a:rPr lang="zh-CN" altLang="en-US" dirty="0" smtClean="0"/>
              <a:t>误差：</a:t>
            </a:r>
            <a:r>
              <a:rPr lang="en-US" altLang="zh-CN" dirty="0" err="1" smtClean="0"/>
              <a:t>e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 = ANN(x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) - 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i</a:t>
            </a:r>
            <a:endParaRPr lang="en-US" altLang="zh-CN" baseline="-25000" dirty="0" smtClean="0"/>
          </a:p>
          <a:p>
            <a:r>
              <a:rPr lang="zh-CN" altLang="en-US" dirty="0" smtClean="0"/>
              <a:t>最大迭代次数</a:t>
            </a:r>
            <a:endParaRPr lang="en-US" altLang="zh-CN" dirty="0" smtClean="0"/>
          </a:p>
          <a:p>
            <a:r>
              <a:rPr lang="zh-CN" altLang="en-US" dirty="0" smtClean="0"/>
              <a:t>代价函数：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67744" y="1628800"/>
            <a:ext cx="180975" cy="400050"/>
          </a:xfrm>
          <a:prstGeom prst="rect">
            <a:avLst/>
          </a:prstGeom>
          <a:noFill/>
        </p:spPr>
      </p:pic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权值更新规则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感知机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Delta</a:t>
            </a:r>
            <a:r>
              <a:rPr lang="zh-CN" altLang="en-US" dirty="0" smtClean="0"/>
              <a:t>规则</a:t>
            </a:r>
            <a:endParaRPr lang="en-US" altLang="zh-CN" dirty="0" smtClean="0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624" y="2348880"/>
            <a:ext cx="24669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624" y="4221088"/>
            <a:ext cx="31908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感知机神经网络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多层感知机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Levenberg</a:t>
            </a:r>
            <a:r>
              <a:rPr lang="en-US" altLang="zh-CN" dirty="0" smtClean="0"/>
              <a:t>-Marquardt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竞争学习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Kohonen</a:t>
            </a:r>
            <a:r>
              <a:rPr lang="zh-CN" altLang="en-US" dirty="0" smtClean="0"/>
              <a:t>自组织映射神经网络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神经元网络概念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神经元</a:t>
            </a:r>
            <a:endParaRPr lang="en-US" altLang="zh-CN" dirty="0" smtClean="0"/>
          </a:p>
          <a:p>
            <a:r>
              <a:rPr lang="zh-CN" altLang="en-US" dirty="0" smtClean="0"/>
              <a:t>激活函数</a:t>
            </a:r>
            <a:endParaRPr lang="en-US" altLang="zh-CN" dirty="0" smtClean="0"/>
          </a:p>
          <a:p>
            <a:r>
              <a:rPr lang="zh-CN" altLang="en-US" dirty="0" smtClean="0"/>
              <a:t>输入层</a:t>
            </a:r>
            <a:endParaRPr lang="en-US" altLang="zh-CN" dirty="0" smtClean="0"/>
          </a:p>
          <a:p>
            <a:r>
              <a:rPr lang="zh-CN" altLang="en-US" dirty="0" smtClean="0"/>
              <a:t>隐藏层</a:t>
            </a:r>
            <a:endParaRPr lang="en-US" altLang="zh-CN" dirty="0" smtClean="0"/>
          </a:p>
          <a:p>
            <a:r>
              <a:rPr lang="zh-CN" altLang="en-US" dirty="0" smtClean="0"/>
              <a:t>输出层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径向基函数神经网络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增量学习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在线学习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神经元结构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若干个输入</a:t>
            </a:r>
            <a:endParaRPr lang="en-US" altLang="zh-CN" dirty="0" smtClean="0"/>
          </a:p>
          <a:p>
            <a:r>
              <a:rPr lang="zh-CN" altLang="en-US" dirty="0" smtClean="0"/>
              <a:t>输入权值</a:t>
            </a:r>
            <a:endParaRPr lang="en-US" altLang="zh-CN" dirty="0" smtClean="0"/>
          </a:p>
          <a:p>
            <a:r>
              <a:rPr lang="zh-CN" altLang="en-US" dirty="0" smtClean="0"/>
              <a:t>激活函数</a:t>
            </a:r>
            <a:endParaRPr lang="en-US" altLang="zh-CN" dirty="0" smtClean="0"/>
          </a:p>
          <a:p>
            <a:r>
              <a:rPr lang="zh-CN" altLang="en-US" dirty="0" smtClean="0"/>
              <a:t>输出权值</a:t>
            </a:r>
            <a:endParaRPr lang="en-US" altLang="zh-CN" dirty="0" smtClean="0"/>
          </a:p>
          <a:p>
            <a:r>
              <a:rPr lang="zh-CN" altLang="en-US" dirty="0" smtClean="0"/>
              <a:t>若干</a:t>
            </a:r>
            <a:r>
              <a:rPr lang="zh-CN" altLang="en-US" dirty="0" smtClean="0"/>
              <a:t>个输出</a:t>
            </a:r>
            <a:endParaRPr lang="zh-CN" altLang="en-US" dirty="0"/>
          </a:p>
        </p:txBody>
      </p:sp>
      <p:pic>
        <p:nvPicPr>
          <p:cNvPr id="7170" name="Picture 2" descr="神经元网络 单层神经元网络 的图像结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0032" y="2060848"/>
            <a:ext cx="2857500" cy="2038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激活函数类型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双</a:t>
            </a:r>
            <a:r>
              <a:rPr lang="zh-CN" altLang="en-US" dirty="0" smtClean="0"/>
              <a:t>曲正切函数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阈值函数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纯线性函数： 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5816" y="3717032"/>
            <a:ext cx="33623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3848" y="5229200"/>
            <a:ext cx="1409700" cy="390525"/>
          </a:xfrm>
          <a:prstGeom prst="rect">
            <a:avLst/>
          </a:prstGeom>
          <a:noFill/>
        </p:spPr>
      </p:pic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1760" y="1484784"/>
            <a:ext cx="2085975" cy="742950"/>
          </a:xfrm>
          <a:prstGeom prst="rect">
            <a:avLst/>
          </a:prstGeom>
          <a:noFill/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5896" y="2636912"/>
            <a:ext cx="2085975" cy="76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神经网络结构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单层神经网络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单个隐藏层</a:t>
            </a:r>
            <a:endParaRPr lang="zh-CN" alt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3888" y="1340768"/>
            <a:ext cx="502920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神经网络结构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多层</a:t>
            </a:r>
            <a:r>
              <a:rPr lang="zh-CN" altLang="en-US" dirty="0" smtClean="0"/>
              <a:t>神经网络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多个隐藏层</a:t>
            </a:r>
            <a:endParaRPr lang="zh-CN" alt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984" y="1628800"/>
            <a:ext cx="42576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神经网络结构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前馈神经网络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信号流</a:t>
            </a:r>
            <a:r>
              <a:rPr lang="zh-CN" altLang="en-US" dirty="0" smtClean="0"/>
              <a:t>是单向的</a:t>
            </a:r>
            <a:endParaRPr lang="zh-CN" alt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2204864"/>
            <a:ext cx="6948264" cy="3723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神经网络结构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反馈</a:t>
            </a:r>
            <a:r>
              <a:rPr lang="zh-CN" altLang="en-US" dirty="0" smtClean="0"/>
              <a:t>神经网络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178696" cy="4525963"/>
          </a:xfrm>
        </p:spPr>
        <p:txBody>
          <a:bodyPr/>
          <a:lstStyle/>
          <a:p>
            <a:r>
              <a:rPr lang="zh-CN" altLang="en-US" dirty="0" smtClean="0"/>
              <a:t>信号</a:t>
            </a:r>
            <a:r>
              <a:rPr lang="zh-CN" altLang="en-US" dirty="0" smtClean="0"/>
              <a:t>处理之后又被传回接收和处理过该信号的神经元或神经元层</a:t>
            </a:r>
            <a:endParaRPr lang="zh-CN" altLang="en-US" dirty="0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1880" y="1844824"/>
            <a:ext cx="524827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监督学习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数据集中包含实际结果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无监督学习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数据集中不包含实际结果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137</Words>
  <Application>Microsoft Office PowerPoint</Application>
  <PresentationFormat>全屏显示(4:3)</PresentationFormat>
  <Paragraphs>59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幻灯片 1</vt:lpstr>
      <vt:lpstr>神经元网络概念</vt:lpstr>
      <vt:lpstr>神经元结构</vt:lpstr>
      <vt:lpstr>激活函数类型</vt:lpstr>
      <vt:lpstr>神经网络结构-单层神经网络</vt:lpstr>
      <vt:lpstr>神经网络结构-多层神经网络</vt:lpstr>
      <vt:lpstr>神经网络结构-前馈神经网络</vt:lpstr>
      <vt:lpstr>神经网络结构-反馈神经网络</vt:lpstr>
      <vt:lpstr>学习方式</vt:lpstr>
      <vt:lpstr>无监督学习-聚类</vt:lpstr>
      <vt:lpstr>学习算法流程</vt:lpstr>
      <vt:lpstr>数据整理</vt:lpstr>
      <vt:lpstr>学习算法参数</vt:lpstr>
      <vt:lpstr>权值更新规则</vt:lpstr>
      <vt:lpstr>感知机神经网络</vt:lpstr>
      <vt:lpstr>多层感知机</vt:lpstr>
      <vt:lpstr>Levenberg-Marquardt算法</vt:lpstr>
      <vt:lpstr>竞争学习</vt:lpstr>
      <vt:lpstr>Kohonen自组织映射神经网络</vt:lpstr>
      <vt:lpstr>径向基函数神经网络</vt:lpstr>
      <vt:lpstr>增量学习</vt:lpstr>
      <vt:lpstr>在线学习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王斌</dc:creator>
  <cp:lastModifiedBy>王斌</cp:lastModifiedBy>
  <cp:revision>49</cp:revision>
  <dcterms:created xsi:type="dcterms:W3CDTF">2018-01-05T08:54:38Z</dcterms:created>
  <dcterms:modified xsi:type="dcterms:W3CDTF">2018-01-09T11:46:13Z</dcterms:modified>
</cp:coreProperties>
</file>