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1" r:id="rId4"/>
    <p:sldId id="269" r:id="rId5"/>
    <p:sldId id="270" r:id="rId6"/>
    <p:sldId id="272" r:id="rId7"/>
    <p:sldId id="258" r:id="rId8"/>
    <p:sldId id="259" r:id="rId9"/>
    <p:sldId id="260" r:id="rId10"/>
    <p:sldId id="263" r:id="rId11"/>
    <p:sldId id="261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lm" initials="d" lastIdx="2" clrIdx="0">
    <p:extLst>
      <p:ext uri="{19B8F6BF-5375-455C-9EA6-DF929625EA0E}">
        <p15:presenceInfo xmlns:p15="http://schemas.microsoft.com/office/powerpoint/2012/main" userId="dee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79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9812C-5F03-43B6-88E4-16531069F779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26A01-7B3F-4E9E-A5AE-E316C4D9C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4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事物脚本模型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2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tenets of Onion Architecture: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is built around an independent object model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layers define interfaces.  Outer layers implement interfaces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 of coupling is toward the center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application core code can be compiled and run separate from infrastructure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6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只依赖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接口，所有页面请求全部通过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来实现，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DTO</a:t>
            </a:r>
            <a:r>
              <a:rPr lang="zh-CN" altLang="en-US" dirty="0" smtClean="0"/>
              <a:t>用于数据传输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层包含了接口层，接口层实现依赖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层，也可以在接口层定义接口，通过</a:t>
            </a:r>
            <a:r>
              <a:rPr lang="en-US" altLang="zh-CN" dirty="0" smtClean="0"/>
              <a:t>infrastructure</a:t>
            </a:r>
            <a:r>
              <a:rPr lang="zh-CN" altLang="en-US" dirty="0" smtClean="0"/>
              <a:t>层实现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1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层中包含接口层和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层，实现依赖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，如果把接口层和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层功能放在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里面，即类似常用的事物脚本模型，区别在于</a:t>
            </a:r>
            <a:r>
              <a:rPr lang="en-US" altLang="zh-CN" dirty="0" smtClean="0"/>
              <a:t>infrastructure</a:t>
            </a:r>
            <a:r>
              <a:rPr lang="zh-CN" altLang="en-US" dirty="0" smtClean="0"/>
              <a:t>依赖倒置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6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对于纯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应用建议的分层依赖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接口又有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接口的应用，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的依赖可以除去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0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MQ consumer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MQ model</a:t>
            </a:r>
            <a:r>
              <a:rPr lang="zh-CN" altLang="en-US" dirty="0" smtClean="0"/>
              <a:t>这里作为接口层，</a:t>
            </a:r>
            <a:r>
              <a:rPr lang="en-US" altLang="zh-CN" dirty="0" smtClean="0"/>
              <a:t>MQ model</a:t>
            </a:r>
            <a:r>
              <a:rPr lang="zh-CN" altLang="en-US" dirty="0" smtClean="0"/>
              <a:t>主要是</a:t>
            </a:r>
            <a:r>
              <a:rPr lang="en-US" altLang="zh-CN" dirty="0" smtClean="0"/>
              <a:t>DTO</a:t>
            </a:r>
            <a:r>
              <a:rPr lang="zh-CN" altLang="en-US" dirty="0" smtClean="0"/>
              <a:t>的定义，这里分出来主要是为了可以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出来给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方使用，</a:t>
            </a:r>
            <a:r>
              <a:rPr lang="en-US" altLang="zh-CN" dirty="0" smtClean="0"/>
              <a:t>MQ consumer </a:t>
            </a:r>
            <a:r>
              <a:rPr lang="zh-CN" altLang="en-US" dirty="0" smtClean="0"/>
              <a:t>需要依赖</a:t>
            </a:r>
            <a:r>
              <a:rPr lang="en-US" altLang="zh-CN" dirty="0" smtClean="0"/>
              <a:t>message listener </a:t>
            </a:r>
            <a:r>
              <a:rPr lang="zh-CN" altLang="en-US" dirty="0" smtClean="0"/>
              <a:t>或其他消息消费接口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4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Daemon</a:t>
            </a:r>
            <a:r>
              <a:rPr lang="zh-CN" altLang="en-US" dirty="0" smtClean="0"/>
              <a:t>是指一些定时任务，自启动业务线程等，对于非业务相关的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线程，可以不放在这里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26A01-7B3F-4E9E-A5AE-E316C4D9C8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1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8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1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2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3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7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AE93-E732-46C7-AE65-0C00608E3FE7}" type="datetimeFigureOut">
              <a:rPr lang="zh-CN" altLang="en-US" smtClean="0"/>
              <a:t>2015/6/28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7731-7D95-4AB4-90A8-E621E386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Onion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项目模块分层结构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97795" y="4291914"/>
            <a:ext cx="207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9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029" y="14701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服务分层</a:t>
            </a:r>
            <a:r>
              <a:rPr lang="zh-CN" altLang="en-US" dirty="0" smtClean="0"/>
              <a:t>模块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22845" y="2728010"/>
            <a:ext cx="4848836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</p:txBody>
      </p:sp>
      <p:sp>
        <p:nvSpPr>
          <p:cNvPr id="15" name="矩形 14"/>
          <p:cNvSpPr/>
          <p:nvPr/>
        </p:nvSpPr>
        <p:spPr>
          <a:xfrm>
            <a:off x="2922845" y="3441074"/>
            <a:ext cx="3422706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API-IMPL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 flipV="1">
            <a:off x="4540171" y="3037003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22843" y="4280125"/>
            <a:ext cx="3422708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sp>
        <p:nvSpPr>
          <p:cNvPr id="19" name="下箭头 18"/>
          <p:cNvSpPr/>
          <p:nvPr/>
        </p:nvSpPr>
        <p:spPr>
          <a:xfrm>
            <a:off x="4554503" y="3750067"/>
            <a:ext cx="173720" cy="53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30007" y="4916441"/>
            <a:ext cx="3415543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</a:p>
        </p:txBody>
      </p:sp>
      <p:sp>
        <p:nvSpPr>
          <p:cNvPr id="21" name="矩形 20"/>
          <p:cNvSpPr/>
          <p:nvPr/>
        </p:nvSpPr>
        <p:spPr>
          <a:xfrm>
            <a:off x="2930007" y="5630905"/>
            <a:ext cx="4841673" cy="2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</a:t>
            </a:r>
          </a:p>
        </p:txBody>
      </p:sp>
      <p:sp>
        <p:nvSpPr>
          <p:cNvPr id="22" name="下箭头 21"/>
          <p:cNvSpPr/>
          <p:nvPr/>
        </p:nvSpPr>
        <p:spPr>
          <a:xfrm flipV="1">
            <a:off x="4540171" y="5225434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flipV="1">
            <a:off x="6840503" y="3037002"/>
            <a:ext cx="279110" cy="259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4540171" y="4589118"/>
            <a:ext cx="188052" cy="325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6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多接口分层模块依赖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1265" y="2147958"/>
            <a:ext cx="2990335" cy="32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70542" y="2166288"/>
            <a:ext cx="1971007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</p:txBody>
      </p:sp>
      <p:sp>
        <p:nvSpPr>
          <p:cNvPr id="6" name="矩形 5"/>
          <p:cNvSpPr/>
          <p:nvPr/>
        </p:nvSpPr>
        <p:spPr>
          <a:xfrm>
            <a:off x="4973340" y="3142836"/>
            <a:ext cx="1726547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API-IMPL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857907" y="2485146"/>
            <a:ext cx="173721" cy="1861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01784" y="4346254"/>
            <a:ext cx="2818930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3301784" y="4965640"/>
            <a:ext cx="3415543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</a:p>
        </p:txBody>
      </p:sp>
      <p:sp>
        <p:nvSpPr>
          <p:cNvPr id="12" name="矩形 11"/>
          <p:cNvSpPr/>
          <p:nvPr/>
        </p:nvSpPr>
        <p:spPr>
          <a:xfrm>
            <a:off x="2438400" y="5688570"/>
            <a:ext cx="5292091" cy="2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</a:t>
            </a:r>
          </a:p>
        </p:txBody>
      </p:sp>
      <p:sp>
        <p:nvSpPr>
          <p:cNvPr id="13" name="下箭头 12"/>
          <p:cNvSpPr/>
          <p:nvPr/>
        </p:nvSpPr>
        <p:spPr>
          <a:xfrm flipV="1">
            <a:off x="4498982" y="5283099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flipV="1">
            <a:off x="6799314" y="2485144"/>
            <a:ext cx="194610" cy="3193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498982" y="4646783"/>
            <a:ext cx="188052" cy="325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flipV="1">
            <a:off x="2731808" y="2475281"/>
            <a:ext cx="184387" cy="321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181600" y="2273643"/>
            <a:ext cx="280086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836613" y="3461696"/>
            <a:ext cx="144057" cy="884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6373154" y="3461696"/>
            <a:ext cx="133150" cy="1511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V="1">
            <a:off x="5886041" y="2494667"/>
            <a:ext cx="94630" cy="648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2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22845" y="2728010"/>
            <a:ext cx="3422705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MQ-model</a:t>
            </a:r>
          </a:p>
        </p:txBody>
      </p:sp>
      <p:sp>
        <p:nvSpPr>
          <p:cNvPr id="5" name="矩形 4"/>
          <p:cNvSpPr/>
          <p:nvPr/>
        </p:nvSpPr>
        <p:spPr>
          <a:xfrm>
            <a:off x="2922845" y="3441074"/>
            <a:ext cx="3422706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MQ-consumer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flipV="1">
            <a:off x="4540171" y="3037003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843" y="4280125"/>
            <a:ext cx="3422708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sp>
        <p:nvSpPr>
          <p:cNvPr id="8" name="下箭头 7"/>
          <p:cNvSpPr/>
          <p:nvPr/>
        </p:nvSpPr>
        <p:spPr>
          <a:xfrm>
            <a:off x="4554503" y="3750067"/>
            <a:ext cx="173720" cy="53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0007" y="4916441"/>
            <a:ext cx="3415543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</a:p>
        </p:txBody>
      </p:sp>
      <p:sp>
        <p:nvSpPr>
          <p:cNvPr id="10" name="矩形 9"/>
          <p:cNvSpPr/>
          <p:nvPr/>
        </p:nvSpPr>
        <p:spPr>
          <a:xfrm>
            <a:off x="2930007" y="5630905"/>
            <a:ext cx="3415543" cy="2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</a:t>
            </a:r>
          </a:p>
        </p:txBody>
      </p:sp>
      <p:sp>
        <p:nvSpPr>
          <p:cNvPr id="11" name="下箭头 10"/>
          <p:cNvSpPr/>
          <p:nvPr/>
        </p:nvSpPr>
        <p:spPr>
          <a:xfrm flipV="1">
            <a:off x="4540171" y="5225434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540171" y="4589118"/>
            <a:ext cx="188052" cy="325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4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22845" y="2728010"/>
            <a:ext cx="3422705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Daemon</a:t>
            </a:r>
          </a:p>
        </p:txBody>
      </p:sp>
      <p:sp>
        <p:nvSpPr>
          <p:cNvPr id="7" name="矩形 6"/>
          <p:cNvSpPr/>
          <p:nvPr/>
        </p:nvSpPr>
        <p:spPr>
          <a:xfrm>
            <a:off x="2922843" y="4280125"/>
            <a:ext cx="3422708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sp>
        <p:nvSpPr>
          <p:cNvPr id="8" name="下箭头 7"/>
          <p:cNvSpPr/>
          <p:nvPr/>
        </p:nvSpPr>
        <p:spPr>
          <a:xfrm>
            <a:off x="4540171" y="3037003"/>
            <a:ext cx="188052" cy="1243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0007" y="4916441"/>
            <a:ext cx="3415543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</a:p>
        </p:txBody>
      </p:sp>
      <p:sp>
        <p:nvSpPr>
          <p:cNvPr id="10" name="矩形 9"/>
          <p:cNvSpPr/>
          <p:nvPr/>
        </p:nvSpPr>
        <p:spPr>
          <a:xfrm>
            <a:off x="2930007" y="5630905"/>
            <a:ext cx="3415543" cy="2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</a:t>
            </a:r>
          </a:p>
        </p:txBody>
      </p:sp>
      <p:sp>
        <p:nvSpPr>
          <p:cNvPr id="11" name="下箭头 10"/>
          <p:cNvSpPr/>
          <p:nvPr/>
        </p:nvSpPr>
        <p:spPr>
          <a:xfrm flipV="1">
            <a:off x="4540171" y="5225434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540171" y="4589118"/>
            <a:ext cx="188052" cy="325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4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接口层的功能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参数校验</a:t>
            </a:r>
            <a:endParaRPr lang="en-US" altLang="zh-CN" dirty="0" smtClean="0"/>
          </a:p>
          <a:p>
            <a:r>
              <a:rPr lang="zh-CN" altLang="en-US" dirty="0" smtClean="0"/>
              <a:t>数据转换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层或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层实现业务服务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18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0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68" y="2747689"/>
            <a:ext cx="4610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2" y="2019708"/>
            <a:ext cx="3982266" cy="39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50" y="2528888"/>
            <a:ext cx="7678876" cy="33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22" y="2181088"/>
            <a:ext cx="54197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3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2382252"/>
            <a:ext cx="6196263" cy="36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029" y="14701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理想的分层模块依赖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12316" y="1719590"/>
            <a:ext cx="3422708" cy="32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12316" y="2357307"/>
            <a:ext cx="4848836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</p:txBody>
      </p:sp>
      <p:sp>
        <p:nvSpPr>
          <p:cNvPr id="15" name="矩形 14"/>
          <p:cNvSpPr/>
          <p:nvPr/>
        </p:nvSpPr>
        <p:spPr>
          <a:xfrm>
            <a:off x="3112316" y="3070371"/>
            <a:ext cx="3422706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API-IMPL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4743973" y="2046914"/>
            <a:ext cx="173721" cy="310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4729642" y="2666300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12314" y="3909422"/>
            <a:ext cx="3422708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sp>
        <p:nvSpPr>
          <p:cNvPr id="19" name="下箭头 18"/>
          <p:cNvSpPr/>
          <p:nvPr/>
        </p:nvSpPr>
        <p:spPr>
          <a:xfrm>
            <a:off x="4743974" y="3397695"/>
            <a:ext cx="176166" cy="511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19478" y="4545738"/>
            <a:ext cx="3415543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</a:p>
        </p:txBody>
      </p:sp>
      <p:sp>
        <p:nvSpPr>
          <p:cNvPr id="21" name="矩形 20"/>
          <p:cNvSpPr/>
          <p:nvPr/>
        </p:nvSpPr>
        <p:spPr>
          <a:xfrm>
            <a:off x="3119478" y="5260202"/>
            <a:ext cx="4841673" cy="2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</a:t>
            </a:r>
          </a:p>
        </p:txBody>
      </p:sp>
      <p:sp>
        <p:nvSpPr>
          <p:cNvPr id="22" name="下箭头 21"/>
          <p:cNvSpPr/>
          <p:nvPr/>
        </p:nvSpPr>
        <p:spPr>
          <a:xfrm flipV="1">
            <a:off x="4729642" y="4854731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flipV="1">
            <a:off x="7029974" y="2666300"/>
            <a:ext cx="279110" cy="258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4729642" y="4218415"/>
            <a:ext cx="188052" cy="325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2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简单分层模块依赖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2258" y="2071928"/>
            <a:ext cx="5838736" cy="32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2256" y="4261760"/>
            <a:ext cx="2466364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</a:p>
        </p:txBody>
      </p:sp>
      <p:sp>
        <p:nvSpPr>
          <p:cNvPr id="10" name="下箭头 9"/>
          <p:cNvSpPr/>
          <p:nvPr/>
        </p:nvSpPr>
        <p:spPr>
          <a:xfrm>
            <a:off x="4469584" y="2409116"/>
            <a:ext cx="190498" cy="1852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9420" y="4898076"/>
            <a:ext cx="3415543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</a:p>
        </p:txBody>
      </p:sp>
      <p:sp>
        <p:nvSpPr>
          <p:cNvPr id="12" name="矩形 11"/>
          <p:cNvSpPr/>
          <p:nvPr/>
        </p:nvSpPr>
        <p:spPr>
          <a:xfrm>
            <a:off x="2859420" y="5612540"/>
            <a:ext cx="4841673" cy="2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</a:t>
            </a:r>
          </a:p>
        </p:txBody>
      </p:sp>
      <p:sp>
        <p:nvSpPr>
          <p:cNvPr id="13" name="下箭头 12"/>
          <p:cNvSpPr/>
          <p:nvPr/>
        </p:nvSpPr>
        <p:spPr>
          <a:xfrm flipV="1">
            <a:off x="4469584" y="5207069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flipV="1">
            <a:off x="6862194" y="2409113"/>
            <a:ext cx="186832" cy="3193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469584" y="4570753"/>
            <a:ext cx="188052" cy="325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729680" y="2409116"/>
            <a:ext cx="179141" cy="248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0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305" y="10831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精简分层模块依赖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2258" y="2071928"/>
            <a:ext cx="5838736" cy="32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9420" y="4898076"/>
            <a:ext cx="3415543" cy="3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</a:p>
        </p:txBody>
      </p:sp>
      <p:sp>
        <p:nvSpPr>
          <p:cNvPr id="8" name="矩形 7"/>
          <p:cNvSpPr/>
          <p:nvPr/>
        </p:nvSpPr>
        <p:spPr>
          <a:xfrm>
            <a:off x="2859420" y="5612540"/>
            <a:ext cx="4841673" cy="2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</a:t>
            </a:r>
          </a:p>
        </p:txBody>
      </p:sp>
      <p:sp>
        <p:nvSpPr>
          <p:cNvPr id="9" name="下箭头 8"/>
          <p:cNvSpPr/>
          <p:nvPr/>
        </p:nvSpPr>
        <p:spPr>
          <a:xfrm flipV="1">
            <a:off x="4469584" y="5207069"/>
            <a:ext cx="188052" cy="404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flipV="1">
            <a:off x="6862194" y="2409113"/>
            <a:ext cx="186832" cy="3193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729680" y="2409116"/>
            <a:ext cx="179141" cy="2487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301</Words>
  <Application>Microsoft Office PowerPoint</Application>
  <PresentationFormat>宽屏</PresentationFormat>
  <Paragraphs>70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Onion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理想的分层模块依赖</vt:lpstr>
      <vt:lpstr>简单分层模块依赖</vt:lpstr>
      <vt:lpstr>精简分层模块依赖</vt:lpstr>
      <vt:lpstr>简单API服务分层模块依赖</vt:lpstr>
      <vt:lpstr>多接口分层模块依赖</vt:lpstr>
      <vt:lpstr>PowerPoint 演示文稿</vt:lpstr>
      <vt:lpstr>PowerPoint 演示文稿</vt:lpstr>
      <vt:lpstr>接口层的功能</vt:lpstr>
      <vt:lpstr>PowerPoint 演示文稿</vt:lpstr>
    </vt:vector>
  </TitlesOfParts>
  <Company>http://www.deepbbs.org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DDD实践</dc:title>
  <dc:creator>deeplm</dc:creator>
  <cp:lastModifiedBy>deeplm</cp:lastModifiedBy>
  <cp:revision>39</cp:revision>
  <dcterms:created xsi:type="dcterms:W3CDTF">2015-06-28T07:03:08Z</dcterms:created>
  <dcterms:modified xsi:type="dcterms:W3CDTF">2015-06-28T09:56:21Z</dcterms:modified>
</cp:coreProperties>
</file>