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66"/>
    <a:srgbClr val="FFCCFF"/>
    <a:srgbClr val="8DBE72"/>
    <a:srgbClr val="B08380"/>
    <a:srgbClr val="32FE54"/>
    <a:srgbClr val="4F38F8"/>
    <a:srgbClr val="F5FA36"/>
    <a:srgbClr val="F13FD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04" d="100"/>
          <a:sy n="104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96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0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2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2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9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647C-2153-44FD-848F-A4005B24B11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6A41-F7EA-4391-87AF-3B5E9CBA0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327021" y="0"/>
            <a:ext cx="3069601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832053" y="30080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944" y="0"/>
            <a:ext cx="2889097" cy="187562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44" y="1875622"/>
            <a:ext cx="2889098" cy="185931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77751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7751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2621352" cy="373493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164" y="1"/>
            <a:ext cx="2841779" cy="3734932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638986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38986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489276" y="101600"/>
            <a:ext cx="2858161" cy="2929120"/>
            <a:chOff x="8489276" y="476835"/>
            <a:chExt cx="2788425" cy="2375494"/>
          </a:xfrm>
        </p:grpSpPr>
        <p:sp>
          <p:nvSpPr>
            <p:cNvPr id="39" name="矩形 38"/>
            <p:cNvSpPr/>
            <p:nvPr/>
          </p:nvSpPr>
          <p:spPr>
            <a:xfrm>
              <a:off x="8494399" y="581719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489276" y="832301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89276" y="1082883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89276" y="1333464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489276" y="1584046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489276" y="1834628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89276" y="2085210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489276" y="2335791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489276" y="2586371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906539" y="47683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906539" y="727605"/>
              <a:ext cx="22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906539" y="978375"/>
              <a:ext cx="172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906539" y="1229145"/>
              <a:ext cx="2371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906539" y="1479915"/>
              <a:ext cx="228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906539" y="1730685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906539" y="1981455"/>
              <a:ext cx="220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906539" y="2232225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06539" y="2482997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73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5" y="998909"/>
            <a:ext cx="3496455" cy="479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0" y="998908"/>
            <a:ext cx="3496455" cy="47922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865" y="998909"/>
            <a:ext cx="3125035" cy="23792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865" y="3378202"/>
            <a:ext cx="3125035" cy="24129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32466" y="5329534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 in paper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09" y="0"/>
            <a:ext cx="3125035" cy="23792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09" y="2355223"/>
            <a:ext cx="3125035" cy="24370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07055" y="4272850"/>
            <a:ext cx="23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Areas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3496454" cy="47922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454" y="0"/>
            <a:ext cx="3496455" cy="47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2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155"/>
            <a:ext cx="4380952" cy="5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52" y="388154"/>
            <a:ext cx="4276190" cy="5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143" y="388153"/>
            <a:ext cx="4135962" cy="29501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142" y="3338286"/>
            <a:ext cx="4135963" cy="30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327021" y="0"/>
            <a:ext cx="2884696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335041" y="3008950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 vs. LMCI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9" y="1"/>
            <a:ext cx="2760862" cy="373493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41" y="1"/>
            <a:ext cx="2701103" cy="3734932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638986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38986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244" y="0"/>
            <a:ext cx="2890200" cy="18674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256" y="1867466"/>
            <a:ext cx="2874785" cy="186746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77751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7751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489276" y="101600"/>
            <a:ext cx="2858161" cy="2929120"/>
            <a:chOff x="8489276" y="476835"/>
            <a:chExt cx="2788425" cy="2375494"/>
          </a:xfrm>
        </p:grpSpPr>
        <p:sp>
          <p:nvSpPr>
            <p:cNvPr id="39" name="矩形 38"/>
            <p:cNvSpPr/>
            <p:nvPr/>
          </p:nvSpPr>
          <p:spPr>
            <a:xfrm>
              <a:off x="8494399" y="581719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489276" y="832301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89276" y="1082883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89276" y="1333464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489276" y="1584046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489276" y="1834628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489276" y="2085210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489276" y="2335791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89276" y="2586371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906539" y="47683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906539" y="727605"/>
              <a:ext cx="22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906539" y="978375"/>
              <a:ext cx="172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906539" y="1229145"/>
              <a:ext cx="2371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906539" y="1479915"/>
              <a:ext cx="228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906539" y="1730685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906539" y="1981455"/>
              <a:ext cx="220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906539" y="2232225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906539" y="2482997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3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5" y="0"/>
            <a:ext cx="2894221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936828" y="303072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MCI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9625" cy="373493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11" y="0"/>
            <a:ext cx="2725006" cy="3734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817" y="0"/>
            <a:ext cx="2877679" cy="1875622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817" y="1875622"/>
            <a:ext cx="2877679" cy="185930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489276" y="101600"/>
            <a:ext cx="2858161" cy="2929120"/>
            <a:chOff x="8489276" y="476835"/>
            <a:chExt cx="2788425" cy="2375494"/>
          </a:xfrm>
        </p:grpSpPr>
        <p:sp>
          <p:nvSpPr>
            <p:cNvPr id="38" name="矩形 37"/>
            <p:cNvSpPr/>
            <p:nvPr/>
          </p:nvSpPr>
          <p:spPr>
            <a:xfrm>
              <a:off x="8494399" y="581719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489276" y="832301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489276" y="1082883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89276" y="1333464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89276" y="1584046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489276" y="1834628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489276" y="2085210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489276" y="2335791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489276" y="2586371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906539" y="47683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906539" y="727605"/>
              <a:ext cx="22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906539" y="978375"/>
              <a:ext cx="172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906539" y="1229145"/>
              <a:ext cx="2371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906539" y="1479915"/>
              <a:ext cx="228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906539" y="1730685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906539" y="1981455"/>
              <a:ext cx="220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906539" y="2232225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906539" y="2482997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53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0"/>
            <a:ext cx="287043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822528" y="303072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LMCI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14810" cy="373493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4" y="0"/>
            <a:ext cx="2745344" cy="3734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819" y="-2"/>
            <a:ext cx="2877678" cy="187096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206" y="1842656"/>
            <a:ext cx="2879289" cy="18922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8489276" y="101600"/>
            <a:ext cx="2858161" cy="2929120"/>
            <a:chOff x="8489276" y="476835"/>
            <a:chExt cx="2788425" cy="2375494"/>
          </a:xfrm>
        </p:grpSpPr>
        <p:sp>
          <p:nvSpPr>
            <p:cNvPr id="55" name="矩形 54"/>
            <p:cNvSpPr/>
            <p:nvPr/>
          </p:nvSpPr>
          <p:spPr>
            <a:xfrm>
              <a:off x="8494399" y="581719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489276" y="832301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489276" y="1082883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489276" y="1333464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489276" y="1584046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489276" y="1834628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489276" y="2085210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489276" y="2335791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489276" y="2586371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06539" y="47683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906539" y="727605"/>
              <a:ext cx="22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906539" y="978375"/>
              <a:ext cx="172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906539" y="1229145"/>
              <a:ext cx="2371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8906539" y="1479915"/>
              <a:ext cx="228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8906539" y="1730685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06539" y="1981455"/>
              <a:ext cx="220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906539" y="2232225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906539" y="2482997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7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960205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51128" y="3030720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vs. HC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95"/>
            <a:ext cx="2694473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4" y="0"/>
            <a:ext cx="2762980" cy="373073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54" y="-2096"/>
            <a:ext cx="2860042" cy="187845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3" y="1874264"/>
            <a:ext cx="2860042" cy="185647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489276" y="101600"/>
            <a:ext cx="2858161" cy="2929120"/>
            <a:chOff x="8489276" y="476835"/>
            <a:chExt cx="2788425" cy="2375494"/>
          </a:xfrm>
        </p:grpSpPr>
        <p:sp>
          <p:nvSpPr>
            <p:cNvPr id="38" name="矩形 37"/>
            <p:cNvSpPr/>
            <p:nvPr/>
          </p:nvSpPr>
          <p:spPr>
            <a:xfrm>
              <a:off x="8494399" y="581719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489276" y="832301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489276" y="1082883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89276" y="1333464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89276" y="1584046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489276" y="1834628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489276" y="2085210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489276" y="2335791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489276" y="2586371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906539" y="47683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906539" y="727605"/>
              <a:ext cx="22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906539" y="978375"/>
              <a:ext cx="172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906539" y="1229145"/>
              <a:ext cx="2371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906539" y="1479915"/>
              <a:ext cx="228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906539" y="1730685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906539" y="1981455"/>
              <a:ext cx="220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906539" y="2232225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906539" y="2482997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47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" y="390905"/>
            <a:ext cx="12047619" cy="60761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7180" y="1409700"/>
            <a:ext cx="1432560" cy="291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8140" y="1546860"/>
            <a:ext cx="1234440" cy="426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140" y="2110740"/>
            <a:ext cx="1234440" cy="426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140" y="2674620"/>
            <a:ext cx="1234440" cy="426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8140" y="3238500"/>
            <a:ext cx="1234440" cy="426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9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64389" y="303072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EMCI vs. MCI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31" y="-2096"/>
            <a:ext cx="2705503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73" y="1433"/>
            <a:ext cx="2762980" cy="37293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52" y="0"/>
            <a:ext cx="2860043" cy="187845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2" y="1876907"/>
            <a:ext cx="2877678" cy="1853832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8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392087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9751" y="523016"/>
            <a:ext cx="2239357" cy="2283161"/>
            <a:chOff x="7443416" y="1206723"/>
            <a:chExt cx="2239357" cy="2283161"/>
          </a:xfrm>
        </p:grpSpPr>
        <p:sp>
          <p:nvSpPr>
            <p:cNvPr id="6" name="矩形 5"/>
            <p:cNvSpPr/>
            <p:nvPr/>
          </p:nvSpPr>
          <p:spPr>
            <a:xfrm>
              <a:off x="7448539" y="1265426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443416" y="1516008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43416" y="1766590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43416" y="2017171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43416" y="2267753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43416" y="2518335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43416" y="2768917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43416" y="3019498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43416" y="3270078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75528" y="1206723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3885" y="1457493"/>
              <a:ext cx="1558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65324" y="1708263"/>
              <a:ext cx="1217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6168" y="1959033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3876" y="220980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50971" y="2460573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48379" y="2711343"/>
              <a:ext cx="1534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50897" y="2962113"/>
              <a:ext cx="1231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77233" y="3212885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64389" y="303072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MCI vs. LMCI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694472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521" y="1434"/>
            <a:ext cx="2782930" cy="37293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51" y="1434"/>
            <a:ext cx="2860045" cy="187845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1" y="1878880"/>
            <a:ext cx="2860045" cy="185185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3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7496" y="-2096"/>
            <a:ext cx="2937928" cy="37349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664389" y="3030720"/>
            <a:ext cx="1887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LMCI vs. AD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74521" cy="373283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-1505" y="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505" y="18674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33" y="1434"/>
            <a:ext cx="2782817" cy="37293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9461" y="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29461" y="18674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971" y="0"/>
            <a:ext cx="2866525" cy="18755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50" y="1865370"/>
            <a:ext cx="2860046" cy="186536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68226" y="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68226" y="18674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89276" y="101600"/>
            <a:ext cx="2858161" cy="2929120"/>
            <a:chOff x="8489276" y="476835"/>
            <a:chExt cx="2788425" cy="2375494"/>
          </a:xfrm>
        </p:grpSpPr>
        <p:sp>
          <p:nvSpPr>
            <p:cNvPr id="36" name="矩形 35"/>
            <p:cNvSpPr/>
            <p:nvPr/>
          </p:nvSpPr>
          <p:spPr>
            <a:xfrm>
              <a:off x="8494399" y="581719"/>
              <a:ext cx="369277" cy="1582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89276" y="832301"/>
              <a:ext cx="369277" cy="158262"/>
            </a:xfrm>
            <a:prstGeom prst="rect">
              <a:avLst/>
            </a:prstGeom>
            <a:solidFill>
              <a:srgbClr val="F13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89276" y="1082883"/>
              <a:ext cx="369277" cy="158262"/>
            </a:xfrm>
            <a:prstGeom prst="rect">
              <a:avLst/>
            </a:prstGeom>
            <a:solidFill>
              <a:srgbClr val="F5FA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489276" y="1333464"/>
              <a:ext cx="369277" cy="158262"/>
            </a:xfrm>
            <a:prstGeom prst="rect">
              <a:avLst/>
            </a:prstGeom>
            <a:solidFill>
              <a:srgbClr val="4F3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489276" y="1584046"/>
              <a:ext cx="369277" cy="158262"/>
            </a:xfrm>
            <a:prstGeom prst="rect">
              <a:avLst/>
            </a:prstGeom>
            <a:solidFill>
              <a:srgbClr val="32FE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89276" y="1834628"/>
              <a:ext cx="369277" cy="158262"/>
            </a:xfrm>
            <a:prstGeom prst="rect">
              <a:avLst/>
            </a:prstGeom>
            <a:solidFill>
              <a:srgbClr val="B083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89276" y="2085210"/>
              <a:ext cx="369277" cy="158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489276" y="2335791"/>
              <a:ext cx="369277" cy="158262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489276" y="2586371"/>
              <a:ext cx="369277" cy="158262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906539" y="47683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06539" y="727605"/>
              <a:ext cx="22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906539" y="978375"/>
              <a:ext cx="172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Efficiency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906539" y="1229145"/>
              <a:ext cx="2371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906539" y="1479915"/>
              <a:ext cx="228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906539" y="1730685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906539" y="1981455"/>
              <a:ext cx="220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K-coreness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906539" y="2232225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Coefficient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906539" y="2482997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Rank Centrality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06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234</Words>
  <Application>Microsoft Office PowerPoint</Application>
  <PresentationFormat>宽屏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细胞 白</dc:creator>
  <cp:lastModifiedBy>细胞 白</cp:lastModifiedBy>
  <cp:revision>21</cp:revision>
  <dcterms:created xsi:type="dcterms:W3CDTF">2018-10-14T04:26:12Z</dcterms:created>
  <dcterms:modified xsi:type="dcterms:W3CDTF">2018-12-02T04:40:29Z</dcterms:modified>
</cp:coreProperties>
</file>