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2" autoAdjust="0"/>
  </p:normalViewPr>
  <p:slideViewPr>
    <p:cSldViewPr snapToGrid="0">
      <p:cViewPr varScale="1">
        <p:scale>
          <a:sx n="102" d="100"/>
          <a:sy n="102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HD\Dropbox\PHD\Mci_multi\MCI-multi\Data_with_HC=24\BC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HD\Dropbox\PHD\Mci_multi\MCI-multi\Data_with_HC=24\BC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HD\Dropbox\PHD\Mci_multi\MCI-multi\Data_with_HC=24\BCTs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HD\Dropbox\PHD\Mci_multi\MCI-multi\Data_with_HC=24\BCTs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581284760426228E-3"/>
          <c:y val="3.3911854768153983E-2"/>
          <c:w val="0.95373695203793107"/>
          <c:h val="0.93217629046369199"/>
        </c:manualLayout>
      </c:layout>
      <c:scatterChart>
        <c:scatterStyle val="lineMarker"/>
        <c:varyColors val="0"/>
        <c:ser>
          <c:idx val="0"/>
          <c:order val="0"/>
          <c:tx>
            <c:v>weighted network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6">
                    <a:alpha val="60000"/>
                  </a:schemeClr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optimal_proportion!$D$3:$D$31</c:f>
              <c:numCache>
                <c:formatCode>General</c:formatCode>
                <c:ptCount val="29"/>
                <c:pt idx="0">
                  <c:v>57</c:v>
                </c:pt>
                <c:pt idx="1">
                  <c:v>57</c:v>
                </c:pt>
                <c:pt idx="2">
                  <c:v>61</c:v>
                </c:pt>
                <c:pt idx="3">
                  <c:v>61</c:v>
                </c:pt>
                <c:pt idx="4">
                  <c:v>61</c:v>
                </c:pt>
                <c:pt idx="5">
                  <c:v>67</c:v>
                </c:pt>
                <c:pt idx="6">
                  <c:v>70</c:v>
                </c:pt>
                <c:pt idx="7">
                  <c:v>70</c:v>
                </c:pt>
                <c:pt idx="8">
                  <c:v>71</c:v>
                </c:pt>
                <c:pt idx="9">
                  <c:v>71</c:v>
                </c:pt>
                <c:pt idx="10">
                  <c:v>72</c:v>
                </c:pt>
                <c:pt idx="11">
                  <c:v>72</c:v>
                </c:pt>
                <c:pt idx="12">
                  <c:v>73</c:v>
                </c:pt>
                <c:pt idx="13">
                  <c:v>74</c:v>
                </c:pt>
                <c:pt idx="14">
                  <c:v>74</c:v>
                </c:pt>
                <c:pt idx="15">
                  <c:v>74</c:v>
                </c:pt>
                <c:pt idx="16">
                  <c:v>75</c:v>
                </c:pt>
                <c:pt idx="17">
                  <c:v>75</c:v>
                </c:pt>
                <c:pt idx="18">
                  <c:v>75</c:v>
                </c:pt>
                <c:pt idx="19">
                  <c:v>76</c:v>
                </c:pt>
                <c:pt idx="20">
                  <c:v>76</c:v>
                </c:pt>
                <c:pt idx="21">
                  <c:v>76</c:v>
                </c:pt>
                <c:pt idx="22">
                  <c:v>79</c:v>
                </c:pt>
                <c:pt idx="23">
                  <c:v>79</c:v>
                </c:pt>
                <c:pt idx="24">
                  <c:v>80</c:v>
                </c:pt>
                <c:pt idx="25">
                  <c:v>80</c:v>
                </c:pt>
                <c:pt idx="26">
                  <c:v>85</c:v>
                </c:pt>
                <c:pt idx="27">
                  <c:v>86</c:v>
                </c:pt>
                <c:pt idx="28">
                  <c:v>88</c:v>
                </c:pt>
              </c:numCache>
            </c:numRef>
          </c:xVal>
          <c:yVal>
            <c:numRef>
              <c:f>optimal_proportion!$B$3:$B$31</c:f>
              <c:numCache>
                <c:formatCode>0.00_);[Red]\(0.00\)</c:formatCode>
                <c:ptCount val="29"/>
                <c:pt idx="0">
                  <c:v>0.129999995231628</c:v>
                </c:pt>
                <c:pt idx="1">
                  <c:v>0.230000004172325</c:v>
                </c:pt>
                <c:pt idx="2">
                  <c:v>0.109999999403954</c:v>
                </c:pt>
                <c:pt idx="3">
                  <c:v>0.230000004172325</c:v>
                </c:pt>
                <c:pt idx="4">
                  <c:v>0.119999997317791</c:v>
                </c:pt>
                <c:pt idx="5">
                  <c:v>9.00000035762787E-2</c:v>
                </c:pt>
                <c:pt idx="6">
                  <c:v>0.119999997317791</c:v>
                </c:pt>
                <c:pt idx="7">
                  <c:v>0.15000000596046401</c:v>
                </c:pt>
                <c:pt idx="8">
                  <c:v>0.129999995231628</c:v>
                </c:pt>
                <c:pt idx="9">
                  <c:v>0.119999997317791</c:v>
                </c:pt>
                <c:pt idx="10">
                  <c:v>7.9999998211860698E-2</c:v>
                </c:pt>
                <c:pt idx="11">
                  <c:v>0.109999999403954</c:v>
                </c:pt>
                <c:pt idx="12">
                  <c:v>0.15999999642372101</c:v>
                </c:pt>
                <c:pt idx="13">
                  <c:v>0.109999999403954</c:v>
                </c:pt>
                <c:pt idx="14">
                  <c:v>9.00000035762787E-2</c:v>
                </c:pt>
                <c:pt idx="15">
                  <c:v>9.00000035762787E-2</c:v>
                </c:pt>
                <c:pt idx="16">
                  <c:v>0.10000000149011599</c:v>
                </c:pt>
                <c:pt idx="17">
                  <c:v>0.15999999642372101</c:v>
                </c:pt>
                <c:pt idx="18">
                  <c:v>9.00000035762787E-2</c:v>
                </c:pt>
                <c:pt idx="19">
                  <c:v>0.109999999403954</c:v>
                </c:pt>
                <c:pt idx="20">
                  <c:v>0.109999999403954</c:v>
                </c:pt>
                <c:pt idx="21">
                  <c:v>0.30000001192092901</c:v>
                </c:pt>
                <c:pt idx="22">
                  <c:v>0.15000000596046401</c:v>
                </c:pt>
                <c:pt idx="23">
                  <c:v>7.9999998211860698E-2</c:v>
                </c:pt>
                <c:pt idx="24">
                  <c:v>0.119999997317791</c:v>
                </c:pt>
                <c:pt idx="25">
                  <c:v>0.129999995231628</c:v>
                </c:pt>
                <c:pt idx="26">
                  <c:v>9.00000035762787E-2</c:v>
                </c:pt>
                <c:pt idx="27">
                  <c:v>0.140000000596046</c:v>
                </c:pt>
                <c:pt idx="28">
                  <c:v>9.00000035762787E-2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60B-49AE-89AB-F3E039CEA66A}"/>
            </c:ext>
          </c:extLst>
        </c:ser>
        <c:ser>
          <c:idx val="1"/>
          <c:order val="1"/>
          <c:tx>
            <c:v>binary network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alpha val="60000"/>
                  </a:schemeClr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optimal_proportion!$D$3:$D$31</c:f>
              <c:numCache>
                <c:formatCode>General</c:formatCode>
                <c:ptCount val="29"/>
                <c:pt idx="0">
                  <c:v>57</c:v>
                </c:pt>
                <c:pt idx="1">
                  <c:v>57</c:v>
                </c:pt>
                <c:pt idx="2">
                  <c:v>61</c:v>
                </c:pt>
                <c:pt idx="3">
                  <c:v>61</c:v>
                </c:pt>
                <c:pt idx="4">
                  <c:v>61</c:v>
                </c:pt>
                <c:pt idx="5">
                  <c:v>67</c:v>
                </c:pt>
                <c:pt idx="6">
                  <c:v>70</c:v>
                </c:pt>
                <c:pt idx="7">
                  <c:v>70</c:v>
                </c:pt>
                <c:pt idx="8">
                  <c:v>71</c:v>
                </c:pt>
                <c:pt idx="9">
                  <c:v>71</c:v>
                </c:pt>
                <c:pt idx="10">
                  <c:v>72</c:v>
                </c:pt>
                <c:pt idx="11">
                  <c:v>72</c:v>
                </c:pt>
                <c:pt idx="12">
                  <c:v>73</c:v>
                </c:pt>
                <c:pt idx="13">
                  <c:v>74</c:v>
                </c:pt>
                <c:pt idx="14">
                  <c:v>74</c:v>
                </c:pt>
                <c:pt idx="15">
                  <c:v>74</c:v>
                </c:pt>
                <c:pt idx="16">
                  <c:v>75</c:v>
                </c:pt>
                <c:pt idx="17">
                  <c:v>75</c:v>
                </c:pt>
                <c:pt idx="18">
                  <c:v>75</c:v>
                </c:pt>
                <c:pt idx="19">
                  <c:v>76</c:v>
                </c:pt>
                <c:pt idx="20">
                  <c:v>76</c:v>
                </c:pt>
                <c:pt idx="21">
                  <c:v>76</c:v>
                </c:pt>
                <c:pt idx="22">
                  <c:v>79</c:v>
                </c:pt>
                <c:pt idx="23">
                  <c:v>79</c:v>
                </c:pt>
                <c:pt idx="24">
                  <c:v>80</c:v>
                </c:pt>
                <c:pt idx="25">
                  <c:v>80</c:v>
                </c:pt>
                <c:pt idx="26">
                  <c:v>85</c:v>
                </c:pt>
                <c:pt idx="27">
                  <c:v>86</c:v>
                </c:pt>
                <c:pt idx="28">
                  <c:v>88</c:v>
                </c:pt>
              </c:numCache>
            </c:numRef>
          </c:xVal>
          <c:yVal>
            <c:numRef>
              <c:f>optimal_proportion!$C$3:$C$31</c:f>
              <c:numCache>
                <c:formatCode>0.00_);[Red]\(0.00\)</c:formatCode>
                <c:ptCount val="29"/>
                <c:pt idx="0">
                  <c:v>0.259999990463257</c:v>
                </c:pt>
                <c:pt idx="1">
                  <c:v>0.34000000357627902</c:v>
                </c:pt>
                <c:pt idx="2">
                  <c:v>0.21999999880790699</c:v>
                </c:pt>
                <c:pt idx="3">
                  <c:v>0.33000001311302202</c:v>
                </c:pt>
                <c:pt idx="4">
                  <c:v>0.259999990463257</c:v>
                </c:pt>
                <c:pt idx="5">
                  <c:v>0.18000000715255701</c:v>
                </c:pt>
                <c:pt idx="6">
                  <c:v>0.20000000298023199</c:v>
                </c:pt>
                <c:pt idx="7">
                  <c:v>0.20999999344348899</c:v>
                </c:pt>
                <c:pt idx="8">
                  <c:v>0.239999994635582</c:v>
                </c:pt>
                <c:pt idx="9">
                  <c:v>0.20999999344348899</c:v>
                </c:pt>
                <c:pt idx="10">
                  <c:v>0.18999999761581399</c:v>
                </c:pt>
                <c:pt idx="11">
                  <c:v>0.18000000715255701</c:v>
                </c:pt>
                <c:pt idx="12">
                  <c:v>0.28999999165535001</c:v>
                </c:pt>
                <c:pt idx="13">
                  <c:v>0.17000000178813901</c:v>
                </c:pt>
                <c:pt idx="14">
                  <c:v>0.239999994635582</c:v>
                </c:pt>
                <c:pt idx="15">
                  <c:v>0.18000000715255701</c:v>
                </c:pt>
                <c:pt idx="16">
                  <c:v>0.239999994635582</c:v>
                </c:pt>
                <c:pt idx="17">
                  <c:v>0.28999999165535001</c:v>
                </c:pt>
                <c:pt idx="18">
                  <c:v>0.18000000715255701</c:v>
                </c:pt>
                <c:pt idx="19">
                  <c:v>0.20999999344348899</c:v>
                </c:pt>
                <c:pt idx="20">
                  <c:v>0.18999999761581399</c:v>
                </c:pt>
                <c:pt idx="21">
                  <c:v>0.40999999642372098</c:v>
                </c:pt>
                <c:pt idx="22">
                  <c:v>0.259999990463257</c:v>
                </c:pt>
                <c:pt idx="23">
                  <c:v>0.15999999642372101</c:v>
                </c:pt>
                <c:pt idx="24">
                  <c:v>0.230000004172325</c:v>
                </c:pt>
                <c:pt idx="25">
                  <c:v>0.21999999880790699</c:v>
                </c:pt>
                <c:pt idx="26">
                  <c:v>0.20999999344348899</c:v>
                </c:pt>
                <c:pt idx="27">
                  <c:v>0.239999994635582</c:v>
                </c:pt>
                <c:pt idx="28">
                  <c:v>0.17000000178813901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60B-49AE-89AB-F3E039CEA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568536"/>
        <c:axId val="709695504"/>
      </c:scatterChart>
      <c:valAx>
        <c:axId val="312568536"/>
        <c:scaling>
          <c:orientation val="minMax"/>
          <c:max val="90"/>
          <c:min val="55"/>
        </c:scaling>
        <c:delete val="1"/>
        <c:axPos val="b"/>
        <c:numFmt formatCode="General" sourceLinked="1"/>
        <c:majorTickMark val="none"/>
        <c:minorTickMark val="none"/>
        <c:tickLblPos val="nextTo"/>
        <c:crossAx val="709695504"/>
        <c:crosses val="autoZero"/>
        <c:crossBetween val="midCat"/>
        <c:majorUnit val="10"/>
        <c:minorUnit val="10"/>
      </c:valAx>
      <c:valAx>
        <c:axId val="709695504"/>
        <c:scaling>
          <c:orientation val="minMax"/>
          <c:min val="5.000000000000001E-2"/>
        </c:scaling>
        <c:delete val="1"/>
        <c:axPos val="l"/>
        <c:numFmt formatCode="0.00_);[Red]\(0.00\)" sourceLinked="1"/>
        <c:majorTickMark val="none"/>
        <c:minorTickMark val="none"/>
        <c:tickLblPos val="nextTo"/>
        <c:crossAx val="312568536"/>
        <c:crosses val="autoZero"/>
        <c:crossBetween val="midCat"/>
        <c:majorUnit val="0.2"/>
        <c:minorUnit val="0.2"/>
      </c:valAx>
      <c:spPr>
        <a:noFill/>
        <a:ln w="19050"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407480314960635E-2"/>
          <c:y val="5.6041484397783607E-2"/>
          <c:w val="0.9547036307961505"/>
          <c:h val="0.92495406824146964"/>
        </c:manualLayout>
      </c:layout>
      <c:scatterChart>
        <c:scatterStyle val="lineMarker"/>
        <c:varyColors val="0"/>
        <c:ser>
          <c:idx val="0"/>
          <c:order val="0"/>
          <c:tx>
            <c:v>weighted network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6">
                    <a:alpha val="60000"/>
                  </a:schemeClr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optimal_proportion!$J$3:$J$10</c:f>
              <c:numCache>
                <c:formatCode>General</c:formatCode>
                <c:ptCount val="8"/>
                <c:pt idx="0">
                  <c:v>56</c:v>
                </c:pt>
                <c:pt idx="1">
                  <c:v>59</c:v>
                </c:pt>
                <c:pt idx="2">
                  <c:v>61</c:v>
                </c:pt>
                <c:pt idx="3">
                  <c:v>63</c:v>
                </c:pt>
                <c:pt idx="4">
                  <c:v>63</c:v>
                </c:pt>
                <c:pt idx="5">
                  <c:v>69</c:v>
                </c:pt>
                <c:pt idx="6">
                  <c:v>69</c:v>
                </c:pt>
                <c:pt idx="7">
                  <c:v>72</c:v>
                </c:pt>
              </c:numCache>
            </c:numRef>
          </c:xVal>
          <c:yVal>
            <c:numRef>
              <c:f>optimal_proportion!$H$3:$H$32</c:f>
              <c:numCache>
                <c:formatCode>General</c:formatCode>
                <c:ptCount val="30"/>
                <c:pt idx="0">
                  <c:v>0.17000000178813901</c:v>
                </c:pt>
                <c:pt idx="1">
                  <c:v>0.20999999344348899</c:v>
                </c:pt>
                <c:pt idx="2">
                  <c:v>0.18999999761581399</c:v>
                </c:pt>
                <c:pt idx="3">
                  <c:v>9.00000035762787E-2</c:v>
                </c:pt>
                <c:pt idx="4">
                  <c:v>0.17000000178813901</c:v>
                </c:pt>
                <c:pt idx="5">
                  <c:v>9.00000035762787E-2</c:v>
                </c:pt>
                <c:pt idx="6">
                  <c:v>0.109999999403954</c:v>
                </c:pt>
                <c:pt idx="7">
                  <c:v>0.10000000149011599</c:v>
                </c:pt>
                <c:pt idx="8">
                  <c:v>0.17000000178813901</c:v>
                </c:pt>
                <c:pt idx="9">
                  <c:v>0.15000000596046401</c:v>
                </c:pt>
                <c:pt idx="10">
                  <c:v>0.15000000596046401</c:v>
                </c:pt>
                <c:pt idx="11">
                  <c:v>9.00000035762787E-2</c:v>
                </c:pt>
                <c:pt idx="12">
                  <c:v>0.15000000596046401</c:v>
                </c:pt>
                <c:pt idx="13">
                  <c:v>7.9999998211860698E-2</c:v>
                </c:pt>
                <c:pt idx="14">
                  <c:v>0.10000000149011599</c:v>
                </c:pt>
                <c:pt idx="15">
                  <c:v>0.119999997317791</c:v>
                </c:pt>
                <c:pt idx="16">
                  <c:v>0.140000000596046</c:v>
                </c:pt>
                <c:pt idx="17">
                  <c:v>0.109999999403954</c:v>
                </c:pt>
                <c:pt idx="18">
                  <c:v>9.00000035762787E-2</c:v>
                </c:pt>
                <c:pt idx="19">
                  <c:v>0.17000000178813901</c:v>
                </c:pt>
                <c:pt idx="20">
                  <c:v>0.10000000149011599</c:v>
                </c:pt>
                <c:pt idx="21">
                  <c:v>0.15000000596046401</c:v>
                </c:pt>
                <c:pt idx="22">
                  <c:v>0.15000000596046401</c:v>
                </c:pt>
                <c:pt idx="23">
                  <c:v>0.21999999880790699</c:v>
                </c:pt>
                <c:pt idx="24">
                  <c:v>0.119999997317791</c:v>
                </c:pt>
                <c:pt idx="25">
                  <c:v>0.10000000149011599</c:v>
                </c:pt>
                <c:pt idx="26">
                  <c:v>0.129999995231628</c:v>
                </c:pt>
                <c:pt idx="27">
                  <c:v>0.239999994635582</c:v>
                </c:pt>
                <c:pt idx="28">
                  <c:v>0.10000000149011599</c:v>
                </c:pt>
                <c:pt idx="29">
                  <c:v>0.140000000596046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D8-49DD-89F9-1972CBE36089}"/>
            </c:ext>
          </c:extLst>
        </c:ser>
        <c:ser>
          <c:idx val="1"/>
          <c:order val="1"/>
          <c:tx>
            <c:v>binary network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alpha val="60000"/>
                  </a:schemeClr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optimal_proportion!$J$3:$J$32</c:f>
              <c:numCache>
                <c:formatCode>General</c:formatCode>
                <c:ptCount val="30"/>
                <c:pt idx="0">
                  <c:v>56</c:v>
                </c:pt>
                <c:pt idx="1">
                  <c:v>59</c:v>
                </c:pt>
                <c:pt idx="2">
                  <c:v>61</c:v>
                </c:pt>
                <c:pt idx="3">
                  <c:v>63</c:v>
                </c:pt>
                <c:pt idx="4">
                  <c:v>63</c:v>
                </c:pt>
                <c:pt idx="5">
                  <c:v>69</c:v>
                </c:pt>
                <c:pt idx="6">
                  <c:v>69</c:v>
                </c:pt>
                <c:pt idx="7">
                  <c:v>72</c:v>
                </c:pt>
                <c:pt idx="8">
                  <c:v>72</c:v>
                </c:pt>
                <c:pt idx="9">
                  <c:v>73</c:v>
                </c:pt>
                <c:pt idx="10">
                  <c:v>73</c:v>
                </c:pt>
                <c:pt idx="11">
                  <c:v>73</c:v>
                </c:pt>
                <c:pt idx="12">
                  <c:v>74</c:v>
                </c:pt>
                <c:pt idx="13">
                  <c:v>74</c:v>
                </c:pt>
                <c:pt idx="14">
                  <c:v>74</c:v>
                </c:pt>
                <c:pt idx="15">
                  <c:v>74</c:v>
                </c:pt>
                <c:pt idx="16">
                  <c:v>75</c:v>
                </c:pt>
                <c:pt idx="17">
                  <c:v>75</c:v>
                </c:pt>
                <c:pt idx="18">
                  <c:v>75</c:v>
                </c:pt>
                <c:pt idx="19">
                  <c:v>76</c:v>
                </c:pt>
                <c:pt idx="20">
                  <c:v>76</c:v>
                </c:pt>
                <c:pt idx="21">
                  <c:v>76</c:v>
                </c:pt>
                <c:pt idx="22">
                  <c:v>77</c:v>
                </c:pt>
                <c:pt idx="23">
                  <c:v>77</c:v>
                </c:pt>
                <c:pt idx="24">
                  <c:v>77</c:v>
                </c:pt>
                <c:pt idx="25">
                  <c:v>80</c:v>
                </c:pt>
                <c:pt idx="26">
                  <c:v>80</c:v>
                </c:pt>
                <c:pt idx="27">
                  <c:v>81</c:v>
                </c:pt>
                <c:pt idx="28">
                  <c:v>82</c:v>
                </c:pt>
                <c:pt idx="29">
                  <c:v>87</c:v>
                </c:pt>
              </c:numCache>
            </c:numRef>
          </c:xVal>
          <c:yVal>
            <c:numRef>
              <c:f>optimal_proportion!$I$3:$I$32</c:f>
              <c:numCache>
                <c:formatCode>General</c:formatCode>
                <c:ptCount val="30"/>
                <c:pt idx="0">
                  <c:v>0.31000000238418601</c:v>
                </c:pt>
                <c:pt idx="1">
                  <c:v>0.37000000476837203</c:v>
                </c:pt>
                <c:pt idx="2">
                  <c:v>0.31999999284744302</c:v>
                </c:pt>
                <c:pt idx="3">
                  <c:v>0.15999999642372101</c:v>
                </c:pt>
                <c:pt idx="4">
                  <c:v>0.31999999284744302</c:v>
                </c:pt>
                <c:pt idx="5">
                  <c:v>0.17000000178813901</c:v>
                </c:pt>
                <c:pt idx="6">
                  <c:v>0.20000000298023199</c:v>
                </c:pt>
                <c:pt idx="7">
                  <c:v>0.15000000596046401</c:v>
                </c:pt>
                <c:pt idx="8">
                  <c:v>0.31000000238418601</c:v>
                </c:pt>
                <c:pt idx="9">
                  <c:v>0.270000010728836</c:v>
                </c:pt>
                <c:pt idx="10">
                  <c:v>0.239999994635582</c:v>
                </c:pt>
                <c:pt idx="11">
                  <c:v>0.15999999642372101</c:v>
                </c:pt>
                <c:pt idx="12">
                  <c:v>0.20999999344348899</c:v>
                </c:pt>
                <c:pt idx="13">
                  <c:v>0.18000000715255701</c:v>
                </c:pt>
                <c:pt idx="14">
                  <c:v>0.17000000178813901</c:v>
                </c:pt>
                <c:pt idx="15">
                  <c:v>0.20000000298023199</c:v>
                </c:pt>
                <c:pt idx="16">
                  <c:v>0.28999999165535001</c:v>
                </c:pt>
                <c:pt idx="17">
                  <c:v>0.20999999344348899</c:v>
                </c:pt>
                <c:pt idx="18">
                  <c:v>0.17000000178813901</c:v>
                </c:pt>
                <c:pt idx="19">
                  <c:v>0.259999990463257</c:v>
                </c:pt>
                <c:pt idx="20">
                  <c:v>0.20000000298023199</c:v>
                </c:pt>
                <c:pt idx="21">
                  <c:v>0.28000000119209301</c:v>
                </c:pt>
                <c:pt idx="22">
                  <c:v>0.230000004172325</c:v>
                </c:pt>
                <c:pt idx="23">
                  <c:v>0.30000001192092901</c:v>
                </c:pt>
                <c:pt idx="24">
                  <c:v>0.239999994635582</c:v>
                </c:pt>
                <c:pt idx="25">
                  <c:v>0.28000000119209301</c:v>
                </c:pt>
                <c:pt idx="26">
                  <c:v>0.18999999761581399</c:v>
                </c:pt>
                <c:pt idx="27">
                  <c:v>0.34000000357627902</c:v>
                </c:pt>
                <c:pt idx="28">
                  <c:v>0.25</c:v>
                </c:pt>
                <c:pt idx="29">
                  <c:v>0.230000004172325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FD8-49DD-89F9-1972CBE36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568536"/>
        <c:axId val="709695504"/>
      </c:scatterChart>
      <c:valAx>
        <c:axId val="312568536"/>
        <c:scaling>
          <c:orientation val="minMax"/>
          <c:min val="55"/>
        </c:scaling>
        <c:delete val="1"/>
        <c:axPos val="b"/>
        <c:numFmt formatCode="General" sourceLinked="1"/>
        <c:majorTickMark val="none"/>
        <c:minorTickMark val="none"/>
        <c:tickLblPos val="nextTo"/>
        <c:crossAx val="709695504"/>
        <c:crosses val="autoZero"/>
        <c:crossBetween val="midCat"/>
      </c:valAx>
      <c:valAx>
        <c:axId val="709695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2568536"/>
        <c:crosses val="autoZero"/>
        <c:crossBetween val="midCat"/>
      </c:valAx>
      <c:spPr>
        <a:noFill/>
        <a:ln w="19050"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65148703227685E-2"/>
          <c:y val="4.9046920383542005E-2"/>
          <c:w val="0.87120466884566816"/>
          <c:h val="0.90190615923291595"/>
        </c:manualLayout>
      </c:layout>
      <c:scatterChart>
        <c:scatterStyle val="lineMarker"/>
        <c:varyColors val="0"/>
        <c:ser>
          <c:idx val="0"/>
          <c:order val="0"/>
          <c:tx>
            <c:v>weighted network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6">
                    <a:alpha val="60000"/>
                  </a:schemeClr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optimal_proportion!$P$3:$P$35</c:f>
              <c:numCache>
                <c:formatCode>General</c:formatCode>
                <c:ptCount val="33"/>
                <c:pt idx="0">
                  <c:v>66</c:v>
                </c:pt>
                <c:pt idx="1">
                  <c:v>66</c:v>
                </c:pt>
                <c:pt idx="2">
                  <c:v>68</c:v>
                </c:pt>
                <c:pt idx="3">
                  <c:v>69</c:v>
                </c:pt>
                <c:pt idx="4">
                  <c:v>70</c:v>
                </c:pt>
                <c:pt idx="5">
                  <c:v>71</c:v>
                </c:pt>
                <c:pt idx="6">
                  <c:v>72</c:v>
                </c:pt>
                <c:pt idx="7">
                  <c:v>72</c:v>
                </c:pt>
                <c:pt idx="8">
                  <c:v>72</c:v>
                </c:pt>
                <c:pt idx="9">
                  <c:v>72</c:v>
                </c:pt>
                <c:pt idx="10">
                  <c:v>72</c:v>
                </c:pt>
                <c:pt idx="11">
                  <c:v>72</c:v>
                </c:pt>
                <c:pt idx="12">
                  <c:v>72</c:v>
                </c:pt>
                <c:pt idx="13">
                  <c:v>73</c:v>
                </c:pt>
                <c:pt idx="14">
                  <c:v>73</c:v>
                </c:pt>
                <c:pt idx="15">
                  <c:v>74</c:v>
                </c:pt>
                <c:pt idx="16">
                  <c:v>74</c:v>
                </c:pt>
                <c:pt idx="17">
                  <c:v>74</c:v>
                </c:pt>
                <c:pt idx="18">
                  <c:v>74</c:v>
                </c:pt>
                <c:pt idx="19">
                  <c:v>76</c:v>
                </c:pt>
                <c:pt idx="20">
                  <c:v>77</c:v>
                </c:pt>
                <c:pt idx="21">
                  <c:v>78</c:v>
                </c:pt>
                <c:pt idx="22">
                  <c:v>78</c:v>
                </c:pt>
                <c:pt idx="23">
                  <c:v>79</c:v>
                </c:pt>
                <c:pt idx="24">
                  <c:v>79</c:v>
                </c:pt>
                <c:pt idx="25">
                  <c:v>80</c:v>
                </c:pt>
                <c:pt idx="26">
                  <c:v>81</c:v>
                </c:pt>
                <c:pt idx="27">
                  <c:v>82</c:v>
                </c:pt>
                <c:pt idx="28">
                  <c:v>83</c:v>
                </c:pt>
                <c:pt idx="29">
                  <c:v>84</c:v>
                </c:pt>
                <c:pt idx="30">
                  <c:v>85</c:v>
                </c:pt>
                <c:pt idx="31">
                  <c:v>86</c:v>
                </c:pt>
                <c:pt idx="32">
                  <c:v>90</c:v>
                </c:pt>
              </c:numCache>
            </c:numRef>
          </c:xVal>
          <c:yVal>
            <c:numRef>
              <c:f>optimal_proportion!$N$3:$N$35</c:f>
              <c:numCache>
                <c:formatCode>General</c:formatCode>
                <c:ptCount val="33"/>
                <c:pt idx="0">
                  <c:v>0.18000000715255701</c:v>
                </c:pt>
                <c:pt idx="1">
                  <c:v>0.129999995231628</c:v>
                </c:pt>
                <c:pt idx="2">
                  <c:v>0.119999997317791</c:v>
                </c:pt>
                <c:pt idx="3">
                  <c:v>0.20999999344348899</c:v>
                </c:pt>
                <c:pt idx="4">
                  <c:v>9.00000035762787E-2</c:v>
                </c:pt>
                <c:pt idx="5">
                  <c:v>7.0000000298023196E-2</c:v>
                </c:pt>
                <c:pt idx="6">
                  <c:v>0.25</c:v>
                </c:pt>
                <c:pt idx="7">
                  <c:v>0.140000000596046</c:v>
                </c:pt>
                <c:pt idx="8">
                  <c:v>0.25</c:v>
                </c:pt>
                <c:pt idx="9">
                  <c:v>9.00000035762787E-2</c:v>
                </c:pt>
                <c:pt idx="10">
                  <c:v>0.18000000715255701</c:v>
                </c:pt>
                <c:pt idx="11">
                  <c:v>0.109999999403954</c:v>
                </c:pt>
                <c:pt idx="12">
                  <c:v>9.00000035762787E-2</c:v>
                </c:pt>
                <c:pt idx="13">
                  <c:v>0.10000000149011599</c:v>
                </c:pt>
                <c:pt idx="14">
                  <c:v>9.00000035762787E-2</c:v>
                </c:pt>
                <c:pt idx="15">
                  <c:v>0.20000000298023199</c:v>
                </c:pt>
                <c:pt idx="16">
                  <c:v>0.18999999761581399</c:v>
                </c:pt>
                <c:pt idx="17">
                  <c:v>0.129999995231628</c:v>
                </c:pt>
                <c:pt idx="18">
                  <c:v>0.109999999403954</c:v>
                </c:pt>
                <c:pt idx="19">
                  <c:v>0.10000000149011599</c:v>
                </c:pt>
                <c:pt idx="20">
                  <c:v>0.10000000149011599</c:v>
                </c:pt>
                <c:pt idx="21">
                  <c:v>0.129999995231628</c:v>
                </c:pt>
                <c:pt idx="22">
                  <c:v>0.119999997317791</c:v>
                </c:pt>
                <c:pt idx="23">
                  <c:v>0.119999997317791</c:v>
                </c:pt>
                <c:pt idx="24">
                  <c:v>0.140000000596046</c:v>
                </c:pt>
                <c:pt idx="25">
                  <c:v>0.129999995231628</c:v>
                </c:pt>
                <c:pt idx="26">
                  <c:v>0.119999997317791</c:v>
                </c:pt>
                <c:pt idx="27">
                  <c:v>0.129999995231628</c:v>
                </c:pt>
                <c:pt idx="28">
                  <c:v>0.20999999344348899</c:v>
                </c:pt>
                <c:pt idx="29">
                  <c:v>0.20999999344348899</c:v>
                </c:pt>
                <c:pt idx="30">
                  <c:v>0.10000000149011599</c:v>
                </c:pt>
                <c:pt idx="31">
                  <c:v>0.129999995231628</c:v>
                </c:pt>
                <c:pt idx="32">
                  <c:v>0.140000000596046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78-449E-862C-5E00E865B596}"/>
            </c:ext>
          </c:extLst>
        </c:ser>
        <c:ser>
          <c:idx val="1"/>
          <c:order val="1"/>
          <c:tx>
            <c:v>binary network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alpha val="60000"/>
                  </a:schemeClr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optimal_proportion!$P$3:$P$35</c:f>
              <c:numCache>
                <c:formatCode>General</c:formatCode>
                <c:ptCount val="33"/>
                <c:pt idx="0">
                  <c:v>66</c:v>
                </c:pt>
                <c:pt idx="1">
                  <c:v>66</c:v>
                </c:pt>
                <c:pt idx="2">
                  <c:v>68</c:v>
                </c:pt>
                <c:pt idx="3">
                  <c:v>69</c:v>
                </c:pt>
                <c:pt idx="4">
                  <c:v>70</c:v>
                </c:pt>
                <c:pt idx="5">
                  <c:v>71</c:v>
                </c:pt>
                <c:pt idx="6">
                  <c:v>72</c:v>
                </c:pt>
                <c:pt idx="7">
                  <c:v>72</c:v>
                </c:pt>
                <c:pt idx="8">
                  <c:v>72</c:v>
                </c:pt>
                <c:pt idx="9">
                  <c:v>72</c:v>
                </c:pt>
                <c:pt idx="10">
                  <c:v>72</c:v>
                </c:pt>
                <c:pt idx="11">
                  <c:v>72</c:v>
                </c:pt>
                <c:pt idx="12">
                  <c:v>72</c:v>
                </c:pt>
                <c:pt idx="13">
                  <c:v>73</c:v>
                </c:pt>
                <c:pt idx="14">
                  <c:v>73</c:v>
                </c:pt>
                <c:pt idx="15">
                  <c:v>74</c:v>
                </c:pt>
                <c:pt idx="16">
                  <c:v>74</c:v>
                </c:pt>
                <c:pt idx="17">
                  <c:v>74</c:v>
                </c:pt>
                <c:pt idx="18">
                  <c:v>74</c:v>
                </c:pt>
                <c:pt idx="19">
                  <c:v>76</c:v>
                </c:pt>
                <c:pt idx="20">
                  <c:v>77</c:v>
                </c:pt>
                <c:pt idx="21">
                  <c:v>78</c:v>
                </c:pt>
                <c:pt idx="22">
                  <c:v>78</c:v>
                </c:pt>
                <c:pt idx="23">
                  <c:v>79</c:v>
                </c:pt>
                <c:pt idx="24">
                  <c:v>79</c:v>
                </c:pt>
                <c:pt idx="25">
                  <c:v>80</c:v>
                </c:pt>
                <c:pt idx="26">
                  <c:v>81</c:v>
                </c:pt>
                <c:pt idx="27">
                  <c:v>82</c:v>
                </c:pt>
                <c:pt idx="28">
                  <c:v>83</c:v>
                </c:pt>
                <c:pt idx="29">
                  <c:v>84</c:v>
                </c:pt>
                <c:pt idx="30">
                  <c:v>85</c:v>
                </c:pt>
                <c:pt idx="31">
                  <c:v>86</c:v>
                </c:pt>
                <c:pt idx="32">
                  <c:v>90</c:v>
                </c:pt>
              </c:numCache>
            </c:numRef>
          </c:xVal>
          <c:yVal>
            <c:numRef>
              <c:f>optimal_proportion!$O$3:$O$35</c:f>
              <c:numCache>
                <c:formatCode>General</c:formatCode>
                <c:ptCount val="33"/>
                <c:pt idx="0">
                  <c:v>0.270000010728836</c:v>
                </c:pt>
                <c:pt idx="1">
                  <c:v>0.28000000119209301</c:v>
                </c:pt>
                <c:pt idx="2">
                  <c:v>0.18999999761581399</c:v>
                </c:pt>
                <c:pt idx="3">
                  <c:v>0.239999994635582</c:v>
                </c:pt>
                <c:pt idx="4">
                  <c:v>0.129999995231628</c:v>
                </c:pt>
                <c:pt idx="5">
                  <c:v>0.15999999642372101</c:v>
                </c:pt>
                <c:pt idx="6">
                  <c:v>0.37999999523162797</c:v>
                </c:pt>
                <c:pt idx="7">
                  <c:v>0.230000004172325</c:v>
                </c:pt>
                <c:pt idx="8">
                  <c:v>0.41999998688697798</c:v>
                </c:pt>
                <c:pt idx="9">
                  <c:v>0.15999999642372101</c:v>
                </c:pt>
                <c:pt idx="10">
                  <c:v>0.259999990463257</c:v>
                </c:pt>
                <c:pt idx="11">
                  <c:v>0.21999999880790699</c:v>
                </c:pt>
                <c:pt idx="12">
                  <c:v>0.21999999880790699</c:v>
                </c:pt>
                <c:pt idx="13">
                  <c:v>0.230000004172325</c:v>
                </c:pt>
                <c:pt idx="14">
                  <c:v>0.18999999761581399</c:v>
                </c:pt>
                <c:pt idx="15">
                  <c:v>0.31999999284744302</c:v>
                </c:pt>
                <c:pt idx="16">
                  <c:v>0.270000010728836</c:v>
                </c:pt>
                <c:pt idx="17">
                  <c:v>0.270000010728836</c:v>
                </c:pt>
                <c:pt idx="18">
                  <c:v>0.230000004172325</c:v>
                </c:pt>
                <c:pt idx="19">
                  <c:v>0.20999999344348899</c:v>
                </c:pt>
                <c:pt idx="20">
                  <c:v>0.15999999642372101</c:v>
                </c:pt>
                <c:pt idx="21">
                  <c:v>0.259999990463257</c:v>
                </c:pt>
                <c:pt idx="22">
                  <c:v>0.21999999880790699</c:v>
                </c:pt>
                <c:pt idx="23">
                  <c:v>0.15999999642372101</c:v>
                </c:pt>
                <c:pt idx="24">
                  <c:v>0.25</c:v>
                </c:pt>
                <c:pt idx="25">
                  <c:v>0.259999990463257</c:v>
                </c:pt>
                <c:pt idx="26">
                  <c:v>0.25</c:v>
                </c:pt>
                <c:pt idx="27">
                  <c:v>0.20999999344348899</c:v>
                </c:pt>
                <c:pt idx="28">
                  <c:v>0.34999999403953602</c:v>
                </c:pt>
                <c:pt idx="29">
                  <c:v>0.31999999284744302</c:v>
                </c:pt>
                <c:pt idx="30">
                  <c:v>0.15999999642372101</c:v>
                </c:pt>
                <c:pt idx="31">
                  <c:v>0.20999999344348899</c:v>
                </c:pt>
                <c:pt idx="32">
                  <c:v>0.259999990463257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578-449E-862C-5E00E865B5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568536"/>
        <c:axId val="709695504"/>
      </c:scatterChart>
      <c:valAx>
        <c:axId val="312568536"/>
        <c:scaling>
          <c:orientation val="minMax"/>
          <c:max val="90"/>
          <c:min val="65"/>
        </c:scaling>
        <c:delete val="1"/>
        <c:axPos val="b"/>
        <c:numFmt formatCode="General" sourceLinked="1"/>
        <c:majorTickMark val="none"/>
        <c:minorTickMark val="none"/>
        <c:tickLblPos val="nextTo"/>
        <c:crossAx val="709695504"/>
        <c:crosses val="autoZero"/>
        <c:crossBetween val="midCat"/>
      </c:valAx>
      <c:valAx>
        <c:axId val="709695504"/>
        <c:scaling>
          <c:orientation val="minMax"/>
          <c:min val="5.000000000000001E-2"/>
        </c:scaling>
        <c:delete val="1"/>
        <c:axPos val="l"/>
        <c:numFmt formatCode="General" sourceLinked="1"/>
        <c:majorTickMark val="none"/>
        <c:minorTickMark val="none"/>
        <c:tickLblPos val="nextTo"/>
        <c:crossAx val="312568536"/>
        <c:crosses val="autoZero"/>
        <c:crossBetween val="midCat"/>
      </c:valAx>
      <c:spPr>
        <a:noFill/>
        <a:ln w="19050"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311188803316936E-2"/>
          <c:y val="5.6460640544395868E-2"/>
          <c:w val="0.89839595067240807"/>
          <c:h val="0.92387595720813198"/>
        </c:manualLayout>
      </c:layout>
      <c:scatterChart>
        <c:scatterStyle val="lineMarker"/>
        <c:varyColors val="0"/>
        <c:ser>
          <c:idx val="0"/>
          <c:order val="0"/>
          <c:tx>
            <c:v>weighted network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6">
                    <a:alpha val="60000"/>
                  </a:schemeClr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optimal_proportion!$V$3:$V$42</c:f>
              <c:numCache>
                <c:formatCode>General</c:formatCode>
                <c:ptCount val="40"/>
                <c:pt idx="0">
                  <c:v>57</c:v>
                </c:pt>
                <c:pt idx="1">
                  <c:v>59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64</c:v>
                </c:pt>
                <c:pt idx="6">
                  <c:v>64</c:v>
                </c:pt>
                <c:pt idx="7">
                  <c:v>67</c:v>
                </c:pt>
                <c:pt idx="8">
                  <c:v>68</c:v>
                </c:pt>
                <c:pt idx="9">
                  <c:v>68</c:v>
                </c:pt>
                <c:pt idx="10">
                  <c:v>68</c:v>
                </c:pt>
                <c:pt idx="11">
                  <c:v>68</c:v>
                </c:pt>
                <c:pt idx="12">
                  <c:v>69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  <c:pt idx="16">
                  <c:v>71</c:v>
                </c:pt>
                <c:pt idx="17">
                  <c:v>71</c:v>
                </c:pt>
                <c:pt idx="18">
                  <c:v>71</c:v>
                </c:pt>
                <c:pt idx="19">
                  <c:v>72</c:v>
                </c:pt>
                <c:pt idx="20">
                  <c:v>72</c:v>
                </c:pt>
                <c:pt idx="21">
                  <c:v>72</c:v>
                </c:pt>
                <c:pt idx="22">
                  <c:v>73</c:v>
                </c:pt>
                <c:pt idx="23">
                  <c:v>74</c:v>
                </c:pt>
                <c:pt idx="24">
                  <c:v>74</c:v>
                </c:pt>
                <c:pt idx="25">
                  <c:v>74</c:v>
                </c:pt>
                <c:pt idx="26">
                  <c:v>74</c:v>
                </c:pt>
                <c:pt idx="27">
                  <c:v>75</c:v>
                </c:pt>
                <c:pt idx="28">
                  <c:v>75</c:v>
                </c:pt>
                <c:pt idx="29">
                  <c:v>75</c:v>
                </c:pt>
                <c:pt idx="30">
                  <c:v>76</c:v>
                </c:pt>
                <c:pt idx="31">
                  <c:v>76</c:v>
                </c:pt>
                <c:pt idx="32">
                  <c:v>77</c:v>
                </c:pt>
                <c:pt idx="33">
                  <c:v>77</c:v>
                </c:pt>
                <c:pt idx="34">
                  <c:v>78</c:v>
                </c:pt>
                <c:pt idx="35">
                  <c:v>79</c:v>
                </c:pt>
                <c:pt idx="36">
                  <c:v>80</c:v>
                </c:pt>
                <c:pt idx="37">
                  <c:v>82</c:v>
                </c:pt>
                <c:pt idx="38">
                  <c:v>84</c:v>
                </c:pt>
                <c:pt idx="39">
                  <c:v>89</c:v>
                </c:pt>
              </c:numCache>
            </c:numRef>
          </c:xVal>
          <c:yVal>
            <c:numRef>
              <c:f>optimal_proportion!$T$3:$T$42</c:f>
              <c:numCache>
                <c:formatCode>General</c:formatCode>
                <c:ptCount val="40"/>
                <c:pt idx="0">
                  <c:v>0.18999999761581399</c:v>
                </c:pt>
                <c:pt idx="1">
                  <c:v>0.119999997317791</c:v>
                </c:pt>
                <c:pt idx="2">
                  <c:v>0.15999999642372101</c:v>
                </c:pt>
                <c:pt idx="3">
                  <c:v>0.15999999642372101</c:v>
                </c:pt>
                <c:pt idx="4">
                  <c:v>0.270000010728836</c:v>
                </c:pt>
                <c:pt idx="5">
                  <c:v>0.18999999761581399</c:v>
                </c:pt>
                <c:pt idx="6">
                  <c:v>9.00000035762787E-2</c:v>
                </c:pt>
                <c:pt idx="7">
                  <c:v>9.00000035762787E-2</c:v>
                </c:pt>
                <c:pt idx="8">
                  <c:v>0.18000000715255701</c:v>
                </c:pt>
                <c:pt idx="9">
                  <c:v>0.119999997317791</c:v>
                </c:pt>
                <c:pt idx="10">
                  <c:v>0.17000000178813901</c:v>
                </c:pt>
                <c:pt idx="11">
                  <c:v>0.18999999761581399</c:v>
                </c:pt>
                <c:pt idx="12">
                  <c:v>0.109999999403954</c:v>
                </c:pt>
                <c:pt idx="13">
                  <c:v>0.109999999403954</c:v>
                </c:pt>
                <c:pt idx="14">
                  <c:v>9.00000035762787E-2</c:v>
                </c:pt>
                <c:pt idx="15">
                  <c:v>0.140000000596046</c:v>
                </c:pt>
                <c:pt idx="16">
                  <c:v>9.00000035762787E-2</c:v>
                </c:pt>
                <c:pt idx="17">
                  <c:v>7.0000000298023196E-2</c:v>
                </c:pt>
                <c:pt idx="18">
                  <c:v>9.00000035762787E-2</c:v>
                </c:pt>
                <c:pt idx="19">
                  <c:v>0.119999997317791</c:v>
                </c:pt>
                <c:pt idx="20">
                  <c:v>0.109999999403954</c:v>
                </c:pt>
                <c:pt idx="21">
                  <c:v>0.129999995231628</c:v>
                </c:pt>
                <c:pt idx="22">
                  <c:v>7.0000000298023196E-2</c:v>
                </c:pt>
                <c:pt idx="23">
                  <c:v>0.15000000596046401</c:v>
                </c:pt>
                <c:pt idx="24">
                  <c:v>0.109999999403954</c:v>
                </c:pt>
                <c:pt idx="25">
                  <c:v>0.15999999642372101</c:v>
                </c:pt>
                <c:pt idx="26">
                  <c:v>0.109999999403954</c:v>
                </c:pt>
                <c:pt idx="27">
                  <c:v>0.17000000178813901</c:v>
                </c:pt>
                <c:pt idx="28">
                  <c:v>0.119999997317791</c:v>
                </c:pt>
                <c:pt idx="29">
                  <c:v>0.119999997317791</c:v>
                </c:pt>
                <c:pt idx="30">
                  <c:v>0.140000000596046</c:v>
                </c:pt>
                <c:pt idx="31">
                  <c:v>0.129999995231628</c:v>
                </c:pt>
                <c:pt idx="32">
                  <c:v>9.00000035762787E-2</c:v>
                </c:pt>
                <c:pt idx="33">
                  <c:v>0.10000000149011599</c:v>
                </c:pt>
                <c:pt idx="34">
                  <c:v>7.9999998211860698E-2</c:v>
                </c:pt>
                <c:pt idx="35">
                  <c:v>0.140000000596046</c:v>
                </c:pt>
                <c:pt idx="36">
                  <c:v>7.9999998211860698E-2</c:v>
                </c:pt>
                <c:pt idx="37">
                  <c:v>0.15999999642372101</c:v>
                </c:pt>
                <c:pt idx="38">
                  <c:v>9.00000035762787E-2</c:v>
                </c:pt>
                <c:pt idx="39">
                  <c:v>0.119999997317791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74-4FF1-B503-E9BBFC3379B5}"/>
            </c:ext>
          </c:extLst>
        </c:ser>
        <c:ser>
          <c:idx val="1"/>
          <c:order val="1"/>
          <c:tx>
            <c:v>binary network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alpha val="60000"/>
                  </a:schemeClr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optimal_proportion!$V$3:$V$42</c:f>
              <c:numCache>
                <c:formatCode>General</c:formatCode>
                <c:ptCount val="40"/>
                <c:pt idx="0">
                  <c:v>57</c:v>
                </c:pt>
                <c:pt idx="1">
                  <c:v>59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64</c:v>
                </c:pt>
                <c:pt idx="6">
                  <c:v>64</c:v>
                </c:pt>
                <c:pt idx="7">
                  <c:v>67</c:v>
                </c:pt>
                <c:pt idx="8">
                  <c:v>68</c:v>
                </c:pt>
                <c:pt idx="9">
                  <c:v>68</c:v>
                </c:pt>
                <c:pt idx="10">
                  <c:v>68</c:v>
                </c:pt>
                <c:pt idx="11">
                  <c:v>68</c:v>
                </c:pt>
                <c:pt idx="12">
                  <c:v>69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  <c:pt idx="16">
                  <c:v>71</c:v>
                </c:pt>
                <c:pt idx="17">
                  <c:v>71</c:v>
                </c:pt>
                <c:pt idx="18">
                  <c:v>71</c:v>
                </c:pt>
                <c:pt idx="19">
                  <c:v>72</c:v>
                </c:pt>
                <c:pt idx="20">
                  <c:v>72</c:v>
                </c:pt>
                <c:pt idx="21">
                  <c:v>72</c:v>
                </c:pt>
                <c:pt idx="22">
                  <c:v>73</c:v>
                </c:pt>
                <c:pt idx="23">
                  <c:v>74</c:v>
                </c:pt>
                <c:pt idx="24">
                  <c:v>74</c:v>
                </c:pt>
                <c:pt idx="25">
                  <c:v>74</c:v>
                </c:pt>
                <c:pt idx="26">
                  <c:v>74</c:v>
                </c:pt>
                <c:pt idx="27">
                  <c:v>75</c:v>
                </c:pt>
                <c:pt idx="28">
                  <c:v>75</c:v>
                </c:pt>
                <c:pt idx="29">
                  <c:v>75</c:v>
                </c:pt>
                <c:pt idx="30">
                  <c:v>76</c:v>
                </c:pt>
                <c:pt idx="31">
                  <c:v>76</c:v>
                </c:pt>
                <c:pt idx="32">
                  <c:v>77</c:v>
                </c:pt>
                <c:pt idx="33">
                  <c:v>77</c:v>
                </c:pt>
                <c:pt idx="34">
                  <c:v>78</c:v>
                </c:pt>
                <c:pt idx="35">
                  <c:v>79</c:v>
                </c:pt>
                <c:pt idx="36">
                  <c:v>80</c:v>
                </c:pt>
                <c:pt idx="37">
                  <c:v>82</c:v>
                </c:pt>
                <c:pt idx="38">
                  <c:v>84</c:v>
                </c:pt>
                <c:pt idx="39">
                  <c:v>89</c:v>
                </c:pt>
              </c:numCache>
            </c:numRef>
          </c:xVal>
          <c:yVal>
            <c:numRef>
              <c:f>optimal_proportion!$U$3:$U$42</c:f>
              <c:numCache>
                <c:formatCode>General</c:formatCode>
                <c:ptCount val="40"/>
                <c:pt idx="0">
                  <c:v>0.270000010728836</c:v>
                </c:pt>
                <c:pt idx="1">
                  <c:v>0.17000000178813901</c:v>
                </c:pt>
                <c:pt idx="2">
                  <c:v>0.259999990463257</c:v>
                </c:pt>
                <c:pt idx="3">
                  <c:v>0.239999994635582</c:v>
                </c:pt>
                <c:pt idx="4">
                  <c:v>0.31999999284744302</c:v>
                </c:pt>
                <c:pt idx="5">
                  <c:v>0.31000000238418601</c:v>
                </c:pt>
                <c:pt idx="6">
                  <c:v>0.20999999344348899</c:v>
                </c:pt>
                <c:pt idx="7">
                  <c:v>0.18000000715255701</c:v>
                </c:pt>
                <c:pt idx="8">
                  <c:v>0.270000010728836</c:v>
                </c:pt>
                <c:pt idx="9">
                  <c:v>0.17000000178813901</c:v>
                </c:pt>
                <c:pt idx="10">
                  <c:v>0.34999999403953602</c:v>
                </c:pt>
                <c:pt idx="11">
                  <c:v>0.33000001311302202</c:v>
                </c:pt>
                <c:pt idx="12">
                  <c:v>0.18000000715255701</c:v>
                </c:pt>
                <c:pt idx="13">
                  <c:v>0.18999999761581399</c:v>
                </c:pt>
                <c:pt idx="14">
                  <c:v>0.18000000715255701</c:v>
                </c:pt>
                <c:pt idx="15">
                  <c:v>0.20000000298023199</c:v>
                </c:pt>
                <c:pt idx="16">
                  <c:v>0.230000004172325</c:v>
                </c:pt>
                <c:pt idx="17">
                  <c:v>0.15999999642372101</c:v>
                </c:pt>
                <c:pt idx="18">
                  <c:v>0.15999999642372101</c:v>
                </c:pt>
                <c:pt idx="19">
                  <c:v>0.20000000298023199</c:v>
                </c:pt>
                <c:pt idx="20">
                  <c:v>0.20000000298023199</c:v>
                </c:pt>
                <c:pt idx="21">
                  <c:v>0.18000000715255701</c:v>
                </c:pt>
                <c:pt idx="22">
                  <c:v>0.15999999642372101</c:v>
                </c:pt>
                <c:pt idx="23">
                  <c:v>0.230000004172325</c:v>
                </c:pt>
                <c:pt idx="24">
                  <c:v>0.259999990463257</c:v>
                </c:pt>
                <c:pt idx="25">
                  <c:v>0.18999999761581399</c:v>
                </c:pt>
                <c:pt idx="26">
                  <c:v>0.20999999344348899</c:v>
                </c:pt>
                <c:pt idx="27">
                  <c:v>0.270000010728836</c:v>
                </c:pt>
                <c:pt idx="28">
                  <c:v>0.20999999344348899</c:v>
                </c:pt>
                <c:pt idx="29">
                  <c:v>0.21999999880790699</c:v>
                </c:pt>
                <c:pt idx="30">
                  <c:v>0.239999994635582</c:v>
                </c:pt>
                <c:pt idx="31">
                  <c:v>0.18999999761581399</c:v>
                </c:pt>
                <c:pt idx="32">
                  <c:v>0.20999999344348899</c:v>
                </c:pt>
                <c:pt idx="33">
                  <c:v>0.17000000178813901</c:v>
                </c:pt>
                <c:pt idx="34">
                  <c:v>0.17000000178813901</c:v>
                </c:pt>
                <c:pt idx="35">
                  <c:v>0.259999990463257</c:v>
                </c:pt>
                <c:pt idx="36">
                  <c:v>0.15999999642372101</c:v>
                </c:pt>
                <c:pt idx="37">
                  <c:v>0.230000004172325</c:v>
                </c:pt>
                <c:pt idx="38">
                  <c:v>0.20000000298023199</c:v>
                </c:pt>
                <c:pt idx="39">
                  <c:v>0.20999999344348899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274-4FF1-B503-E9BBFC337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568536"/>
        <c:axId val="709695504"/>
      </c:scatterChart>
      <c:valAx>
        <c:axId val="312568536"/>
        <c:scaling>
          <c:orientation val="minMax"/>
          <c:max val="90"/>
          <c:min val="55"/>
        </c:scaling>
        <c:delete val="1"/>
        <c:axPos val="b"/>
        <c:numFmt formatCode="General" sourceLinked="1"/>
        <c:majorTickMark val="none"/>
        <c:minorTickMark val="none"/>
        <c:tickLblPos val="nextTo"/>
        <c:crossAx val="709695504"/>
        <c:crosses val="autoZero"/>
        <c:crossBetween val="midCat"/>
      </c:valAx>
      <c:valAx>
        <c:axId val="709695504"/>
        <c:scaling>
          <c:orientation val="minMax"/>
          <c:min val="5.000000000000001E-2"/>
        </c:scaling>
        <c:delete val="1"/>
        <c:axPos val="l"/>
        <c:numFmt formatCode="General" sourceLinked="1"/>
        <c:majorTickMark val="none"/>
        <c:minorTickMark val="none"/>
        <c:tickLblPos val="nextTo"/>
        <c:crossAx val="312568536"/>
        <c:crosses val="autoZero"/>
        <c:crossBetween val="midCat"/>
      </c:valAx>
      <c:spPr>
        <a:noFill/>
        <a:ln w="19050"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E7B9-008E-42A2-BFFF-39061ACCD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A3571B-F689-4997-9DC5-1CD0ECA27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D57D0-9F7C-4490-8E96-2E1C97F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1991-9CC4-4EDE-BCE2-23E41D55862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48504-D6EB-44D0-A20E-F7CF3383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E9F5A-0F48-411A-BAEA-E244D10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515-09A3-4D23-845E-86DFE9CA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9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1EFAF-0436-4F7A-883B-73F02F82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144F34-B567-4712-A0BC-20E9F38C4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F266F-D9A0-4F04-B77A-E6103B27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1991-9CC4-4EDE-BCE2-23E41D55862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797BF-2F1F-4E72-9D8F-0BD16F89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2BD76-B557-43CB-9915-A513532B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515-09A3-4D23-845E-86DFE9CA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8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85011-2323-400E-B788-75609F70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2BBC3-E63F-47CD-BFA0-E2726244D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00BB5-1434-4F26-944F-4DE20CEF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1991-9CC4-4EDE-BCE2-23E41D55862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A3853-CA8F-4773-AB4D-4AFEFE8D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A4ABB-729E-461E-80AE-E38413E0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515-09A3-4D23-845E-86DFE9CA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7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ADB09-23DF-4FD6-9532-36EDE163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E8587-0B02-4787-8B6C-E1267273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4B12F-8BC0-4E9C-8D7A-BD5724CC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1991-9CC4-4EDE-BCE2-23E41D55862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6BB31-5767-430B-A36D-C2340428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ED17C-FF9D-495E-A4ED-D4A23846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515-09A3-4D23-845E-86DFE9CA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3C6E2-08E6-4865-B30B-4CD12B1B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95CD0-624A-4668-8682-141AE961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6D27C-3064-417F-B7A5-C14BA882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1991-9CC4-4EDE-BCE2-23E41D55862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BE863-E973-49F7-A5E9-F935265D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CE0B5-489C-489C-A2DE-F53008DA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515-09A3-4D23-845E-86DFE9CA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2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D7B48-3A49-4862-AAD0-DE448605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C29F3-99AF-48A0-A299-F5746CCF8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12EDB-5DE7-426C-83FB-3D804C0E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8B617-260A-4BBC-B95C-9EA7116B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1991-9CC4-4EDE-BCE2-23E41D55862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CDC89-ECDB-45E8-9F24-8BBBCF82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D2528-5957-4671-BCBA-0D3C536F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515-09A3-4D23-845E-86DFE9CA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2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E8836-B205-42F7-8415-185BB823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F4A92-B058-4214-A35D-846AAB747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1288E-27D5-4D37-A708-BA24F822C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60AD04-9076-4DF2-B85C-98DE23AB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4C6DA1-7CF5-45B2-B998-11D336445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3329EB-58D3-4C5F-AECC-51186F95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1991-9CC4-4EDE-BCE2-23E41D55862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2B44AB-126B-4475-A6A2-498C315D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C27D5-ADCF-4C2E-AE56-1B95ADDB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515-09A3-4D23-845E-86DFE9CA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02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55671-DDA9-4678-9C4E-10E4E5F7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5F9DD3-0107-47E0-A071-96CE12A2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1991-9CC4-4EDE-BCE2-23E41D55862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A5CD92-1487-422E-8522-6DE13122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07D564-DE4A-45F8-A8D0-A2F3BE60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515-09A3-4D23-845E-86DFE9CA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6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91B8E1-98D8-41EA-BBDB-382AAC7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1991-9CC4-4EDE-BCE2-23E41D55862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290FE-5064-49F2-B548-C0EF63B5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E1A99-E3A3-49AE-8FF2-D0FC4DDC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515-09A3-4D23-845E-86DFE9CA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1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CA8E8-2281-429B-BBBC-136177EE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E9F4F-5291-4AC2-BB3B-8012B811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5431E0-6344-4553-BD6D-85459EEB0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8D8C0-D6D1-4C0B-BA78-F04EDB7B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1991-9CC4-4EDE-BCE2-23E41D55862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DE641-65D7-4721-B215-6E19A658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84DF9-D99F-42E8-9FCC-FF097C7F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515-09A3-4D23-845E-86DFE9CA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00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7411B-002C-4521-96F1-C6444A1C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C8FD3D-4843-40B2-AF2E-A53B825A9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88B89-62F3-408A-B514-E1C52805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3B82C7-855A-48DD-8185-30E80F7C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1991-9CC4-4EDE-BCE2-23E41D55862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17CAF-A8B5-408A-AF69-4FE881F2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3570F-8E88-4A12-A0E3-ADEA63B5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515-09A3-4D23-845E-86DFE9CA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BACD0D-BA26-4434-A8E5-102DE5E4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7C456-3B2D-49D7-BD7D-4B0CE0322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4AFE0-E62F-49BA-8C5E-D762A5F30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01991-9CC4-4EDE-BCE2-23E41D55862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FD7CF-B5E8-4486-B5A9-F34188A71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C6BD4-E751-4236-ADC6-AD25D7697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4515-09A3-4D23-845E-86DFE9CA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6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7F5D3CCC-D37D-4C6E-857F-604C5816759B}"/>
              </a:ext>
            </a:extLst>
          </p:cNvPr>
          <p:cNvGrpSpPr/>
          <p:nvPr/>
        </p:nvGrpSpPr>
        <p:grpSpPr>
          <a:xfrm>
            <a:off x="628830" y="358219"/>
            <a:ext cx="10299217" cy="6155189"/>
            <a:chOff x="628830" y="358219"/>
            <a:chExt cx="10299217" cy="615518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9758FCB-627C-49D0-B3C5-002FA3713DF6}"/>
                </a:ext>
              </a:extLst>
            </p:cNvPr>
            <p:cNvGrpSpPr/>
            <p:nvPr/>
          </p:nvGrpSpPr>
          <p:grpSpPr>
            <a:xfrm>
              <a:off x="628830" y="3429000"/>
              <a:ext cx="5220705" cy="3084408"/>
              <a:chOff x="2629632" y="1790795"/>
              <a:chExt cx="4829596" cy="3084408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A7B44D13-CA4E-4AD2-9A61-74EEDC69C933}"/>
                  </a:ext>
                </a:extLst>
              </p:cNvPr>
              <p:cNvGrpSpPr/>
              <p:nvPr/>
            </p:nvGrpSpPr>
            <p:grpSpPr>
              <a:xfrm>
                <a:off x="2629632" y="1790795"/>
                <a:ext cx="4829596" cy="3036792"/>
                <a:chOff x="2629632" y="1790795"/>
                <a:chExt cx="4829596" cy="3036792"/>
              </a:xfrm>
            </p:grpSpPr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974D0583-F527-4F45-969B-764EB86BA023}"/>
                    </a:ext>
                  </a:extLst>
                </p:cNvPr>
                <p:cNvGrpSpPr/>
                <p:nvPr/>
              </p:nvGrpSpPr>
              <p:grpSpPr>
                <a:xfrm>
                  <a:off x="3217175" y="1845297"/>
                  <a:ext cx="4242053" cy="2743200"/>
                  <a:chOff x="2792969" y="147610"/>
                  <a:chExt cx="4242053" cy="2743200"/>
                </a:xfrm>
              </p:grpSpPr>
              <p:graphicFrame>
                <p:nvGraphicFramePr>
                  <p:cNvPr id="13" name="图表 12">
                    <a:extLst>
                      <a:ext uri="{FF2B5EF4-FFF2-40B4-BE49-F238E27FC236}">
                        <a16:creationId xmlns:a16="http://schemas.microsoft.com/office/drawing/2014/main" id="{19E4BEE2-6BC8-41F6-9EA0-8FFBA107A4C5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22971132"/>
                      </p:ext>
                    </p:extLst>
                  </p:nvPr>
                </p:nvGraphicFramePr>
                <p:xfrm>
                  <a:off x="2792969" y="147610"/>
                  <a:ext cx="4242053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"/>
                  </a:graphicData>
                </a:graphic>
              </p:graphicFrame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305D6F99-A150-4929-A860-9A8A407A179D}"/>
                      </a:ext>
                    </a:extLst>
                  </p:cNvPr>
                  <p:cNvSpPr txBox="1"/>
                  <p:nvPr/>
                </p:nvSpPr>
                <p:spPr>
                  <a:xfrm>
                    <a:off x="6039622" y="277852"/>
                    <a:ext cx="84500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>
                        <a:solidFill>
                          <a:srgbClr val="44546A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LMCI</a:t>
                    </a:r>
                    <a:endParaRPr lang="zh-CN" altLang="en-US" sz="2400" b="1" dirty="0">
                      <a:solidFill>
                        <a:srgbClr val="44546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EFF2EA-3B23-475C-A651-3EFA894A8303}"/>
                    </a:ext>
                  </a:extLst>
                </p:cNvPr>
                <p:cNvSpPr txBox="1"/>
                <p:nvPr/>
              </p:nvSpPr>
              <p:spPr>
                <a:xfrm>
                  <a:off x="3154452" y="445825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55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82B7B2A-5710-4DEB-BD2E-5CF1887F8CD5}"/>
                    </a:ext>
                  </a:extLst>
                </p:cNvPr>
                <p:cNvSpPr txBox="1"/>
                <p:nvPr/>
              </p:nvSpPr>
              <p:spPr>
                <a:xfrm>
                  <a:off x="7040524" y="445825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90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42F7F98-C862-444E-B2B2-907F72CDFC68}"/>
                    </a:ext>
                  </a:extLst>
                </p:cNvPr>
                <p:cNvSpPr txBox="1"/>
                <p:nvPr/>
              </p:nvSpPr>
              <p:spPr>
                <a:xfrm>
                  <a:off x="2629632" y="4220401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0.05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BC33A4A-D5E8-4D60-A959-D0DC6AE3D747}"/>
                    </a:ext>
                  </a:extLst>
                </p:cNvPr>
                <p:cNvSpPr txBox="1"/>
                <p:nvPr/>
              </p:nvSpPr>
              <p:spPr>
                <a:xfrm>
                  <a:off x="2629632" y="1790795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0.45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8C12C9CA-56AA-415E-8E2B-A43D475B0F84}"/>
                  </a:ext>
                </a:extLst>
              </p:cNvPr>
              <p:cNvGrpSpPr/>
              <p:nvPr/>
            </p:nvGrpSpPr>
            <p:grpSpPr>
              <a:xfrm>
                <a:off x="2702429" y="2199690"/>
                <a:ext cx="2948981" cy="2675513"/>
                <a:chOff x="2702429" y="2199690"/>
                <a:chExt cx="2948981" cy="2675513"/>
              </a:xfrm>
            </p:grpSpPr>
            <p:sp>
              <p:nvSpPr>
                <p:cNvPr id="24" name="箭头: 下 23">
                  <a:extLst>
                    <a:ext uri="{FF2B5EF4-FFF2-40B4-BE49-F238E27FC236}">
                      <a16:creationId xmlns:a16="http://schemas.microsoft.com/office/drawing/2014/main" id="{4713370F-FB45-4125-AD36-043E51AA6C73}"/>
                    </a:ext>
                  </a:extLst>
                </p:cNvPr>
                <p:cNvSpPr/>
                <p:nvPr/>
              </p:nvSpPr>
              <p:spPr>
                <a:xfrm rot="10800000">
                  <a:off x="3060590" y="2773837"/>
                  <a:ext cx="103694" cy="886120"/>
                </a:xfrm>
                <a:prstGeom prst="down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箭头: 下 24">
                  <a:extLst>
                    <a:ext uri="{FF2B5EF4-FFF2-40B4-BE49-F238E27FC236}">
                      <a16:creationId xmlns:a16="http://schemas.microsoft.com/office/drawing/2014/main" id="{0A6B8A3B-88D0-45EF-AAF3-340B642183A0}"/>
                    </a:ext>
                  </a:extLst>
                </p:cNvPr>
                <p:cNvSpPr/>
                <p:nvPr/>
              </p:nvSpPr>
              <p:spPr>
                <a:xfrm rot="16200000">
                  <a:off x="5156503" y="4145437"/>
                  <a:ext cx="103694" cy="886120"/>
                </a:xfrm>
                <a:prstGeom prst="down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03DA51C-31E7-4D7A-9717-0E46840501CA}"/>
                    </a:ext>
                  </a:extLst>
                </p:cNvPr>
                <p:cNvSpPr txBox="1"/>
                <p:nvPr/>
              </p:nvSpPr>
              <p:spPr>
                <a:xfrm>
                  <a:off x="4968605" y="4536649"/>
                  <a:ext cx="4794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age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0C472CC-9A70-4C03-921C-40105EB2963B}"/>
                    </a:ext>
                  </a:extLst>
                </p:cNvPr>
                <p:cNvSpPr txBox="1"/>
                <p:nvPr/>
              </p:nvSpPr>
              <p:spPr>
                <a:xfrm rot="10800000">
                  <a:off x="2702429" y="2199690"/>
                  <a:ext cx="430887" cy="2038956"/>
                </a:xfrm>
                <a:prstGeom prst="rect">
                  <a:avLst/>
                </a:prstGeom>
                <a:noFill/>
              </p:spPr>
              <p:txBody>
                <a:bodyPr vert="vert"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1600">
                      <a:latin typeface="Calibri" panose="020F050202020403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US" altLang="zh-CN" dirty="0"/>
                    <a:t>The optimal proportion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8C1FFEC-3C31-4DA2-BAC0-32056609C1FB}"/>
                </a:ext>
              </a:extLst>
            </p:cNvPr>
            <p:cNvGrpSpPr/>
            <p:nvPr/>
          </p:nvGrpSpPr>
          <p:grpSpPr>
            <a:xfrm>
              <a:off x="5769778" y="3416198"/>
              <a:ext cx="5158269" cy="3093319"/>
              <a:chOff x="5731445" y="550804"/>
              <a:chExt cx="5158269" cy="3093319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4BC9E39-E8E1-49D6-9F7C-70A8A5EFCCAE}"/>
                  </a:ext>
                </a:extLst>
              </p:cNvPr>
              <p:cNvGrpSpPr/>
              <p:nvPr/>
            </p:nvGrpSpPr>
            <p:grpSpPr>
              <a:xfrm>
                <a:off x="6212690" y="550804"/>
                <a:ext cx="4677024" cy="3093319"/>
                <a:chOff x="5524524" y="550804"/>
                <a:chExt cx="4677024" cy="3093319"/>
              </a:xfrm>
            </p:grpSpPr>
            <p:graphicFrame>
              <p:nvGraphicFramePr>
                <p:cNvPr id="31" name="图表 30">
                  <a:extLst>
                    <a:ext uri="{FF2B5EF4-FFF2-40B4-BE49-F238E27FC236}">
                      <a16:creationId xmlns:a16="http://schemas.microsoft.com/office/drawing/2014/main" id="{B1186044-DB7E-4CD7-BF50-D695619CA33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25527641"/>
                    </p:ext>
                  </p:extLst>
                </p:nvPr>
              </p:nvGraphicFramePr>
              <p:xfrm>
                <a:off x="5524524" y="550804"/>
                <a:ext cx="4572000" cy="277685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288BE05-D80E-4629-9254-D5D49F013314}"/>
                    </a:ext>
                  </a:extLst>
                </p:cNvPr>
                <p:cNvSpPr txBox="1"/>
                <p:nvPr/>
              </p:nvSpPr>
              <p:spPr>
                <a:xfrm>
                  <a:off x="5602021" y="3227175"/>
                  <a:ext cx="442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55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7E4F3F0-EB95-4B64-992A-88466B5EC607}"/>
                    </a:ext>
                  </a:extLst>
                </p:cNvPr>
                <p:cNvSpPr txBox="1"/>
                <p:nvPr/>
              </p:nvSpPr>
              <p:spPr>
                <a:xfrm>
                  <a:off x="9768979" y="3227175"/>
                  <a:ext cx="432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90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" name="箭头: 下 33">
                  <a:extLst>
                    <a:ext uri="{FF2B5EF4-FFF2-40B4-BE49-F238E27FC236}">
                      <a16:creationId xmlns:a16="http://schemas.microsoft.com/office/drawing/2014/main" id="{E362E52F-F906-4F60-8E75-03FBCBE1CB23}"/>
                    </a:ext>
                  </a:extLst>
                </p:cNvPr>
                <p:cNvSpPr/>
                <p:nvPr/>
              </p:nvSpPr>
              <p:spPr>
                <a:xfrm rot="16200000">
                  <a:off x="7780981" y="2899686"/>
                  <a:ext cx="103694" cy="915462"/>
                </a:xfrm>
                <a:prstGeom prst="down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9F61105-6824-45CE-A39A-50E077890323}"/>
                    </a:ext>
                  </a:extLst>
                </p:cNvPr>
                <p:cNvSpPr txBox="1"/>
                <p:nvPr/>
              </p:nvSpPr>
              <p:spPr>
                <a:xfrm>
                  <a:off x="7585144" y="3305569"/>
                  <a:ext cx="4953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age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E94492E-E757-4E2F-ACA6-74B7258A1FED}"/>
                  </a:ext>
                </a:extLst>
              </p:cNvPr>
              <p:cNvSpPr txBox="1"/>
              <p:nvPr/>
            </p:nvSpPr>
            <p:spPr>
              <a:xfrm>
                <a:off x="5737474" y="562370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0.40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箭头: 下 37">
                <a:extLst>
                  <a:ext uri="{FF2B5EF4-FFF2-40B4-BE49-F238E27FC236}">
                    <a16:creationId xmlns:a16="http://schemas.microsoft.com/office/drawing/2014/main" id="{0B1FF126-B97C-4709-B7E7-D997B25D64E2}"/>
                  </a:ext>
                </a:extLst>
              </p:cNvPr>
              <p:cNvSpPr/>
              <p:nvPr/>
            </p:nvSpPr>
            <p:spPr>
              <a:xfrm rot="10800000">
                <a:off x="6166542" y="1480914"/>
                <a:ext cx="107128" cy="886120"/>
              </a:xfrm>
              <a:prstGeom prst="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82548C0-9292-41F6-A9B8-42226E1C6DB5}"/>
                  </a:ext>
                </a:extLst>
              </p:cNvPr>
              <p:cNvSpPr txBox="1"/>
              <p:nvPr/>
            </p:nvSpPr>
            <p:spPr>
              <a:xfrm rot="10800000">
                <a:off x="5731445" y="892195"/>
                <a:ext cx="445155" cy="2038956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>
                <a:defPPr>
                  <a:defRPr lang="zh-CN"/>
                </a:defPPr>
                <a:lvl1pPr>
                  <a:defRPr sz="1600"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r>
                  <a:rPr lang="en-US" altLang="zh-CN" dirty="0"/>
                  <a:t>The optimal proportion</a:t>
                </a:r>
                <a:endParaRPr lang="zh-CN" altLang="en-US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FB934BB-820A-4005-867F-9DBBBF37A44F}"/>
                  </a:ext>
                </a:extLst>
              </p:cNvPr>
              <p:cNvSpPr txBox="1"/>
              <p:nvPr/>
            </p:nvSpPr>
            <p:spPr>
              <a:xfrm>
                <a:off x="5759683" y="2992101"/>
                <a:ext cx="613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0.05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AFA0D41-B24D-4B3E-80AC-9E668BAA28AF}"/>
                  </a:ext>
                </a:extLst>
              </p:cNvPr>
              <p:cNvSpPr txBox="1"/>
              <p:nvPr/>
            </p:nvSpPr>
            <p:spPr>
              <a:xfrm>
                <a:off x="9949168" y="747036"/>
                <a:ext cx="593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44546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</a:t>
                </a:r>
                <a:endParaRPr lang="zh-CN" altLang="en-US" sz="2400" b="1" dirty="0">
                  <a:solidFill>
                    <a:srgbClr val="44546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7FB0676-EB35-47A7-8AA6-9E86C69AC8EB}"/>
                </a:ext>
              </a:extLst>
            </p:cNvPr>
            <p:cNvGrpSpPr/>
            <p:nvPr/>
          </p:nvGrpSpPr>
          <p:grpSpPr>
            <a:xfrm>
              <a:off x="628830" y="373095"/>
              <a:ext cx="5184110" cy="3109171"/>
              <a:chOff x="628830" y="366300"/>
              <a:chExt cx="5184110" cy="3109171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FF7C863-9442-4321-85A7-30D65A492317}"/>
                  </a:ext>
                </a:extLst>
              </p:cNvPr>
              <p:cNvGrpSpPr/>
              <p:nvPr/>
            </p:nvGrpSpPr>
            <p:grpSpPr>
              <a:xfrm>
                <a:off x="628830" y="366300"/>
                <a:ext cx="5184110" cy="3109171"/>
                <a:chOff x="5859100" y="273196"/>
                <a:chExt cx="5184110" cy="3109171"/>
              </a:xfrm>
            </p:grpSpPr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DB90CD3-CA51-46AC-B286-2634D9ABE82E}"/>
                    </a:ext>
                  </a:extLst>
                </p:cNvPr>
                <p:cNvSpPr txBox="1"/>
                <p:nvPr/>
              </p:nvSpPr>
              <p:spPr>
                <a:xfrm>
                  <a:off x="6396261" y="2949833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65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C99B23-99D4-4FD2-8EEF-3BB2C328E529}"/>
                    </a:ext>
                  </a:extLst>
                </p:cNvPr>
                <p:cNvSpPr txBox="1"/>
                <p:nvPr/>
              </p:nvSpPr>
              <p:spPr>
                <a:xfrm>
                  <a:off x="10610641" y="2966195"/>
                  <a:ext cx="432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90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箭头: 下 47">
                  <a:extLst>
                    <a:ext uri="{FF2B5EF4-FFF2-40B4-BE49-F238E27FC236}">
                      <a16:creationId xmlns:a16="http://schemas.microsoft.com/office/drawing/2014/main" id="{C84A3AC8-C8FB-4A60-8C62-47CC8539BD0F}"/>
                    </a:ext>
                  </a:extLst>
                </p:cNvPr>
                <p:cNvSpPr/>
                <p:nvPr/>
              </p:nvSpPr>
              <p:spPr>
                <a:xfrm rot="16200000">
                  <a:off x="8638830" y="2637930"/>
                  <a:ext cx="103694" cy="915462"/>
                </a:xfrm>
                <a:prstGeom prst="down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79CF09E8-0E11-4B35-B037-7EAE393D113C}"/>
                    </a:ext>
                  </a:extLst>
                </p:cNvPr>
                <p:cNvSpPr txBox="1"/>
                <p:nvPr/>
              </p:nvSpPr>
              <p:spPr>
                <a:xfrm>
                  <a:off x="8442993" y="3043813"/>
                  <a:ext cx="4953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age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5FDD3173-E864-4982-A8C9-FB79D4F21888}"/>
                    </a:ext>
                  </a:extLst>
                </p:cNvPr>
                <p:cNvGrpSpPr/>
                <p:nvPr/>
              </p:nvGrpSpPr>
              <p:grpSpPr>
                <a:xfrm>
                  <a:off x="5859100" y="273196"/>
                  <a:ext cx="5184110" cy="2848293"/>
                  <a:chOff x="5859100" y="273196"/>
                  <a:chExt cx="5184110" cy="2848293"/>
                </a:xfrm>
              </p:grpSpPr>
              <p:graphicFrame>
                <p:nvGraphicFramePr>
                  <p:cNvPr id="45" name="图表 44">
                    <a:extLst>
                      <a:ext uri="{FF2B5EF4-FFF2-40B4-BE49-F238E27FC236}">
                        <a16:creationId xmlns:a16="http://schemas.microsoft.com/office/drawing/2014/main" id="{19E4BEE2-6BC8-41F6-9EA0-8FFBA107A4C5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24780510"/>
                      </p:ext>
                    </p:extLst>
                  </p:nvPr>
                </p:nvGraphicFramePr>
                <p:xfrm>
                  <a:off x="6014301" y="273196"/>
                  <a:ext cx="5028909" cy="2848293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4"/>
                  </a:graphicData>
                </a:graphic>
              </p:graphicFrame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A1799F28-3DFC-44CF-9920-190DA588E60E}"/>
                      </a:ext>
                    </a:extLst>
                  </p:cNvPr>
                  <p:cNvSpPr txBox="1"/>
                  <p:nvPr/>
                </p:nvSpPr>
                <p:spPr>
                  <a:xfrm>
                    <a:off x="5859100" y="2702802"/>
                    <a:ext cx="6414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0.05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110E10DF-B81F-430B-8081-B6B09EF5E614}"/>
                      </a:ext>
                    </a:extLst>
                  </p:cNvPr>
                  <p:cNvSpPr txBox="1"/>
                  <p:nvPr/>
                </p:nvSpPr>
                <p:spPr>
                  <a:xfrm>
                    <a:off x="5859100" y="273196"/>
                    <a:ext cx="6414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0.45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2" name="箭头: 下 51">
                    <a:extLst>
                      <a:ext uri="{FF2B5EF4-FFF2-40B4-BE49-F238E27FC236}">
                        <a16:creationId xmlns:a16="http://schemas.microsoft.com/office/drawing/2014/main" id="{7021D0B7-9725-461E-A983-F6893F6C3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324958" y="1256238"/>
                    <a:ext cx="112091" cy="886120"/>
                  </a:xfrm>
                  <a:prstGeom prst="down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17ECE44A-7077-4DF9-B444-1CE083DE3C70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5937792" y="682091"/>
                    <a:ext cx="465781" cy="2038956"/>
                  </a:xfrm>
                  <a:prstGeom prst="rect">
                    <a:avLst/>
                  </a:prstGeom>
                  <a:noFill/>
                </p:spPr>
                <p:txBody>
                  <a:bodyPr vert="vert"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1600">
                        <a:latin typeface="Calibri" panose="020F0502020204030204" pitchFamily="34" charset="0"/>
                        <a:cs typeface="Calibri" panose="020F0502020204030204" pitchFamily="34" charset="0"/>
                      </a:defRPr>
                    </a:lvl1pPr>
                  </a:lstStyle>
                  <a:p>
                    <a:r>
                      <a:rPr lang="en-US" altLang="zh-CN" dirty="0"/>
                      <a:t>The optimal proportion</a:t>
                    </a:r>
                    <a:endParaRPr lang="zh-CN" altLang="en-US" dirty="0"/>
                  </a:p>
                </p:txBody>
              </p:sp>
            </p:grp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88528E-FF12-41CB-89AD-5D9B4A29E45F}"/>
                  </a:ext>
                </a:extLst>
              </p:cNvPr>
              <p:cNvSpPr txBox="1"/>
              <p:nvPr/>
            </p:nvSpPr>
            <p:spPr>
              <a:xfrm>
                <a:off x="4580928" y="550966"/>
                <a:ext cx="913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400" b="1" dirty="0">
                    <a:solidFill>
                      <a:srgbClr val="44546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HC</a:t>
                </a:r>
                <a:endParaRPr lang="zh-CN" altLang="en-US" sz="2400" b="1" dirty="0">
                  <a:solidFill>
                    <a:srgbClr val="44546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61A50D87-82DB-475A-BF41-AE80ABBCD59C}"/>
                </a:ext>
              </a:extLst>
            </p:cNvPr>
            <p:cNvGrpSpPr/>
            <p:nvPr/>
          </p:nvGrpSpPr>
          <p:grpSpPr>
            <a:xfrm>
              <a:off x="5761976" y="358219"/>
              <a:ext cx="5117566" cy="3124823"/>
              <a:chOff x="5761976" y="358219"/>
              <a:chExt cx="5117566" cy="3124823"/>
            </a:xfrm>
          </p:grpSpPr>
          <p:graphicFrame>
            <p:nvGraphicFramePr>
              <p:cNvPr id="59" name="图表 58">
                <a:extLst>
                  <a:ext uri="{FF2B5EF4-FFF2-40B4-BE49-F238E27FC236}">
                    <a16:creationId xmlns:a16="http://schemas.microsoft.com/office/drawing/2014/main" id="{19E4BEE2-6BC8-41F6-9EA0-8FFBA107A4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1230323"/>
                  </p:ext>
                </p:extLst>
              </p:nvPr>
            </p:nvGraphicFramePr>
            <p:xfrm>
              <a:off x="5968141" y="358219"/>
              <a:ext cx="4885947" cy="278157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EE5E279-577F-4EDC-863D-6817787F4F65}"/>
                  </a:ext>
                </a:extLst>
              </p:cNvPr>
              <p:cNvSpPr txBox="1"/>
              <p:nvPr/>
            </p:nvSpPr>
            <p:spPr>
              <a:xfrm>
                <a:off x="6280015" y="3066094"/>
                <a:ext cx="442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55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7B3CC7F-4DC7-4A36-B9DE-AD34BE532795}"/>
                  </a:ext>
                </a:extLst>
              </p:cNvPr>
              <p:cNvSpPr txBox="1"/>
              <p:nvPr/>
            </p:nvSpPr>
            <p:spPr>
              <a:xfrm>
                <a:off x="10446973" y="3066094"/>
                <a:ext cx="432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90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箭头: 下 61">
                <a:extLst>
                  <a:ext uri="{FF2B5EF4-FFF2-40B4-BE49-F238E27FC236}">
                    <a16:creationId xmlns:a16="http://schemas.microsoft.com/office/drawing/2014/main" id="{F627BE88-B14D-48FA-B2F3-7A8235A2A7D9}"/>
                  </a:ext>
                </a:extLst>
              </p:cNvPr>
              <p:cNvSpPr/>
              <p:nvPr/>
            </p:nvSpPr>
            <p:spPr>
              <a:xfrm rot="16200000">
                <a:off x="8458975" y="2738605"/>
                <a:ext cx="103694" cy="915462"/>
              </a:xfrm>
              <a:prstGeom prst="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41EEB0D-AB39-4384-8930-80A3DC1B4AE3}"/>
                  </a:ext>
                </a:extLst>
              </p:cNvPr>
              <p:cNvSpPr txBox="1"/>
              <p:nvPr/>
            </p:nvSpPr>
            <p:spPr>
              <a:xfrm>
                <a:off x="8263138" y="3144488"/>
                <a:ext cx="4953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age</a:t>
                </a:r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1E7DA64-BE89-4347-BC3F-ADFA892F0C58}"/>
                  </a:ext>
                </a:extLst>
              </p:cNvPr>
              <p:cNvSpPr txBox="1"/>
              <p:nvPr/>
            </p:nvSpPr>
            <p:spPr>
              <a:xfrm>
                <a:off x="5768005" y="373095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0.40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箭头: 下 64">
                <a:extLst>
                  <a:ext uri="{FF2B5EF4-FFF2-40B4-BE49-F238E27FC236}">
                    <a16:creationId xmlns:a16="http://schemas.microsoft.com/office/drawing/2014/main" id="{CC11B3DB-E01C-47C0-8887-46026DA1F071}"/>
                  </a:ext>
                </a:extLst>
              </p:cNvPr>
              <p:cNvSpPr/>
              <p:nvPr/>
            </p:nvSpPr>
            <p:spPr>
              <a:xfrm rot="10800000">
                <a:off x="6197073" y="1291639"/>
                <a:ext cx="107128" cy="886120"/>
              </a:xfrm>
              <a:prstGeom prst="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A03F861-EDF8-42B5-A2E9-DE2EF782F332}"/>
                  </a:ext>
                </a:extLst>
              </p:cNvPr>
              <p:cNvSpPr txBox="1"/>
              <p:nvPr/>
            </p:nvSpPr>
            <p:spPr>
              <a:xfrm rot="10800000">
                <a:off x="5761976" y="702920"/>
                <a:ext cx="445155" cy="2038956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>
                <a:defPPr>
                  <a:defRPr lang="zh-CN"/>
                </a:defPPr>
                <a:lvl1pPr>
                  <a:defRPr sz="1600"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r>
                  <a:rPr lang="en-US" altLang="zh-CN" dirty="0"/>
                  <a:t>The optimal proportion</a:t>
                </a:r>
                <a:endParaRPr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BC1BA4E-7E54-4153-9F99-E45467F0F245}"/>
                  </a:ext>
                </a:extLst>
              </p:cNvPr>
              <p:cNvSpPr txBox="1"/>
              <p:nvPr/>
            </p:nvSpPr>
            <p:spPr>
              <a:xfrm>
                <a:off x="5790214" y="2802826"/>
                <a:ext cx="613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0.05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27B43DD-6508-46CE-81C8-19FBC2ED7D67}"/>
                  </a:ext>
                </a:extLst>
              </p:cNvPr>
              <p:cNvSpPr txBox="1"/>
              <p:nvPr/>
            </p:nvSpPr>
            <p:spPr>
              <a:xfrm>
                <a:off x="9758721" y="551157"/>
                <a:ext cx="866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44546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EMCI</a:t>
                </a:r>
                <a:endParaRPr lang="zh-CN" altLang="en-US" sz="2400" b="1" dirty="0">
                  <a:solidFill>
                    <a:srgbClr val="44546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D342083-770B-4C0B-B7ED-D8227464C6AB}"/>
              </a:ext>
            </a:extLst>
          </p:cNvPr>
          <p:cNvGrpSpPr/>
          <p:nvPr/>
        </p:nvGrpSpPr>
        <p:grpSpPr>
          <a:xfrm>
            <a:off x="3235149" y="6473924"/>
            <a:ext cx="2997731" cy="461665"/>
            <a:chOff x="3286787" y="6347200"/>
            <a:chExt cx="2997731" cy="461665"/>
          </a:xfrm>
        </p:grpSpPr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0D55A1DA-8B44-4213-8AB6-6C03A8136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6787" y="6501148"/>
              <a:ext cx="219048" cy="171429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8463926-949D-41D6-8663-8E3DAA9F8BAD}"/>
                </a:ext>
              </a:extLst>
            </p:cNvPr>
            <p:cNvSpPr txBox="1"/>
            <p:nvPr/>
          </p:nvSpPr>
          <p:spPr>
            <a:xfrm>
              <a:off x="3538258" y="6347200"/>
              <a:ext cx="2746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44546A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Weighted network</a:t>
              </a:r>
              <a:endParaRPr lang="zh-CN" altLang="en-US" sz="2400" b="1" dirty="0">
                <a:solidFill>
                  <a:srgbClr val="44546A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8072B0C-287B-4760-BD07-77F3082A4AE9}"/>
              </a:ext>
            </a:extLst>
          </p:cNvPr>
          <p:cNvGrpSpPr/>
          <p:nvPr/>
        </p:nvGrpSpPr>
        <p:grpSpPr>
          <a:xfrm>
            <a:off x="6211492" y="6469462"/>
            <a:ext cx="3058873" cy="461665"/>
            <a:chOff x="6577395" y="6347200"/>
            <a:chExt cx="3058873" cy="461665"/>
          </a:xfrm>
        </p:grpSpPr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CB2995F4-6413-4889-B142-95F273EB1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77395" y="6526214"/>
              <a:ext cx="190476" cy="142857"/>
            </a:xfrm>
            <a:prstGeom prst="rect">
              <a:avLst/>
            </a:prstGeom>
          </p:spPr>
        </p:pic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CF1408EC-E401-4310-B724-154F06135CCE}"/>
                </a:ext>
              </a:extLst>
            </p:cNvPr>
            <p:cNvSpPr txBox="1"/>
            <p:nvPr/>
          </p:nvSpPr>
          <p:spPr>
            <a:xfrm>
              <a:off x="6890008" y="6347200"/>
              <a:ext cx="2746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44546A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binary network</a:t>
              </a:r>
              <a:endParaRPr lang="zh-CN" altLang="en-US" sz="2400" b="1" dirty="0">
                <a:solidFill>
                  <a:srgbClr val="44546A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38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40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细胞 白</dc:creator>
  <cp:lastModifiedBy>细胞 白</cp:lastModifiedBy>
  <cp:revision>32</cp:revision>
  <dcterms:created xsi:type="dcterms:W3CDTF">2019-03-22T06:22:08Z</dcterms:created>
  <dcterms:modified xsi:type="dcterms:W3CDTF">2019-03-22T10:24:47Z</dcterms:modified>
</cp:coreProperties>
</file>