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66"/>
    <a:srgbClr val="FFCCFF"/>
    <a:srgbClr val="8DBE72"/>
    <a:srgbClr val="B08380"/>
    <a:srgbClr val="32FE54"/>
    <a:srgbClr val="4F38F8"/>
    <a:srgbClr val="F5FA36"/>
    <a:srgbClr val="F13FD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2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9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47C-2153-44FD-848F-A4005B24B11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327021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489276" y="523016"/>
            <a:ext cx="2239357" cy="2283161"/>
            <a:chOff x="7443416" y="1206723"/>
            <a:chExt cx="2239357" cy="2283161"/>
          </a:xfrm>
        </p:grpSpPr>
        <p:sp>
          <p:nvSpPr>
            <p:cNvPr id="4" name="矩形 3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832053" y="30080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44" y="0"/>
            <a:ext cx="2889097" cy="187562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44" y="1875622"/>
            <a:ext cx="2889098" cy="18611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77751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7751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2621352" cy="37349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64" y="1"/>
            <a:ext cx="2841779" cy="37349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638986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8986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3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36828" y="303072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9625" cy="373493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1" y="0"/>
            <a:ext cx="2725006" cy="3734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17" y="0"/>
            <a:ext cx="2877679" cy="187562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17" y="1875622"/>
            <a:ext cx="2877679" cy="185930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822528" y="30307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14810" cy="373493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4" y="0"/>
            <a:ext cx="2745344" cy="3734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19" y="-2"/>
            <a:ext cx="2877678" cy="18709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206" y="1842656"/>
            <a:ext cx="2879289" cy="18922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051128" y="3030720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95"/>
            <a:ext cx="2694473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4" y="0"/>
            <a:ext cx="2762980" cy="373073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4" y="-2096"/>
            <a:ext cx="2860042" cy="18784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3" y="1874264"/>
            <a:ext cx="2860042" cy="185647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31" y="-2096"/>
            <a:ext cx="2705503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3" y="1433"/>
            <a:ext cx="2762980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2" y="0"/>
            <a:ext cx="2860043" cy="187845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2" y="1876907"/>
            <a:ext cx="2877678" cy="185383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 vs. LMCI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694472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21" y="1434"/>
            <a:ext cx="2782930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1" y="1434"/>
            <a:ext cx="2860045" cy="18784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1" y="1878880"/>
            <a:ext cx="2860045" cy="185185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188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 vs. AD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74521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33" y="1434"/>
            <a:ext cx="2782817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71" y="0"/>
            <a:ext cx="2866525" cy="18755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0" y="1865370"/>
            <a:ext cx="2860046" cy="186536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5" y="998909"/>
            <a:ext cx="3496455" cy="479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0" y="998908"/>
            <a:ext cx="3496455" cy="47922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865" y="998909"/>
            <a:ext cx="3125035" cy="23792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865" y="3378202"/>
            <a:ext cx="3125035" cy="2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6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196</Words>
  <Application>Microsoft Office PowerPoint</Application>
  <PresentationFormat>宽屏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细胞 白</dc:creator>
  <cp:lastModifiedBy>细胞 白</cp:lastModifiedBy>
  <cp:revision>14</cp:revision>
  <dcterms:created xsi:type="dcterms:W3CDTF">2018-10-14T04:26:12Z</dcterms:created>
  <dcterms:modified xsi:type="dcterms:W3CDTF">2018-10-14T06:53:05Z</dcterms:modified>
</cp:coreProperties>
</file>